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19"/>
  </p:handoutMasterIdLst>
  <p:sldIdLst>
    <p:sldId id="262" r:id="rId4"/>
    <p:sldId id="269" r:id="rId5"/>
    <p:sldId id="268" r:id="rId6"/>
    <p:sldId id="280" r:id="rId7"/>
    <p:sldId id="308" r:id="rId8"/>
    <p:sldId id="309" r:id="rId9"/>
    <p:sldId id="272" r:id="rId10"/>
    <p:sldId id="273" r:id="rId11"/>
    <p:sldId id="277" r:id="rId12"/>
    <p:sldId id="284" r:id="rId13"/>
    <p:sldId id="307" r:id="rId14"/>
    <p:sldId id="276" r:id="rId15"/>
    <p:sldId id="294" r:id="rId16"/>
    <p:sldId id="275" r:id="rId17"/>
    <p:sldId id="305" r:id="rId18"/>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CC"/>
    <a:srgbClr val="00B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DE2BF-2481-4D1F-BF6A-43080E9DBFC1}"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F53F4EA-D976-490F-AEEE-E1FC9413E5D5}">
      <dgm:prSet phldrT="[Text]"/>
      <dgm:spPr/>
      <dgm:t>
        <a:bodyPr/>
        <a:lstStyle/>
        <a:p>
          <a:r>
            <a:rPr lang="en-US" b="1"/>
            <a:t>1. Yêu cầu chung</a:t>
          </a:r>
        </a:p>
      </dgm:t>
    </dgm:pt>
    <dgm:pt modelId="{270095C4-23DF-4D66-B291-16AE1D7E132D}" type="parTrans" cxnId="{C2ED95C6-66E5-4843-9917-74B5C7E03F46}">
      <dgm:prSet/>
      <dgm:spPr/>
      <dgm:t>
        <a:bodyPr/>
        <a:lstStyle/>
        <a:p>
          <a:endParaRPr lang="en-US"/>
        </a:p>
      </dgm:t>
    </dgm:pt>
    <dgm:pt modelId="{FF9F71D2-6C2F-414D-A401-887070932EC9}" type="sibTrans" cxnId="{C2ED95C6-66E5-4843-9917-74B5C7E03F46}">
      <dgm:prSet/>
      <dgm:spPr/>
      <dgm:t>
        <a:bodyPr/>
        <a:lstStyle/>
        <a:p>
          <a:endParaRPr lang="en-US"/>
        </a:p>
      </dgm:t>
    </dgm:pt>
    <dgm:pt modelId="{423F9E82-CF17-4538-A1A6-18FC7885EDAC}">
      <dgm:prSet phldrT="[Text]"/>
      <dgm:spPr/>
      <dgm:t>
        <a:bodyPr/>
        <a:lstStyle/>
        <a:p>
          <a:r>
            <a:rPr lang="en-US" b="1"/>
            <a:t>2. Gợi ý dự án</a:t>
          </a:r>
        </a:p>
      </dgm:t>
    </dgm:pt>
    <dgm:pt modelId="{576A8350-6A2D-48FB-8882-8810D4596D28}" type="parTrans" cxnId="{14126378-6781-4CAC-ACD4-DDD43234A4C9}">
      <dgm:prSet/>
      <dgm:spPr/>
      <dgm:t>
        <a:bodyPr/>
        <a:lstStyle/>
        <a:p>
          <a:endParaRPr lang="en-US"/>
        </a:p>
      </dgm:t>
    </dgm:pt>
    <dgm:pt modelId="{8A3FD169-39F4-4189-BF9B-05C0717C3760}" type="sibTrans" cxnId="{14126378-6781-4CAC-ACD4-DDD43234A4C9}">
      <dgm:prSet/>
      <dgm:spPr/>
      <dgm:t>
        <a:bodyPr/>
        <a:lstStyle/>
        <a:p>
          <a:endParaRPr lang="en-US"/>
        </a:p>
      </dgm:t>
    </dgm:pt>
    <dgm:pt modelId="{8C45D31B-EA9E-4F00-B197-F61E0E9351EE}" type="pres">
      <dgm:prSet presAssocID="{CDADE2BF-2481-4D1F-BF6A-43080E9DBFC1}" presName="linear" presStyleCnt="0">
        <dgm:presLayoutVars>
          <dgm:dir/>
          <dgm:animLvl val="lvl"/>
          <dgm:resizeHandles val="exact"/>
        </dgm:presLayoutVars>
      </dgm:prSet>
      <dgm:spPr/>
    </dgm:pt>
    <dgm:pt modelId="{6167A11A-AD0D-46BD-A78B-0186DD39B1D7}" type="pres">
      <dgm:prSet presAssocID="{5F53F4EA-D976-490F-AEEE-E1FC9413E5D5}" presName="parentLin" presStyleCnt="0"/>
      <dgm:spPr/>
    </dgm:pt>
    <dgm:pt modelId="{3F566639-33ED-4C42-8314-70D20CB24BA4}" type="pres">
      <dgm:prSet presAssocID="{5F53F4EA-D976-490F-AEEE-E1FC9413E5D5}" presName="parentLeftMargin" presStyleLbl="node1" presStyleIdx="0" presStyleCnt="2"/>
      <dgm:spPr/>
    </dgm:pt>
    <dgm:pt modelId="{EFAD36FF-2749-46F0-B8D9-CF665779879A}" type="pres">
      <dgm:prSet presAssocID="{5F53F4EA-D976-490F-AEEE-E1FC9413E5D5}" presName="parentText" presStyleLbl="node1" presStyleIdx="0" presStyleCnt="2" custLinFactX="4795" custLinFactNeighborX="100000" custLinFactNeighborY="-1299">
        <dgm:presLayoutVars>
          <dgm:chMax val="0"/>
          <dgm:bulletEnabled val="1"/>
        </dgm:presLayoutVars>
      </dgm:prSet>
      <dgm:spPr/>
    </dgm:pt>
    <dgm:pt modelId="{C83FA830-1CF7-41F3-BE1E-411CB66E530D}" type="pres">
      <dgm:prSet presAssocID="{5F53F4EA-D976-490F-AEEE-E1FC9413E5D5}" presName="negativeSpace" presStyleCnt="0"/>
      <dgm:spPr/>
    </dgm:pt>
    <dgm:pt modelId="{03BC412E-D71C-4169-88A7-3F4E235D2147}" type="pres">
      <dgm:prSet presAssocID="{5F53F4EA-D976-490F-AEEE-E1FC9413E5D5}" presName="childText" presStyleLbl="conFgAcc1" presStyleIdx="0" presStyleCnt="2">
        <dgm:presLayoutVars>
          <dgm:bulletEnabled val="1"/>
        </dgm:presLayoutVars>
      </dgm:prSet>
      <dgm:spPr/>
    </dgm:pt>
    <dgm:pt modelId="{524D048B-2BD3-4B3E-B810-130E287AA02B}" type="pres">
      <dgm:prSet presAssocID="{FF9F71D2-6C2F-414D-A401-887070932EC9}" presName="spaceBetweenRectangles" presStyleCnt="0"/>
      <dgm:spPr/>
    </dgm:pt>
    <dgm:pt modelId="{7AF4CBC5-6C6F-442F-AC00-BE92B9EF70E0}" type="pres">
      <dgm:prSet presAssocID="{423F9E82-CF17-4538-A1A6-18FC7885EDAC}" presName="parentLin" presStyleCnt="0"/>
      <dgm:spPr/>
    </dgm:pt>
    <dgm:pt modelId="{7FC08D5C-16CD-4137-A88A-B8BF068A17EF}" type="pres">
      <dgm:prSet presAssocID="{423F9E82-CF17-4538-A1A6-18FC7885EDAC}" presName="parentLeftMargin" presStyleLbl="node1" presStyleIdx="0" presStyleCnt="2"/>
      <dgm:spPr/>
    </dgm:pt>
    <dgm:pt modelId="{D6777866-F168-4062-9AFB-57DC04BB61C5}" type="pres">
      <dgm:prSet presAssocID="{423F9E82-CF17-4538-A1A6-18FC7885EDAC}" presName="parentText" presStyleLbl="node1" presStyleIdx="1" presStyleCnt="2" custLinFactX="4164" custLinFactNeighborX="100000" custLinFactNeighborY="-9146">
        <dgm:presLayoutVars>
          <dgm:chMax val="0"/>
          <dgm:bulletEnabled val="1"/>
        </dgm:presLayoutVars>
      </dgm:prSet>
      <dgm:spPr/>
    </dgm:pt>
    <dgm:pt modelId="{831BD32B-2319-4CD1-A5FD-9E80231C0A53}" type="pres">
      <dgm:prSet presAssocID="{423F9E82-CF17-4538-A1A6-18FC7885EDAC}" presName="negativeSpace" presStyleCnt="0"/>
      <dgm:spPr/>
    </dgm:pt>
    <dgm:pt modelId="{C444DA07-4DF3-45D8-9BA3-2DAECDB992BF}" type="pres">
      <dgm:prSet presAssocID="{423F9E82-CF17-4538-A1A6-18FC7885EDAC}" presName="childText" presStyleLbl="conFgAcc1" presStyleIdx="1" presStyleCnt="2">
        <dgm:presLayoutVars>
          <dgm:bulletEnabled val="1"/>
        </dgm:presLayoutVars>
      </dgm:prSet>
      <dgm:spPr/>
    </dgm:pt>
  </dgm:ptLst>
  <dgm:cxnLst>
    <dgm:cxn modelId="{B6ECC702-0C69-42BE-AFB4-180C8ABE6E2B}" type="presOf" srcId="{5F53F4EA-D976-490F-AEEE-E1FC9413E5D5}" destId="{EFAD36FF-2749-46F0-B8D9-CF665779879A}" srcOrd="1" destOrd="0" presId="urn:microsoft.com/office/officeart/2005/8/layout/list1"/>
    <dgm:cxn modelId="{F70DE03C-F426-4B50-AD64-7FE31C481F43}" type="presOf" srcId="{423F9E82-CF17-4538-A1A6-18FC7885EDAC}" destId="{D6777866-F168-4062-9AFB-57DC04BB61C5}" srcOrd="1" destOrd="0" presId="urn:microsoft.com/office/officeart/2005/8/layout/list1"/>
    <dgm:cxn modelId="{14126378-6781-4CAC-ACD4-DDD43234A4C9}" srcId="{CDADE2BF-2481-4D1F-BF6A-43080E9DBFC1}" destId="{423F9E82-CF17-4538-A1A6-18FC7885EDAC}" srcOrd="1" destOrd="0" parTransId="{576A8350-6A2D-48FB-8882-8810D4596D28}" sibTransId="{8A3FD169-39F4-4189-BF9B-05C0717C3760}"/>
    <dgm:cxn modelId="{98C2AC7D-19E5-4706-BA6F-0C80BEF7B4FA}" type="presOf" srcId="{CDADE2BF-2481-4D1F-BF6A-43080E9DBFC1}" destId="{8C45D31B-EA9E-4F00-B197-F61E0E9351EE}" srcOrd="0" destOrd="0" presId="urn:microsoft.com/office/officeart/2005/8/layout/list1"/>
    <dgm:cxn modelId="{B466809C-1E21-4DAA-9985-199AC1D727BC}" type="presOf" srcId="{5F53F4EA-D976-490F-AEEE-E1FC9413E5D5}" destId="{3F566639-33ED-4C42-8314-70D20CB24BA4}" srcOrd="0" destOrd="0" presId="urn:microsoft.com/office/officeart/2005/8/layout/list1"/>
    <dgm:cxn modelId="{C2ED95C6-66E5-4843-9917-74B5C7E03F46}" srcId="{CDADE2BF-2481-4D1F-BF6A-43080E9DBFC1}" destId="{5F53F4EA-D976-490F-AEEE-E1FC9413E5D5}" srcOrd="0" destOrd="0" parTransId="{270095C4-23DF-4D66-B291-16AE1D7E132D}" sibTransId="{FF9F71D2-6C2F-414D-A401-887070932EC9}"/>
    <dgm:cxn modelId="{2D4961E4-3291-4E2E-A92F-C99F86159461}" type="presOf" srcId="{423F9E82-CF17-4538-A1A6-18FC7885EDAC}" destId="{7FC08D5C-16CD-4137-A88A-B8BF068A17EF}" srcOrd="0" destOrd="0" presId="urn:microsoft.com/office/officeart/2005/8/layout/list1"/>
    <dgm:cxn modelId="{AC1C0C60-08D5-4052-844E-BB69FB168D26}" type="presParOf" srcId="{8C45D31B-EA9E-4F00-B197-F61E0E9351EE}" destId="{6167A11A-AD0D-46BD-A78B-0186DD39B1D7}" srcOrd="0" destOrd="0" presId="urn:microsoft.com/office/officeart/2005/8/layout/list1"/>
    <dgm:cxn modelId="{40E1F80C-8961-4DFE-9517-293395A76BFC}" type="presParOf" srcId="{6167A11A-AD0D-46BD-A78B-0186DD39B1D7}" destId="{3F566639-33ED-4C42-8314-70D20CB24BA4}" srcOrd="0" destOrd="0" presId="urn:microsoft.com/office/officeart/2005/8/layout/list1"/>
    <dgm:cxn modelId="{79FE5BD5-B3C0-49C4-85C9-0DE138B115FB}" type="presParOf" srcId="{6167A11A-AD0D-46BD-A78B-0186DD39B1D7}" destId="{EFAD36FF-2749-46F0-B8D9-CF665779879A}" srcOrd="1" destOrd="0" presId="urn:microsoft.com/office/officeart/2005/8/layout/list1"/>
    <dgm:cxn modelId="{5B48C77D-7213-4A80-A1DD-77B50C85F2AD}" type="presParOf" srcId="{8C45D31B-EA9E-4F00-B197-F61E0E9351EE}" destId="{C83FA830-1CF7-41F3-BE1E-411CB66E530D}" srcOrd="1" destOrd="0" presId="urn:microsoft.com/office/officeart/2005/8/layout/list1"/>
    <dgm:cxn modelId="{31047BCC-875D-4CFA-8B50-CC96AC02555A}" type="presParOf" srcId="{8C45D31B-EA9E-4F00-B197-F61E0E9351EE}" destId="{03BC412E-D71C-4169-88A7-3F4E235D2147}" srcOrd="2" destOrd="0" presId="urn:microsoft.com/office/officeart/2005/8/layout/list1"/>
    <dgm:cxn modelId="{A484085D-B7F0-479B-ACB9-2B578B54C0D3}" type="presParOf" srcId="{8C45D31B-EA9E-4F00-B197-F61E0E9351EE}" destId="{524D048B-2BD3-4B3E-B810-130E287AA02B}" srcOrd="3" destOrd="0" presId="urn:microsoft.com/office/officeart/2005/8/layout/list1"/>
    <dgm:cxn modelId="{AE0B4B67-3693-425A-818D-EF52613E79CB}" type="presParOf" srcId="{8C45D31B-EA9E-4F00-B197-F61E0E9351EE}" destId="{7AF4CBC5-6C6F-442F-AC00-BE92B9EF70E0}" srcOrd="4" destOrd="0" presId="urn:microsoft.com/office/officeart/2005/8/layout/list1"/>
    <dgm:cxn modelId="{F0F01467-4E14-4A65-BBA2-F22AC7050500}" type="presParOf" srcId="{7AF4CBC5-6C6F-442F-AC00-BE92B9EF70E0}" destId="{7FC08D5C-16CD-4137-A88A-B8BF068A17EF}" srcOrd="0" destOrd="0" presId="urn:microsoft.com/office/officeart/2005/8/layout/list1"/>
    <dgm:cxn modelId="{B1A084D8-9642-41CA-A8F2-1FE7E8AB21EC}" type="presParOf" srcId="{7AF4CBC5-6C6F-442F-AC00-BE92B9EF70E0}" destId="{D6777866-F168-4062-9AFB-57DC04BB61C5}" srcOrd="1" destOrd="0" presId="urn:microsoft.com/office/officeart/2005/8/layout/list1"/>
    <dgm:cxn modelId="{43570EBB-2683-4ECA-A2CB-78242F2E2AE6}" type="presParOf" srcId="{8C45D31B-EA9E-4F00-B197-F61E0E9351EE}" destId="{831BD32B-2319-4CD1-A5FD-9E80231C0A53}" srcOrd="5" destOrd="0" presId="urn:microsoft.com/office/officeart/2005/8/layout/list1"/>
    <dgm:cxn modelId="{25FFA093-86D2-426A-A071-2EF9489A0BAA}" type="presParOf" srcId="{8C45D31B-EA9E-4F00-B197-F61E0E9351EE}" destId="{C444DA07-4DF3-45D8-9BA3-2DAECDB992B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C412E-D71C-4169-88A7-3F4E235D2147}">
      <dsp:nvSpPr>
        <dsp:cNvPr id="0" name=""/>
        <dsp:cNvSpPr/>
      </dsp:nvSpPr>
      <dsp:spPr>
        <a:xfrm>
          <a:off x="0" y="378582"/>
          <a:ext cx="5308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AD36FF-2749-46F0-B8D9-CF665779879A}">
      <dsp:nvSpPr>
        <dsp:cNvPr id="0" name=""/>
        <dsp:cNvSpPr/>
      </dsp:nvSpPr>
      <dsp:spPr>
        <a:xfrm>
          <a:off x="709043" y="0"/>
          <a:ext cx="37160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457" tIns="0" rIns="140457" bIns="0" numCol="1" spcCol="1270" anchor="ctr" anchorCtr="0">
          <a:noAutofit/>
        </a:bodyPr>
        <a:lstStyle/>
        <a:p>
          <a:pPr marL="0" lvl="0" indent="0" algn="l" defTabSz="1111250">
            <a:lnSpc>
              <a:spcPct val="90000"/>
            </a:lnSpc>
            <a:spcBef>
              <a:spcPct val="0"/>
            </a:spcBef>
            <a:spcAft>
              <a:spcPct val="35000"/>
            </a:spcAft>
            <a:buNone/>
          </a:pPr>
          <a:r>
            <a:rPr lang="en-US" sz="2500" b="1" kern="1200"/>
            <a:t>1. Yêu cầu chung</a:t>
          </a:r>
        </a:p>
      </dsp:txBody>
      <dsp:txXfrm>
        <a:off x="745069" y="36026"/>
        <a:ext cx="3643968" cy="665948"/>
      </dsp:txXfrm>
    </dsp:sp>
    <dsp:sp modelId="{C444DA07-4DF3-45D8-9BA3-2DAECDB992BF}">
      <dsp:nvSpPr>
        <dsp:cNvPr id="0" name=""/>
        <dsp:cNvSpPr/>
      </dsp:nvSpPr>
      <dsp:spPr>
        <a:xfrm>
          <a:off x="0" y="1512582"/>
          <a:ext cx="5308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77866-F168-4062-9AFB-57DC04BB61C5}">
      <dsp:nvSpPr>
        <dsp:cNvPr id="0" name=""/>
        <dsp:cNvSpPr/>
      </dsp:nvSpPr>
      <dsp:spPr>
        <a:xfrm>
          <a:off x="685595" y="1076085"/>
          <a:ext cx="37160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457" tIns="0" rIns="140457" bIns="0" numCol="1" spcCol="1270" anchor="ctr" anchorCtr="0">
          <a:noAutofit/>
        </a:bodyPr>
        <a:lstStyle/>
        <a:p>
          <a:pPr marL="0" lvl="0" indent="0" algn="l" defTabSz="1111250">
            <a:lnSpc>
              <a:spcPct val="90000"/>
            </a:lnSpc>
            <a:spcBef>
              <a:spcPct val="0"/>
            </a:spcBef>
            <a:spcAft>
              <a:spcPct val="35000"/>
            </a:spcAft>
            <a:buNone/>
          </a:pPr>
          <a:r>
            <a:rPr lang="en-US" sz="2500" b="1" kern="1200"/>
            <a:t>2. Gợi ý dự án</a:t>
          </a:r>
        </a:p>
      </dsp:txBody>
      <dsp:txXfrm>
        <a:off x="721621" y="1112111"/>
        <a:ext cx="36439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0B4787-000B-41EC-B84E-A4488F704D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FDBEDC-744A-4668-B6F6-5A051BFC99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F85C5F-9795-45AE-8841-72E7E4D91991}" type="datetimeFigureOut">
              <a:rPr lang="en-US" smtClean="0"/>
              <a:t>5/10/2025</a:t>
            </a:fld>
            <a:endParaRPr lang="en-US"/>
          </a:p>
        </p:txBody>
      </p:sp>
      <p:sp>
        <p:nvSpPr>
          <p:cNvPr id="4" name="Footer Placeholder 3">
            <a:extLst>
              <a:ext uri="{FF2B5EF4-FFF2-40B4-BE49-F238E27FC236}">
                <a16:creationId xmlns:a16="http://schemas.microsoft.com/office/drawing/2014/main" id="{3445C29E-4180-4644-AF08-F1CDA9EEE9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907C77-0CA1-454F-9951-CBEA82DA4B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055F4-DCA9-4530-B67B-2EF19EC4A5FE}" type="slidenum">
              <a:rPr lang="en-US" smtClean="0"/>
              <a:t>‹#›</a:t>
            </a:fld>
            <a:endParaRPr lang="en-US"/>
          </a:p>
        </p:txBody>
      </p:sp>
    </p:spTree>
    <p:extLst>
      <p:ext uri="{BB962C8B-B14F-4D97-AF65-F5344CB8AC3E}">
        <p14:creationId xmlns:p14="http://schemas.microsoft.com/office/powerpoint/2010/main" val="26196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857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BC94C0C1-C105-49A1-80F4-B360522907FC}"/>
              </a:ext>
            </a:extLst>
          </p:cNvPr>
          <p:cNvSpPr>
            <a:spLocks noGrp="1"/>
          </p:cNvSpPr>
          <p:nvPr>
            <p:ph type="pic" sz="quarter" idx="10"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id="{E7D6DD40-BA8F-48B7-B4C2-E0FFD7A6DDF0}"/>
              </a:ext>
            </a:extLst>
          </p:cNvPr>
          <p:cNvSpPr/>
          <p:nvPr userDrawn="1"/>
        </p:nvSpPr>
        <p:spPr>
          <a:xfrm>
            <a:off x="2632663" y="2468896"/>
            <a:ext cx="1728000" cy="2208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6" name="그림 개체 틀 2">
            <a:extLst>
              <a:ext uri="{FF2B5EF4-FFF2-40B4-BE49-F238E27FC236}">
                <a16:creationId xmlns:a16="http://schemas.microsoft.com/office/drawing/2014/main" id="{E5D593A7-43B0-47D1-BF3D-9A8F79CC45B8}"/>
              </a:ext>
            </a:extLst>
          </p:cNvPr>
          <p:cNvSpPr>
            <a:spLocks noGrp="1"/>
          </p:cNvSpPr>
          <p:nvPr>
            <p:ph type="pic" sz="quarter" idx="47" hasCustomPrompt="1"/>
          </p:nvPr>
        </p:nvSpPr>
        <p:spPr>
          <a:xfrm>
            <a:off x="436219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68650C69-C1B1-41C4-952A-9DD539724917}"/>
              </a:ext>
            </a:extLst>
          </p:cNvPr>
          <p:cNvSpPr/>
          <p:nvPr userDrawn="1"/>
        </p:nvSpPr>
        <p:spPr>
          <a:xfrm>
            <a:off x="6091723" y="2468896"/>
            <a:ext cx="1728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8" name="그림 개체 틀 2">
            <a:extLst>
              <a:ext uri="{FF2B5EF4-FFF2-40B4-BE49-F238E27FC236}">
                <a16:creationId xmlns:a16="http://schemas.microsoft.com/office/drawing/2014/main" id="{4C58B34E-2F81-4D5C-89F7-95C6B8D6BEC2}"/>
              </a:ext>
            </a:extLst>
          </p:cNvPr>
          <p:cNvSpPr>
            <a:spLocks noGrp="1"/>
          </p:cNvSpPr>
          <p:nvPr>
            <p:ph type="pic" sz="quarter" idx="50" hasCustomPrompt="1"/>
          </p:nvPr>
        </p:nvSpPr>
        <p:spPr>
          <a:xfrm>
            <a:off x="7812544"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5DFDA304-E7F5-4248-A1F4-6228DE43CE90}"/>
              </a:ext>
            </a:extLst>
          </p:cNvPr>
          <p:cNvSpPr/>
          <p:nvPr userDrawn="1"/>
        </p:nvSpPr>
        <p:spPr>
          <a:xfrm>
            <a:off x="9542072" y="2468896"/>
            <a:ext cx="1728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0" name="Text Placeholder 9">
            <a:extLst>
              <a:ext uri="{FF2B5EF4-FFF2-40B4-BE49-F238E27FC236}">
                <a16:creationId xmlns:a16="http://schemas.microsoft.com/office/drawing/2014/main" id="{1AB7B164-60D4-4671-9B7F-E8A87D9422BD}"/>
              </a:ext>
            </a:extLst>
          </p:cNvPr>
          <p:cNvSpPr>
            <a:spLocks noGrp="1"/>
          </p:cNvSpPr>
          <p:nvPr>
            <p:ph type="body" sz="quarter" idx="5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1" name="Rectangle 10">
            <a:extLst>
              <a:ext uri="{FF2B5EF4-FFF2-40B4-BE49-F238E27FC236}">
                <a16:creationId xmlns:a16="http://schemas.microsoft.com/office/drawing/2014/main" id="{542BCB82-A7CE-4D45-ABD4-76E3185AE537}"/>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E8DAB93-956F-4747-9938-C756572C5019}"/>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3" name="Group 12">
            <a:extLst>
              <a:ext uri="{FF2B5EF4-FFF2-40B4-BE49-F238E27FC236}">
                <a16:creationId xmlns:a16="http://schemas.microsoft.com/office/drawing/2014/main" id="{FA603F8D-B8F3-4CDB-B681-6B1551D1C8EF}"/>
              </a:ext>
            </a:extLst>
          </p:cNvPr>
          <p:cNvGrpSpPr/>
          <p:nvPr userDrawn="1"/>
        </p:nvGrpSpPr>
        <p:grpSpPr>
          <a:xfrm flipH="1">
            <a:off x="10856438" y="5136827"/>
            <a:ext cx="1174335" cy="1584931"/>
            <a:chOff x="10073923" y="4329846"/>
            <a:chExt cx="1822803" cy="2460131"/>
          </a:xfrm>
          <a:solidFill>
            <a:schemeClr val="accent1"/>
          </a:solidFill>
        </p:grpSpPr>
        <p:sp>
          <p:nvSpPr>
            <p:cNvPr id="14" name="Freeform: Shape 13">
              <a:extLst>
                <a:ext uri="{FF2B5EF4-FFF2-40B4-BE49-F238E27FC236}">
                  <a16:creationId xmlns:a16="http://schemas.microsoft.com/office/drawing/2014/main" id="{06066AE3-F712-40FC-B722-F9C1710A9D45}"/>
                </a:ext>
              </a:extLst>
            </p:cNvPr>
            <p:cNvSpPr/>
            <p:nvPr/>
          </p:nvSpPr>
          <p:spPr>
            <a:xfrm>
              <a:off x="10073923" y="4329846"/>
              <a:ext cx="1385397" cy="2351375"/>
            </a:xfrm>
            <a:custGeom>
              <a:avLst/>
              <a:gdLst>
                <a:gd name="connsiteX0" fmla="*/ 789622 w 1385397"/>
                <a:gd name="connsiteY0" fmla="*/ 0 h 2351375"/>
                <a:gd name="connsiteX1" fmla="*/ 865822 w 1385397"/>
                <a:gd name="connsiteY1" fmla="*/ 0 h 2351375"/>
                <a:gd name="connsiteX2" fmla="*/ 954405 w 1385397"/>
                <a:gd name="connsiteY2" fmla="*/ 58102 h 2351375"/>
                <a:gd name="connsiteX3" fmla="*/ 1050607 w 1385397"/>
                <a:gd name="connsiteY3" fmla="*/ 123825 h 2351375"/>
                <a:gd name="connsiteX4" fmla="*/ 1062990 w 1385397"/>
                <a:gd name="connsiteY4" fmla="*/ 136207 h 2351375"/>
                <a:gd name="connsiteX5" fmla="*/ 1102995 w 1385397"/>
                <a:gd name="connsiteY5" fmla="*/ 269557 h 2351375"/>
                <a:gd name="connsiteX6" fmla="*/ 1099185 w 1385397"/>
                <a:gd name="connsiteY6" fmla="*/ 284797 h 2351375"/>
                <a:gd name="connsiteX7" fmla="*/ 1084897 w 1385397"/>
                <a:gd name="connsiteY7" fmla="*/ 276225 h 2351375"/>
                <a:gd name="connsiteX8" fmla="*/ 1031557 w 1385397"/>
                <a:gd name="connsiteY8" fmla="*/ 202882 h 2351375"/>
                <a:gd name="connsiteX9" fmla="*/ 1015365 w 1385397"/>
                <a:gd name="connsiteY9" fmla="*/ 192405 h 2351375"/>
                <a:gd name="connsiteX10" fmla="*/ 957262 w 1385397"/>
                <a:gd name="connsiteY10" fmla="*/ 158115 h 2351375"/>
                <a:gd name="connsiteX11" fmla="*/ 950595 w 1385397"/>
                <a:gd name="connsiteY11" fmla="*/ 152400 h 2351375"/>
                <a:gd name="connsiteX12" fmla="*/ 934402 w 1385397"/>
                <a:gd name="connsiteY12" fmla="*/ 171450 h 2351375"/>
                <a:gd name="connsiteX13" fmla="*/ 934402 w 1385397"/>
                <a:gd name="connsiteY13" fmla="*/ 175260 h 2351375"/>
                <a:gd name="connsiteX14" fmla="*/ 934402 w 1385397"/>
                <a:gd name="connsiteY14" fmla="*/ 223837 h 2351375"/>
                <a:gd name="connsiteX15" fmla="*/ 901065 w 1385397"/>
                <a:gd name="connsiteY15" fmla="*/ 259080 h 2351375"/>
                <a:gd name="connsiteX16" fmla="*/ 863917 w 1385397"/>
                <a:gd name="connsiteY16" fmla="*/ 273367 h 2351375"/>
                <a:gd name="connsiteX17" fmla="*/ 817245 w 1385397"/>
                <a:gd name="connsiteY17" fmla="*/ 269557 h 2351375"/>
                <a:gd name="connsiteX18" fmla="*/ 842010 w 1385397"/>
                <a:gd name="connsiteY18" fmla="*/ 287655 h 2351375"/>
                <a:gd name="connsiteX19" fmla="*/ 848677 w 1385397"/>
                <a:gd name="connsiteY19" fmla="*/ 324802 h 2351375"/>
                <a:gd name="connsiteX20" fmla="*/ 761047 w 1385397"/>
                <a:gd name="connsiteY20" fmla="*/ 467677 h 2351375"/>
                <a:gd name="connsiteX21" fmla="*/ 752475 w 1385397"/>
                <a:gd name="connsiteY21" fmla="*/ 481965 h 2351375"/>
                <a:gd name="connsiteX22" fmla="*/ 806767 w 1385397"/>
                <a:gd name="connsiteY22" fmla="*/ 450532 h 2351375"/>
                <a:gd name="connsiteX23" fmla="*/ 942975 w 1385397"/>
                <a:gd name="connsiteY23" fmla="*/ 391477 h 2351375"/>
                <a:gd name="connsiteX24" fmla="*/ 1303020 w 1385397"/>
                <a:gd name="connsiteY24" fmla="*/ 489585 h 2351375"/>
                <a:gd name="connsiteX25" fmla="*/ 1372552 w 1385397"/>
                <a:gd name="connsiteY25" fmla="*/ 596265 h 2351375"/>
                <a:gd name="connsiteX26" fmla="*/ 1383030 w 1385397"/>
                <a:gd name="connsiteY26" fmla="*/ 732472 h 2351375"/>
                <a:gd name="connsiteX27" fmla="*/ 1380172 w 1385397"/>
                <a:gd name="connsiteY27" fmla="*/ 796290 h 2351375"/>
                <a:gd name="connsiteX28" fmla="*/ 1376362 w 1385397"/>
                <a:gd name="connsiteY28" fmla="*/ 808672 h 2351375"/>
                <a:gd name="connsiteX29" fmla="*/ 1365885 w 1385397"/>
                <a:gd name="connsiteY29" fmla="*/ 802957 h 2351375"/>
                <a:gd name="connsiteX30" fmla="*/ 1364932 w 1385397"/>
                <a:gd name="connsiteY30" fmla="*/ 802005 h 2351375"/>
                <a:gd name="connsiteX31" fmla="*/ 1263967 w 1385397"/>
                <a:gd name="connsiteY31" fmla="*/ 672465 h 2351375"/>
                <a:gd name="connsiteX32" fmla="*/ 1260157 w 1385397"/>
                <a:gd name="connsiteY32" fmla="*/ 675322 h 2351375"/>
                <a:gd name="connsiteX33" fmla="*/ 1265872 w 1385397"/>
                <a:gd name="connsiteY33" fmla="*/ 710565 h 2351375"/>
                <a:gd name="connsiteX34" fmla="*/ 1254442 w 1385397"/>
                <a:gd name="connsiteY34" fmla="*/ 720090 h 2351375"/>
                <a:gd name="connsiteX35" fmla="*/ 1194435 w 1385397"/>
                <a:gd name="connsiteY35" fmla="*/ 685800 h 2351375"/>
                <a:gd name="connsiteX36" fmla="*/ 1182052 w 1385397"/>
                <a:gd name="connsiteY36" fmla="*/ 677227 h 2351375"/>
                <a:gd name="connsiteX37" fmla="*/ 1148715 w 1385397"/>
                <a:gd name="connsiteY37" fmla="*/ 626745 h 2351375"/>
                <a:gd name="connsiteX38" fmla="*/ 1088707 w 1385397"/>
                <a:gd name="connsiteY38" fmla="*/ 515302 h 2351375"/>
                <a:gd name="connsiteX39" fmla="*/ 1110615 w 1385397"/>
                <a:gd name="connsiteY39" fmla="*/ 598170 h 2351375"/>
                <a:gd name="connsiteX40" fmla="*/ 1114425 w 1385397"/>
                <a:gd name="connsiteY40" fmla="*/ 626745 h 2351375"/>
                <a:gd name="connsiteX41" fmla="*/ 1100137 w 1385397"/>
                <a:gd name="connsiteY41" fmla="*/ 638175 h 2351375"/>
                <a:gd name="connsiteX42" fmla="*/ 1003935 w 1385397"/>
                <a:gd name="connsiteY42" fmla="*/ 612457 h 2351375"/>
                <a:gd name="connsiteX43" fmla="*/ 855345 w 1385397"/>
                <a:gd name="connsiteY43" fmla="*/ 625792 h 2351375"/>
                <a:gd name="connsiteX44" fmla="*/ 833437 w 1385397"/>
                <a:gd name="connsiteY44" fmla="*/ 669607 h 2351375"/>
                <a:gd name="connsiteX45" fmla="*/ 826770 w 1385397"/>
                <a:gd name="connsiteY45" fmla="*/ 765810 h 2351375"/>
                <a:gd name="connsiteX46" fmla="*/ 794385 w 1385397"/>
                <a:gd name="connsiteY46" fmla="*/ 834390 h 2351375"/>
                <a:gd name="connsiteX47" fmla="*/ 788670 w 1385397"/>
                <a:gd name="connsiteY47" fmla="*/ 909637 h 2351375"/>
                <a:gd name="connsiteX48" fmla="*/ 783907 w 1385397"/>
                <a:gd name="connsiteY48" fmla="*/ 929640 h 2351375"/>
                <a:gd name="connsiteX49" fmla="*/ 767715 w 1385397"/>
                <a:gd name="connsiteY49" fmla="*/ 916305 h 2351375"/>
                <a:gd name="connsiteX50" fmla="*/ 705802 w 1385397"/>
                <a:gd name="connsiteY50" fmla="*/ 834390 h 2351375"/>
                <a:gd name="connsiteX51" fmla="*/ 701040 w 1385397"/>
                <a:gd name="connsiteY51" fmla="*/ 807720 h 2351375"/>
                <a:gd name="connsiteX52" fmla="*/ 703897 w 1385397"/>
                <a:gd name="connsiteY52" fmla="*/ 730567 h 2351375"/>
                <a:gd name="connsiteX53" fmla="*/ 698182 w 1385397"/>
                <a:gd name="connsiteY53" fmla="*/ 724852 h 2351375"/>
                <a:gd name="connsiteX54" fmla="*/ 678180 w 1385397"/>
                <a:gd name="connsiteY54" fmla="*/ 767715 h 2351375"/>
                <a:gd name="connsiteX55" fmla="*/ 608647 w 1385397"/>
                <a:gd name="connsiteY55" fmla="*/ 994410 h 2351375"/>
                <a:gd name="connsiteX56" fmla="*/ 536257 w 1385397"/>
                <a:gd name="connsiteY56" fmla="*/ 1337310 h 2351375"/>
                <a:gd name="connsiteX57" fmla="*/ 519112 w 1385397"/>
                <a:gd name="connsiteY57" fmla="*/ 1524952 h 2351375"/>
                <a:gd name="connsiteX58" fmla="*/ 543877 w 1385397"/>
                <a:gd name="connsiteY58" fmla="*/ 1808797 h 2351375"/>
                <a:gd name="connsiteX59" fmla="*/ 629602 w 1385397"/>
                <a:gd name="connsiteY59" fmla="*/ 1998345 h 2351375"/>
                <a:gd name="connsiteX60" fmla="*/ 803910 w 1385397"/>
                <a:gd name="connsiteY60" fmla="*/ 2204085 h 2351375"/>
                <a:gd name="connsiteX61" fmla="*/ 883920 w 1385397"/>
                <a:gd name="connsiteY61" fmla="*/ 2251710 h 2351375"/>
                <a:gd name="connsiteX62" fmla="*/ 902970 w 1385397"/>
                <a:gd name="connsiteY62" fmla="*/ 2253615 h 2351375"/>
                <a:gd name="connsiteX63" fmla="*/ 912996 w 1385397"/>
                <a:gd name="connsiteY63" fmla="*/ 2252226 h 2351375"/>
                <a:gd name="connsiteX64" fmla="*/ 701023 w 1385397"/>
                <a:gd name="connsiteY64" fmla="*/ 2351375 h 2351375"/>
                <a:gd name="connsiteX65" fmla="*/ 696277 w 1385397"/>
                <a:gd name="connsiteY65" fmla="*/ 2346007 h 2351375"/>
                <a:gd name="connsiteX66" fmla="*/ 544830 w 1385397"/>
                <a:gd name="connsiteY66" fmla="*/ 2207895 h 2351375"/>
                <a:gd name="connsiteX67" fmla="*/ 397192 w 1385397"/>
                <a:gd name="connsiteY67" fmla="*/ 1887855 h 2351375"/>
                <a:gd name="connsiteX68" fmla="*/ 368617 w 1385397"/>
                <a:gd name="connsiteY68" fmla="*/ 1643062 h 2351375"/>
                <a:gd name="connsiteX69" fmla="*/ 374332 w 1385397"/>
                <a:gd name="connsiteY69" fmla="*/ 1531620 h 2351375"/>
                <a:gd name="connsiteX70" fmla="*/ 397192 w 1385397"/>
                <a:gd name="connsiteY70" fmla="*/ 1335405 h 2351375"/>
                <a:gd name="connsiteX71" fmla="*/ 459105 w 1385397"/>
                <a:gd name="connsiteY71" fmla="*/ 1087755 h 2351375"/>
                <a:gd name="connsiteX72" fmla="*/ 603885 w 1385397"/>
                <a:gd name="connsiteY72" fmla="*/ 725805 h 2351375"/>
                <a:gd name="connsiteX73" fmla="*/ 620077 w 1385397"/>
                <a:gd name="connsiteY73" fmla="*/ 696277 h 2351375"/>
                <a:gd name="connsiteX74" fmla="*/ 577215 w 1385397"/>
                <a:gd name="connsiteY74" fmla="*/ 716280 h 2351375"/>
                <a:gd name="connsiteX75" fmla="*/ 545782 w 1385397"/>
                <a:gd name="connsiteY75" fmla="*/ 753427 h 2351375"/>
                <a:gd name="connsiteX76" fmla="*/ 490537 w 1385397"/>
                <a:gd name="connsiteY76" fmla="*/ 767715 h 2351375"/>
                <a:gd name="connsiteX77" fmla="*/ 417195 w 1385397"/>
                <a:gd name="connsiteY77" fmla="*/ 742950 h 2351375"/>
                <a:gd name="connsiteX78" fmla="*/ 462915 w 1385397"/>
                <a:gd name="connsiteY78" fmla="*/ 788670 h 2351375"/>
                <a:gd name="connsiteX79" fmla="*/ 466725 w 1385397"/>
                <a:gd name="connsiteY79" fmla="*/ 845820 h 2351375"/>
                <a:gd name="connsiteX80" fmla="*/ 435292 w 1385397"/>
                <a:gd name="connsiteY80" fmla="*/ 854392 h 2351375"/>
                <a:gd name="connsiteX81" fmla="*/ 379095 w 1385397"/>
                <a:gd name="connsiteY81" fmla="*/ 834390 h 2351375"/>
                <a:gd name="connsiteX82" fmla="*/ 421957 w 1385397"/>
                <a:gd name="connsiteY82" fmla="*/ 890587 h 2351375"/>
                <a:gd name="connsiteX83" fmla="*/ 422910 w 1385397"/>
                <a:gd name="connsiteY83" fmla="*/ 915352 h 2351375"/>
                <a:gd name="connsiteX84" fmla="*/ 392430 w 1385397"/>
                <a:gd name="connsiteY84" fmla="*/ 965835 h 2351375"/>
                <a:gd name="connsiteX85" fmla="*/ 346710 w 1385397"/>
                <a:gd name="connsiteY85" fmla="*/ 983932 h 2351375"/>
                <a:gd name="connsiteX86" fmla="*/ 343852 w 1385397"/>
                <a:gd name="connsiteY86" fmla="*/ 984885 h 2351375"/>
                <a:gd name="connsiteX87" fmla="*/ 348615 w 1385397"/>
                <a:gd name="connsiteY87" fmla="*/ 988695 h 2351375"/>
                <a:gd name="connsiteX88" fmla="*/ 361950 w 1385397"/>
                <a:gd name="connsiteY88" fmla="*/ 1034415 h 2351375"/>
                <a:gd name="connsiteX89" fmla="*/ 319087 w 1385397"/>
                <a:gd name="connsiteY89" fmla="*/ 1044892 h 2351375"/>
                <a:gd name="connsiteX90" fmla="*/ 278130 w 1385397"/>
                <a:gd name="connsiteY90" fmla="*/ 1025842 h 2351375"/>
                <a:gd name="connsiteX91" fmla="*/ 343852 w 1385397"/>
                <a:gd name="connsiteY91" fmla="*/ 1088707 h 2351375"/>
                <a:gd name="connsiteX92" fmla="*/ 350520 w 1385397"/>
                <a:gd name="connsiteY92" fmla="*/ 1123950 h 2351375"/>
                <a:gd name="connsiteX93" fmla="*/ 321945 w 1385397"/>
                <a:gd name="connsiteY93" fmla="*/ 1132522 h 2351375"/>
                <a:gd name="connsiteX94" fmla="*/ 303847 w 1385397"/>
                <a:gd name="connsiteY94" fmla="*/ 1126807 h 2351375"/>
                <a:gd name="connsiteX95" fmla="*/ 345757 w 1385397"/>
                <a:gd name="connsiteY95" fmla="*/ 1203007 h 2351375"/>
                <a:gd name="connsiteX96" fmla="*/ 363855 w 1385397"/>
                <a:gd name="connsiteY96" fmla="*/ 1291590 h 2351375"/>
                <a:gd name="connsiteX97" fmla="*/ 362902 w 1385397"/>
                <a:gd name="connsiteY97" fmla="*/ 1301115 h 2351375"/>
                <a:gd name="connsiteX98" fmla="*/ 354330 w 1385397"/>
                <a:gd name="connsiteY98" fmla="*/ 1299210 h 2351375"/>
                <a:gd name="connsiteX99" fmla="*/ 309562 w 1385397"/>
                <a:gd name="connsiteY99" fmla="*/ 1268730 h 2351375"/>
                <a:gd name="connsiteX100" fmla="*/ 228600 w 1385397"/>
                <a:gd name="connsiteY100" fmla="*/ 1180147 h 2351375"/>
                <a:gd name="connsiteX101" fmla="*/ 180975 w 1385397"/>
                <a:gd name="connsiteY101" fmla="*/ 1088707 h 2351375"/>
                <a:gd name="connsiteX102" fmla="*/ 181927 w 1385397"/>
                <a:gd name="connsiteY102" fmla="*/ 1042035 h 2351375"/>
                <a:gd name="connsiteX103" fmla="*/ 179070 w 1385397"/>
                <a:gd name="connsiteY103" fmla="*/ 922972 h 2351375"/>
                <a:gd name="connsiteX104" fmla="*/ 185737 w 1385397"/>
                <a:gd name="connsiteY104" fmla="*/ 900112 h 2351375"/>
                <a:gd name="connsiteX105" fmla="*/ 258127 w 1385397"/>
                <a:gd name="connsiteY105" fmla="*/ 788670 h 2351375"/>
                <a:gd name="connsiteX106" fmla="*/ 340042 w 1385397"/>
                <a:gd name="connsiteY106" fmla="*/ 704850 h 2351375"/>
                <a:gd name="connsiteX107" fmla="*/ 425767 w 1385397"/>
                <a:gd name="connsiteY107" fmla="*/ 656272 h 2351375"/>
                <a:gd name="connsiteX108" fmla="*/ 438150 w 1385397"/>
                <a:gd name="connsiteY108" fmla="*/ 644842 h 2351375"/>
                <a:gd name="connsiteX109" fmla="*/ 275272 w 1385397"/>
                <a:gd name="connsiteY109" fmla="*/ 600075 h 2351375"/>
                <a:gd name="connsiteX110" fmla="*/ 264795 w 1385397"/>
                <a:gd name="connsiteY110" fmla="*/ 594360 h 2351375"/>
                <a:gd name="connsiteX111" fmla="*/ 242887 w 1385397"/>
                <a:gd name="connsiteY111" fmla="*/ 583882 h 2351375"/>
                <a:gd name="connsiteX112" fmla="*/ 336232 w 1385397"/>
                <a:gd name="connsiteY112" fmla="*/ 676275 h 2351375"/>
                <a:gd name="connsiteX113" fmla="*/ 263842 w 1385397"/>
                <a:gd name="connsiteY113" fmla="*/ 700087 h 2351375"/>
                <a:gd name="connsiteX114" fmla="*/ 240030 w 1385397"/>
                <a:gd name="connsiteY114" fmla="*/ 719137 h 2351375"/>
                <a:gd name="connsiteX115" fmla="*/ 160972 w 1385397"/>
                <a:gd name="connsiteY115" fmla="*/ 728662 h 2351375"/>
                <a:gd name="connsiteX116" fmla="*/ 186690 w 1385397"/>
                <a:gd name="connsiteY116" fmla="*/ 762952 h 2351375"/>
                <a:gd name="connsiteX117" fmla="*/ 189547 w 1385397"/>
                <a:gd name="connsiteY117" fmla="*/ 780097 h 2351375"/>
                <a:gd name="connsiteX118" fmla="*/ 160972 w 1385397"/>
                <a:gd name="connsiteY118" fmla="*/ 849630 h 2351375"/>
                <a:gd name="connsiteX119" fmla="*/ 148590 w 1385397"/>
                <a:gd name="connsiteY119" fmla="*/ 880110 h 2351375"/>
                <a:gd name="connsiteX120" fmla="*/ 130492 w 1385397"/>
                <a:gd name="connsiteY120" fmla="*/ 882015 h 2351375"/>
                <a:gd name="connsiteX121" fmla="*/ 121920 w 1385397"/>
                <a:gd name="connsiteY121" fmla="*/ 874395 h 2351375"/>
                <a:gd name="connsiteX122" fmla="*/ 139065 w 1385397"/>
                <a:gd name="connsiteY122" fmla="*/ 917257 h 2351375"/>
                <a:gd name="connsiteX123" fmla="*/ 133350 w 1385397"/>
                <a:gd name="connsiteY123" fmla="*/ 979170 h 2351375"/>
                <a:gd name="connsiteX124" fmla="*/ 122872 w 1385397"/>
                <a:gd name="connsiteY124" fmla="*/ 1010602 h 2351375"/>
                <a:gd name="connsiteX125" fmla="*/ 103822 w 1385397"/>
                <a:gd name="connsiteY125" fmla="*/ 1012507 h 2351375"/>
                <a:gd name="connsiteX126" fmla="*/ 88582 w 1385397"/>
                <a:gd name="connsiteY126" fmla="*/ 986790 h 2351375"/>
                <a:gd name="connsiteX127" fmla="*/ 0 w 1385397"/>
                <a:gd name="connsiteY127" fmla="*/ 771525 h 2351375"/>
                <a:gd name="connsiteX128" fmla="*/ 0 w 1385397"/>
                <a:gd name="connsiteY128" fmla="*/ 714375 h 2351375"/>
                <a:gd name="connsiteX129" fmla="*/ 2857 w 1385397"/>
                <a:gd name="connsiteY129" fmla="*/ 708660 h 2351375"/>
                <a:gd name="connsiteX130" fmla="*/ 195262 w 1385397"/>
                <a:gd name="connsiteY130" fmla="*/ 469582 h 2351375"/>
                <a:gd name="connsiteX131" fmla="*/ 325755 w 1385397"/>
                <a:gd name="connsiteY131" fmla="*/ 436245 h 2351375"/>
                <a:gd name="connsiteX132" fmla="*/ 431482 w 1385397"/>
                <a:gd name="connsiteY132" fmla="*/ 460057 h 2351375"/>
                <a:gd name="connsiteX133" fmla="*/ 560070 w 1385397"/>
                <a:gd name="connsiteY133" fmla="*/ 499110 h 2351375"/>
                <a:gd name="connsiteX134" fmla="*/ 570547 w 1385397"/>
                <a:gd name="connsiteY134" fmla="*/ 490537 h 2351375"/>
                <a:gd name="connsiteX135" fmla="*/ 539115 w 1385397"/>
                <a:gd name="connsiteY135" fmla="*/ 420052 h 2351375"/>
                <a:gd name="connsiteX136" fmla="*/ 437197 w 1385397"/>
                <a:gd name="connsiteY136" fmla="*/ 306705 h 2351375"/>
                <a:gd name="connsiteX137" fmla="*/ 427672 w 1385397"/>
                <a:gd name="connsiteY137" fmla="*/ 284797 h 2351375"/>
                <a:gd name="connsiteX138" fmla="*/ 436245 w 1385397"/>
                <a:gd name="connsiteY138" fmla="*/ 220980 h 2351375"/>
                <a:gd name="connsiteX139" fmla="*/ 410527 w 1385397"/>
                <a:gd name="connsiteY139" fmla="*/ 273367 h 2351375"/>
                <a:gd name="connsiteX140" fmla="*/ 381952 w 1385397"/>
                <a:gd name="connsiteY140" fmla="*/ 288607 h 2351375"/>
                <a:gd name="connsiteX141" fmla="*/ 332422 w 1385397"/>
                <a:gd name="connsiteY141" fmla="*/ 280035 h 2351375"/>
                <a:gd name="connsiteX142" fmla="*/ 301942 w 1385397"/>
                <a:gd name="connsiteY142" fmla="*/ 246697 h 2351375"/>
                <a:gd name="connsiteX143" fmla="*/ 300037 w 1385397"/>
                <a:gd name="connsiteY143" fmla="*/ 243840 h 2351375"/>
                <a:gd name="connsiteX144" fmla="*/ 246697 w 1385397"/>
                <a:gd name="connsiteY144" fmla="*/ 281940 h 2351375"/>
                <a:gd name="connsiteX145" fmla="*/ 185737 w 1385397"/>
                <a:gd name="connsiteY145" fmla="*/ 314325 h 2351375"/>
                <a:gd name="connsiteX146" fmla="*/ 162877 w 1385397"/>
                <a:gd name="connsiteY146" fmla="*/ 311467 h 2351375"/>
                <a:gd name="connsiteX147" fmla="*/ 145732 w 1385397"/>
                <a:gd name="connsiteY147" fmla="*/ 262890 h 2351375"/>
                <a:gd name="connsiteX148" fmla="*/ 145732 w 1385397"/>
                <a:gd name="connsiteY148" fmla="*/ 220027 h 2351375"/>
                <a:gd name="connsiteX149" fmla="*/ 141922 w 1385397"/>
                <a:gd name="connsiteY149" fmla="*/ 229552 h 2351375"/>
                <a:gd name="connsiteX150" fmla="*/ 139065 w 1385397"/>
                <a:gd name="connsiteY150" fmla="*/ 362902 h 2351375"/>
                <a:gd name="connsiteX151" fmla="*/ 120967 w 1385397"/>
                <a:gd name="connsiteY151" fmla="*/ 405765 h 2351375"/>
                <a:gd name="connsiteX152" fmla="*/ 67627 w 1385397"/>
                <a:gd name="connsiteY152" fmla="*/ 398145 h 2351375"/>
                <a:gd name="connsiteX153" fmla="*/ 60007 w 1385397"/>
                <a:gd name="connsiteY153" fmla="*/ 242887 h 2351375"/>
                <a:gd name="connsiteX154" fmla="*/ 61912 w 1385397"/>
                <a:gd name="connsiteY154" fmla="*/ 239077 h 2351375"/>
                <a:gd name="connsiteX155" fmla="*/ 142875 w 1385397"/>
                <a:gd name="connsiteY155" fmla="*/ 88582 h 2351375"/>
                <a:gd name="connsiteX156" fmla="*/ 155257 w 1385397"/>
                <a:gd name="connsiteY156" fmla="*/ 73342 h 2351375"/>
                <a:gd name="connsiteX157" fmla="*/ 322897 w 1385397"/>
                <a:gd name="connsiteY157" fmla="*/ 40005 h 2351375"/>
                <a:gd name="connsiteX158" fmla="*/ 420052 w 1385397"/>
                <a:gd name="connsiteY158" fmla="*/ 60960 h 2351375"/>
                <a:gd name="connsiteX159" fmla="*/ 500062 w 1385397"/>
                <a:gd name="connsiteY159" fmla="*/ 113347 h 2351375"/>
                <a:gd name="connsiteX160" fmla="*/ 562927 w 1385397"/>
                <a:gd name="connsiteY160" fmla="*/ 205740 h 2351375"/>
                <a:gd name="connsiteX161" fmla="*/ 613410 w 1385397"/>
                <a:gd name="connsiteY161" fmla="*/ 316230 h 2351375"/>
                <a:gd name="connsiteX162" fmla="*/ 626745 w 1385397"/>
                <a:gd name="connsiteY162" fmla="*/ 367665 h 2351375"/>
                <a:gd name="connsiteX163" fmla="*/ 678180 w 1385397"/>
                <a:gd name="connsiteY163" fmla="*/ 199072 h 2351375"/>
                <a:gd name="connsiteX164" fmla="*/ 728662 w 1385397"/>
                <a:gd name="connsiteY164" fmla="*/ 156210 h 2351375"/>
                <a:gd name="connsiteX165" fmla="*/ 772477 w 1385397"/>
                <a:gd name="connsiteY165" fmla="*/ 140970 h 2351375"/>
                <a:gd name="connsiteX166" fmla="*/ 741997 w 1385397"/>
                <a:gd name="connsiteY166" fmla="*/ 138112 h 2351375"/>
                <a:gd name="connsiteX167" fmla="*/ 721042 w 1385397"/>
                <a:gd name="connsiteY167" fmla="*/ 90487 h 2351375"/>
                <a:gd name="connsiteX168" fmla="*/ 753427 w 1385397"/>
                <a:gd name="connsiteY168" fmla="*/ 46672 h 2351375"/>
                <a:gd name="connsiteX169" fmla="*/ 778192 w 1385397"/>
                <a:gd name="connsiteY169" fmla="*/ 35242 h 2351375"/>
                <a:gd name="connsiteX170" fmla="*/ 816292 w 1385397"/>
                <a:gd name="connsiteY170" fmla="*/ 40005 h 2351375"/>
                <a:gd name="connsiteX171" fmla="*/ 795337 w 1385397"/>
                <a:gd name="connsiteY171" fmla="*/ 22860 h 2351375"/>
                <a:gd name="connsiteX172" fmla="*/ 789622 w 1385397"/>
                <a:gd name="connsiteY172" fmla="*/ 0 h 23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5397" h="2351375">
                  <a:moveTo>
                    <a:pt x="789622" y="0"/>
                  </a:moveTo>
                  <a:cubicBezTo>
                    <a:pt x="815340" y="0"/>
                    <a:pt x="840105" y="0"/>
                    <a:pt x="865822" y="0"/>
                  </a:cubicBezTo>
                  <a:cubicBezTo>
                    <a:pt x="895350" y="19050"/>
                    <a:pt x="924877" y="38100"/>
                    <a:pt x="954405" y="58102"/>
                  </a:cubicBezTo>
                  <a:cubicBezTo>
                    <a:pt x="986790" y="79057"/>
                    <a:pt x="1019175" y="100965"/>
                    <a:pt x="1050607" y="123825"/>
                  </a:cubicBezTo>
                  <a:cubicBezTo>
                    <a:pt x="1055370" y="127635"/>
                    <a:pt x="1060132" y="131445"/>
                    <a:pt x="1062990" y="136207"/>
                  </a:cubicBezTo>
                  <a:cubicBezTo>
                    <a:pt x="1087755" y="177165"/>
                    <a:pt x="1100137" y="221932"/>
                    <a:pt x="1102995" y="269557"/>
                  </a:cubicBezTo>
                  <a:cubicBezTo>
                    <a:pt x="1102995" y="274320"/>
                    <a:pt x="1105852" y="281940"/>
                    <a:pt x="1099185" y="284797"/>
                  </a:cubicBezTo>
                  <a:cubicBezTo>
                    <a:pt x="1091565" y="287655"/>
                    <a:pt x="1088707" y="280035"/>
                    <a:pt x="1084897" y="276225"/>
                  </a:cubicBezTo>
                  <a:cubicBezTo>
                    <a:pt x="1066800" y="252412"/>
                    <a:pt x="1048702" y="227647"/>
                    <a:pt x="1031557" y="202882"/>
                  </a:cubicBezTo>
                  <a:cubicBezTo>
                    <a:pt x="1027747" y="197167"/>
                    <a:pt x="1023937" y="190500"/>
                    <a:pt x="1015365" y="192405"/>
                  </a:cubicBezTo>
                  <a:cubicBezTo>
                    <a:pt x="986790" y="196215"/>
                    <a:pt x="966787" y="186690"/>
                    <a:pt x="957262" y="158115"/>
                  </a:cubicBezTo>
                  <a:cubicBezTo>
                    <a:pt x="956310" y="155257"/>
                    <a:pt x="954405" y="152400"/>
                    <a:pt x="950595" y="152400"/>
                  </a:cubicBezTo>
                  <a:cubicBezTo>
                    <a:pt x="944880" y="158115"/>
                    <a:pt x="957262" y="180975"/>
                    <a:pt x="934402" y="171450"/>
                  </a:cubicBezTo>
                  <a:cubicBezTo>
                    <a:pt x="934402" y="173355"/>
                    <a:pt x="934402" y="174307"/>
                    <a:pt x="934402" y="175260"/>
                  </a:cubicBezTo>
                  <a:cubicBezTo>
                    <a:pt x="956310" y="196215"/>
                    <a:pt x="956310" y="200977"/>
                    <a:pt x="934402" y="223837"/>
                  </a:cubicBezTo>
                  <a:cubicBezTo>
                    <a:pt x="922972" y="235267"/>
                    <a:pt x="912495" y="247650"/>
                    <a:pt x="901065" y="259080"/>
                  </a:cubicBezTo>
                  <a:cubicBezTo>
                    <a:pt x="890587" y="270510"/>
                    <a:pt x="879157" y="276225"/>
                    <a:pt x="863917" y="273367"/>
                  </a:cubicBezTo>
                  <a:cubicBezTo>
                    <a:pt x="849630" y="270510"/>
                    <a:pt x="835342" y="270510"/>
                    <a:pt x="817245" y="269557"/>
                  </a:cubicBezTo>
                  <a:cubicBezTo>
                    <a:pt x="827722" y="277177"/>
                    <a:pt x="835342" y="281940"/>
                    <a:pt x="842010" y="287655"/>
                  </a:cubicBezTo>
                  <a:cubicBezTo>
                    <a:pt x="856297" y="299085"/>
                    <a:pt x="858202" y="308610"/>
                    <a:pt x="848677" y="324802"/>
                  </a:cubicBezTo>
                  <a:cubicBezTo>
                    <a:pt x="819150" y="372427"/>
                    <a:pt x="790575" y="420052"/>
                    <a:pt x="761047" y="467677"/>
                  </a:cubicBezTo>
                  <a:cubicBezTo>
                    <a:pt x="759142" y="471487"/>
                    <a:pt x="756285" y="475297"/>
                    <a:pt x="752475" y="481965"/>
                  </a:cubicBezTo>
                  <a:cubicBezTo>
                    <a:pt x="773430" y="472440"/>
                    <a:pt x="789622" y="461962"/>
                    <a:pt x="806767" y="450532"/>
                  </a:cubicBezTo>
                  <a:cubicBezTo>
                    <a:pt x="848677" y="421957"/>
                    <a:pt x="892492" y="401955"/>
                    <a:pt x="942975" y="391477"/>
                  </a:cubicBezTo>
                  <a:cubicBezTo>
                    <a:pt x="1080135" y="363855"/>
                    <a:pt x="1200150" y="399097"/>
                    <a:pt x="1303020" y="489585"/>
                  </a:cubicBezTo>
                  <a:cubicBezTo>
                    <a:pt x="1335405" y="518160"/>
                    <a:pt x="1360170" y="554355"/>
                    <a:pt x="1372552" y="596265"/>
                  </a:cubicBezTo>
                  <a:cubicBezTo>
                    <a:pt x="1385887" y="640080"/>
                    <a:pt x="1387792" y="686752"/>
                    <a:pt x="1383030" y="732472"/>
                  </a:cubicBezTo>
                  <a:cubicBezTo>
                    <a:pt x="1381125" y="753427"/>
                    <a:pt x="1382077" y="774382"/>
                    <a:pt x="1380172" y="796290"/>
                  </a:cubicBezTo>
                  <a:cubicBezTo>
                    <a:pt x="1380172" y="801052"/>
                    <a:pt x="1381125" y="806767"/>
                    <a:pt x="1376362" y="808672"/>
                  </a:cubicBezTo>
                  <a:cubicBezTo>
                    <a:pt x="1372552" y="810577"/>
                    <a:pt x="1369695" y="805815"/>
                    <a:pt x="1365885" y="802957"/>
                  </a:cubicBezTo>
                  <a:cubicBezTo>
                    <a:pt x="1365885" y="802957"/>
                    <a:pt x="1364932" y="802005"/>
                    <a:pt x="1364932" y="802005"/>
                  </a:cubicBezTo>
                  <a:cubicBezTo>
                    <a:pt x="1319212" y="768667"/>
                    <a:pt x="1275397" y="733425"/>
                    <a:pt x="1263967" y="672465"/>
                  </a:cubicBezTo>
                  <a:cubicBezTo>
                    <a:pt x="1263015" y="673417"/>
                    <a:pt x="1261110" y="674370"/>
                    <a:pt x="1260157" y="675322"/>
                  </a:cubicBezTo>
                  <a:cubicBezTo>
                    <a:pt x="1262062" y="686752"/>
                    <a:pt x="1263967" y="698182"/>
                    <a:pt x="1265872" y="710565"/>
                  </a:cubicBezTo>
                  <a:cubicBezTo>
                    <a:pt x="1267777" y="720090"/>
                    <a:pt x="1263967" y="722947"/>
                    <a:pt x="1254442" y="720090"/>
                  </a:cubicBezTo>
                  <a:cubicBezTo>
                    <a:pt x="1232535" y="711517"/>
                    <a:pt x="1213485" y="699135"/>
                    <a:pt x="1194435" y="685800"/>
                  </a:cubicBezTo>
                  <a:cubicBezTo>
                    <a:pt x="1190625" y="682942"/>
                    <a:pt x="1186815" y="679132"/>
                    <a:pt x="1182052" y="677227"/>
                  </a:cubicBezTo>
                  <a:cubicBezTo>
                    <a:pt x="1163002" y="665797"/>
                    <a:pt x="1152525" y="650557"/>
                    <a:pt x="1148715" y="626745"/>
                  </a:cubicBezTo>
                  <a:cubicBezTo>
                    <a:pt x="1143000" y="587692"/>
                    <a:pt x="1119187" y="548640"/>
                    <a:pt x="1088707" y="515302"/>
                  </a:cubicBezTo>
                  <a:cubicBezTo>
                    <a:pt x="1097280" y="544830"/>
                    <a:pt x="1106805" y="570547"/>
                    <a:pt x="1110615" y="598170"/>
                  </a:cubicBezTo>
                  <a:cubicBezTo>
                    <a:pt x="1111567" y="607695"/>
                    <a:pt x="1113472" y="617220"/>
                    <a:pt x="1114425" y="626745"/>
                  </a:cubicBezTo>
                  <a:cubicBezTo>
                    <a:pt x="1115377" y="637222"/>
                    <a:pt x="1112520" y="641032"/>
                    <a:pt x="1100137" y="638175"/>
                  </a:cubicBezTo>
                  <a:cubicBezTo>
                    <a:pt x="1067752" y="629602"/>
                    <a:pt x="1036320" y="619125"/>
                    <a:pt x="1003935" y="612457"/>
                  </a:cubicBezTo>
                  <a:cubicBezTo>
                    <a:pt x="952500" y="602932"/>
                    <a:pt x="903922" y="612457"/>
                    <a:pt x="855345" y="625792"/>
                  </a:cubicBezTo>
                  <a:cubicBezTo>
                    <a:pt x="833437" y="631507"/>
                    <a:pt x="824865" y="649605"/>
                    <a:pt x="833437" y="669607"/>
                  </a:cubicBezTo>
                  <a:cubicBezTo>
                    <a:pt x="846772" y="702945"/>
                    <a:pt x="841057" y="734377"/>
                    <a:pt x="826770" y="765810"/>
                  </a:cubicBezTo>
                  <a:cubicBezTo>
                    <a:pt x="816292" y="788670"/>
                    <a:pt x="803910" y="810577"/>
                    <a:pt x="794385" y="834390"/>
                  </a:cubicBezTo>
                  <a:cubicBezTo>
                    <a:pt x="784860" y="859155"/>
                    <a:pt x="789622" y="883920"/>
                    <a:pt x="788670" y="909637"/>
                  </a:cubicBezTo>
                  <a:cubicBezTo>
                    <a:pt x="788670" y="916305"/>
                    <a:pt x="792480" y="926782"/>
                    <a:pt x="783907" y="929640"/>
                  </a:cubicBezTo>
                  <a:cubicBezTo>
                    <a:pt x="775335" y="932497"/>
                    <a:pt x="772477" y="922020"/>
                    <a:pt x="767715" y="916305"/>
                  </a:cubicBezTo>
                  <a:cubicBezTo>
                    <a:pt x="746760" y="888682"/>
                    <a:pt x="726757" y="861060"/>
                    <a:pt x="705802" y="834390"/>
                  </a:cubicBezTo>
                  <a:cubicBezTo>
                    <a:pt x="699135" y="825817"/>
                    <a:pt x="698182" y="818197"/>
                    <a:pt x="701040" y="807720"/>
                  </a:cubicBezTo>
                  <a:cubicBezTo>
                    <a:pt x="708660" y="782002"/>
                    <a:pt x="713422" y="756285"/>
                    <a:pt x="703897" y="730567"/>
                  </a:cubicBezTo>
                  <a:cubicBezTo>
                    <a:pt x="702945" y="728662"/>
                    <a:pt x="701992" y="725805"/>
                    <a:pt x="698182" y="724852"/>
                  </a:cubicBezTo>
                  <a:cubicBezTo>
                    <a:pt x="689610" y="738187"/>
                    <a:pt x="683895" y="752475"/>
                    <a:pt x="678180" y="767715"/>
                  </a:cubicBezTo>
                  <a:cubicBezTo>
                    <a:pt x="647700" y="841057"/>
                    <a:pt x="630555" y="918210"/>
                    <a:pt x="608647" y="994410"/>
                  </a:cubicBezTo>
                  <a:cubicBezTo>
                    <a:pt x="577215" y="1106805"/>
                    <a:pt x="551497" y="1221105"/>
                    <a:pt x="536257" y="1337310"/>
                  </a:cubicBezTo>
                  <a:cubicBezTo>
                    <a:pt x="528637" y="1400175"/>
                    <a:pt x="522922" y="1462087"/>
                    <a:pt x="519112" y="1524952"/>
                  </a:cubicBezTo>
                  <a:cubicBezTo>
                    <a:pt x="512445" y="1621155"/>
                    <a:pt x="525780" y="1715452"/>
                    <a:pt x="543877" y="1808797"/>
                  </a:cubicBezTo>
                  <a:cubicBezTo>
                    <a:pt x="557212" y="1878330"/>
                    <a:pt x="592455" y="1939290"/>
                    <a:pt x="629602" y="1998345"/>
                  </a:cubicBezTo>
                  <a:cubicBezTo>
                    <a:pt x="677227" y="2075497"/>
                    <a:pt x="731520" y="2147887"/>
                    <a:pt x="803910" y="2204085"/>
                  </a:cubicBezTo>
                  <a:cubicBezTo>
                    <a:pt x="828675" y="2223135"/>
                    <a:pt x="856297" y="2238375"/>
                    <a:pt x="883920" y="2251710"/>
                  </a:cubicBezTo>
                  <a:cubicBezTo>
                    <a:pt x="889635" y="2254567"/>
                    <a:pt x="896302" y="2255520"/>
                    <a:pt x="902970" y="2253615"/>
                  </a:cubicBezTo>
                  <a:lnTo>
                    <a:pt x="912996" y="2252226"/>
                  </a:lnTo>
                  <a:lnTo>
                    <a:pt x="701023" y="2351375"/>
                  </a:lnTo>
                  <a:lnTo>
                    <a:pt x="696277" y="2346007"/>
                  </a:lnTo>
                  <a:cubicBezTo>
                    <a:pt x="640080" y="2306002"/>
                    <a:pt x="588645" y="2261235"/>
                    <a:pt x="544830" y="2207895"/>
                  </a:cubicBezTo>
                  <a:cubicBezTo>
                    <a:pt x="468630" y="2113597"/>
                    <a:pt x="415290" y="2009775"/>
                    <a:pt x="397192" y="1887855"/>
                  </a:cubicBezTo>
                  <a:cubicBezTo>
                    <a:pt x="385762" y="1806892"/>
                    <a:pt x="368617" y="1725930"/>
                    <a:pt x="368617" y="1643062"/>
                  </a:cubicBezTo>
                  <a:cubicBezTo>
                    <a:pt x="368617" y="1605915"/>
                    <a:pt x="371475" y="1568767"/>
                    <a:pt x="374332" y="1531620"/>
                  </a:cubicBezTo>
                  <a:cubicBezTo>
                    <a:pt x="379095" y="1465897"/>
                    <a:pt x="387667" y="1400175"/>
                    <a:pt x="397192" y="1335405"/>
                  </a:cubicBezTo>
                  <a:cubicBezTo>
                    <a:pt x="410527" y="1250632"/>
                    <a:pt x="433387" y="1169670"/>
                    <a:pt x="459105" y="1087755"/>
                  </a:cubicBezTo>
                  <a:cubicBezTo>
                    <a:pt x="498157" y="963930"/>
                    <a:pt x="541972" y="841057"/>
                    <a:pt x="603885" y="725805"/>
                  </a:cubicBezTo>
                  <a:cubicBezTo>
                    <a:pt x="608647" y="716280"/>
                    <a:pt x="614362" y="706755"/>
                    <a:pt x="620077" y="696277"/>
                  </a:cubicBezTo>
                  <a:cubicBezTo>
                    <a:pt x="600075" y="694372"/>
                    <a:pt x="588645" y="703897"/>
                    <a:pt x="577215" y="716280"/>
                  </a:cubicBezTo>
                  <a:cubicBezTo>
                    <a:pt x="566737" y="728662"/>
                    <a:pt x="556260" y="741045"/>
                    <a:pt x="545782" y="753427"/>
                  </a:cubicBezTo>
                  <a:cubicBezTo>
                    <a:pt x="530542" y="771525"/>
                    <a:pt x="512445" y="776287"/>
                    <a:pt x="490537" y="767715"/>
                  </a:cubicBezTo>
                  <a:cubicBezTo>
                    <a:pt x="467677" y="759142"/>
                    <a:pt x="443865" y="752475"/>
                    <a:pt x="417195" y="742950"/>
                  </a:cubicBezTo>
                  <a:cubicBezTo>
                    <a:pt x="434340" y="760095"/>
                    <a:pt x="448627" y="773430"/>
                    <a:pt x="462915" y="788670"/>
                  </a:cubicBezTo>
                  <a:cubicBezTo>
                    <a:pt x="492442" y="819150"/>
                    <a:pt x="490537" y="808672"/>
                    <a:pt x="466725" y="845820"/>
                  </a:cubicBezTo>
                  <a:cubicBezTo>
                    <a:pt x="459105" y="857250"/>
                    <a:pt x="448627" y="860107"/>
                    <a:pt x="435292" y="854392"/>
                  </a:cubicBezTo>
                  <a:cubicBezTo>
                    <a:pt x="418147" y="847725"/>
                    <a:pt x="400050" y="842010"/>
                    <a:pt x="379095" y="834390"/>
                  </a:cubicBezTo>
                  <a:cubicBezTo>
                    <a:pt x="395287" y="855345"/>
                    <a:pt x="408622" y="873442"/>
                    <a:pt x="421957" y="890587"/>
                  </a:cubicBezTo>
                  <a:cubicBezTo>
                    <a:pt x="428625" y="899160"/>
                    <a:pt x="428625" y="905827"/>
                    <a:pt x="422910" y="915352"/>
                  </a:cubicBezTo>
                  <a:cubicBezTo>
                    <a:pt x="412432" y="931545"/>
                    <a:pt x="401955" y="948690"/>
                    <a:pt x="392430" y="965835"/>
                  </a:cubicBezTo>
                  <a:cubicBezTo>
                    <a:pt x="376237" y="992505"/>
                    <a:pt x="376237" y="992505"/>
                    <a:pt x="346710" y="983932"/>
                  </a:cubicBezTo>
                  <a:cubicBezTo>
                    <a:pt x="345757" y="983932"/>
                    <a:pt x="343852" y="982027"/>
                    <a:pt x="343852" y="984885"/>
                  </a:cubicBezTo>
                  <a:cubicBezTo>
                    <a:pt x="345757" y="985837"/>
                    <a:pt x="346710" y="986790"/>
                    <a:pt x="348615" y="988695"/>
                  </a:cubicBezTo>
                  <a:cubicBezTo>
                    <a:pt x="366712" y="1002982"/>
                    <a:pt x="370522" y="1018222"/>
                    <a:pt x="361950" y="1034415"/>
                  </a:cubicBezTo>
                  <a:cubicBezTo>
                    <a:pt x="354330" y="1047750"/>
                    <a:pt x="340042" y="1051560"/>
                    <a:pt x="319087" y="1044892"/>
                  </a:cubicBezTo>
                  <a:cubicBezTo>
                    <a:pt x="304800" y="1040130"/>
                    <a:pt x="291465" y="1032510"/>
                    <a:pt x="278130" y="1025842"/>
                  </a:cubicBezTo>
                  <a:cubicBezTo>
                    <a:pt x="299085" y="1047750"/>
                    <a:pt x="319087" y="1070610"/>
                    <a:pt x="343852" y="1088707"/>
                  </a:cubicBezTo>
                  <a:cubicBezTo>
                    <a:pt x="354330" y="1096327"/>
                    <a:pt x="356235" y="1113472"/>
                    <a:pt x="350520" y="1123950"/>
                  </a:cubicBezTo>
                  <a:cubicBezTo>
                    <a:pt x="343852" y="1135380"/>
                    <a:pt x="333375" y="1136332"/>
                    <a:pt x="321945" y="1132522"/>
                  </a:cubicBezTo>
                  <a:cubicBezTo>
                    <a:pt x="316230" y="1130617"/>
                    <a:pt x="309562" y="1128712"/>
                    <a:pt x="303847" y="1126807"/>
                  </a:cubicBezTo>
                  <a:cubicBezTo>
                    <a:pt x="325755" y="1147762"/>
                    <a:pt x="342900" y="1169670"/>
                    <a:pt x="345757" y="1203007"/>
                  </a:cubicBezTo>
                  <a:cubicBezTo>
                    <a:pt x="348615" y="1232535"/>
                    <a:pt x="358140" y="1262062"/>
                    <a:pt x="363855" y="1291590"/>
                  </a:cubicBezTo>
                  <a:cubicBezTo>
                    <a:pt x="364807" y="1294447"/>
                    <a:pt x="366712" y="1299210"/>
                    <a:pt x="362902" y="1301115"/>
                  </a:cubicBezTo>
                  <a:cubicBezTo>
                    <a:pt x="360045" y="1303020"/>
                    <a:pt x="357187" y="1300162"/>
                    <a:pt x="354330" y="1299210"/>
                  </a:cubicBezTo>
                  <a:cubicBezTo>
                    <a:pt x="338137" y="1290637"/>
                    <a:pt x="322897" y="1281112"/>
                    <a:pt x="309562" y="1268730"/>
                  </a:cubicBezTo>
                  <a:cubicBezTo>
                    <a:pt x="280987" y="1241107"/>
                    <a:pt x="254317" y="1211580"/>
                    <a:pt x="228600" y="1180147"/>
                  </a:cubicBezTo>
                  <a:cubicBezTo>
                    <a:pt x="206692" y="1153477"/>
                    <a:pt x="185737" y="1124902"/>
                    <a:pt x="180975" y="1088707"/>
                  </a:cubicBezTo>
                  <a:cubicBezTo>
                    <a:pt x="179070" y="1072515"/>
                    <a:pt x="183832" y="1057275"/>
                    <a:pt x="181927" y="1042035"/>
                  </a:cubicBezTo>
                  <a:cubicBezTo>
                    <a:pt x="178117" y="1002030"/>
                    <a:pt x="180022" y="962025"/>
                    <a:pt x="179070" y="922972"/>
                  </a:cubicBezTo>
                  <a:cubicBezTo>
                    <a:pt x="179070" y="914400"/>
                    <a:pt x="180975" y="906780"/>
                    <a:pt x="185737" y="900112"/>
                  </a:cubicBezTo>
                  <a:cubicBezTo>
                    <a:pt x="208597" y="862012"/>
                    <a:pt x="230505" y="823912"/>
                    <a:pt x="258127" y="788670"/>
                  </a:cubicBezTo>
                  <a:cubicBezTo>
                    <a:pt x="281940" y="757237"/>
                    <a:pt x="304800" y="724852"/>
                    <a:pt x="340042" y="704850"/>
                  </a:cubicBezTo>
                  <a:cubicBezTo>
                    <a:pt x="368617" y="688657"/>
                    <a:pt x="396240" y="670560"/>
                    <a:pt x="425767" y="656272"/>
                  </a:cubicBezTo>
                  <a:cubicBezTo>
                    <a:pt x="429577" y="654367"/>
                    <a:pt x="435292" y="653415"/>
                    <a:pt x="438150" y="644842"/>
                  </a:cubicBezTo>
                  <a:cubicBezTo>
                    <a:pt x="374332" y="662940"/>
                    <a:pt x="323850" y="633412"/>
                    <a:pt x="275272" y="600075"/>
                  </a:cubicBezTo>
                  <a:cubicBezTo>
                    <a:pt x="272415" y="598170"/>
                    <a:pt x="268605" y="596265"/>
                    <a:pt x="264795" y="594360"/>
                  </a:cubicBezTo>
                  <a:cubicBezTo>
                    <a:pt x="257175" y="590550"/>
                    <a:pt x="249555" y="586740"/>
                    <a:pt x="242887" y="583882"/>
                  </a:cubicBezTo>
                  <a:cubicBezTo>
                    <a:pt x="270510" y="616267"/>
                    <a:pt x="306705" y="640080"/>
                    <a:pt x="336232" y="676275"/>
                  </a:cubicBezTo>
                  <a:cubicBezTo>
                    <a:pt x="304800" y="673417"/>
                    <a:pt x="282892" y="683895"/>
                    <a:pt x="263842" y="700087"/>
                  </a:cubicBezTo>
                  <a:cubicBezTo>
                    <a:pt x="256222" y="706755"/>
                    <a:pt x="248602" y="712470"/>
                    <a:pt x="240030" y="719137"/>
                  </a:cubicBezTo>
                  <a:cubicBezTo>
                    <a:pt x="215265" y="738187"/>
                    <a:pt x="190500" y="748665"/>
                    <a:pt x="160972" y="728662"/>
                  </a:cubicBezTo>
                  <a:cubicBezTo>
                    <a:pt x="169545" y="741045"/>
                    <a:pt x="178117" y="751522"/>
                    <a:pt x="186690" y="762952"/>
                  </a:cubicBezTo>
                  <a:cubicBezTo>
                    <a:pt x="190500" y="767715"/>
                    <a:pt x="195262" y="773430"/>
                    <a:pt x="189547" y="780097"/>
                  </a:cubicBezTo>
                  <a:cubicBezTo>
                    <a:pt x="172402" y="800100"/>
                    <a:pt x="167640" y="824865"/>
                    <a:pt x="160972" y="849630"/>
                  </a:cubicBezTo>
                  <a:cubicBezTo>
                    <a:pt x="158115" y="860107"/>
                    <a:pt x="155257" y="871537"/>
                    <a:pt x="148590" y="880110"/>
                  </a:cubicBezTo>
                  <a:cubicBezTo>
                    <a:pt x="143827" y="887730"/>
                    <a:pt x="137160" y="890587"/>
                    <a:pt x="130492" y="882015"/>
                  </a:cubicBezTo>
                  <a:cubicBezTo>
                    <a:pt x="128587" y="880110"/>
                    <a:pt x="126682" y="878205"/>
                    <a:pt x="121920" y="874395"/>
                  </a:cubicBezTo>
                  <a:cubicBezTo>
                    <a:pt x="128587" y="890587"/>
                    <a:pt x="140017" y="902017"/>
                    <a:pt x="139065" y="917257"/>
                  </a:cubicBezTo>
                  <a:cubicBezTo>
                    <a:pt x="137160" y="938212"/>
                    <a:pt x="136207" y="958215"/>
                    <a:pt x="133350" y="979170"/>
                  </a:cubicBezTo>
                  <a:cubicBezTo>
                    <a:pt x="132397" y="990600"/>
                    <a:pt x="128587" y="1001077"/>
                    <a:pt x="122872" y="1010602"/>
                  </a:cubicBezTo>
                  <a:cubicBezTo>
                    <a:pt x="115252" y="1024890"/>
                    <a:pt x="112395" y="1024890"/>
                    <a:pt x="103822" y="1012507"/>
                  </a:cubicBezTo>
                  <a:cubicBezTo>
                    <a:pt x="98107" y="1003935"/>
                    <a:pt x="92392" y="995362"/>
                    <a:pt x="88582" y="986790"/>
                  </a:cubicBezTo>
                  <a:cubicBezTo>
                    <a:pt x="51435" y="912495"/>
                    <a:pt x="19050" y="844867"/>
                    <a:pt x="0" y="771525"/>
                  </a:cubicBezTo>
                  <a:cubicBezTo>
                    <a:pt x="0" y="752475"/>
                    <a:pt x="0" y="733425"/>
                    <a:pt x="0" y="714375"/>
                  </a:cubicBezTo>
                  <a:cubicBezTo>
                    <a:pt x="952" y="712470"/>
                    <a:pt x="1905" y="710565"/>
                    <a:pt x="2857" y="708660"/>
                  </a:cubicBezTo>
                  <a:cubicBezTo>
                    <a:pt x="42862" y="609600"/>
                    <a:pt x="99060" y="524827"/>
                    <a:pt x="195262" y="469582"/>
                  </a:cubicBezTo>
                  <a:cubicBezTo>
                    <a:pt x="236220" y="445770"/>
                    <a:pt x="279082" y="431482"/>
                    <a:pt x="325755" y="436245"/>
                  </a:cubicBezTo>
                  <a:cubicBezTo>
                    <a:pt x="361950" y="440055"/>
                    <a:pt x="397192" y="449580"/>
                    <a:pt x="431482" y="460057"/>
                  </a:cubicBezTo>
                  <a:cubicBezTo>
                    <a:pt x="474345" y="473392"/>
                    <a:pt x="517207" y="485775"/>
                    <a:pt x="560070" y="499110"/>
                  </a:cubicBezTo>
                  <a:cubicBezTo>
                    <a:pt x="569595" y="501967"/>
                    <a:pt x="574357" y="501967"/>
                    <a:pt x="570547" y="490537"/>
                  </a:cubicBezTo>
                  <a:cubicBezTo>
                    <a:pt x="561975" y="466725"/>
                    <a:pt x="555307" y="441007"/>
                    <a:pt x="539115" y="420052"/>
                  </a:cubicBezTo>
                  <a:cubicBezTo>
                    <a:pt x="508635" y="379095"/>
                    <a:pt x="478155" y="338137"/>
                    <a:pt x="437197" y="306705"/>
                  </a:cubicBezTo>
                  <a:cubicBezTo>
                    <a:pt x="429577" y="300990"/>
                    <a:pt x="426720" y="294322"/>
                    <a:pt x="427672" y="284797"/>
                  </a:cubicBezTo>
                  <a:cubicBezTo>
                    <a:pt x="430530" y="263842"/>
                    <a:pt x="433387" y="241935"/>
                    <a:pt x="436245" y="220980"/>
                  </a:cubicBezTo>
                  <a:cubicBezTo>
                    <a:pt x="426720" y="238125"/>
                    <a:pt x="417195" y="255270"/>
                    <a:pt x="410527" y="273367"/>
                  </a:cubicBezTo>
                  <a:cubicBezTo>
                    <a:pt x="404812" y="288607"/>
                    <a:pt x="396240" y="291465"/>
                    <a:pt x="381952" y="288607"/>
                  </a:cubicBezTo>
                  <a:cubicBezTo>
                    <a:pt x="365760" y="284797"/>
                    <a:pt x="349567" y="282892"/>
                    <a:pt x="332422" y="280035"/>
                  </a:cubicBezTo>
                  <a:cubicBezTo>
                    <a:pt x="301942" y="275272"/>
                    <a:pt x="303847" y="277177"/>
                    <a:pt x="301942" y="246697"/>
                  </a:cubicBezTo>
                  <a:cubicBezTo>
                    <a:pt x="301942" y="245745"/>
                    <a:pt x="300990" y="245745"/>
                    <a:pt x="300037" y="243840"/>
                  </a:cubicBezTo>
                  <a:cubicBezTo>
                    <a:pt x="289560" y="267652"/>
                    <a:pt x="268605" y="274320"/>
                    <a:pt x="246697" y="281940"/>
                  </a:cubicBezTo>
                  <a:cubicBezTo>
                    <a:pt x="224790" y="289560"/>
                    <a:pt x="202882" y="296227"/>
                    <a:pt x="185737" y="314325"/>
                  </a:cubicBezTo>
                  <a:cubicBezTo>
                    <a:pt x="178117" y="322897"/>
                    <a:pt x="168592" y="319087"/>
                    <a:pt x="162877" y="311467"/>
                  </a:cubicBezTo>
                  <a:cubicBezTo>
                    <a:pt x="151447" y="297180"/>
                    <a:pt x="145732" y="280987"/>
                    <a:pt x="145732" y="262890"/>
                  </a:cubicBezTo>
                  <a:cubicBezTo>
                    <a:pt x="145732" y="249555"/>
                    <a:pt x="145732" y="235267"/>
                    <a:pt x="145732" y="220027"/>
                  </a:cubicBezTo>
                  <a:cubicBezTo>
                    <a:pt x="140017" y="222885"/>
                    <a:pt x="141922" y="226695"/>
                    <a:pt x="141922" y="229552"/>
                  </a:cubicBezTo>
                  <a:cubicBezTo>
                    <a:pt x="140970" y="274320"/>
                    <a:pt x="139065" y="318135"/>
                    <a:pt x="139065" y="362902"/>
                  </a:cubicBezTo>
                  <a:cubicBezTo>
                    <a:pt x="139065" y="381000"/>
                    <a:pt x="133350" y="393382"/>
                    <a:pt x="120967" y="405765"/>
                  </a:cubicBezTo>
                  <a:cubicBezTo>
                    <a:pt x="100965" y="425767"/>
                    <a:pt x="79057" y="423862"/>
                    <a:pt x="67627" y="398145"/>
                  </a:cubicBezTo>
                  <a:cubicBezTo>
                    <a:pt x="44767" y="347662"/>
                    <a:pt x="46672" y="295275"/>
                    <a:pt x="60007" y="242887"/>
                  </a:cubicBezTo>
                  <a:cubicBezTo>
                    <a:pt x="60007" y="240982"/>
                    <a:pt x="60960" y="240030"/>
                    <a:pt x="61912" y="239077"/>
                  </a:cubicBezTo>
                  <a:cubicBezTo>
                    <a:pt x="87630" y="186690"/>
                    <a:pt x="114300" y="137160"/>
                    <a:pt x="142875" y="88582"/>
                  </a:cubicBezTo>
                  <a:cubicBezTo>
                    <a:pt x="145732" y="82867"/>
                    <a:pt x="148590" y="77152"/>
                    <a:pt x="155257" y="73342"/>
                  </a:cubicBezTo>
                  <a:cubicBezTo>
                    <a:pt x="208597" y="47625"/>
                    <a:pt x="262890" y="30480"/>
                    <a:pt x="322897" y="40005"/>
                  </a:cubicBezTo>
                  <a:cubicBezTo>
                    <a:pt x="356235" y="44767"/>
                    <a:pt x="387667" y="53340"/>
                    <a:pt x="420052" y="60960"/>
                  </a:cubicBezTo>
                  <a:cubicBezTo>
                    <a:pt x="453390" y="68580"/>
                    <a:pt x="479107" y="84772"/>
                    <a:pt x="500062" y="113347"/>
                  </a:cubicBezTo>
                  <a:cubicBezTo>
                    <a:pt x="521970" y="143827"/>
                    <a:pt x="540067" y="176212"/>
                    <a:pt x="562927" y="205740"/>
                  </a:cubicBezTo>
                  <a:cubicBezTo>
                    <a:pt x="588645" y="239077"/>
                    <a:pt x="603885" y="276225"/>
                    <a:pt x="613410" y="316230"/>
                  </a:cubicBezTo>
                  <a:cubicBezTo>
                    <a:pt x="617220" y="332422"/>
                    <a:pt x="621982" y="347662"/>
                    <a:pt x="626745" y="367665"/>
                  </a:cubicBezTo>
                  <a:cubicBezTo>
                    <a:pt x="644842" y="308610"/>
                    <a:pt x="661035" y="253365"/>
                    <a:pt x="678180" y="199072"/>
                  </a:cubicBezTo>
                  <a:cubicBezTo>
                    <a:pt x="690562" y="160020"/>
                    <a:pt x="680085" y="163830"/>
                    <a:pt x="728662" y="156210"/>
                  </a:cubicBezTo>
                  <a:cubicBezTo>
                    <a:pt x="742950" y="154305"/>
                    <a:pt x="758190" y="152400"/>
                    <a:pt x="772477" y="140970"/>
                  </a:cubicBezTo>
                  <a:cubicBezTo>
                    <a:pt x="761047" y="140017"/>
                    <a:pt x="751522" y="140017"/>
                    <a:pt x="741997" y="138112"/>
                  </a:cubicBezTo>
                  <a:cubicBezTo>
                    <a:pt x="712470" y="133350"/>
                    <a:pt x="703897" y="115252"/>
                    <a:pt x="721042" y="90487"/>
                  </a:cubicBezTo>
                  <a:cubicBezTo>
                    <a:pt x="730567" y="75247"/>
                    <a:pt x="741997" y="60960"/>
                    <a:pt x="753427" y="46672"/>
                  </a:cubicBezTo>
                  <a:cubicBezTo>
                    <a:pt x="760095" y="38100"/>
                    <a:pt x="768667" y="35242"/>
                    <a:pt x="778192" y="35242"/>
                  </a:cubicBezTo>
                  <a:cubicBezTo>
                    <a:pt x="789622" y="34290"/>
                    <a:pt x="801052" y="38100"/>
                    <a:pt x="816292" y="40005"/>
                  </a:cubicBezTo>
                  <a:cubicBezTo>
                    <a:pt x="807720" y="33337"/>
                    <a:pt x="802005" y="27622"/>
                    <a:pt x="795337" y="22860"/>
                  </a:cubicBezTo>
                  <a:cubicBezTo>
                    <a:pt x="787717" y="16192"/>
                    <a:pt x="784860" y="9525"/>
                    <a:pt x="789622"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2F8B134-52BD-40DA-9E7B-CC3927AF3546}"/>
                </a:ext>
              </a:extLst>
            </p:cNvPr>
            <p:cNvSpPr/>
            <p:nvPr/>
          </p:nvSpPr>
          <p:spPr>
            <a:xfrm>
              <a:off x="10898822" y="5108406"/>
              <a:ext cx="997904" cy="1681571"/>
            </a:xfrm>
            <a:custGeom>
              <a:avLst/>
              <a:gdLst>
                <a:gd name="connsiteX0" fmla="*/ 518320 w 1386208"/>
                <a:gd name="connsiteY0" fmla="*/ 0 h 2335903"/>
                <a:gd name="connsiteX1" fmla="*/ 593568 w 1386208"/>
                <a:gd name="connsiteY1" fmla="*/ 0 h 2335903"/>
                <a:gd name="connsiteX2" fmla="*/ 588805 w 1386208"/>
                <a:gd name="connsiteY2" fmla="*/ 22860 h 2335903"/>
                <a:gd name="connsiteX3" fmla="*/ 568803 w 1386208"/>
                <a:gd name="connsiteY3" fmla="*/ 40005 h 2335903"/>
                <a:gd name="connsiteX4" fmla="*/ 600235 w 1386208"/>
                <a:gd name="connsiteY4" fmla="*/ 35242 h 2335903"/>
                <a:gd name="connsiteX5" fmla="*/ 626905 w 1386208"/>
                <a:gd name="connsiteY5" fmla="*/ 41910 h 2335903"/>
                <a:gd name="connsiteX6" fmla="*/ 668815 w 1386208"/>
                <a:gd name="connsiteY6" fmla="*/ 100965 h 2335903"/>
                <a:gd name="connsiteX7" fmla="*/ 649765 w 1386208"/>
                <a:gd name="connsiteY7" fmla="*/ 137160 h 2335903"/>
                <a:gd name="connsiteX8" fmla="*/ 611665 w 1386208"/>
                <a:gd name="connsiteY8" fmla="*/ 140970 h 2335903"/>
                <a:gd name="connsiteX9" fmla="*/ 638335 w 1386208"/>
                <a:gd name="connsiteY9" fmla="*/ 153352 h 2335903"/>
                <a:gd name="connsiteX10" fmla="*/ 677388 w 1386208"/>
                <a:gd name="connsiteY10" fmla="*/ 160020 h 2335903"/>
                <a:gd name="connsiteX11" fmla="*/ 701200 w 1386208"/>
                <a:gd name="connsiteY11" fmla="*/ 180975 h 2335903"/>
                <a:gd name="connsiteX12" fmla="*/ 738348 w 1386208"/>
                <a:gd name="connsiteY12" fmla="*/ 302895 h 2335903"/>
                <a:gd name="connsiteX13" fmla="*/ 758350 w 1386208"/>
                <a:gd name="connsiteY13" fmla="*/ 368617 h 2335903"/>
                <a:gd name="connsiteX14" fmla="*/ 765970 w 1386208"/>
                <a:gd name="connsiteY14" fmla="*/ 338137 h 2335903"/>
                <a:gd name="connsiteX15" fmla="*/ 805975 w 1386208"/>
                <a:gd name="connsiteY15" fmla="*/ 229552 h 2335903"/>
                <a:gd name="connsiteX16" fmla="*/ 851695 w 1386208"/>
                <a:gd name="connsiteY16" fmla="*/ 160020 h 2335903"/>
                <a:gd name="connsiteX17" fmla="*/ 1001238 w 1386208"/>
                <a:gd name="connsiteY17" fmla="*/ 53340 h 2335903"/>
                <a:gd name="connsiteX18" fmla="*/ 1221265 w 1386208"/>
                <a:gd name="connsiteY18" fmla="*/ 71437 h 2335903"/>
                <a:gd name="connsiteX19" fmla="*/ 1242220 w 1386208"/>
                <a:gd name="connsiteY19" fmla="*/ 90487 h 2335903"/>
                <a:gd name="connsiteX20" fmla="*/ 1277463 w 1386208"/>
                <a:gd name="connsiteY20" fmla="*/ 153352 h 2335903"/>
                <a:gd name="connsiteX21" fmla="*/ 1330803 w 1386208"/>
                <a:gd name="connsiteY21" fmla="*/ 338137 h 2335903"/>
                <a:gd name="connsiteX22" fmla="*/ 1330803 w 1386208"/>
                <a:gd name="connsiteY22" fmla="*/ 342900 h 2335903"/>
                <a:gd name="connsiteX23" fmla="*/ 1313658 w 1386208"/>
                <a:gd name="connsiteY23" fmla="*/ 400050 h 2335903"/>
                <a:gd name="connsiteX24" fmla="*/ 1278415 w 1386208"/>
                <a:gd name="connsiteY24" fmla="*/ 417195 h 2335903"/>
                <a:gd name="connsiteX25" fmla="*/ 1244125 w 1386208"/>
                <a:gd name="connsiteY25" fmla="*/ 369570 h 2335903"/>
                <a:gd name="connsiteX26" fmla="*/ 1241268 w 1386208"/>
                <a:gd name="connsiteY26" fmla="*/ 228600 h 2335903"/>
                <a:gd name="connsiteX27" fmla="*/ 1237458 w 1386208"/>
                <a:gd name="connsiteY27" fmla="*/ 220027 h 2335903"/>
                <a:gd name="connsiteX28" fmla="*/ 1237458 w 1386208"/>
                <a:gd name="connsiteY28" fmla="*/ 262890 h 2335903"/>
                <a:gd name="connsiteX29" fmla="*/ 1221265 w 1386208"/>
                <a:gd name="connsiteY29" fmla="*/ 310515 h 2335903"/>
                <a:gd name="connsiteX30" fmla="*/ 1198405 w 1386208"/>
                <a:gd name="connsiteY30" fmla="*/ 315277 h 2335903"/>
                <a:gd name="connsiteX31" fmla="*/ 1128873 w 1386208"/>
                <a:gd name="connsiteY31" fmla="*/ 280035 h 2335903"/>
                <a:gd name="connsiteX32" fmla="*/ 1081248 w 1386208"/>
                <a:gd name="connsiteY32" fmla="*/ 241935 h 2335903"/>
                <a:gd name="connsiteX33" fmla="*/ 1080295 w 1386208"/>
                <a:gd name="connsiteY33" fmla="*/ 255270 h 2335903"/>
                <a:gd name="connsiteX34" fmla="*/ 1059340 w 1386208"/>
                <a:gd name="connsiteY34" fmla="*/ 280035 h 2335903"/>
                <a:gd name="connsiteX35" fmla="*/ 993618 w 1386208"/>
                <a:gd name="connsiteY35" fmla="*/ 290512 h 2335903"/>
                <a:gd name="connsiteX36" fmla="*/ 976473 w 1386208"/>
                <a:gd name="connsiteY36" fmla="*/ 280987 h 2335903"/>
                <a:gd name="connsiteX37" fmla="*/ 949803 w 1386208"/>
                <a:gd name="connsiteY37" fmla="*/ 221932 h 2335903"/>
                <a:gd name="connsiteX38" fmla="*/ 955518 w 1386208"/>
                <a:gd name="connsiteY38" fmla="*/ 276225 h 2335903"/>
                <a:gd name="connsiteX39" fmla="*/ 941230 w 1386208"/>
                <a:gd name="connsiteY39" fmla="*/ 314325 h 2335903"/>
                <a:gd name="connsiteX40" fmla="*/ 817405 w 1386208"/>
                <a:gd name="connsiteY40" fmla="*/ 483870 h 2335903"/>
                <a:gd name="connsiteX41" fmla="*/ 814548 w 1386208"/>
                <a:gd name="connsiteY41" fmla="*/ 501015 h 2335903"/>
                <a:gd name="connsiteX42" fmla="*/ 831693 w 1386208"/>
                <a:gd name="connsiteY42" fmla="*/ 499110 h 2335903"/>
                <a:gd name="connsiteX43" fmla="*/ 1041243 w 1386208"/>
                <a:gd name="connsiteY43" fmla="*/ 441007 h 2335903"/>
                <a:gd name="connsiteX44" fmla="*/ 1154590 w 1386208"/>
                <a:gd name="connsiteY44" fmla="*/ 452437 h 2335903"/>
                <a:gd name="connsiteX45" fmla="*/ 1296513 w 1386208"/>
                <a:gd name="connsiteY45" fmla="*/ 558165 h 2335903"/>
                <a:gd name="connsiteX46" fmla="*/ 1369855 w 1386208"/>
                <a:gd name="connsiteY46" fmla="*/ 679132 h 2335903"/>
                <a:gd name="connsiteX47" fmla="*/ 1381285 w 1386208"/>
                <a:gd name="connsiteY47" fmla="*/ 782955 h 2335903"/>
                <a:gd name="connsiteX48" fmla="*/ 1326040 w 1386208"/>
                <a:gd name="connsiteY48" fmla="*/ 926782 h 2335903"/>
                <a:gd name="connsiteX49" fmla="*/ 1283178 w 1386208"/>
                <a:gd name="connsiteY49" fmla="*/ 1007745 h 2335903"/>
                <a:gd name="connsiteX50" fmla="*/ 1266985 w 1386208"/>
                <a:gd name="connsiteY50" fmla="*/ 1006792 h 2335903"/>
                <a:gd name="connsiteX51" fmla="*/ 1254603 w 1386208"/>
                <a:gd name="connsiteY51" fmla="*/ 971550 h 2335903"/>
                <a:gd name="connsiteX52" fmla="*/ 1265080 w 1386208"/>
                <a:gd name="connsiteY52" fmla="*/ 869632 h 2335903"/>
                <a:gd name="connsiteX53" fmla="*/ 1232695 w 1386208"/>
                <a:gd name="connsiteY53" fmla="*/ 860107 h 2335903"/>
                <a:gd name="connsiteX54" fmla="*/ 1226028 w 1386208"/>
                <a:gd name="connsiteY54" fmla="*/ 840105 h 2335903"/>
                <a:gd name="connsiteX55" fmla="*/ 1200310 w 1386208"/>
                <a:gd name="connsiteY55" fmla="*/ 777240 h 2335903"/>
                <a:gd name="connsiteX56" fmla="*/ 1201263 w 1386208"/>
                <a:gd name="connsiteY56" fmla="*/ 755332 h 2335903"/>
                <a:gd name="connsiteX57" fmla="*/ 1214598 w 1386208"/>
                <a:gd name="connsiteY57" fmla="*/ 739140 h 2335903"/>
                <a:gd name="connsiteX58" fmla="*/ 1226980 w 1386208"/>
                <a:gd name="connsiteY58" fmla="*/ 723900 h 2335903"/>
                <a:gd name="connsiteX59" fmla="*/ 1154590 w 1386208"/>
                <a:gd name="connsiteY59" fmla="*/ 719137 h 2335903"/>
                <a:gd name="connsiteX60" fmla="*/ 1134588 w 1386208"/>
                <a:gd name="connsiteY60" fmla="*/ 703897 h 2335903"/>
                <a:gd name="connsiteX61" fmla="*/ 1049815 w 1386208"/>
                <a:gd name="connsiteY61" fmla="*/ 671512 h 2335903"/>
                <a:gd name="connsiteX62" fmla="*/ 1145065 w 1386208"/>
                <a:gd name="connsiteY62" fmla="*/ 581025 h 2335903"/>
                <a:gd name="connsiteX63" fmla="*/ 1130778 w 1386208"/>
                <a:gd name="connsiteY63" fmla="*/ 585787 h 2335903"/>
                <a:gd name="connsiteX64" fmla="*/ 1046005 w 1386208"/>
                <a:gd name="connsiteY64" fmla="*/ 635317 h 2335903"/>
                <a:gd name="connsiteX65" fmla="*/ 1016478 w 1386208"/>
                <a:gd name="connsiteY65" fmla="*/ 643890 h 2335903"/>
                <a:gd name="connsiteX66" fmla="*/ 948850 w 1386208"/>
                <a:gd name="connsiteY66" fmla="*/ 643890 h 2335903"/>
                <a:gd name="connsiteX67" fmla="*/ 1034575 w 1386208"/>
                <a:gd name="connsiteY67" fmla="*/ 695325 h 2335903"/>
                <a:gd name="connsiteX68" fmla="*/ 1086963 w 1386208"/>
                <a:gd name="connsiteY68" fmla="*/ 735330 h 2335903"/>
                <a:gd name="connsiteX69" fmla="*/ 1191738 w 1386208"/>
                <a:gd name="connsiteY69" fmla="*/ 882015 h 2335903"/>
                <a:gd name="connsiteX70" fmla="*/ 1206978 w 1386208"/>
                <a:gd name="connsiteY70" fmla="*/ 939165 h 2335903"/>
                <a:gd name="connsiteX71" fmla="*/ 1205073 w 1386208"/>
                <a:gd name="connsiteY71" fmla="*/ 1052512 h 2335903"/>
                <a:gd name="connsiteX72" fmla="*/ 1183165 w 1386208"/>
                <a:gd name="connsiteY72" fmla="*/ 1141095 h 2335903"/>
                <a:gd name="connsiteX73" fmla="*/ 1068865 w 1386208"/>
                <a:gd name="connsiteY73" fmla="*/ 1271587 h 2335903"/>
                <a:gd name="connsiteX74" fmla="*/ 1030765 w 1386208"/>
                <a:gd name="connsiteY74" fmla="*/ 1296352 h 2335903"/>
                <a:gd name="connsiteX75" fmla="*/ 1022193 w 1386208"/>
                <a:gd name="connsiteY75" fmla="*/ 1290637 h 2335903"/>
                <a:gd name="connsiteX76" fmla="*/ 1025050 w 1386208"/>
                <a:gd name="connsiteY76" fmla="*/ 1279207 h 2335903"/>
                <a:gd name="connsiteX77" fmla="*/ 1044100 w 1386208"/>
                <a:gd name="connsiteY77" fmla="*/ 1187767 h 2335903"/>
                <a:gd name="connsiteX78" fmla="*/ 1061245 w 1386208"/>
                <a:gd name="connsiteY78" fmla="*/ 1148715 h 2335903"/>
                <a:gd name="connsiteX79" fmla="*/ 1083153 w 1386208"/>
                <a:gd name="connsiteY79" fmla="*/ 1125855 h 2335903"/>
                <a:gd name="connsiteX80" fmla="*/ 1066960 w 1386208"/>
                <a:gd name="connsiteY80" fmla="*/ 1128712 h 2335903"/>
                <a:gd name="connsiteX81" fmla="*/ 1034575 w 1386208"/>
                <a:gd name="connsiteY81" fmla="*/ 1121092 h 2335903"/>
                <a:gd name="connsiteX82" fmla="*/ 1044100 w 1386208"/>
                <a:gd name="connsiteY82" fmla="*/ 1082040 h 2335903"/>
                <a:gd name="connsiteX83" fmla="*/ 1106965 w 1386208"/>
                <a:gd name="connsiteY83" fmla="*/ 1022032 h 2335903"/>
                <a:gd name="connsiteX84" fmla="*/ 1055530 w 1386208"/>
                <a:gd name="connsiteY84" fmla="*/ 1042987 h 2335903"/>
                <a:gd name="connsiteX85" fmla="*/ 1018383 w 1386208"/>
                <a:gd name="connsiteY85" fmla="*/ 1006792 h 2335903"/>
                <a:gd name="connsiteX86" fmla="*/ 1042195 w 1386208"/>
                <a:gd name="connsiteY86" fmla="*/ 977265 h 2335903"/>
                <a:gd name="connsiteX87" fmla="*/ 1025050 w 1386208"/>
                <a:gd name="connsiteY87" fmla="*/ 982980 h 2335903"/>
                <a:gd name="connsiteX88" fmla="*/ 997428 w 1386208"/>
                <a:gd name="connsiteY88" fmla="*/ 973455 h 2335903"/>
                <a:gd name="connsiteX89" fmla="*/ 961233 w 1386208"/>
                <a:gd name="connsiteY89" fmla="*/ 914400 h 2335903"/>
                <a:gd name="connsiteX90" fmla="*/ 963138 w 1386208"/>
                <a:gd name="connsiteY90" fmla="*/ 883920 h 2335903"/>
                <a:gd name="connsiteX91" fmla="*/ 1001238 w 1386208"/>
                <a:gd name="connsiteY91" fmla="*/ 835342 h 2335903"/>
                <a:gd name="connsiteX92" fmla="*/ 947898 w 1386208"/>
                <a:gd name="connsiteY92" fmla="*/ 851535 h 2335903"/>
                <a:gd name="connsiteX93" fmla="*/ 915513 w 1386208"/>
                <a:gd name="connsiteY93" fmla="*/ 842010 h 2335903"/>
                <a:gd name="connsiteX94" fmla="*/ 905035 w 1386208"/>
                <a:gd name="connsiteY94" fmla="*/ 826770 h 2335903"/>
                <a:gd name="connsiteX95" fmla="*/ 907893 w 1386208"/>
                <a:gd name="connsiteY95" fmla="*/ 797242 h 2335903"/>
                <a:gd name="connsiteX96" fmla="*/ 965995 w 1386208"/>
                <a:gd name="connsiteY96" fmla="*/ 740092 h 2335903"/>
                <a:gd name="connsiteX97" fmla="*/ 886938 w 1386208"/>
                <a:gd name="connsiteY97" fmla="*/ 766762 h 2335903"/>
                <a:gd name="connsiteX98" fmla="*/ 841218 w 1386208"/>
                <a:gd name="connsiteY98" fmla="*/ 755332 h 2335903"/>
                <a:gd name="connsiteX99" fmla="*/ 808833 w 1386208"/>
                <a:gd name="connsiteY99" fmla="*/ 717232 h 2335903"/>
                <a:gd name="connsiteX100" fmla="*/ 772638 w 1386208"/>
                <a:gd name="connsiteY100" fmla="*/ 693420 h 2335903"/>
                <a:gd name="connsiteX101" fmla="*/ 759303 w 1386208"/>
                <a:gd name="connsiteY101" fmla="*/ 695325 h 2335903"/>
                <a:gd name="connsiteX102" fmla="*/ 762160 w 1386208"/>
                <a:gd name="connsiteY102" fmla="*/ 707707 h 2335903"/>
                <a:gd name="connsiteX103" fmla="*/ 946945 w 1386208"/>
                <a:gd name="connsiteY103" fmla="*/ 1187767 h 2335903"/>
                <a:gd name="connsiteX104" fmla="*/ 990760 w 1386208"/>
                <a:gd name="connsiteY104" fmla="*/ 1419225 h 2335903"/>
                <a:gd name="connsiteX105" fmla="*/ 1007905 w 1386208"/>
                <a:gd name="connsiteY105" fmla="*/ 1619250 h 2335903"/>
                <a:gd name="connsiteX106" fmla="*/ 984093 w 1386208"/>
                <a:gd name="connsiteY106" fmla="*/ 1861185 h 2335903"/>
                <a:gd name="connsiteX107" fmla="*/ 934563 w 1386208"/>
                <a:gd name="connsiteY107" fmla="*/ 2043112 h 2335903"/>
                <a:gd name="connsiteX108" fmla="*/ 757621 w 1386208"/>
                <a:gd name="connsiteY108" fmla="*/ 2281133 h 2335903"/>
                <a:gd name="connsiteX109" fmla="*/ 687604 w 1386208"/>
                <a:gd name="connsiteY109" fmla="*/ 2335903 h 2335903"/>
                <a:gd name="connsiteX110" fmla="*/ 686954 w 1386208"/>
                <a:gd name="connsiteY110" fmla="*/ 2335462 h 2335903"/>
                <a:gd name="connsiteX111" fmla="*/ 652160 w 1386208"/>
                <a:gd name="connsiteY111" fmla="*/ 2327790 h 2335903"/>
                <a:gd name="connsiteX112" fmla="*/ 647930 w 1386208"/>
                <a:gd name="connsiteY112" fmla="*/ 2327278 h 2335903"/>
                <a:gd name="connsiteX113" fmla="*/ 508263 w 1386208"/>
                <a:gd name="connsiteY113" fmla="*/ 2243561 h 2335903"/>
                <a:gd name="connsiteX114" fmla="*/ 519273 w 1386208"/>
                <a:gd name="connsiteY114" fmla="*/ 2243137 h 2335903"/>
                <a:gd name="connsiteX115" fmla="*/ 682150 w 1386208"/>
                <a:gd name="connsiteY115" fmla="*/ 2110740 h 2335903"/>
                <a:gd name="connsiteX116" fmla="*/ 827883 w 1386208"/>
                <a:gd name="connsiteY116" fmla="*/ 1872615 h 2335903"/>
                <a:gd name="connsiteX117" fmla="*/ 865030 w 1386208"/>
                <a:gd name="connsiteY117" fmla="*/ 1706880 h 2335903"/>
                <a:gd name="connsiteX118" fmla="*/ 866935 w 1386208"/>
                <a:gd name="connsiteY118" fmla="*/ 1430655 h 2335903"/>
                <a:gd name="connsiteX119" fmla="*/ 751683 w 1386208"/>
                <a:gd name="connsiteY119" fmla="*/ 872490 h 2335903"/>
                <a:gd name="connsiteX120" fmla="*/ 698343 w 1386208"/>
                <a:gd name="connsiteY120" fmla="*/ 727710 h 2335903"/>
                <a:gd name="connsiteX121" fmla="*/ 689770 w 1386208"/>
                <a:gd name="connsiteY121" fmla="*/ 716280 h 2335903"/>
                <a:gd name="connsiteX122" fmla="*/ 681198 w 1386208"/>
                <a:gd name="connsiteY122" fmla="*/ 729615 h 2335903"/>
                <a:gd name="connsiteX123" fmla="*/ 684055 w 1386208"/>
                <a:gd name="connsiteY123" fmla="*/ 803910 h 2335903"/>
                <a:gd name="connsiteX124" fmla="*/ 679293 w 1386208"/>
                <a:gd name="connsiteY124" fmla="*/ 831532 h 2335903"/>
                <a:gd name="connsiteX125" fmla="*/ 613570 w 1386208"/>
                <a:gd name="connsiteY125" fmla="*/ 918210 h 2335903"/>
                <a:gd name="connsiteX126" fmla="*/ 600235 w 1386208"/>
                <a:gd name="connsiteY126" fmla="*/ 926782 h 2335903"/>
                <a:gd name="connsiteX127" fmla="*/ 595473 w 1386208"/>
                <a:gd name="connsiteY127" fmla="*/ 912495 h 2335903"/>
                <a:gd name="connsiteX128" fmla="*/ 585948 w 1386208"/>
                <a:gd name="connsiteY128" fmla="*/ 820102 h 2335903"/>
                <a:gd name="connsiteX129" fmla="*/ 560230 w 1386208"/>
                <a:gd name="connsiteY129" fmla="*/ 768667 h 2335903"/>
                <a:gd name="connsiteX130" fmla="*/ 551658 w 1386208"/>
                <a:gd name="connsiteY130" fmla="*/ 664845 h 2335903"/>
                <a:gd name="connsiteX131" fmla="*/ 527845 w 1386208"/>
                <a:gd name="connsiteY131" fmla="*/ 621982 h 2335903"/>
                <a:gd name="connsiteX132" fmla="*/ 447835 w 1386208"/>
                <a:gd name="connsiteY132" fmla="*/ 606742 h 2335903"/>
                <a:gd name="connsiteX133" fmla="*/ 334488 w 1386208"/>
                <a:gd name="connsiteY133" fmla="*/ 620077 h 2335903"/>
                <a:gd name="connsiteX134" fmla="*/ 289720 w 1386208"/>
                <a:gd name="connsiteY134" fmla="*/ 633412 h 2335903"/>
                <a:gd name="connsiteX135" fmla="*/ 270670 w 1386208"/>
                <a:gd name="connsiteY135" fmla="*/ 618172 h 2335903"/>
                <a:gd name="connsiteX136" fmla="*/ 290673 w 1386208"/>
                <a:gd name="connsiteY136" fmla="*/ 526732 h 2335903"/>
                <a:gd name="connsiteX137" fmla="*/ 294483 w 1386208"/>
                <a:gd name="connsiteY137" fmla="*/ 514350 h 2335903"/>
                <a:gd name="connsiteX138" fmla="*/ 231618 w 1386208"/>
                <a:gd name="connsiteY138" fmla="*/ 636270 h 2335903"/>
                <a:gd name="connsiteX139" fmla="*/ 218283 w 1386208"/>
                <a:gd name="connsiteY139" fmla="*/ 660082 h 2335903"/>
                <a:gd name="connsiteX140" fmla="*/ 133510 w 1386208"/>
                <a:gd name="connsiteY140" fmla="*/ 715327 h 2335903"/>
                <a:gd name="connsiteX141" fmla="*/ 118270 w 1386208"/>
                <a:gd name="connsiteY141" fmla="*/ 702945 h 2335903"/>
                <a:gd name="connsiteX142" fmla="*/ 121128 w 1386208"/>
                <a:gd name="connsiteY142" fmla="*/ 672465 h 2335903"/>
                <a:gd name="connsiteX143" fmla="*/ 103030 w 1386208"/>
                <a:gd name="connsiteY143" fmla="*/ 713422 h 2335903"/>
                <a:gd name="connsiteX144" fmla="*/ 65883 w 1386208"/>
                <a:gd name="connsiteY144" fmla="*/ 762000 h 2335903"/>
                <a:gd name="connsiteX145" fmla="*/ 16353 w 1386208"/>
                <a:gd name="connsiteY145" fmla="*/ 802005 h 2335903"/>
                <a:gd name="connsiteX146" fmla="*/ 7780 w 1386208"/>
                <a:gd name="connsiteY146" fmla="*/ 806767 h 2335903"/>
                <a:gd name="connsiteX147" fmla="*/ 3970 w 1386208"/>
                <a:gd name="connsiteY147" fmla="*/ 797242 h 2335903"/>
                <a:gd name="connsiteX148" fmla="*/ 9685 w 1386208"/>
                <a:gd name="connsiteY148" fmla="*/ 600075 h 2335903"/>
                <a:gd name="connsiteX149" fmla="*/ 16353 w 1386208"/>
                <a:gd name="connsiteY149" fmla="*/ 580072 h 2335903"/>
                <a:gd name="connsiteX150" fmla="*/ 109698 w 1386208"/>
                <a:gd name="connsiteY150" fmla="*/ 464820 h 2335903"/>
                <a:gd name="connsiteX151" fmla="*/ 294483 w 1386208"/>
                <a:gd name="connsiteY151" fmla="*/ 383857 h 2335903"/>
                <a:gd name="connsiteX152" fmla="*/ 567850 w 1386208"/>
                <a:gd name="connsiteY152" fmla="*/ 441007 h 2335903"/>
                <a:gd name="connsiteX153" fmla="*/ 632620 w 1386208"/>
                <a:gd name="connsiteY153" fmla="*/ 480060 h 2335903"/>
                <a:gd name="connsiteX154" fmla="*/ 544038 w 1386208"/>
                <a:gd name="connsiteY154" fmla="*/ 336232 h 2335903"/>
                <a:gd name="connsiteX155" fmla="*/ 557373 w 1386208"/>
                <a:gd name="connsiteY155" fmla="*/ 275272 h 2335903"/>
                <a:gd name="connsiteX156" fmla="*/ 566898 w 1386208"/>
                <a:gd name="connsiteY156" fmla="*/ 267652 h 2335903"/>
                <a:gd name="connsiteX157" fmla="*/ 521178 w 1386208"/>
                <a:gd name="connsiteY157" fmla="*/ 271462 h 2335903"/>
                <a:gd name="connsiteX158" fmla="*/ 484030 w 1386208"/>
                <a:gd name="connsiteY158" fmla="*/ 257175 h 2335903"/>
                <a:gd name="connsiteX159" fmla="*/ 452598 w 1386208"/>
                <a:gd name="connsiteY159" fmla="*/ 223837 h 2335903"/>
                <a:gd name="connsiteX160" fmla="*/ 450693 w 1386208"/>
                <a:gd name="connsiteY160" fmla="*/ 172402 h 2335903"/>
                <a:gd name="connsiteX161" fmla="*/ 432595 w 1386208"/>
                <a:gd name="connsiteY161" fmla="*/ 150495 h 2335903"/>
                <a:gd name="connsiteX162" fmla="*/ 420213 w 1386208"/>
                <a:gd name="connsiteY162" fmla="*/ 169545 h 2335903"/>
                <a:gd name="connsiteX163" fmla="*/ 385923 w 1386208"/>
                <a:gd name="connsiteY163" fmla="*/ 191452 h 2335903"/>
                <a:gd name="connsiteX164" fmla="*/ 344965 w 1386208"/>
                <a:gd name="connsiteY164" fmla="*/ 213360 h 2335903"/>
                <a:gd name="connsiteX165" fmla="*/ 299245 w 1386208"/>
                <a:gd name="connsiteY165" fmla="*/ 275272 h 2335903"/>
                <a:gd name="connsiteX166" fmla="*/ 284958 w 1386208"/>
                <a:gd name="connsiteY166" fmla="*/ 284797 h 2335903"/>
                <a:gd name="connsiteX167" fmla="*/ 281148 w 1386208"/>
                <a:gd name="connsiteY167" fmla="*/ 269557 h 2335903"/>
                <a:gd name="connsiteX168" fmla="*/ 321153 w 1386208"/>
                <a:gd name="connsiteY168" fmla="*/ 136207 h 2335903"/>
                <a:gd name="connsiteX169" fmla="*/ 336393 w 1386208"/>
                <a:gd name="connsiteY169" fmla="*/ 121920 h 2335903"/>
                <a:gd name="connsiteX170" fmla="*/ 483078 w 1386208"/>
                <a:gd name="connsiteY170" fmla="*/ 22860 h 2335903"/>
                <a:gd name="connsiteX171" fmla="*/ 518320 w 1386208"/>
                <a:gd name="connsiteY171" fmla="*/ 0 h 23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86208" h="2335903">
                  <a:moveTo>
                    <a:pt x="518320" y="0"/>
                  </a:moveTo>
                  <a:cubicBezTo>
                    <a:pt x="543085" y="0"/>
                    <a:pt x="568803" y="0"/>
                    <a:pt x="593568" y="0"/>
                  </a:cubicBezTo>
                  <a:cubicBezTo>
                    <a:pt x="599283" y="9525"/>
                    <a:pt x="595473" y="16192"/>
                    <a:pt x="588805" y="22860"/>
                  </a:cubicBezTo>
                  <a:cubicBezTo>
                    <a:pt x="583090" y="27622"/>
                    <a:pt x="576423" y="33337"/>
                    <a:pt x="568803" y="40005"/>
                  </a:cubicBezTo>
                  <a:cubicBezTo>
                    <a:pt x="581185" y="38100"/>
                    <a:pt x="590710" y="36195"/>
                    <a:pt x="600235" y="35242"/>
                  </a:cubicBezTo>
                  <a:cubicBezTo>
                    <a:pt x="609760" y="34290"/>
                    <a:pt x="621190" y="34290"/>
                    <a:pt x="626905" y="41910"/>
                  </a:cubicBezTo>
                  <a:cubicBezTo>
                    <a:pt x="642145" y="60960"/>
                    <a:pt x="659290" y="78105"/>
                    <a:pt x="668815" y="100965"/>
                  </a:cubicBezTo>
                  <a:cubicBezTo>
                    <a:pt x="677388" y="119062"/>
                    <a:pt x="668815" y="132397"/>
                    <a:pt x="649765" y="137160"/>
                  </a:cubicBezTo>
                  <a:cubicBezTo>
                    <a:pt x="638335" y="140017"/>
                    <a:pt x="625953" y="139065"/>
                    <a:pt x="611665" y="140970"/>
                  </a:cubicBezTo>
                  <a:cubicBezTo>
                    <a:pt x="621190" y="148590"/>
                    <a:pt x="629763" y="151447"/>
                    <a:pt x="638335" y="153352"/>
                  </a:cubicBezTo>
                  <a:cubicBezTo>
                    <a:pt x="650718" y="156210"/>
                    <a:pt x="664053" y="158115"/>
                    <a:pt x="677388" y="160020"/>
                  </a:cubicBezTo>
                  <a:cubicBezTo>
                    <a:pt x="690723" y="161925"/>
                    <a:pt x="697390" y="167640"/>
                    <a:pt x="701200" y="180975"/>
                  </a:cubicBezTo>
                  <a:cubicBezTo>
                    <a:pt x="712630" y="221932"/>
                    <a:pt x="725965" y="261937"/>
                    <a:pt x="738348" y="302895"/>
                  </a:cubicBezTo>
                  <a:cubicBezTo>
                    <a:pt x="745015" y="323850"/>
                    <a:pt x="750730" y="343852"/>
                    <a:pt x="758350" y="368617"/>
                  </a:cubicBezTo>
                  <a:cubicBezTo>
                    <a:pt x="761208" y="355282"/>
                    <a:pt x="764065" y="346710"/>
                    <a:pt x="765970" y="338137"/>
                  </a:cubicBezTo>
                  <a:cubicBezTo>
                    <a:pt x="775495" y="300037"/>
                    <a:pt x="783115" y="261937"/>
                    <a:pt x="805975" y="229552"/>
                  </a:cubicBezTo>
                  <a:cubicBezTo>
                    <a:pt x="822168" y="206692"/>
                    <a:pt x="835503" y="182880"/>
                    <a:pt x="851695" y="160020"/>
                  </a:cubicBezTo>
                  <a:cubicBezTo>
                    <a:pt x="906940" y="79057"/>
                    <a:pt x="906940" y="79057"/>
                    <a:pt x="1001238" y="53340"/>
                  </a:cubicBezTo>
                  <a:cubicBezTo>
                    <a:pt x="1077438" y="32385"/>
                    <a:pt x="1150780" y="35242"/>
                    <a:pt x="1221265" y="71437"/>
                  </a:cubicBezTo>
                  <a:cubicBezTo>
                    <a:pt x="1229838" y="76200"/>
                    <a:pt x="1237458" y="81915"/>
                    <a:pt x="1242220" y="90487"/>
                  </a:cubicBezTo>
                  <a:cubicBezTo>
                    <a:pt x="1253650" y="111442"/>
                    <a:pt x="1266033" y="132397"/>
                    <a:pt x="1277463" y="153352"/>
                  </a:cubicBezTo>
                  <a:cubicBezTo>
                    <a:pt x="1308895" y="210502"/>
                    <a:pt x="1341280" y="268605"/>
                    <a:pt x="1330803" y="338137"/>
                  </a:cubicBezTo>
                  <a:cubicBezTo>
                    <a:pt x="1330803" y="340042"/>
                    <a:pt x="1330803" y="340995"/>
                    <a:pt x="1330803" y="342900"/>
                  </a:cubicBezTo>
                  <a:cubicBezTo>
                    <a:pt x="1328898" y="362902"/>
                    <a:pt x="1324135" y="382905"/>
                    <a:pt x="1313658" y="400050"/>
                  </a:cubicBezTo>
                  <a:cubicBezTo>
                    <a:pt x="1305085" y="415290"/>
                    <a:pt x="1290798" y="421005"/>
                    <a:pt x="1278415" y="417195"/>
                  </a:cubicBezTo>
                  <a:cubicBezTo>
                    <a:pt x="1261270" y="411480"/>
                    <a:pt x="1245078" y="387667"/>
                    <a:pt x="1244125" y="369570"/>
                  </a:cubicBezTo>
                  <a:cubicBezTo>
                    <a:pt x="1243173" y="322897"/>
                    <a:pt x="1242220" y="276225"/>
                    <a:pt x="1241268" y="228600"/>
                  </a:cubicBezTo>
                  <a:cubicBezTo>
                    <a:pt x="1241268" y="225742"/>
                    <a:pt x="1243173" y="222885"/>
                    <a:pt x="1237458" y="220027"/>
                  </a:cubicBezTo>
                  <a:cubicBezTo>
                    <a:pt x="1237458" y="235267"/>
                    <a:pt x="1237458" y="248602"/>
                    <a:pt x="1237458" y="262890"/>
                  </a:cubicBezTo>
                  <a:cubicBezTo>
                    <a:pt x="1237458" y="280987"/>
                    <a:pt x="1231743" y="296227"/>
                    <a:pt x="1221265" y="310515"/>
                  </a:cubicBezTo>
                  <a:cubicBezTo>
                    <a:pt x="1215550" y="318135"/>
                    <a:pt x="1206025" y="323850"/>
                    <a:pt x="1198405" y="315277"/>
                  </a:cubicBezTo>
                  <a:cubicBezTo>
                    <a:pt x="1179355" y="294322"/>
                    <a:pt x="1153638" y="288607"/>
                    <a:pt x="1128873" y="280035"/>
                  </a:cubicBezTo>
                  <a:cubicBezTo>
                    <a:pt x="1109823" y="273367"/>
                    <a:pt x="1091725" y="264795"/>
                    <a:pt x="1081248" y="241935"/>
                  </a:cubicBezTo>
                  <a:cubicBezTo>
                    <a:pt x="1080295" y="248602"/>
                    <a:pt x="1080295" y="252412"/>
                    <a:pt x="1080295" y="255270"/>
                  </a:cubicBezTo>
                  <a:cubicBezTo>
                    <a:pt x="1081248" y="270510"/>
                    <a:pt x="1074580" y="278130"/>
                    <a:pt x="1059340" y="280035"/>
                  </a:cubicBezTo>
                  <a:cubicBezTo>
                    <a:pt x="1037433" y="282892"/>
                    <a:pt x="1015525" y="286702"/>
                    <a:pt x="993618" y="290512"/>
                  </a:cubicBezTo>
                  <a:cubicBezTo>
                    <a:pt x="984093" y="292417"/>
                    <a:pt x="980283" y="289560"/>
                    <a:pt x="976473" y="280987"/>
                  </a:cubicBezTo>
                  <a:cubicBezTo>
                    <a:pt x="967900" y="260985"/>
                    <a:pt x="958375" y="240982"/>
                    <a:pt x="949803" y="221932"/>
                  </a:cubicBezTo>
                  <a:cubicBezTo>
                    <a:pt x="950755" y="240982"/>
                    <a:pt x="952660" y="258127"/>
                    <a:pt x="955518" y="276225"/>
                  </a:cubicBezTo>
                  <a:cubicBezTo>
                    <a:pt x="958375" y="292417"/>
                    <a:pt x="953613" y="302895"/>
                    <a:pt x="941230" y="314325"/>
                  </a:cubicBezTo>
                  <a:cubicBezTo>
                    <a:pt x="887890" y="361950"/>
                    <a:pt x="839313" y="413385"/>
                    <a:pt x="817405" y="483870"/>
                  </a:cubicBezTo>
                  <a:cubicBezTo>
                    <a:pt x="815500" y="489585"/>
                    <a:pt x="810738" y="496252"/>
                    <a:pt x="814548" y="501015"/>
                  </a:cubicBezTo>
                  <a:cubicBezTo>
                    <a:pt x="819310" y="506730"/>
                    <a:pt x="825978" y="501015"/>
                    <a:pt x="831693" y="499110"/>
                  </a:cubicBezTo>
                  <a:cubicBezTo>
                    <a:pt x="901225" y="479107"/>
                    <a:pt x="969805" y="455295"/>
                    <a:pt x="1041243" y="441007"/>
                  </a:cubicBezTo>
                  <a:cubicBezTo>
                    <a:pt x="1080295" y="433387"/>
                    <a:pt x="1119348" y="436245"/>
                    <a:pt x="1154590" y="452437"/>
                  </a:cubicBezTo>
                  <a:cubicBezTo>
                    <a:pt x="1207930" y="478155"/>
                    <a:pt x="1257460" y="511492"/>
                    <a:pt x="1296513" y="558165"/>
                  </a:cubicBezTo>
                  <a:cubicBezTo>
                    <a:pt x="1326993" y="595312"/>
                    <a:pt x="1347948" y="637222"/>
                    <a:pt x="1369855" y="679132"/>
                  </a:cubicBezTo>
                  <a:cubicBezTo>
                    <a:pt x="1387953" y="713422"/>
                    <a:pt x="1389858" y="746760"/>
                    <a:pt x="1381285" y="782955"/>
                  </a:cubicBezTo>
                  <a:cubicBezTo>
                    <a:pt x="1369855" y="833437"/>
                    <a:pt x="1347948" y="880110"/>
                    <a:pt x="1326040" y="926782"/>
                  </a:cubicBezTo>
                  <a:cubicBezTo>
                    <a:pt x="1312705" y="954405"/>
                    <a:pt x="1300323" y="982980"/>
                    <a:pt x="1283178" y="1007745"/>
                  </a:cubicBezTo>
                  <a:cubicBezTo>
                    <a:pt x="1276510" y="1016317"/>
                    <a:pt x="1272700" y="1016317"/>
                    <a:pt x="1266985" y="1006792"/>
                  </a:cubicBezTo>
                  <a:cubicBezTo>
                    <a:pt x="1260318" y="995362"/>
                    <a:pt x="1255555" y="983932"/>
                    <a:pt x="1254603" y="971550"/>
                  </a:cubicBezTo>
                  <a:cubicBezTo>
                    <a:pt x="1251745" y="937260"/>
                    <a:pt x="1238410" y="902017"/>
                    <a:pt x="1265080" y="869632"/>
                  </a:cubicBezTo>
                  <a:cubicBezTo>
                    <a:pt x="1246030" y="884872"/>
                    <a:pt x="1241268" y="882967"/>
                    <a:pt x="1232695" y="860107"/>
                  </a:cubicBezTo>
                  <a:cubicBezTo>
                    <a:pt x="1229838" y="853440"/>
                    <a:pt x="1228885" y="846772"/>
                    <a:pt x="1226028" y="840105"/>
                  </a:cubicBezTo>
                  <a:cubicBezTo>
                    <a:pt x="1219360" y="818197"/>
                    <a:pt x="1215550" y="795337"/>
                    <a:pt x="1200310" y="777240"/>
                  </a:cubicBezTo>
                  <a:cubicBezTo>
                    <a:pt x="1192690" y="768667"/>
                    <a:pt x="1194595" y="762000"/>
                    <a:pt x="1201263" y="755332"/>
                  </a:cubicBezTo>
                  <a:cubicBezTo>
                    <a:pt x="1206025" y="749617"/>
                    <a:pt x="1209835" y="744855"/>
                    <a:pt x="1214598" y="739140"/>
                  </a:cubicBezTo>
                  <a:cubicBezTo>
                    <a:pt x="1218408" y="734377"/>
                    <a:pt x="1223170" y="728662"/>
                    <a:pt x="1226980" y="723900"/>
                  </a:cubicBezTo>
                  <a:cubicBezTo>
                    <a:pt x="1201263" y="739140"/>
                    <a:pt x="1177450" y="734377"/>
                    <a:pt x="1154590" y="719137"/>
                  </a:cubicBezTo>
                  <a:cubicBezTo>
                    <a:pt x="1147923" y="714375"/>
                    <a:pt x="1141255" y="708660"/>
                    <a:pt x="1134588" y="703897"/>
                  </a:cubicBezTo>
                  <a:cubicBezTo>
                    <a:pt x="1111728" y="684847"/>
                    <a:pt x="1087915" y="666750"/>
                    <a:pt x="1049815" y="671512"/>
                  </a:cubicBezTo>
                  <a:cubicBezTo>
                    <a:pt x="1079343" y="635317"/>
                    <a:pt x="1115538" y="611505"/>
                    <a:pt x="1145065" y="581025"/>
                  </a:cubicBezTo>
                  <a:cubicBezTo>
                    <a:pt x="1138398" y="580072"/>
                    <a:pt x="1134588" y="583882"/>
                    <a:pt x="1130778" y="585787"/>
                  </a:cubicBezTo>
                  <a:cubicBezTo>
                    <a:pt x="1101250" y="599122"/>
                    <a:pt x="1073628" y="618172"/>
                    <a:pt x="1046005" y="635317"/>
                  </a:cubicBezTo>
                  <a:cubicBezTo>
                    <a:pt x="1036480" y="641032"/>
                    <a:pt x="1026955" y="643890"/>
                    <a:pt x="1016478" y="643890"/>
                  </a:cubicBezTo>
                  <a:cubicBezTo>
                    <a:pt x="993618" y="643890"/>
                    <a:pt x="971710" y="643890"/>
                    <a:pt x="948850" y="643890"/>
                  </a:cubicBezTo>
                  <a:cubicBezTo>
                    <a:pt x="978378" y="660082"/>
                    <a:pt x="1006000" y="678180"/>
                    <a:pt x="1034575" y="695325"/>
                  </a:cubicBezTo>
                  <a:cubicBezTo>
                    <a:pt x="1053625" y="706755"/>
                    <a:pt x="1072675" y="718185"/>
                    <a:pt x="1086963" y="735330"/>
                  </a:cubicBezTo>
                  <a:cubicBezTo>
                    <a:pt x="1126968" y="780097"/>
                    <a:pt x="1160305" y="830580"/>
                    <a:pt x="1191738" y="882015"/>
                  </a:cubicBezTo>
                  <a:cubicBezTo>
                    <a:pt x="1202215" y="900112"/>
                    <a:pt x="1207930" y="918210"/>
                    <a:pt x="1206978" y="939165"/>
                  </a:cubicBezTo>
                  <a:cubicBezTo>
                    <a:pt x="1206025" y="977265"/>
                    <a:pt x="1203168" y="1015365"/>
                    <a:pt x="1205073" y="1052512"/>
                  </a:cubicBezTo>
                  <a:cubicBezTo>
                    <a:pt x="1206978" y="1085850"/>
                    <a:pt x="1201263" y="1114425"/>
                    <a:pt x="1183165" y="1141095"/>
                  </a:cubicBezTo>
                  <a:cubicBezTo>
                    <a:pt x="1151733" y="1189672"/>
                    <a:pt x="1110775" y="1231582"/>
                    <a:pt x="1068865" y="1271587"/>
                  </a:cubicBezTo>
                  <a:cubicBezTo>
                    <a:pt x="1058388" y="1282065"/>
                    <a:pt x="1044100" y="1289685"/>
                    <a:pt x="1030765" y="1296352"/>
                  </a:cubicBezTo>
                  <a:cubicBezTo>
                    <a:pt x="1024098" y="1300162"/>
                    <a:pt x="1020288" y="1300162"/>
                    <a:pt x="1022193" y="1290637"/>
                  </a:cubicBezTo>
                  <a:cubicBezTo>
                    <a:pt x="1023145" y="1286827"/>
                    <a:pt x="1024098" y="1283017"/>
                    <a:pt x="1025050" y="1279207"/>
                  </a:cubicBezTo>
                  <a:cubicBezTo>
                    <a:pt x="1031718" y="1248727"/>
                    <a:pt x="1041243" y="1218247"/>
                    <a:pt x="1044100" y="1187767"/>
                  </a:cubicBezTo>
                  <a:cubicBezTo>
                    <a:pt x="1046005" y="1172527"/>
                    <a:pt x="1050768" y="1159192"/>
                    <a:pt x="1061245" y="1148715"/>
                  </a:cubicBezTo>
                  <a:cubicBezTo>
                    <a:pt x="1068865" y="1141095"/>
                    <a:pt x="1076485" y="1133475"/>
                    <a:pt x="1083153" y="1125855"/>
                  </a:cubicBezTo>
                  <a:cubicBezTo>
                    <a:pt x="1076485" y="1125855"/>
                    <a:pt x="1071723" y="1127760"/>
                    <a:pt x="1066960" y="1128712"/>
                  </a:cubicBezTo>
                  <a:cubicBezTo>
                    <a:pt x="1054578" y="1132522"/>
                    <a:pt x="1043148" y="1134427"/>
                    <a:pt x="1034575" y="1121092"/>
                  </a:cubicBezTo>
                  <a:cubicBezTo>
                    <a:pt x="1026955" y="1108710"/>
                    <a:pt x="1030765" y="1092517"/>
                    <a:pt x="1044100" y="1082040"/>
                  </a:cubicBezTo>
                  <a:cubicBezTo>
                    <a:pt x="1067913" y="1064895"/>
                    <a:pt x="1086010" y="1042987"/>
                    <a:pt x="1106965" y="1022032"/>
                  </a:cubicBezTo>
                  <a:cubicBezTo>
                    <a:pt x="1090773" y="1030605"/>
                    <a:pt x="1074580" y="1040130"/>
                    <a:pt x="1055530" y="1042987"/>
                  </a:cubicBezTo>
                  <a:cubicBezTo>
                    <a:pt x="1030765" y="1047750"/>
                    <a:pt x="1014573" y="1030605"/>
                    <a:pt x="1018383" y="1006792"/>
                  </a:cubicBezTo>
                  <a:cubicBezTo>
                    <a:pt x="1020288" y="993457"/>
                    <a:pt x="1031718" y="987742"/>
                    <a:pt x="1042195" y="977265"/>
                  </a:cubicBezTo>
                  <a:cubicBezTo>
                    <a:pt x="1034575" y="980122"/>
                    <a:pt x="1029813" y="981075"/>
                    <a:pt x="1025050" y="982980"/>
                  </a:cubicBezTo>
                  <a:cubicBezTo>
                    <a:pt x="1012668" y="989647"/>
                    <a:pt x="1004095" y="986790"/>
                    <a:pt x="997428" y="973455"/>
                  </a:cubicBezTo>
                  <a:cubicBezTo>
                    <a:pt x="986950" y="953452"/>
                    <a:pt x="974568" y="933450"/>
                    <a:pt x="961233" y="914400"/>
                  </a:cubicBezTo>
                  <a:cubicBezTo>
                    <a:pt x="953613" y="902970"/>
                    <a:pt x="953613" y="894397"/>
                    <a:pt x="963138" y="883920"/>
                  </a:cubicBezTo>
                  <a:cubicBezTo>
                    <a:pt x="976473" y="867727"/>
                    <a:pt x="988855" y="851535"/>
                    <a:pt x="1001238" y="835342"/>
                  </a:cubicBezTo>
                  <a:cubicBezTo>
                    <a:pt x="982188" y="839152"/>
                    <a:pt x="965043" y="843915"/>
                    <a:pt x="947898" y="851535"/>
                  </a:cubicBezTo>
                  <a:cubicBezTo>
                    <a:pt x="933610" y="857250"/>
                    <a:pt x="923133" y="854392"/>
                    <a:pt x="915513" y="842010"/>
                  </a:cubicBezTo>
                  <a:cubicBezTo>
                    <a:pt x="911703" y="837247"/>
                    <a:pt x="909798" y="831532"/>
                    <a:pt x="905035" y="826770"/>
                  </a:cubicBezTo>
                  <a:cubicBezTo>
                    <a:pt x="895510" y="815340"/>
                    <a:pt x="896463" y="806767"/>
                    <a:pt x="907893" y="797242"/>
                  </a:cubicBezTo>
                  <a:cubicBezTo>
                    <a:pt x="926943" y="780097"/>
                    <a:pt x="944088" y="761047"/>
                    <a:pt x="965995" y="740092"/>
                  </a:cubicBezTo>
                  <a:cubicBezTo>
                    <a:pt x="936468" y="749617"/>
                    <a:pt x="911703" y="758190"/>
                    <a:pt x="886938" y="766762"/>
                  </a:cubicBezTo>
                  <a:cubicBezTo>
                    <a:pt x="868840" y="772477"/>
                    <a:pt x="853600" y="769620"/>
                    <a:pt x="841218" y="755332"/>
                  </a:cubicBezTo>
                  <a:cubicBezTo>
                    <a:pt x="829788" y="742950"/>
                    <a:pt x="819310" y="730567"/>
                    <a:pt x="808833" y="717232"/>
                  </a:cubicBezTo>
                  <a:cubicBezTo>
                    <a:pt x="799308" y="705802"/>
                    <a:pt x="787878" y="696277"/>
                    <a:pt x="772638" y="693420"/>
                  </a:cubicBezTo>
                  <a:cubicBezTo>
                    <a:pt x="767875" y="692467"/>
                    <a:pt x="763113" y="691515"/>
                    <a:pt x="759303" y="695325"/>
                  </a:cubicBezTo>
                  <a:cubicBezTo>
                    <a:pt x="755493" y="700087"/>
                    <a:pt x="760255" y="703897"/>
                    <a:pt x="762160" y="707707"/>
                  </a:cubicBezTo>
                  <a:cubicBezTo>
                    <a:pt x="847885" y="858202"/>
                    <a:pt x="899320" y="1022032"/>
                    <a:pt x="946945" y="1187767"/>
                  </a:cubicBezTo>
                  <a:cubicBezTo>
                    <a:pt x="968853" y="1263015"/>
                    <a:pt x="981235" y="1341120"/>
                    <a:pt x="990760" y="1419225"/>
                  </a:cubicBezTo>
                  <a:cubicBezTo>
                    <a:pt x="998380" y="1485900"/>
                    <a:pt x="1005048" y="1552575"/>
                    <a:pt x="1007905" y="1619250"/>
                  </a:cubicBezTo>
                  <a:cubicBezTo>
                    <a:pt x="1010763" y="1701165"/>
                    <a:pt x="997428" y="1781175"/>
                    <a:pt x="984093" y="1861185"/>
                  </a:cubicBezTo>
                  <a:cubicBezTo>
                    <a:pt x="973615" y="1923097"/>
                    <a:pt x="961233" y="1985010"/>
                    <a:pt x="934563" y="2043112"/>
                  </a:cubicBezTo>
                  <a:cubicBezTo>
                    <a:pt x="890986" y="2135981"/>
                    <a:pt x="831871" y="2214919"/>
                    <a:pt x="757621" y="2281133"/>
                  </a:cubicBezTo>
                  <a:lnTo>
                    <a:pt x="687604" y="2335903"/>
                  </a:lnTo>
                  <a:lnTo>
                    <a:pt x="686954" y="2335462"/>
                  </a:lnTo>
                  <a:cubicBezTo>
                    <a:pt x="676465" y="2328640"/>
                    <a:pt x="675014" y="2329959"/>
                    <a:pt x="652160" y="2327790"/>
                  </a:cubicBezTo>
                  <a:lnTo>
                    <a:pt x="647930" y="2327278"/>
                  </a:lnTo>
                  <a:lnTo>
                    <a:pt x="508263" y="2243561"/>
                  </a:lnTo>
                  <a:lnTo>
                    <a:pt x="519273" y="2243137"/>
                  </a:lnTo>
                  <a:cubicBezTo>
                    <a:pt x="585948" y="2214562"/>
                    <a:pt x="637383" y="2165985"/>
                    <a:pt x="682150" y="2110740"/>
                  </a:cubicBezTo>
                  <a:cubicBezTo>
                    <a:pt x="741205" y="2037397"/>
                    <a:pt x="790735" y="1959292"/>
                    <a:pt x="827883" y="1872615"/>
                  </a:cubicBezTo>
                  <a:cubicBezTo>
                    <a:pt x="850743" y="1819275"/>
                    <a:pt x="856458" y="1762125"/>
                    <a:pt x="865030" y="1706880"/>
                  </a:cubicBezTo>
                  <a:cubicBezTo>
                    <a:pt x="879318" y="1615440"/>
                    <a:pt x="874555" y="1523047"/>
                    <a:pt x="866935" y="1430655"/>
                  </a:cubicBezTo>
                  <a:cubicBezTo>
                    <a:pt x="850743" y="1240155"/>
                    <a:pt x="804070" y="1055370"/>
                    <a:pt x="751683" y="872490"/>
                  </a:cubicBezTo>
                  <a:cubicBezTo>
                    <a:pt x="737395" y="822960"/>
                    <a:pt x="722155" y="774382"/>
                    <a:pt x="698343" y="727710"/>
                  </a:cubicBezTo>
                  <a:cubicBezTo>
                    <a:pt x="696438" y="722947"/>
                    <a:pt x="695485" y="716280"/>
                    <a:pt x="689770" y="716280"/>
                  </a:cubicBezTo>
                  <a:cubicBezTo>
                    <a:pt x="683103" y="716280"/>
                    <a:pt x="683103" y="723900"/>
                    <a:pt x="681198" y="729615"/>
                  </a:cubicBezTo>
                  <a:cubicBezTo>
                    <a:pt x="672625" y="754380"/>
                    <a:pt x="676435" y="779145"/>
                    <a:pt x="684055" y="803910"/>
                  </a:cubicBezTo>
                  <a:cubicBezTo>
                    <a:pt x="687865" y="814387"/>
                    <a:pt x="686913" y="822960"/>
                    <a:pt x="679293" y="831532"/>
                  </a:cubicBezTo>
                  <a:cubicBezTo>
                    <a:pt x="657385" y="860107"/>
                    <a:pt x="635478" y="889635"/>
                    <a:pt x="613570" y="918210"/>
                  </a:cubicBezTo>
                  <a:cubicBezTo>
                    <a:pt x="610713" y="922972"/>
                    <a:pt x="606903" y="928687"/>
                    <a:pt x="600235" y="926782"/>
                  </a:cubicBezTo>
                  <a:cubicBezTo>
                    <a:pt x="593568" y="924877"/>
                    <a:pt x="595473" y="917257"/>
                    <a:pt x="595473" y="912495"/>
                  </a:cubicBezTo>
                  <a:cubicBezTo>
                    <a:pt x="595473" y="881062"/>
                    <a:pt x="600235" y="849630"/>
                    <a:pt x="585948" y="820102"/>
                  </a:cubicBezTo>
                  <a:cubicBezTo>
                    <a:pt x="577375" y="802957"/>
                    <a:pt x="568803" y="785812"/>
                    <a:pt x="560230" y="768667"/>
                  </a:cubicBezTo>
                  <a:cubicBezTo>
                    <a:pt x="544038" y="735330"/>
                    <a:pt x="536418" y="701992"/>
                    <a:pt x="551658" y="664845"/>
                  </a:cubicBezTo>
                  <a:cubicBezTo>
                    <a:pt x="560230" y="644842"/>
                    <a:pt x="550705" y="630555"/>
                    <a:pt x="527845" y="621982"/>
                  </a:cubicBezTo>
                  <a:cubicBezTo>
                    <a:pt x="502128" y="612457"/>
                    <a:pt x="474505" y="611505"/>
                    <a:pt x="447835" y="606742"/>
                  </a:cubicBezTo>
                  <a:cubicBezTo>
                    <a:pt x="408783" y="600075"/>
                    <a:pt x="371635" y="609600"/>
                    <a:pt x="334488" y="620077"/>
                  </a:cubicBezTo>
                  <a:cubicBezTo>
                    <a:pt x="319248" y="623887"/>
                    <a:pt x="304008" y="628650"/>
                    <a:pt x="289720" y="633412"/>
                  </a:cubicBezTo>
                  <a:cubicBezTo>
                    <a:pt x="269718" y="639127"/>
                    <a:pt x="268765" y="637222"/>
                    <a:pt x="270670" y="618172"/>
                  </a:cubicBezTo>
                  <a:cubicBezTo>
                    <a:pt x="273528" y="586740"/>
                    <a:pt x="281148" y="556260"/>
                    <a:pt x="290673" y="526732"/>
                  </a:cubicBezTo>
                  <a:cubicBezTo>
                    <a:pt x="291625" y="522922"/>
                    <a:pt x="293530" y="519112"/>
                    <a:pt x="294483" y="514350"/>
                  </a:cubicBezTo>
                  <a:cubicBezTo>
                    <a:pt x="266860" y="535305"/>
                    <a:pt x="236380" y="594360"/>
                    <a:pt x="231618" y="636270"/>
                  </a:cubicBezTo>
                  <a:cubicBezTo>
                    <a:pt x="230665" y="646747"/>
                    <a:pt x="226855" y="654367"/>
                    <a:pt x="218283" y="660082"/>
                  </a:cubicBezTo>
                  <a:cubicBezTo>
                    <a:pt x="190660" y="680085"/>
                    <a:pt x="165895" y="702945"/>
                    <a:pt x="133510" y="715327"/>
                  </a:cubicBezTo>
                  <a:cubicBezTo>
                    <a:pt x="118270" y="721042"/>
                    <a:pt x="115413" y="720090"/>
                    <a:pt x="118270" y="702945"/>
                  </a:cubicBezTo>
                  <a:cubicBezTo>
                    <a:pt x="119223" y="693420"/>
                    <a:pt x="122080" y="682942"/>
                    <a:pt x="121128" y="672465"/>
                  </a:cubicBezTo>
                  <a:cubicBezTo>
                    <a:pt x="115413" y="685800"/>
                    <a:pt x="108745" y="699135"/>
                    <a:pt x="103030" y="713422"/>
                  </a:cubicBezTo>
                  <a:cubicBezTo>
                    <a:pt x="95410" y="733425"/>
                    <a:pt x="83028" y="749617"/>
                    <a:pt x="65883" y="762000"/>
                  </a:cubicBezTo>
                  <a:cubicBezTo>
                    <a:pt x="48738" y="774382"/>
                    <a:pt x="32545" y="788670"/>
                    <a:pt x="16353" y="802005"/>
                  </a:cubicBezTo>
                  <a:cubicBezTo>
                    <a:pt x="13495" y="803910"/>
                    <a:pt x="11590" y="807720"/>
                    <a:pt x="7780" y="806767"/>
                  </a:cubicBezTo>
                  <a:cubicBezTo>
                    <a:pt x="3970" y="805815"/>
                    <a:pt x="3970" y="801052"/>
                    <a:pt x="3970" y="797242"/>
                  </a:cubicBezTo>
                  <a:cubicBezTo>
                    <a:pt x="2065" y="731520"/>
                    <a:pt x="-6507" y="665797"/>
                    <a:pt x="9685" y="600075"/>
                  </a:cubicBezTo>
                  <a:cubicBezTo>
                    <a:pt x="11590" y="593407"/>
                    <a:pt x="13495" y="585787"/>
                    <a:pt x="16353" y="580072"/>
                  </a:cubicBezTo>
                  <a:cubicBezTo>
                    <a:pt x="40165" y="536257"/>
                    <a:pt x="66835" y="494347"/>
                    <a:pt x="109698" y="464820"/>
                  </a:cubicBezTo>
                  <a:cubicBezTo>
                    <a:pt x="166848" y="426720"/>
                    <a:pt x="224950" y="390525"/>
                    <a:pt x="294483" y="383857"/>
                  </a:cubicBezTo>
                  <a:cubicBezTo>
                    <a:pt x="391638" y="374332"/>
                    <a:pt x="484983" y="383857"/>
                    <a:pt x="567850" y="441007"/>
                  </a:cubicBezTo>
                  <a:cubicBezTo>
                    <a:pt x="587853" y="454342"/>
                    <a:pt x="607855" y="467677"/>
                    <a:pt x="632620" y="480060"/>
                  </a:cubicBezTo>
                  <a:cubicBezTo>
                    <a:pt x="602140" y="429577"/>
                    <a:pt x="573565" y="382905"/>
                    <a:pt x="544038" y="336232"/>
                  </a:cubicBezTo>
                  <a:cubicBezTo>
                    <a:pt x="522130" y="300990"/>
                    <a:pt x="523083" y="299085"/>
                    <a:pt x="557373" y="275272"/>
                  </a:cubicBezTo>
                  <a:cubicBezTo>
                    <a:pt x="559278" y="273367"/>
                    <a:pt x="562135" y="271462"/>
                    <a:pt x="566898" y="267652"/>
                  </a:cubicBezTo>
                  <a:cubicBezTo>
                    <a:pt x="549753" y="269557"/>
                    <a:pt x="535465" y="268605"/>
                    <a:pt x="521178" y="271462"/>
                  </a:cubicBezTo>
                  <a:cubicBezTo>
                    <a:pt x="504985" y="274320"/>
                    <a:pt x="493555" y="268605"/>
                    <a:pt x="484030" y="257175"/>
                  </a:cubicBezTo>
                  <a:cubicBezTo>
                    <a:pt x="473553" y="245745"/>
                    <a:pt x="464028" y="235267"/>
                    <a:pt x="452598" y="223837"/>
                  </a:cubicBezTo>
                  <a:cubicBezTo>
                    <a:pt x="427833" y="199072"/>
                    <a:pt x="427833" y="196215"/>
                    <a:pt x="450693" y="172402"/>
                  </a:cubicBezTo>
                  <a:cubicBezTo>
                    <a:pt x="438310" y="172402"/>
                    <a:pt x="438310" y="172402"/>
                    <a:pt x="432595" y="150495"/>
                  </a:cubicBezTo>
                  <a:cubicBezTo>
                    <a:pt x="425928" y="155257"/>
                    <a:pt x="423070" y="162877"/>
                    <a:pt x="420213" y="169545"/>
                  </a:cubicBezTo>
                  <a:cubicBezTo>
                    <a:pt x="413545" y="184785"/>
                    <a:pt x="401163" y="192405"/>
                    <a:pt x="385923" y="191452"/>
                  </a:cubicBezTo>
                  <a:cubicBezTo>
                    <a:pt x="365920" y="189547"/>
                    <a:pt x="354490" y="197167"/>
                    <a:pt x="344965" y="213360"/>
                  </a:cubicBezTo>
                  <a:cubicBezTo>
                    <a:pt x="331630" y="235267"/>
                    <a:pt x="314485" y="255270"/>
                    <a:pt x="299245" y="275272"/>
                  </a:cubicBezTo>
                  <a:cubicBezTo>
                    <a:pt x="295435" y="280035"/>
                    <a:pt x="292578" y="287655"/>
                    <a:pt x="284958" y="284797"/>
                  </a:cubicBezTo>
                  <a:cubicBezTo>
                    <a:pt x="278290" y="281940"/>
                    <a:pt x="281148" y="275272"/>
                    <a:pt x="281148" y="269557"/>
                  </a:cubicBezTo>
                  <a:cubicBezTo>
                    <a:pt x="284005" y="221932"/>
                    <a:pt x="295435" y="177165"/>
                    <a:pt x="321153" y="136207"/>
                  </a:cubicBezTo>
                  <a:cubicBezTo>
                    <a:pt x="324963" y="129540"/>
                    <a:pt x="330678" y="125730"/>
                    <a:pt x="336393" y="121920"/>
                  </a:cubicBezTo>
                  <a:cubicBezTo>
                    <a:pt x="384018" y="86677"/>
                    <a:pt x="434500" y="56197"/>
                    <a:pt x="483078" y="22860"/>
                  </a:cubicBezTo>
                  <a:cubicBezTo>
                    <a:pt x="494508" y="15240"/>
                    <a:pt x="504985" y="4762"/>
                    <a:pt x="518320"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396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1137C2C-1D1B-4B3B-BF8A-87639161EAE6}"/>
              </a:ext>
            </a:extLst>
          </p:cNvPr>
          <p:cNvSpPr>
            <a:spLocks noGrp="1"/>
          </p:cNvSpPr>
          <p:nvPr>
            <p:ph type="pic" idx="16" hasCustomPrompt="1"/>
          </p:nvPr>
        </p:nvSpPr>
        <p:spPr>
          <a:xfrm>
            <a:off x="0" y="-1"/>
            <a:ext cx="12192000" cy="4689695"/>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7" name="그림 개체 틀 4">
            <a:extLst>
              <a:ext uri="{FF2B5EF4-FFF2-40B4-BE49-F238E27FC236}">
                <a16:creationId xmlns:a16="http://schemas.microsoft.com/office/drawing/2014/main" id="{7ED81E56-1C8B-44C9-A14D-3989806CB058}"/>
              </a:ext>
            </a:extLst>
          </p:cNvPr>
          <p:cNvSpPr>
            <a:spLocks noGrp="1"/>
          </p:cNvSpPr>
          <p:nvPr>
            <p:ph type="pic" idx="17" hasCustomPrompt="1"/>
          </p:nvPr>
        </p:nvSpPr>
        <p:spPr>
          <a:xfrm rot="20894745">
            <a:off x="6274493" y="2713781"/>
            <a:ext cx="2884479" cy="3115901"/>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그림 개체 틀 4">
            <a:extLst>
              <a:ext uri="{FF2B5EF4-FFF2-40B4-BE49-F238E27FC236}">
                <a16:creationId xmlns:a16="http://schemas.microsoft.com/office/drawing/2014/main" id="{DD7E03EB-D0F2-4F4A-B104-40BB04F608FF}"/>
              </a:ext>
            </a:extLst>
          </p:cNvPr>
          <p:cNvSpPr>
            <a:spLocks noGrp="1"/>
          </p:cNvSpPr>
          <p:nvPr>
            <p:ph type="pic" idx="18" hasCustomPrompt="1"/>
          </p:nvPr>
        </p:nvSpPr>
        <p:spPr>
          <a:xfrm rot="1276633">
            <a:off x="8563925" y="3050876"/>
            <a:ext cx="2884479" cy="3115901"/>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val="171581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D2008D2F-0932-4EC6-9CE3-B2E6ECE94452}"/>
              </a:ext>
            </a:extLst>
          </p:cNvPr>
          <p:cNvSpPr>
            <a:spLocks noGrp="1"/>
          </p:cNvSpPr>
          <p:nvPr>
            <p:ph type="pic" idx="16" hasCustomPrompt="1"/>
          </p:nvPr>
        </p:nvSpPr>
        <p:spPr>
          <a:xfrm>
            <a:off x="6096000" y="0"/>
            <a:ext cx="6096000" cy="3429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and Send to </a:t>
            </a:r>
            <a:r>
              <a:rPr lang="en-US" altLang="ko-KR" dirty="0" err="1"/>
              <a:t>BackHere</a:t>
            </a:r>
            <a:endParaRPr lang="ko-KR" altLang="en-US" dirty="0"/>
          </a:p>
        </p:txBody>
      </p:sp>
      <p:sp>
        <p:nvSpPr>
          <p:cNvPr id="5" name="그림 개체 틀 4">
            <a:extLst>
              <a:ext uri="{FF2B5EF4-FFF2-40B4-BE49-F238E27FC236}">
                <a16:creationId xmlns:a16="http://schemas.microsoft.com/office/drawing/2014/main" id="{2FC4263E-05B0-4493-AA02-4516ADA74718}"/>
              </a:ext>
            </a:extLst>
          </p:cNvPr>
          <p:cNvSpPr>
            <a:spLocks noGrp="1"/>
          </p:cNvSpPr>
          <p:nvPr>
            <p:ph type="pic" idx="17" hasCustomPrompt="1"/>
          </p:nvPr>
        </p:nvSpPr>
        <p:spPr>
          <a:xfrm>
            <a:off x="0" y="3429000"/>
            <a:ext cx="6096000" cy="3429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06916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F90EF7ED-908D-4D10-9E82-7614B4A75ADA}"/>
              </a:ext>
            </a:extLst>
          </p:cNvPr>
          <p:cNvSpPr>
            <a:spLocks noGrp="1"/>
          </p:cNvSpPr>
          <p:nvPr>
            <p:ph type="pic" idx="16"/>
          </p:nvPr>
        </p:nvSpPr>
        <p:spPr>
          <a:xfrm>
            <a:off x="0" y="0"/>
            <a:ext cx="12192000" cy="6858000"/>
          </a:xfrm>
          <a:prstGeom prst="rect">
            <a:avLst/>
          </a:prstGeom>
          <a:solidFill>
            <a:schemeClr val="bg1">
              <a:lumMod val="95000"/>
            </a:schemeClr>
          </a:solidFill>
        </p:spPr>
        <p:txBody>
          <a:bodyPr wrap="square" anchor="t">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ltLang="ko-KR" dirty="0"/>
          </a:p>
          <a:p>
            <a:endParaRPr lang="en-US" altLang="ko-KR" dirty="0"/>
          </a:p>
          <a:p>
            <a:endParaRPr lang="en-US" altLang="ko-KR" dirty="0"/>
          </a:p>
          <a:p>
            <a:endParaRPr lang="en-US" altLang="ko-KR" dirty="0"/>
          </a:p>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id="{FAC94539-1AAE-43CA-B4D0-78087D6504A6}"/>
              </a:ext>
            </a:extLst>
          </p:cNvPr>
          <p:cNvSpPr>
            <a:spLocks noGrp="1"/>
          </p:cNvSpPr>
          <p:nvPr>
            <p:ph type="pic" idx="17" hasCustomPrompt="1"/>
          </p:nvPr>
        </p:nvSpPr>
        <p:spPr>
          <a:xfrm>
            <a:off x="1774736"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그림 개체 틀 4">
            <a:extLst>
              <a:ext uri="{FF2B5EF4-FFF2-40B4-BE49-F238E27FC236}">
                <a16:creationId xmlns:a16="http://schemas.microsoft.com/office/drawing/2014/main" id="{E9228230-AC2D-418A-BE07-450FBD5F7B26}"/>
              </a:ext>
            </a:extLst>
          </p:cNvPr>
          <p:cNvSpPr>
            <a:spLocks noGrp="1"/>
          </p:cNvSpPr>
          <p:nvPr>
            <p:ph type="pic" idx="18" hasCustomPrompt="1"/>
          </p:nvPr>
        </p:nvSpPr>
        <p:spPr>
          <a:xfrm>
            <a:off x="4016738"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4">
            <a:extLst>
              <a:ext uri="{FF2B5EF4-FFF2-40B4-BE49-F238E27FC236}">
                <a16:creationId xmlns:a16="http://schemas.microsoft.com/office/drawing/2014/main" id="{5A972B0D-5659-49D7-88F2-2C7FAC14E678}"/>
              </a:ext>
            </a:extLst>
          </p:cNvPr>
          <p:cNvSpPr>
            <a:spLocks noGrp="1"/>
          </p:cNvSpPr>
          <p:nvPr>
            <p:ph type="pic" idx="19" hasCustomPrompt="1"/>
          </p:nvPr>
        </p:nvSpPr>
        <p:spPr>
          <a:xfrm>
            <a:off x="6258740"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그림 개체 틀 4">
            <a:extLst>
              <a:ext uri="{FF2B5EF4-FFF2-40B4-BE49-F238E27FC236}">
                <a16:creationId xmlns:a16="http://schemas.microsoft.com/office/drawing/2014/main" id="{E28D0C5B-2EA1-4933-BB03-6E647CA0FC8A}"/>
              </a:ext>
            </a:extLst>
          </p:cNvPr>
          <p:cNvSpPr>
            <a:spLocks noGrp="1"/>
          </p:cNvSpPr>
          <p:nvPr>
            <p:ph type="pic" idx="20" hasCustomPrompt="1"/>
          </p:nvPr>
        </p:nvSpPr>
        <p:spPr>
          <a:xfrm>
            <a:off x="8500743"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33324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3364F9-BE09-4AD7-986E-407F1B79F9AD}"/>
              </a:ext>
            </a:extLst>
          </p:cNvPr>
          <p:cNvSpPr>
            <a:spLocks noGrp="1"/>
          </p:cNvSpPr>
          <p:nvPr>
            <p:ph type="pic" idx="16" hasCustomPrompt="1"/>
          </p:nvPr>
        </p:nvSpPr>
        <p:spPr>
          <a:xfrm>
            <a:off x="4403035" y="0"/>
            <a:ext cx="7788965" cy="6858000"/>
          </a:xfrm>
          <a:custGeom>
            <a:avLst/>
            <a:gdLst>
              <a:gd name="connsiteX0" fmla="*/ 3894482 w 7788965"/>
              <a:gd name="connsiteY0" fmla="*/ 2146852 h 6858000"/>
              <a:gd name="connsiteX1" fmla="*/ 7788964 w 7788965"/>
              <a:gd name="connsiteY1" fmla="*/ 6858000 h 6858000"/>
              <a:gd name="connsiteX2" fmla="*/ 0 w 7788965"/>
              <a:gd name="connsiteY2" fmla="*/ 6858000 h 6858000"/>
              <a:gd name="connsiteX3" fmla="*/ 0 w 7788965"/>
              <a:gd name="connsiteY3" fmla="*/ 6857999 h 6858000"/>
              <a:gd name="connsiteX4" fmla="*/ 5734705 w 7788965"/>
              <a:gd name="connsiteY4" fmla="*/ 0 h 6858000"/>
              <a:gd name="connsiteX5" fmla="*/ 7788965 w 7788965"/>
              <a:gd name="connsiteY5" fmla="*/ 0 h 6858000"/>
              <a:gd name="connsiteX6" fmla="*/ 7788965 w 7788965"/>
              <a:gd name="connsiteY6" fmla="*/ 6641351 h 6858000"/>
              <a:gd name="connsiteX7" fmla="*/ 4000566 w 7788965"/>
              <a:gd name="connsiteY7" fmla="*/ 2078313 h 6858000"/>
              <a:gd name="connsiteX8" fmla="*/ 2214158 w 7788965"/>
              <a:gd name="connsiteY8" fmla="*/ 0 h 6858000"/>
              <a:gd name="connsiteX9" fmla="*/ 5574803 w 7788965"/>
              <a:gd name="connsiteY9" fmla="*/ 0 h 6858000"/>
              <a:gd name="connsiteX10" fmla="*/ 3894480 w 7788965"/>
              <a:gd name="connsiteY10" fmla="*/ 2032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965" h="6858000">
                <a:moveTo>
                  <a:pt x="3894482" y="2146852"/>
                </a:moveTo>
                <a:lnTo>
                  <a:pt x="7788964" y="6858000"/>
                </a:lnTo>
                <a:lnTo>
                  <a:pt x="0" y="6858000"/>
                </a:lnTo>
                <a:lnTo>
                  <a:pt x="0" y="6857999"/>
                </a:lnTo>
                <a:close/>
                <a:moveTo>
                  <a:pt x="5734705" y="0"/>
                </a:moveTo>
                <a:lnTo>
                  <a:pt x="7788965" y="0"/>
                </a:lnTo>
                <a:lnTo>
                  <a:pt x="7788965" y="6641351"/>
                </a:lnTo>
                <a:lnTo>
                  <a:pt x="4000566" y="2078313"/>
                </a:lnTo>
                <a:close/>
                <a:moveTo>
                  <a:pt x="2214158" y="0"/>
                </a:moveTo>
                <a:lnTo>
                  <a:pt x="5574803" y="0"/>
                </a:lnTo>
                <a:lnTo>
                  <a:pt x="3894480" y="203268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900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12AFF536-5F38-408C-BA8B-D768E8CE6E24}"/>
              </a:ext>
            </a:extLst>
          </p:cNvPr>
          <p:cNvSpPr>
            <a:spLocks noGrp="1"/>
          </p:cNvSpPr>
          <p:nvPr>
            <p:ph type="pic" idx="16" hasCustomPrompt="1"/>
          </p:nvPr>
        </p:nvSpPr>
        <p:spPr>
          <a:xfrm>
            <a:off x="0" y="1"/>
            <a:ext cx="12192000" cy="6858000"/>
          </a:xfrm>
          <a:custGeom>
            <a:avLst/>
            <a:gdLst>
              <a:gd name="connsiteX0" fmla="*/ 9313213 w 12192000"/>
              <a:gd name="connsiteY0" fmla="*/ 6492624 h 6858000"/>
              <a:gd name="connsiteX1" fmla="*/ 9283702 w 12192000"/>
              <a:gd name="connsiteY1" fmla="*/ 6499008 h 6858000"/>
              <a:gd name="connsiteX2" fmla="*/ 9307366 w 12192000"/>
              <a:gd name="connsiteY2" fmla="*/ 6502453 h 6858000"/>
              <a:gd name="connsiteX3" fmla="*/ 6907872 w 12192000"/>
              <a:gd name="connsiteY3" fmla="*/ 5434699 h 6858000"/>
              <a:gd name="connsiteX4" fmla="*/ 6921662 w 12192000"/>
              <a:gd name="connsiteY4" fmla="*/ 5437847 h 6858000"/>
              <a:gd name="connsiteX5" fmla="*/ 6896897 w 12192000"/>
              <a:gd name="connsiteY5" fmla="*/ 5457774 h 6858000"/>
              <a:gd name="connsiteX6" fmla="*/ 6907872 w 12192000"/>
              <a:gd name="connsiteY6" fmla="*/ 5434699 h 6858000"/>
              <a:gd name="connsiteX7" fmla="*/ 7113875 w 12192000"/>
              <a:gd name="connsiteY7" fmla="*/ 5289876 h 6858000"/>
              <a:gd name="connsiteX8" fmla="*/ 6278624 w 12192000"/>
              <a:gd name="connsiteY8" fmla="*/ 5508486 h 6858000"/>
              <a:gd name="connsiteX9" fmla="*/ 6399569 w 12192000"/>
              <a:gd name="connsiteY9" fmla="*/ 5553147 h 6858000"/>
              <a:gd name="connsiteX10" fmla="*/ 5343659 w 12192000"/>
              <a:gd name="connsiteY10" fmla="*/ 6059703 h 6858000"/>
              <a:gd name="connsiteX11" fmla="*/ 5186445 w 12192000"/>
              <a:gd name="connsiteY11" fmla="*/ 6110388 h 6858000"/>
              <a:gd name="connsiteX12" fmla="*/ 5170276 w 12192000"/>
              <a:gd name="connsiteY12" fmla="*/ 6171276 h 6858000"/>
              <a:gd name="connsiteX13" fmla="*/ 5008556 w 12192000"/>
              <a:gd name="connsiteY13" fmla="*/ 6206589 h 6858000"/>
              <a:gd name="connsiteX14" fmla="*/ 4837008 w 12192000"/>
              <a:gd name="connsiteY14" fmla="*/ 6222454 h 6858000"/>
              <a:gd name="connsiteX15" fmla="*/ 4883253 w 12192000"/>
              <a:gd name="connsiteY15" fmla="*/ 6202254 h 6858000"/>
              <a:gd name="connsiteX16" fmla="*/ 4939387 w 12192000"/>
              <a:gd name="connsiteY16" fmla="*/ 6148428 h 6858000"/>
              <a:gd name="connsiteX17" fmla="*/ 4856785 w 12192000"/>
              <a:gd name="connsiteY17" fmla="*/ 6155202 h 6858000"/>
              <a:gd name="connsiteX18" fmla="*/ 4830320 w 12192000"/>
              <a:gd name="connsiteY18" fmla="*/ 6108152 h 6858000"/>
              <a:gd name="connsiteX19" fmla="*/ 4727939 w 12192000"/>
              <a:gd name="connsiteY19" fmla="*/ 6182177 h 6858000"/>
              <a:gd name="connsiteX20" fmla="*/ 4681695 w 12192000"/>
              <a:gd name="connsiteY20" fmla="*/ 6202379 h 6858000"/>
              <a:gd name="connsiteX21" fmla="*/ 4625561 w 12192000"/>
              <a:gd name="connsiteY21" fmla="*/ 6256204 h 6858000"/>
              <a:gd name="connsiteX22" fmla="*/ 4744520 w 12192000"/>
              <a:gd name="connsiteY22" fmla="*/ 6262857 h 6858000"/>
              <a:gd name="connsiteX23" fmla="*/ 4787561 w 12192000"/>
              <a:gd name="connsiteY23" fmla="*/ 6390585 h 6858000"/>
              <a:gd name="connsiteX24" fmla="*/ 5791860 w 12192000"/>
              <a:gd name="connsiteY24" fmla="*/ 6127729 h 6858000"/>
              <a:gd name="connsiteX25" fmla="*/ 6433876 w 12192000"/>
              <a:gd name="connsiteY25" fmla="*/ 5929715 h 6858000"/>
              <a:gd name="connsiteX26" fmla="*/ 6652740 w 12192000"/>
              <a:gd name="connsiteY26" fmla="*/ 5865413 h 6858000"/>
              <a:gd name="connsiteX27" fmla="*/ 6667710 w 12192000"/>
              <a:gd name="connsiteY27" fmla="*/ 5809037 h 6858000"/>
              <a:gd name="connsiteX28" fmla="*/ 6604489 w 12192000"/>
              <a:gd name="connsiteY28" fmla="*/ 5831375 h 6858000"/>
              <a:gd name="connsiteX29" fmla="*/ 6404201 w 12192000"/>
              <a:gd name="connsiteY29" fmla="*/ 5799349 h 6858000"/>
              <a:gd name="connsiteX30" fmla="*/ 6283979 w 12192000"/>
              <a:gd name="connsiteY30" fmla="*/ 5824850 h 6858000"/>
              <a:gd name="connsiteX31" fmla="*/ 6129560 w 12192000"/>
              <a:gd name="connsiteY31" fmla="*/ 5902375 h 6858000"/>
              <a:gd name="connsiteX32" fmla="*/ 5930777 w 12192000"/>
              <a:gd name="connsiteY32" fmla="*/ 5952180 h 6858000"/>
              <a:gd name="connsiteX33" fmla="*/ 5983035 w 12192000"/>
              <a:gd name="connsiteY33" fmla="*/ 5917419 h 6858000"/>
              <a:gd name="connsiteX34" fmla="*/ 6042534 w 12192000"/>
              <a:gd name="connsiteY34" fmla="*/ 5855343 h 6858000"/>
              <a:gd name="connsiteX35" fmla="*/ 6850211 w 12192000"/>
              <a:gd name="connsiteY35" fmla="*/ 5502539 h 6858000"/>
              <a:gd name="connsiteX36" fmla="*/ 6880447 w 12192000"/>
              <a:gd name="connsiteY36" fmla="*/ 5513706 h 6858000"/>
              <a:gd name="connsiteX37" fmla="*/ 6888672 w 12192000"/>
              <a:gd name="connsiteY37" fmla="*/ 5485740 h 6858000"/>
              <a:gd name="connsiteX38" fmla="*/ 6965594 w 12192000"/>
              <a:gd name="connsiteY38" fmla="*/ 5452139 h 6858000"/>
              <a:gd name="connsiteX39" fmla="*/ 6935357 w 12192000"/>
              <a:gd name="connsiteY39" fmla="*/ 5440974 h 6858000"/>
              <a:gd name="connsiteX40" fmla="*/ 6921662 w 12192000"/>
              <a:gd name="connsiteY40" fmla="*/ 5437847 h 6858000"/>
              <a:gd name="connsiteX41" fmla="*/ 6955904 w 12192000"/>
              <a:gd name="connsiteY41" fmla="*/ 5410292 h 6858000"/>
              <a:gd name="connsiteX42" fmla="*/ 7113875 w 12192000"/>
              <a:gd name="connsiteY42" fmla="*/ 5289876 h 6858000"/>
              <a:gd name="connsiteX43" fmla="*/ 4248306 w 12192000"/>
              <a:gd name="connsiteY43" fmla="*/ 5250616 h 6858000"/>
              <a:gd name="connsiteX44" fmla="*/ 4225386 w 12192000"/>
              <a:gd name="connsiteY44" fmla="*/ 5261349 h 6858000"/>
              <a:gd name="connsiteX45" fmla="*/ 4155183 w 12192000"/>
              <a:gd name="connsiteY45" fmla="*/ 5296935 h 6858000"/>
              <a:gd name="connsiteX46" fmla="*/ 4162782 w 12192000"/>
              <a:gd name="connsiteY46" fmla="*/ 5295683 h 6858000"/>
              <a:gd name="connsiteX47" fmla="*/ 4252644 w 12192000"/>
              <a:gd name="connsiteY47" fmla="*/ 5270486 h 6858000"/>
              <a:gd name="connsiteX48" fmla="*/ 4250758 w 12192000"/>
              <a:gd name="connsiteY48" fmla="*/ 5260702 h 6858000"/>
              <a:gd name="connsiteX49" fmla="*/ 11474102 w 12192000"/>
              <a:gd name="connsiteY49" fmla="*/ 5127327 h 6858000"/>
              <a:gd name="connsiteX50" fmla="*/ 11487898 w 12192000"/>
              <a:gd name="connsiteY50" fmla="*/ 5133238 h 6858000"/>
              <a:gd name="connsiteX51" fmla="*/ 11457583 w 12192000"/>
              <a:gd name="connsiteY51" fmla="*/ 5148266 h 6858000"/>
              <a:gd name="connsiteX52" fmla="*/ 11474102 w 12192000"/>
              <a:gd name="connsiteY52" fmla="*/ 5127327 h 6858000"/>
              <a:gd name="connsiteX53" fmla="*/ 11833593 w 12192000"/>
              <a:gd name="connsiteY53" fmla="*/ 4780074 h 6858000"/>
              <a:gd name="connsiteX54" fmla="*/ 11076028 w 12192000"/>
              <a:gd name="connsiteY54" fmla="*/ 5127056 h 6858000"/>
              <a:gd name="connsiteX55" fmla="*/ 10947933 w 12192000"/>
              <a:gd name="connsiteY55" fmla="*/ 5182716 h 6858000"/>
              <a:gd name="connsiteX56" fmla="*/ 9934908 w 12192000"/>
              <a:gd name="connsiteY56" fmla="*/ 5482762 h 6858000"/>
              <a:gd name="connsiteX57" fmla="*/ 9622931 w 12192000"/>
              <a:gd name="connsiteY57" fmla="*/ 5509444 h 6858000"/>
              <a:gd name="connsiteX58" fmla="*/ 9467025 w 12192000"/>
              <a:gd name="connsiteY58" fmla="*/ 5562898 h 6858000"/>
              <a:gd name="connsiteX59" fmla="*/ 9476653 w 12192000"/>
              <a:gd name="connsiteY59" fmla="*/ 5560316 h 6858000"/>
              <a:gd name="connsiteX60" fmla="*/ 9463425 w 12192000"/>
              <a:gd name="connsiteY60" fmla="*/ 5569798 h 6858000"/>
              <a:gd name="connsiteX61" fmla="*/ 9442531 w 12192000"/>
              <a:gd name="connsiteY61" fmla="*/ 5609849 h 6858000"/>
              <a:gd name="connsiteX62" fmla="*/ 9455982 w 12192000"/>
              <a:gd name="connsiteY62" fmla="*/ 5617122 h 6858000"/>
              <a:gd name="connsiteX63" fmla="*/ 9520625 w 12192000"/>
              <a:gd name="connsiteY63" fmla="*/ 5621177 h 6858000"/>
              <a:gd name="connsiteX64" fmla="*/ 9654527 w 12192000"/>
              <a:gd name="connsiteY64" fmla="*/ 5592923 h 6858000"/>
              <a:gd name="connsiteX65" fmla="*/ 9640948 w 12192000"/>
              <a:gd name="connsiteY65" fmla="*/ 5601148 h 6858000"/>
              <a:gd name="connsiteX66" fmla="*/ 9118659 w 12192000"/>
              <a:gd name="connsiteY66" fmla="*/ 5724048 h 6858000"/>
              <a:gd name="connsiteX67" fmla="*/ 9166543 w 12192000"/>
              <a:gd name="connsiteY67" fmla="*/ 5701985 h 6858000"/>
              <a:gd name="connsiteX68" fmla="*/ 9328543 w 12192000"/>
              <a:gd name="connsiteY68" fmla="*/ 5617360 h 6858000"/>
              <a:gd name="connsiteX69" fmla="*/ 9137935 w 12192000"/>
              <a:gd name="connsiteY69" fmla="*/ 5653135 h 6858000"/>
              <a:gd name="connsiteX70" fmla="*/ 9109330 w 12192000"/>
              <a:gd name="connsiteY70" fmla="*/ 5604284 h 6858000"/>
              <a:gd name="connsiteX71" fmla="*/ 8979333 w 12192000"/>
              <a:gd name="connsiteY71" fmla="*/ 5636455 h 6858000"/>
              <a:gd name="connsiteX72" fmla="*/ 8854273 w 12192000"/>
              <a:gd name="connsiteY72" fmla="*/ 5667077 h 6858000"/>
              <a:gd name="connsiteX73" fmla="*/ 8626880 w 12192000"/>
              <a:gd name="connsiteY73" fmla="*/ 5779248 h 6858000"/>
              <a:gd name="connsiteX74" fmla="*/ 8832468 w 12192000"/>
              <a:gd name="connsiteY74" fmla="*/ 5813168 h 6858000"/>
              <a:gd name="connsiteX75" fmla="*/ 9357620 w 12192000"/>
              <a:gd name="connsiteY75" fmla="*/ 5848006 h 6858000"/>
              <a:gd name="connsiteX76" fmla="*/ 10119329 w 12192000"/>
              <a:gd name="connsiteY76" fmla="*/ 5757545 h 6858000"/>
              <a:gd name="connsiteX77" fmla="*/ 10821154 w 12192000"/>
              <a:gd name="connsiteY77" fmla="*/ 5594692 h 6858000"/>
              <a:gd name="connsiteX78" fmla="*/ 10913513 w 12192000"/>
              <a:gd name="connsiteY78" fmla="*/ 5422747 h 6858000"/>
              <a:gd name="connsiteX79" fmla="*/ 11101191 w 12192000"/>
              <a:gd name="connsiteY79" fmla="*/ 5382732 h 6858000"/>
              <a:gd name="connsiteX80" fmla="*/ 11398871 w 12192000"/>
              <a:gd name="connsiteY80" fmla="*/ 5183813 h 6858000"/>
              <a:gd name="connsiteX81" fmla="*/ 11428202 w 12192000"/>
              <a:gd name="connsiteY81" fmla="*/ 5201047 h 6858000"/>
              <a:gd name="connsiteX82" fmla="*/ 11442891 w 12192000"/>
              <a:gd name="connsiteY82" fmla="*/ 5174657 h 6858000"/>
              <a:gd name="connsiteX83" fmla="*/ 11530933 w 12192000"/>
              <a:gd name="connsiteY83" fmla="*/ 5156343 h 6858000"/>
              <a:gd name="connsiteX84" fmla="*/ 11501604 w 12192000"/>
              <a:gd name="connsiteY84" fmla="*/ 5139108 h 6858000"/>
              <a:gd name="connsiteX85" fmla="*/ 11487898 w 12192000"/>
              <a:gd name="connsiteY85" fmla="*/ 5133238 h 6858000"/>
              <a:gd name="connsiteX86" fmla="*/ 11529819 w 12192000"/>
              <a:gd name="connsiteY86" fmla="*/ 5112457 h 6858000"/>
              <a:gd name="connsiteX87" fmla="*/ 11833593 w 12192000"/>
              <a:gd name="connsiteY87" fmla="*/ 4780074 h 6858000"/>
              <a:gd name="connsiteX88" fmla="*/ 5833845 w 12192000"/>
              <a:gd name="connsiteY88" fmla="*/ 4408656 h 6858000"/>
              <a:gd name="connsiteX89" fmla="*/ 5777106 w 12192000"/>
              <a:gd name="connsiteY89" fmla="*/ 4425958 h 6858000"/>
              <a:gd name="connsiteX90" fmla="*/ 5628695 w 12192000"/>
              <a:gd name="connsiteY90" fmla="*/ 4490707 h 6858000"/>
              <a:gd name="connsiteX91" fmla="*/ 5586096 w 12192000"/>
              <a:gd name="connsiteY91" fmla="*/ 4507366 h 6858000"/>
              <a:gd name="connsiteX92" fmla="*/ 5536355 w 12192000"/>
              <a:gd name="connsiteY92" fmla="*/ 4531768 h 6858000"/>
              <a:gd name="connsiteX93" fmla="*/ 5515365 w 12192000"/>
              <a:gd name="connsiteY93" fmla="*/ 4547122 h 6858000"/>
              <a:gd name="connsiteX94" fmla="*/ 5502659 w 12192000"/>
              <a:gd name="connsiteY94" fmla="*/ 4561284 h 6858000"/>
              <a:gd name="connsiteX95" fmla="*/ 5496606 w 12192000"/>
              <a:gd name="connsiteY95" fmla="*/ 4560740 h 6858000"/>
              <a:gd name="connsiteX96" fmla="*/ 5493468 w 12192000"/>
              <a:gd name="connsiteY96" fmla="*/ 4571522 h 6858000"/>
              <a:gd name="connsiteX97" fmla="*/ 5502659 w 12192000"/>
              <a:gd name="connsiteY97" fmla="*/ 4561284 h 6858000"/>
              <a:gd name="connsiteX98" fmla="*/ 5508669 w 12192000"/>
              <a:gd name="connsiteY98" fmla="*/ 4561823 h 6858000"/>
              <a:gd name="connsiteX99" fmla="*/ 5522226 w 12192000"/>
              <a:gd name="connsiteY99" fmla="*/ 4564883 h 6858000"/>
              <a:gd name="connsiteX100" fmla="*/ 5491819 w 12192000"/>
              <a:gd name="connsiteY100" fmla="*/ 4584283 h 6858000"/>
              <a:gd name="connsiteX101" fmla="*/ 5490171 w 12192000"/>
              <a:gd name="connsiteY101" fmla="*/ 4597043 h 6858000"/>
              <a:gd name="connsiteX102" fmla="*/ 5476618 w 12192000"/>
              <a:gd name="connsiteY102" fmla="*/ 4593983 h 6858000"/>
              <a:gd name="connsiteX103" fmla="*/ 5157358 w 12192000"/>
              <a:gd name="connsiteY103" fmla="*/ 4797688 h 6858000"/>
              <a:gd name="connsiteX104" fmla="*/ 5121095 w 12192000"/>
              <a:gd name="connsiteY104" fmla="*/ 4838885 h 6858000"/>
              <a:gd name="connsiteX105" fmla="*/ 5129127 w 12192000"/>
              <a:gd name="connsiteY105" fmla="*/ 4834665 h 6858000"/>
              <a:gd name="connsiteX106" fmla="*/ 5733680 w 12192000"/>
              <a:gd name="connsiteY106" fmla="*/ 4477572 h 6858000"/>
              <a:gd name="connsiteX107" fmla="*/ 4682012 w 12192000"/>
              <a:gd name="connsiteY107" fmla="*/ 4265945 h 6858000"/>
              <a:gd name="connsiteX108" fmla="*/ 4634333 w 12192000"/>
              <a:gd name="connsiteY108" fmla="*/ 4267544 h 6858000"/>
              <a:gd name="connsiteX109" fmla="*/ 4055046 w 12192000"/>
              <a:gd name="connsiteY109" fmla="*/ 4343915 h 6858000"/>
              <a:gd name="connsiteX110" fmla="*/ 3928022 w 12192000"/>
              <a:gd name="connsiteY110" fmla="*/ 4350958 h 6858000"/>
              <a:gd name="connsiteX111" fmla="*/ 3954714 w 12192000"/>
              <a:gd name="connsiteY111" fmla="*/ 4603932 h 6858000"/>
              <a:gd name="connsiteX112" fmla="*/ 3948764 w 12192000"/>
              <a:gd name="connsiteY112" fmla="*/ 4829818 h 6858000"/>
              <a:gd name="connsiteX113" fmla="*/ 3972062 w 12192000"/>
              <a:gd name="connsiteY113" fmla="*/ 5182481 h 6858000"/>
              <a:gd name="connsiteX114" fmla="*/ 3993888 w 12192000"/>
              <a:gd name="connsiteY114" fmla="*/ 5301612 h 6858000"/>
              <a:gd name="connsiteX115" fmla="*/ 3992798 w 12192000"/>
              <a:gd name="connsiteY115" fmla="*/ 5314897 h 6858000"/>
              <a:gd name="connsiteX116" fmla="*/ 4044917 w 12192000"/>
              <a:gd name="connsiteY116" fmla="*/ 5296730 h 6858000"/>
              <a:gd name="connsiteX117" fmla="*/ 4166792 w 12192000"/>
              <a:gd name="connsiteY117" fmla="*/ 5230677 h 6858000"/>
              <a:gd name="connsiteX118" fmla="*/ 4229801 w 12192000"/>
              <a:gd name="connsiteY118" fmla="*/ 5215354 h 6858000"/>
              <a:gd name="connsiteX119" fmla="*/ 4240308 w 12192000"/>
              <a:gd name="connsiteY119" fmla="*/ 5217727 h 6858000"/>
              <a:gd name="connsiteX120" fmla="*/ 4229329 w 12192000"/>
              <a:gd name="connsiteY120" fmla="*/ 5172572 h 6858000"/>
              <a:gd name="connsiteX121" fmla="*/ 4156038 w 12192000"/>
              <a:gd name="connsiteY121" fmla="*/ 4863498 h 6858000"/>
              <a:gd name="connsiteX122" fmla="*/ 4193837 w 12192000"/>
              <a:gd name="connsiteY122" fmla="*/ 4631699 h 6858000"/>
              <a:gd name="connsiteX123" fmla="*/ 4614081 w 12192000"/>
              <a:gd name="connsiteY123" fmla="*/ 4329580 h 6858000"/>
              <a:gd name="connsiteX124" fmla="*/ 4682012 w 12192000"/>
              <a:gd name="connsiteY124" fmla="*/ 4265945 h 6858000"/>
              <a:gd name="connsiteX125" fmla="*/ 6316140 w 12192000"/>
              <a:gd name="connsiteY125" fmla="*/ 4112787 h 6858000"/>
              <a:gd name="connsiteX126" fmla="*/ 6098874 w 12192000"/>
              <a:gd name="connsiteY126" fmla="*/ 4249607 h 6858000"/>
              <a:gd name="connsiteX127" fmla="*/ 6078668 w 12192000"/>
              <a:gd name="connsiteY127" fmla="*/ 4262101 h 6858000"/>
              <a:gd name="connsiteX128" fmla="*/ 6190588 w 12192000"/>
              <a:gd name="connsiteY128" fmla="*/ 4208042 h 6858000"/>
              <a:gd name="connsiteX129" fmla="*/ 6340527 w 12192000"/>
              <a:gd name="connsiteY129" fmla="*/ 4120091 h 6858000"/>
              <a:gd name="connsiteX130" fmla="*/ 6335824 w 12192000"/>
              <a:gd name="connsiteY130" fmla="*/ 4120509 h 6858000"/>
              <a:gd name="connsiteX131" fmla="*/ 6316140 w 12192000"/>
              <a:gd name="connsiteY131" fmla="*/ 4112787 h 6858000"/>
              <a:gd name="connsiteX132" fmla="*/ 11549474 w 12192000"/>
              <a:gd name="connsiteY132" fmla="*/ 3964035 h 6858000"/>
              <a:gd name="connsiteX133" fmla="*/ 11538164 w 12192000"/>
              <a:gd name="connsiteY133" fmla="*/ 4002941 h 6858000"/>
              <a:gd name="connsiteX134" fmla="*/ 11516326 w 12192000"/>
              <a:gd name="connsiteY134" fmla="*/ 4000984 h 6858000"/>
              <a:gd name="connsiteX135" fmla="*/ 6816832 w 12192000"/>
              <a:gd name="connsiteY135" fmla="*/ 3627781 h 6858000"/>
              <a:gd name="connsiteX136" fmla="*/ 6823727 w 12192000"/>
              <a:gd name="connsiteY136" fmla="*/ 3630002 h 6858000"/>
              <a:gd name="connsiteX137" fmla="*/ 6797984 w 12192000"/>
              <a:gd name="connsiteY137" fmla="*/ 3638283 h 6858000"/>
              <a:gd name="connsiteX138" fmla="*/ 6816832 w 12192000"/>
              <a:gd name="connsiteY138" fmla="*/ 3627781 h 6858000"/>
              <a:gd name="connsiteX139" fmla="*/ 7163143 w 12192000"/>
              <a:gd name="connsiteY139" fmla="*/ 3432811 h 6858000"/>
              <a:gd name="connsiteX140" fmla="*/ 7158103 w 12192000"/>
              <a:gd name="connsiteY140" fmla="*/ 3436652 h 6858000"/>
              <a:gd name="connsiteX141" fmla="*/ 7126747 w 12192000"/>
              <a:gd name="connsiteY141" fmla="*/ 3472451 h 6858000"/>
              <a:gd name="connsiteX142" fmla="*/ 7140458 w 12192000"/>
              <a:gd name="connsiteY142" fmla="*/ 3458495 h 6858000"/>
              <a:gd name="connsiteX143" fmla="*/ 7506464 w 12192000"/>
              <a:gd name="connsiteY143" fmla="*/ 3009458 h 6858000"/>
              <a:gd name="connsiteX144" fmla="*/ 7488012 w 12192000"/>
              <a:gd name="connsiteY144" fmla="*/ 3035425 h 6858000"/>
              <a:gd name="connsiteX145" fmla="*/ 7409462 w 12192000"/>
              <a:gd name="connsiteY145" fmla="*/ 3130955 h 6858000"/>
              <a:gd name="connsiteX146" fmla="*/ 7412280 w 12192000"/>
              <a:gd name="connsiteY146" fmla="*/ 3137522 h 6858000"/>
              <a:gd name="connsiteX147" fmla="*/ 7451625 w 12192000"/>
              <a:gd name="connsiteY147" fmla="*/ 3088304 h 6858000"/>
              <a:gd name="connsiteX148" fmla="*/ 7506464 w 12192000"/>
              <a:gd name="connsiteY148" fmla="*/ 3009458 h 6858000"/>
              <a:gd name="connsiteX149" fmla="*/ 9962473 w 12192000"/>
              <a:gd name="connsiteY149" fmla="*/ 2573771 h 6858000"/>
              <a:gd name="connsiteX150" fmla="*/ 9948346 w 12192000"/>
              <a:gd name="connsiteY150" fmla="*/ 2584543 h 6858000"/>
              <a:gd name="connsiteX151" fmla="*/ 9962473 w 12192000"/>
              <a:gd name="connsiteY151" fmla="*/ 2573771 h 6858000"/>
              <a:gd name="connsiteX152" fmla="*/ 7950425 w 12192000"/>
              <a:gd name="connsiteY152" fmla="*/ 2307325 h 6858000"/>
              <a:gd name="connsiteX153" fmla="*/ 7863707 w 12192000"/>
              <a:gd name="connsiteY153" fmla="*/ 2439739 h 6858000"/>
              <a:gd name="connsiteX154" fmla="*/ 7777330 w 12192000"/>
              <a:gd name="connsiteY154" fmla="*/ 2586603 h 6858000"/>
              <a:gd name="connsiteX155" fmla="*/ 7594313 w 12192000"/>
              <a:gd name="connsiteY155" fmla="*/ 2867360 h 6858000"/>
              <a:gd name="connsiteX156" fmla="*/ 7584451 w 12192000"/>
              <a:gd name="connsiteY156" fmla="*/ 2897328 h 6858000"/>
              <a:gd name="connsiteX157" fmla="*/ 7722324 w 12192000"/>
              <a:gd name="connsiteY157" fmla="*/ 2699096 h 6858000"/>
              <a:gd name="connsiteX158" fmla="*/ 8232121 w 12192000"/>
              <a:gd name="connsiteY158" fmla="*/ 1603802 h 6858000"/>
              <a:gd name="connsiteX159" fmla="*/ 8231724 w 12192000"/>
              <a:gd name="connsiteY159" fmla="*/ 1606141 h 6858000"/>
              <a:gd name="connsiteX160" fmla="*/ 8151987 w 12192000"/>
              <a:gd name="connsiteY160" fmla="*/ 1829409 h 6858000"/>
              <a:gd name="connsiteX161" fmla="*/ 8133960 w 12192000"/>
              <a:gd name="connsiteY161" fmla="*/ 1892860 h 6858000"/>
              <a:gd name="connsiteX162" fmla="*/ 8133705 w 12192000"/>
              <a:gd name="connsiteY162" fmla="*/ 1893213 h 6858000"/>
              <a:gd name="connsiteX163" fmla="*/ 8130523 w 12192000"/>
              <a:gd name="connsiteY163" fmla="*/ 1904961 h 6858000"/>
              <a:gd name="connsiteX164" fmla="*/ 8133960 w 12192000"/>
              <a:gd name="connsiteY164" fmla="*/ 1892860 h 6858000"/>
              <a:gd name="connsiteX165" fmla="*/ 8137574 w 12192000"/>
              <a:gd name="connsiteY165" fmla="*/ 1887899 h 6858000"/>
              <a:gd name="connsiteX166" fmla="*/ 8140324 w 12192000"/>
              <a:gd name="connsiteY166" fmla="*/ 1913641 h 6858000"/>
              <a:gd name="connsiteX167" fmla="*/ 8140439 w 12192000"/>
              <a:gd name="connsiteY167" fmla="*/ 1914714 h 6858000"/>
              <a:gd name="connsiteX168" fmla="*/ 8140655 w 12192000"/>
              <a:gd name="connsiteY168" fmla="*/ 1916714 h 6858000"/>
              <a:gd name="connsiteX169" fmla="*/ 8216914 w 12192000"/>
              <a:gd name="connsiteY169" fmla="*/ 1735624 h 6858000"/>
              <a:gd name="connsiteX170" fmla="*/ 8233176 w 12192000"/>
              <a:gd name="connsiteY170" fmla="*/ 1692628 h 6858000"/>
              <a:gd name="connsiteX171" fmla="*/ 8237452 w 12192000"/>
              <a:gd name="connsiteY171" fmla="*/ 1645208 h 6858000"/>
              <a:gd name="connsiteX172" fmla="*/ 8287351 w 12192000"/>
              <a:gd name="connsiteY172" fmla="*/ 1463489 h 6858000"/>
              <a:gd name="connsiteX173" fmla="*/ 8282951 w 12192000"/>
              <a:gd name="connsiteY173" fmla="*/ 1554290 h 6858000"/>
              <a:gd name="connsiteX174" fmla="*/ 8282825 w 12192000"/>
              <a:gd name="connsiteY174" fmla="*/ 1561350 h 6858000"/>
              <a:gd name="connsiteX175" fmla="*/ 8283828 w 12192000"/>
              <a:gd name="connsiteY175" fmla="*/ 1558699 h 6858000"/>
              <a:gd name="connsiteX176" fmla="*/ 8297748 w 12192000"/>
              <a:gd name="connsiteY176" fmla="*/ 1468465 h 6858000"/>
              <a:gd name="connsiteX177" fmla="*/ 8297617 w 12192000"/>
              <a:gd name="connsiteY177" fmla="*/ 1468226 h 6858000"/>
              <a:gd name="connsiteX178" fmla="*/ 8287351 w 12192000"/>
              <a:gd name="connsiteY178" fmla="*/ 1463489 h 6858000"/>
              <a:gd name="connsiteX179" fmla="*/ 7968738 w 12192000"/>
              <a:gd name="connsiteY179" fmla="*/ 836419 h 6858000"/>
              <a:gd name="connsiteX180" fmla="*/ 7988168 w 12192000"/>
              <a:gd name="connsiteY180" fmla="*/ 847319 h 6858000"/>
              <a:gd name="connsiteX181" fmla="*/ 7960909 w 12192000"/>
              <a:gd name="connsiteY181" fmla="*/ 867823 h 6858000"/>
              <a:gd name="connsiteX182" fmla="*/ 7945999 w 12192000"/>
              <a:gd name="connsiteY182" fmla="*/ 850368 h 6858000"/>
              <a:gd name="connsiteX183" fmla="*/ 7968738 w 12192000"/>
              <a:gd name="connsiteY183" fmla="*/ 836419 h 6858000"/>
              <a:gd name="connsiteX184" fmla="*/ 8168279 w 12192000"/>
              <a:gd name="connsiteY184" fmla="*/ 831753 h 6858000"/>
              <a:gd name="connsiteX185" fmla="*/ 8182372 w 12192000"/>
              <a:gd name="connsiteY185" fmla="*/ 840887 h 6858000"/>
              <a:gd name="connsiteX186" fmla="*/ 8168672 w 12192000"/>
              <a:gd name="connsiteY186" fmla="*/ 853352 h 6858000"/>
              <a:gd name="connsiteX187" fmla="*/ 8137713 w 12192000"/>
              <a:gd name="connsiteY187" fmla="*/ 877106 h 6858000"/>
              <a:gd name="connsiteX188" fmla="*/ 8116473 w 12192000"/>
              <a:gd name="connsiteY188" fmla="*/ 900497 h 6858000"/>
              <a:gd name="connsiteX189" fmla="*/ 8103736 w 12192000"/>
              <a:gd name="connsiteY189" fmla="*/ 905230 h 6858000"/>
              <a:gd name="connsiteX190" fmla="*/ 8094017 w 12192000"/>
              <a:gd name="connsiteY190" fmla="*/ 905593 h 6858000"/>
              <a:gd name="connsiteX191" fmla="*/ 8075737 w 12192000"/>
              <a:gd name="connsiteY191" fmla="*/ 909387 h 6858000"/>
              <a:gd name="connsiteX192" fmla="*/ 8060753 w 12192000"/>
              <a:gd name="connsiteY192" fmla="*/ 899957 h 6858000"/>
              <a:gd name="connsiteX193" fmla="*/ 8069181 w 12192000"/>
              <a:gd name="connsiteY193" fmla="*/ 889327 h 6858000"/>
              <a:gd name="connsiteX194" fmla="*/ 8073359 w 12192000"/>
              <a:gd name="connsiteY194" fmla="*/ 888024 h 6858000"/>
              <a:gd name="connsiteX195" fmla="*/ 8087722 w 12192000"/>
              <a:gd name="connsiteY195" fmla="*/ 871752 h 6858000"/>
              <a:gd name="connsiteX196" fmla="*/ 8092057 w 12192000"/>
              <a:gd name="connsiteY196" fmla="*/ 869589 h 6858000"/>
              <a:gd name="connsiteX197" fmla="*/ 8088262 w 12192000"/>
              <a:gd name="connsiteY197" fmla="*/ 870252 h 6858000"/>
              <a:gd name="connsiteX198" fmla="*/ 8077826 w 12192000"/>
              <a:gd name="connsiteY198" fmla="*/ 866242 h 6858000"/>
              <a:gd name="connsiteX199" fmla="*/ 8085289 w 12192000"/>
              <a:gd name="connsiteY199" fmla="*/ 863344 h 6858000"/>
              <a:gd name="connsiteX200" fmla="*/ 8093230 w 12192000"/>
              <a:gd name="connsiteY200" fmla="*/ 863847 h 6858000"/>
              <a:gd name="connsiteX201" fmla="*/ 8095748 w 12192000"/>
              <a:gd name="connsiteY201" fmla="*/ 867748 h 6858000"/>
              <a:gd name="connsiteX202" fmla="*/ 8105783 w 12192000"/>
              <a:gd name="connsiteY202" fmla="*/ 862742 h 6858000"/>
              <a:gd name="connsiteX203" fmla="*/ 8145335 w 12192000"/>
              <a:gd name="connsiteY203" fmla="*/ 846528 h 6858000"/>
              <a:gd name="connsiteX204" fmla="*/ 8168279 w 12192000"/>
              <a:gd name="connsiteY204" fmla="*/ 831753 h 6858000"/>
              <a:gd name="connsiteX205" fmla="*/ 8068424 w 12192000"/>
              <a:gd name="connsiteY205" fmla="*/ 811245 h 6858000"/>
              <a:gd name="connsiteX206" fmla="*/ 8084436 w 12192000"/>
              <a:gd name="connsiteY206" fmla="*/ 816542 h 6858000"/>
              <a:gd name="connsiteX207" fmla="*/ 8084361 w 12192000"/>
              <a:gd name="connsiteY207" fmla="*/ 824570 h 6858000"/>
              <a:gd name="connsiteX208" fmla="*/ 8063283 w 12192000"/>
              <a:gd name="connsiteY208" fmla="*/ 820279 h 6858000"/>
              <a:gd name="connsiteX209" fmla="*/ 8068424 w 12192000"/>
              <a:gd name="connsiteY209" fmla="*/ 811245 h 6858000"/>
              <a:gd name="connsiteX210" fmla="*/ 7960234 w 12192000"/>
              <a:gd name="connsiteY210" fmla="*/ 770090 h 6858000"/>
              <a:gd name="connsiteX211" fmla="*/ 7974468 w 12192000"/>
              <a:gd name="connsiteY211" fmla="*/ 774797 h 6858000"/>
              <a:gd name="connsiteX212" fmla="*/ 7957341 w 12192000"/>
              <a:gd name="connsiteY212" fmla="*/ 793286 h 6858000"/>
              <a:gd name="connsiteX213" fmla="*/ 7947143 w 12192000"/>
              <a:gd name="connsiteY213" fmla="*/ 791701 h 6858000"/>
              <a:gd name="connsiteX214" fmla="*/ 7950439 w 12192000"/>
              <a:gd name="connsiteY214" fmla="*/ 778479 h 6858000"/>
              <a:gd name="connsiteX215" fmla="*/ 7960234 w 12192000"/>
              <a:gd name="connsiteY215" fmla="*/ 770090 h 6858000"/>
              <a:gd name="connsiteX216" fmla="*/ 7809416 w 12192000"/>
              <a:gd name="connsiteY216" fmla="*/ 706780 h 6858000"/>
              <a:gd name="connsiteX217" fmla="*/ 7819811 w 12192000"/>
              <a:gd name="connsiteY217" fmla="*/ 719164 h 6858000"/>
              <a:gd name="connsiteX218" fmla="*/ 7801185 w 12192000"/>
              <a:gd name="connsiteY218" fmla="*/ 728211 h 6858000"/>
              <a:gd name="connsiteX219" fmla="*/ 7762705 w 12192000"/>
              <a:gd name="connsiteY219" fmla="*/ 739637 h 6858000"/>
              <a:gd name="connsiteX220" fmla="*/ 7733329 w 12192000"/>
              <a:gd name="connsiteY220" fmla="*/ 753179 h 6858000"/>
              <a:gd name="connsiteX221" fmla="*/ 7718747 w 12192000"/>
              <a:gd name="connsiteY221" fmla="*/ 753723 h 6858000"/>
              <a:gd name="connsiteX222" fmla="*/ 7708962 w 12192000"/>
              <a:gd name="connsiteY222" fmla="*/ 750486 h 6858000"/>
              <a:gd name="connsiteX223" fmla="*/ 7690345 w 12192000"/>
              <a:gd name="connsiteY223" fmla="*/ 747906 h 6858000"/>
              <a:gd name="connsiteX224" fmla="*/ 7678378 w 12192000"/>
              <a:gd name="connsiteY224" fmla="*/ 734107 h 6858000"/>
              <a:gd name="connsiteX225" fmla="*/ 7690841 w 12192000"/>
              <a:gd name="connsiteY225" fmla="*/ 726600 h 6858000"/>
              <a:gd name="connsiteX226" fmla="*/ 7695701 w 12192000"/>
              <a:gd name="connsiteY226" fmla="*/ 726418 h 6858000"/>
              <a:gd name="connsiteX227" fmla="*/ 7781004 w 12192000"/>
              <a:gd name="connsiteY227" fmla="*/ 712589 h 6858000"/>
              <a:gd name="connsiteX228" fmla="*/ 7809416 w 12192000"/>
              <a:gd name="connsiteY228" fmla="*/ 706780 h 6858000"/>
              <a:gd name="connsiteX229" fmla="*/ 8043045 w 12192000"/>
              <a:gd name="connsiteY229" fmla="*/ 704445 h 6858000"/>
              <a:gd name="connsiteX230" fmla="*/ 8049676 w 12192000"/>
              <a:gd name="connsiteY230" fmla="*/ 716477 h 6858000"/>
              <a:gd name="connsiteX231" fmla="*/ 8036734 w 12192000"/>
              <a:gd name="connsiteY231" fmla="*/ 722037 h 6858000"/>
              <a:gd name="connsiteX232" fmla="*/ 8029419 w 12192000"/>
              <a:gd name="connsiteY232" fmla="*/ 708883 h 6858000"/>
              <a:gd name="connsiteX233" fmla="*/ 8043045 w 12192000"/>
              <a:gd name="connsiteY233" fmla="*/ 704445 h 6858000"/>
              <a:gd name="connsiteX234" fmla="*/ 11399907 w 12192000"/>
              <a:gd name="connsiteY234" fmla="*/ 685470 h 6858000"/>
              <a:gd name="connsiteX235" fmla="*/ 11405175 w 12192000"/>
              <a:gd name="connsiteY235" fmla="*/ 692861 h 6858000"/>
              <a:gd name="connsiteX236" fmla="*/ 11406887 w 12192000"/>
              <a:gd name="connsiteY236" fmla="*/ 690054 h 6858000"/>
              <a:gd name="connsiteX237" fmla="*/ 8126782 w 12192000"/>
              <a:gd name="connsiteY237" fmla="*/ 680480 h 6858000"/>
              <a:gd name="connsiteX238" fmla="*/ 8146834 w 12192000"/>
              <a:gd name="connsiteY238" fmla="*/ 685994 h 6858000"/>
              <a:gd name="connsiteX239" fmla="*/ 8131896 w 12192000"/>
              <a:gd name="connsiteY239" fmla="*/ 703419 h 6858000"/>
              <a:gd name="connsiteX240" fmla="*/ 8109243 w 12192000"/>
              <a:gd name="connsiteY240" fmla="*/ 697715 h 6858000"/>
              <a:gd name="connsiteX241" fmla="*/ 8106519 w 12192000"/>
              <a:gd name="connsiteY241" fmla="*/ 681605 h 6858000"/>
              <a:gd name="connsiteX242" fmla="*/ 8126782 w 12192000"/>
              <a:gd name="connsiteY242" fmla="*/ 680480 h 6858000"/>
              <a:gd name="connsiteX243" fmla="*/ 7718552 w 12192000"/>
              <a:gd name="connsiteY243" fmla="*/ 657935 h 6858000"/>
              <a:gd name="connsiteX244" fmla="*/ 7731550 w 12192000"/>
              <a:gd name="connsiteY244" fmla="*/ 667602 h 6858000"/>
              <a:gd name="connsiteX245" fmla="*/ 7728805 w 12192000"/>
              <a:gd name="connsiteY245" fmla="*/ 674747 h 6858000"/>
              <a:gd name="connsiteX246" fmla="*/ 7710264 w 12192000"/>
              <a:gd name="connsiteY246" fmla="*/ 664140 h 6858000"/>
              <a:gd name="connsiteX247" fmla="*/ 7718552 w 12192000"/>
              <a:gd name="connsiteY247" fmla="*/ 657935 h 6858000"/>
              <a:gd name="connsiteX248" fmla="*/ 7595116 w 12192000"/>
              <a:gd name="connsiteY248" fmla="*/ 646066 h 6858000"/>
              <a:gd name="connsiteX249" fmla="*/ 7610951 w 12192000"/>
              <a:gd name="connsiteY249" fmla="*/ 649180 h 6858000"/>
              <a:gd name="connsiteX250" fmla="*/ 7626478 w 12192000"/>
              <a:gd name="connsiteY250" fmla="*/ 664156 h 6858000"/>
              <a:gd name="connsiteX251" fmla="*/ 7592175 w 12192000"/>
              <a:gd name="connsiteY251" fmla="*/ 674280 h 6858000"/>
              <a:gd name="connsiteX252" fmla="*/ 7583635 w 12192000"/>
              <a:gd name="connsiteY252" fmla="*/ 654457 h 6858000"/>
              <a:gd name="connsiteX253" fmla="*/ 7595116 w 12192000"/>
              <a:gd name="connsiteY253" fmla="*/ 646066 h 6858000"/>
              <a:gd name="connsiteX254" fmla="*/ 8022083 w 12192000"/>
              <a:gd name="connsiteY254" fmla="*/ 629605 h 6858000"/>
              <a:gd name="connsiteX255" fmla="*/ 8050837 w 12192000"/>
              <a:gd name="connsiteY255" fmla="*/ 634559 h 6858000"/>
              <a:gd name="connsiteX256" fmla="*/ 7995014 w 12192000"/>
              <a:gd name="connsiteY256" fmla="*/ 676926 h 6858000"/>
              <a:gd name="connsiteX257" fmla="*/ 7961826 w 12192000"/>
              <a:gd name="connsiteY257" fmla="*/ 663263 h 6858000"/>
              <a:gd name="connsiteX258" fmla="*/ 8022083 w 12192000"/>
              <a:gd name="connsiteY258" fmla="*/ 629605 h 6858000"/>
              <a:gd name="connsiteX259" fmla="*/ 8070767 w 12192000"/>
              <a:gd name="connsiteY259" fmla="*/ 578753 h 6858000"/>
              <a:gd name="connsiteX260" fmla="*/ 8077573 w 12192000"/>
              <a:gd name="connsiteY260" fmla="*/ 585254 h 6858000"/>
              <a:gd name="connsiteX261" fmla="*/ 8078868 w 12192000"/>
              <a:gd name="connsiteY261" fmla="*/ 594069 h 6858000"/>
              <a:gd name="connsiteX262" fmla="*/ 8072975 w 12192000"/>
              <a:gd name="connsiteY262" fmla="*/ 599836 h 6858000"/>
              <a:gd name="connsiteX263" fmla="*/ 8063133 w 12192000"/>
              <a:gd name="connsiteY263" fmla="*/ 581372 h 6858000"/>
              <a:gd name="connsiteX264" fmla="*/ 8070767 w 12192000"/>
              <a:gd name="connsiteY264" fmla="*/ 578753 h 6858000"/>
              <a:gd name="connsiteX265" fmla="*/ 10901435 w 12192000"/>
              <a:gd name="connsiteY265" fmla="*/ 525586 h 6858000"/>
              <a:gd name="connsiteX266" fmla="*/ 10900360 w 12192000"/>
              <a:gd name="connsiteY266" fmla="*/ 537780 h 6858000"/>
              <a:gd name="connsiteX267" fmla="*/ 10901262 w 12192000"/>
              <a:gd name="connsiteY267" fmla="*/ 525964 h 6858000"/>
              <a:gd name="connsiteX268" fmla="*/ 10901435 w 12192000"/>
              <a:gd name="connsiteY268" fmla="*/ 525586 h 6858000"/>
              <a:gd name="connsiteX269" fmla="*/ 7970078 w 12192000"/>
              <a:gd name="connsiteY269" fmla="*/ 520062 h 6858000"/>
              <a:gd name="connsiteX270" fmla="*/ 7997945 w 12192000"/>
              <a:gd name="connsiteY270" fmla="*/ 522235 h 6858000"/>
              <a:gd name="connsiteX271" fmla="*/ 7970067 w 12192000"/>
              <a:gd name="connsiteY271" fmla="*/ 545219 h 6858000"/>
              <a:gd name="connsiteX272" fmla="*/ 7954053 w 12192000"/>
              <a:gd name="connsiteY272" fmla="*/ 539922 h 6858000"/>
              <a:gd name="connsiteX273" fmla="*/ 7970078 w 12192000"/>
              <a:gd name="connsiteY273" fmla="*/ 520062 h 6858000"/>
              <a:gd name="connsiteX274" fmla="*/ 8070852 w 12192000"/>
              <a:gd name="connsiteY274" fmla="*/ 471205 h 6858000"/>
              <a:gd name="connsiteX275" fmla="*/ 8102165 w 12192000"/>
              <a:gd name="connsiteY275" fmla="*/ 478878 h 6858000"/>
              <a:gd name="connsiteX276" fmla="*/ 8076757 w 12192000"/>
              <a:gd name="connsiteY276" fmla="*/ 491946 h 6858000"/>
              <a:gd name="connsiteX277" fmla="*/ 8047942 w 12192000"/>
              <a:gd name="connsiteY277" fmla="*/ 487780 h 6858000"/>
              <a:gd name="connsiteX278" fmla="*/ 8070852 w 12192000"/>
              <a:gd name="connsiteY278" fmla="*/ 471205 h 6858000"/>
              <a:gd name="connsiteX279" fmla="*/ 7958720 w 12192000"/>
              <a:gd name="connsiteY279" fmla="*/ 143590 h 6858000"/>
              <a:gd name="connsiteX280" fmla="*/ 7988731 w 12192000"/>
              <a:gd name="connsiteY280" fmla="*/ 149716 h 6858000"/>
              <a:gd name="connsiteX281" fmla="*/ 7930548 w 12192000"/>
              <a:gd name="connsiteY281" fmla="*/ 147466 h 6858000"/>
              <a:gd name="connsiteX282" fmla="*/ 7958720 w 12192000"/>
              <a:gd name="connsiteY282" fmla="*/ 143590 h 6858000"/>
              <a:gd name="connsiteX283" fmla="*/ 10992594 w 12192000"/>
              <a:gd name="connsiteY283" fmla="*/ 114048 h 6858000"/>
              <a:gd name="connsiteX284" fmla="*/ 11043562 w 12192000"/>
              <a:gd name="connsiteY284" fmla="*/ 185550 h 6858000"/>
              <a:gd name="connsiteX285" fmla="*/ 11044070 w 12192000"/>
              <a:gd name="connsiteY285" fmla="*/ 185322 h 6858000"/>
              <a:gd name="connsiteX286" fmla="*/ 11070059 w 12192000"/>
              <a:gd name="connsiteY286" fmla="*/ 152666 h 6858000"/>
              <a:gd name="connsiteX287" fmla="*/ 11074256 w 12192000"/>
              <a:gd name="connsiteY287" fmla="*/ 133713 h 6858000"/>
              <a:gd name="connsiteX288" fmla="*/ 11081038 w 12192000"/>
              <a:gd name="connsiteY288" fmla="*/ 128260 h 6858000"/>
              <a:gd name="connsiteX289" fmla="*/ 11061154 w 12192000"/>
              <a:gd name="connsiteY289" fmla="*/ 125445 h 6858000"/>
              <a:gd name="connsiteX290" fmla="*/ 11023637 w 12192000"/>
              <a:gd name="connsiteY290" fmla="*/ 118586 h 6858000"/>
              <a:gd name="connsiteX291" fmla="*/ 10994961 w 12192000"/>
              <a:gd name="connsiteY291" fmla="*/ 114526 h 6858000"/>
              <a:gd name="connsiteX292" fmla="*/ 10917303 w 12192000"/>
              <a:gd name="connsiteY292" fmla="*/ 108644 h 6858000"/>
              <a:gd name="connsiteX293" fmla="*/ 10911665 w 12192000"/>
              <a:gd name="connsiteY293" fmla="*/ 162116 h 6858000"/>
              <a:gd name="connsiteX294" fmla="*/ 10916707 w 12192000"/>
              <a:gd name="connsiteY294" fmla="*/ 164369 h 6858000"/>
              <a:gd name="connsiteX295" fmla="*/ 10922523 w 12192000"/>
              <a:gd name="connsiteY295" fmla="*/ 177563 h 6858000"/>
              <a:gd name="connsiteX296" fmla="*/ 10916803 w 12192000"/>
              <a:gd name="connsiteY296" fmla="*/ 181509 h 6858000"/>
              <a:gd name="connsiteX297" fmla="*/ 10909832 w 12192000"/>
              <a:gd name="connsiteY297" fmla="*/ 179508 h 6858000"/>
              <a:gd name="connsiteX298" fmla="*/ 10906852 w 12192000"/>
              <a:gd name="connsiteY298" fmla="*/ 207775 h 6858000"/>
              <a:gd name="connsiteX299" fmla="*/ 10827397 w 12192000"/>
              <a:gd name="connsiteY299" fmla="*/ 583515 h 6858000"/>
              <a:gd name="connsiteX300" fmla="*/ 10797741 w 12192000"/>
              <a:gd name="connsiteY300" fmla="*/ 749597 h 6858000"/>
              <a:gd name="connsiteX301" fmla="*/ 10760135 w 12192000"/>
              <a:gd name="connsiteY301" fmla="*/ 738689 h 6858000"/>
              <a:gd name="connsiteX302" fmla="*/ 10749472 w 12192000"/>
              <a:gd name="connsiteY302" fmla="*/ 791345 h 6858000"/>
              <a:gd name="connsiteX303" fmla="*/ 10778845 w 12192000"/>
              <a:gd name="connsiteY303" fmla="*/ 803582 h 6858000"/>
              <a:gd name="connsiteX304" fmla="*/ 10697273 w 12192000"/>
              <a:gd name="connsiteY304" fmla="*/ 1088404 h 6858000"/>
              <a:gd name="connsiteX305" fmla="*/ 10635907 w 12192000"/>
              <a:gd name="connsiteY305" fmla="*/ 1234138 h 6858000"/>
              <a:gd name="connsiteX306" fmla="*/ 10568646 w 12192000"/>
              <a:gd name="connsiteY306" fmla="*/ 1389310 h 6858000"/>
              <a:gd name="connsiteX307" fmla="*/ 10571081 w 12192000"/>
              <a:gd name="connsiteY307" fmla="*/ 1337981 h 6858000"/>
              <a:gd name="connsiteX308" fmla="*/ 10554615 w 12192000"/>
              <a:gd name="connsiteY308" fmla="*/ 1340640 h 6858000"/>
              <a:gd name="connsiteX309" fmla="*/ 10502698 w 12192000"/>
              <a:gd name="connsiteY309" fmla="*/ 1459380 h 6858000"/>
              <a:gd name="connsiteX310" fmla="*/ 10501482 w 12192000"/>
              <a:gd name="connsiteY310" fmla="*/ 1485044 h 6858000"/>
              <a:gd name="connsiteX311" fmla="*/ 10536747 w 12192000"/>
              <a:gd name="connsiteY311" fmla="*/ 1487841 h 6858000"/>
              <a:gd name="connsiteX312" fmla="*/ 10464812 w 12192000"/>
              <a:gd name="connsiteY312" fmla="*/ 1626791 h 6858000"/>
              <a:gd name="connsiteX313" fmla="*/ 10391658 w 12192000"/>
              <a:gd name="connsiteY313" fmla="*/ 1791404 h 6858000"/>
              <a:gd name="connsiteX314" fmla="*/ 10396337 w 12192000"/>
              <a:gd name="connsiteY314" fmla="*/ 1807627 h 6858000"/>
              <a:gd name="connsiteX315" fmla="*/ 10345634 w 12192000"/>
              <a:gd name="connsiteY315" fmla="*/ 1900704 h 6858000"/>
              <a:gd name="connsiteX316" fmla="*/ 10312613 w 12192000"/>
              <a:gd name="connsiteY316" fmla="*/ 1965457 h 6858000"/>
              <a:gd name="connsiteX317" fmla="*/ 10091003 w 12192000"/>
              <a:gd name="connsiteY317" fmla="*/ 2332308 h 6858000"/>
              <a:gd name="connsiteX318" fmla="*/ 10069769 w 12192000"/>
              <a:gd name="connsiteY318" fmla="*/ 2378180 h 6858000"/>
              <a:gd name="connsiteX319" fmla="*/ 10033286 w 12192000"/>
              <a:gd name="connsiteY319" fmla="*/ 2401047 h 6858000"/>
              <a:gd name="connsiteX320" fmla="*/ 10047505 w 12192000"/>
              <a:gd name="connsiteY320" fmla="*/ 2330839 h 6858000"/>
              <a:gd name="connsiteX321" fmla="*/ 9992126 w 12192000"/>
              <a:gd name="connsiteY321" fmla="*/ 2407690 h 6858000"/>
              <a:gd name="connsiteX322" fmla="*/ 9969768 w 12192000"/>
              <a:gd name="connsiteY322" fmla="*/ 2419787 h 6858000"/>
              <a:gd name="connsiteX323" fmla="*/ 9992126 w 12192000"/>
              <a:gd name="connsiteY323" fmla="*/ 2407690 h 6858000"/>
              <a:gd name="connsiteX324" fmla="*/ 9955550 w 12192000"/>
              <a:gd name="connsiteY324" fmla="*/ 2489996 h 6858000"/>
              <a:gd name="connsiteX325" fmla="*/ 9994371 w 12192000"/>
              <a:gd name="connsiteY325" fmla="*/ 2475242 h 6858000"/>
              <a:gd name="connsiteX326" fmla="*/ 9993154 w 12192000"/>
              <a:gd name="connsiteY326" fmla="*/ 2500906 h 6858000"/>
              <a:gd name="connsiteX327" fmla="*/ 10000172 w 12192000"/>
              <a:gd name="connsiteY327" fmla="*/ 2525241 h 6858000"/>
              <a:gd name="connsiteX328" fmla="*/ 10006065 w 12192000"/>
              <a:gd name="connsiteY328" fmla="*/ 2515801 h 6858000"/>
              <a:gd name="connsiteX329" fmla="*/ 9997833 w 12192000"/>
              <a:gd name="connsiteY329" fmla="*/ 2517131 h 6858000"/>
              <a:gd name="connsiteX330" fmla="*/ 9989599 w 12192000"/>
              <a:gd name="connsiteY330" fmla="*/ 2518459 h 6858000"/>
              <a:gd name="connsiteX331" fmla="*/ 9986045 w 12192000"/>
              <a:gd name="connsiteY331" fmla="*/ 2536011 h 6858000"/>
              <a:gd name="connsiteX332" fmla="*/ 9948346 w 12192000"/>
              <a:gd name="connsiteY332" fmla="*/ 2584543 h 6858000"/>
              <a:gd name="connsiteX333" fmla="*/ 9936561 w 12192000"/>
              <a:gd name="connsiteY333" fmla="*/ 2603423 h 6858000"/>
              <a:gd name="connsiteX334" fmla="*/ 9950685 w 12192000"/>
              <a:gd name="connsiteY334" fmla="*/ 2592653 h 6858000"/>
              <a:gd name="connsiteX335" fmla="*/ 9958917 w 12192000"/>
              <a:gd name="connsiteY335" fmla="*/ 2591325 h 6858000"/>
              <a:gd name="connsiteX336" fmla="*/ 9828141 w 12192000"/>
              <a:gd name="connsiteY336" fmla="*/ 2765239 h 6858000"/>
              <a:gd name="connsiteX337" fmla="*/ 9831790 w 12192000"/>
              <a:gd name="connsiteY337" fmla="*/ 2688247 h 6858000"/>
              <a:gd name="connsiteX338" fmla="*/ 9792969 w 12192000"/>
              <a:gd name="connsiteY338" fmla="*/ 2703002 h 6858000"/>
              <a:gd name="connsiteX339" fmla="*/ 9715232 w 12192000"/>
              <a:gd name="connsiteY339" fmla="*/ 2791952 h 6858000"/>
              <a:gd name="connsiteX340" fmla="*/ 9725804 w 12192000"/>
              <a:gd name="connsiteY340" fmla="*/ 2798734 h 6858000"/>
              <a:gd name="connsiteX341" fmla="*/ 9637495 w 12192000"/>
              <a:gd name="connsiteY341" fmla="*/ 2880902 h 6858000"/>
              <a:gd name="connsiteX342" fmla="*/ 9502045 w 12192000"/>
              <a:gd name="connsiteY342" fmla="*/ 3038592 h 6858000"/>
              <a:gd name="connsiteX343" fmla="*/ 9483239 w 12192000"/>
              <a:gd name="connsiteY343" fmla="*/ 3033137 h 6858000"/>
              <a:gd name="connsiteX344" fmla="*/ 9287825 w 12192000"/>
              <a:gd name="connsiteY344" fmla="*/ 3192017 h 6858000"/>
              <a:gd name="connsiteX345" fmla="*/ 9106534 w 12192000"/>
              <a:gd name="connsiteY345" fmla="*/ 3340127 h 6858000"/>
              <a:gd name="connsiteX346" fmla="*/ 9111211 w 12192000"/>
              <a:gd name="connsiteY346" fmla="*/ 3356351 h 6858000"/>
              <a:gd name="connsiteX347" fmla="*/ 9058266 w 12192000"/>
              <a:gd name="connsiteY347" fmla="*/ 3381875 h 6858000"/>
              <a:gd name="connsiteX348" fmla="*/ 8925243 w 12192000"/>
              <a:gd name="connsiteY348" fmla="*/ 3488238 h 6858000"/>
              <a:gd name="connsiteX349" fmla="*/ 8861727 w 12192000"/>
              <a:gd name="connsiteY349" fmla="*/ 3506976 h 6858000"/>
              <a:gd name="connsiteX350" fmla="*/ 8774637 w 12192000"/>
              <a:gd name="connsiteY350" fmla="*/ 3563480 h 6858000"/>
              <a:gd name="connsiteX351" fmla="*/ 8706348 w 12192000"/>
              <a:gd name="connsiteY351" fmla="*/ 3625437 h 6858000"/>
              <a:gd name="connsiteX352" fmla="*/ 8851062 w 12192000"/>
              <a:gd name="connsiteY352" fmla="*/ 3559634 h 6858000"/>
              <a:gd name="connsiteX353" fmla="*/ 9000546 w 12192000"/>
              <a:gd name="connsiteY353" fmla="*/ 3450615 h 6858000"/>
              <a:gd name="connsiteX354" fmla="*/ 9037030 w 12192000"/>
              <a:gd name="connsiteY354" fmla="*/ 3427747 h 6858000"/>
              <a:gd name="connsiteX355" fmla="*/ 9292408 w 12192000"/>
              <a:gd name="connsiteY355" fmla="*/ 3267680 h 6858000"/>
              <a:gd name="connsiteX356" fmla="*/ 9606813 w 12192000"/>
              <a:gd name="connsiteY356" fmla="*/ 2953768 h 6858000"/>
              <a:gd name="connsiteX357" fmla="*/ 9650312 w 12192000"/>
              <a:gd name="connsiteY357" fmla="*/ 2955238 h 6858000"/>
              <a:gd name="connsiteX358" fmla="*/ 9724493 w 12192000"/>
              <a:gd name="connsiteY358" fmla="*/ 2883839 h 6858000"/>
              <a:gd name="connsiteX359" fmla="*/ 9718600 w 12192000"/>
              <a:gd name="connsiteY359" fmla="*/ 2893280 h 6858000"/>
              <a:gd name="connsiteX360" fmla="*/ 9712706 w 12192000"/>
              <a:gd name="connsiteY360" fmla="*/ 2902720 h 6858000"/>
              <a:gd name="connsiteX361" fmla="*/ 9726832 w 12192000"/>
              <a:gd name="connsiteY361" fmla="*/ 2891951 h 6858000"/>
              <a:gd name="connsiteX362" fmla="*/ 9732724 w 12192000"/>
              <a:gd name="connsiteY362" fmla="*/ 2882511 h 6858000"/>
              <a:gd name="connsiteX363" fmla="*/ 9740957 w 12192000"/>
              <a:gd name="connsiteY363" fmla="*/ 2881182 h 6858000"/>
              <a:gd name="connsiteX364" fmla="*/ 9866962 w 12192000"/>
              <a:gd name="connsiteY364" fmla="*/ 2750483 h 6858000"/>
              <a:gd name="connsiteX365" fmla="*/ 10047224 w 12192000"/>
              <a:gd name="connsiteY365" fmla="*/ 2509157 h 6858000"/>
              <a:gd name="connsiteX366" fmla="*/ 10104941 w 12192000"/>
              <a:gd name="connsiteY366" fmla="*/ 2440418 h 6858000"/>
              <a:gd name="connsiteX367" fmla="*/ 10267616 w 12192000"/>
              <a:gd name="connsiteY367" fmla="*/ 2167973 h 6858000"/>
              <a:gd name="connsiteX368" fmla="*/ 10305316 w 12192000"/>
              <a:gd name="connsiteY368" fmla="*/ 2119442 h 6858000"/>
              <a:gd name="connsiteX369" fmla="*/ 10299423 w 12192000"/>
              <a:gd name="connsiteY369" fmla="*/ 2128882 h 6858000"/>
              <a:gd name="connsiteX370" fmla="*/ 10301761 w 12192000"/>
              <a:gd name="connsiteY370" fmla="*/ 2136995 h 6858000"/>
              <a:gd name="connsiteX371" fmla="*/ 10313548 w 12192000"/>
              <a:gd name="connsiteY371" fmla="*/ 2118114 h 6858000"/>
              <a:gd name="connsiteX372" fmla="*/ 10319442 w 12192000"/>
              <a:gd name="connsiteY372" fmla="*/ 2108672 h 6858000"/>
              <a:gd name="connsiteX373" fmla="*/ 10285204 w 12192000"/>
              <a:gd name="connsiteY373" fmla="*/ 2199093 h 6858000"/>
              <a:gd name="connsiteX374" fmla="*/ 10331133 w 12192000"/>
              <a:gd name="connsiteY374" fmla="*/ 2149232 h 6858000"/>
              <a:gd name="connsiteX375" fmla="*/ 10333472 w 12192000"/>
              <a:gd name="connsiteY375" fmla="*/ 2157343 h 6858000"/>
              <a:gd name="connsiteX376" fmla="*/ 10327579 w 12192000"/>
              <a:gd name="connsiteY376" fmla="*/ 2166786 h 6858000"/>
              <a:gd name="connsiteX377" fmla="*/ 10341705 w 12192000"/>
              <a:gd name="connsiteY377" fmla="*/ 2156014 h 6858000"/>
              <a:gd name="connsiteX378" fmla="*/ 10347599 w 12192000"/>
              <a:gd name="connsiteY378" fmla="*/ 2146574 h 6858000"/>
              <a:gd name="connsiteX379" fmla="*/ 10340488 w 12192000"/>
              <a:gd name="connsiteY379" fmla="*/ 2181681 h 6858000"/>
              <a:gd name="connsiteX380" fmla="*/ 10434783 w 12192000"/>
              <a:gd name="connsiteY380" fmla="*/ 2030633 h 6858000"/>
              <a:gd name="connsiteX381" fmla="*/ 10458450 w 12192000"/>
              <a:gd name="connsiteY381" fmla="*/ 1933430 h 6858000"/>
              <a:gd name="connsiteX382" fmla="*/ 10464343 w 12192000"/>
              <a:gd name="connsiteY382" fmla="*/ 1923989 h 6858000"/>
              <a:gd name="connsiteX383" fmla="*/ 10476129 w 12192000"/>
              <a:gd name="connsiteY383" fmla="*/ 1905109 h 6858000"/>
              <a:gd name="connsiteX384" fmla="*/ 10467899 w 12192000"/>
              <a:gd name="connsiteY384" fmla="*/ 1906438 h 6858000"/>
              <a:gd name="connsiteX385" fmla="*/ 10462004 w 12192000"/>
              <a:gd name="connsiteY385" fmla="*/ 1915879 h 6858000"/>
              <a:gd name="connsiteX386" fmla="*/ 10472668 w 12192000"/>
              <a:gd name="connsiteY386" fmla="*/ 1863222 h 6858000"/>
              <a:gd name="connsiteX387" fmla="*/ 10446851 w 12192000"/>
              <a:gd name="connsiteY387" fmla="*/ 1833430 h 6858000"/>
              <a:gd name="connsiteX388" fmla="*/ 10555364 w 12192000"/>
              <a:gd name="connsiteY388" fmla="*/ 1612175 h 6858000"/>
              <a:gd name="connsiteX389" fmla="*/ 10571922 w 12192000"/>
              <a:gd name="connsiteY389" fmla="*/ 1550077 h 6858000"/>
              <a:gd name="connsiteX390" fmla="*/ 10692314 w 12192000"/>
              <a:gd name="connsiteY390" fmla="*/ 1250500 h 6858000"/>
              <a:gd name="connsiteX391" fmla="*/ 10804475 w 12192000"/>
              <a:gd name="connsiteY391" fmla="*/ 952253 h 6858000"/>
              <a:gd name="connsiteX392" fmla="*/ 10806814 w 12192000"/>
              <a:gd name="connsiteY392" fmla="*/ 960365 h 6858000"/>
              <a:gd name="connsiteX393" fmla="*/ 10803260 w 12192000"/>
              <a:gd name="connsiteY393" fmla="*/ 977917 h 6858000"/>
              <a:gd name="connsiteX394" fmla="*/ 10815046 w 12192000"/>
              <a:gd name="connsiteY394" fmla="*/ 959035 h 6858000"/>
              <a:gd name="connsiteX395" fmla="*/ 10818601 w 12192000"/>
              <a:gd name="connsiteY395" fmla="*/ 941484 h 6858000"/>
              <a:gd name="connsiteX396" fmla="*/ 10823278 w 12192000"/>
              <a:gd name="connsiteY396" fmla="*/ 957706 h 6858000"/>
              <a:gd name="connsiteX397" fmla="*/ 10739368 w 12192000"/>
              <a:gd name="connsiteY397" fmla="*/ 1234417 h 6858000"/>
              <a:gd name="connsiteX398" fmla="*/ 10764063 w 12192000"/>
              <a:gd name="connsiteY398" fmla="*/ 1230431 h 6858000"/>
              <a:gd name="connsiteX399" fmla="*/ 10775944 w 12192000"/>
              <a:gd name="connsiteY399" fmla="*/ 1152110 h 6858000"/>
              <a:gd name="connsiteX400" fmla="*/ 10819629 w 12192000"/>
              <a:gd name="connsiteY400" fmla="*/ 1034699 h 6858000"/>
              <a:gd name="connsiteX401" fmla="*/ 10936655 w 12192000"/>
              <a:gd name="connsiteY401" fmla="*/ 633795 h 6858000"/>
              <a:gd name="connsiteX402" fmla="*/ 10941426 w 12192000"/>
              <a:gd name="connsiteY402" fmla="*/ 590579 h 6858000"/>
              <a:gd name="connsiteX403" fmla="*/ 10968743 w 12192000"/>
              <a:gd name="connsiteY403" fmla="*/ 416384 h 6858000"/>
              <a:gd name="connsiteX404" fmla="*/ 10996993 w 12192000"/>
              <a:gd name="connsiteY404" fmla="*/ 394845 h 6858000"/>
              <a:gd name="connsiteX405" fmla="*/ 10990071 w 12192000"/>
              <a:gd name="connsiteY405" fmla="*/ 311070 h 6858000"/>
              <a:gd name="connsiteX406" fmla="*/ 11002981 w 12192000"/>
              <a:gd name="connsiteY406" fmla="*/ 325965 h 6858000"/>
              <a:gd name="connsiteX407" fmla="*/ 11009156 w 12192000"/>
              <a:gd name="connsiteY407" fmla="*/ 138206 h 6858000"/>
              <a:gd name="connsiteX408" fmla="*/ 10980717 w 12192000"/>
              <a:gd name="connsiteY408" fmla="*/ 278622 h 6858000"/>
              <a:gd name="connsiteX409" fmla="*/ 10913270 w 12192000"/>
              <a:gd name="connsiteY409" fmla="*/ 552676 h 6858000"/>
              <a:gd name="connsiteX410" fmla="*/ 10910931 w 12192000"/>
              <a:gd name="connsiteY410" fmla="*/ 544566 h 6858000"/>
              <a:gd name="connsiteX411" fmla="*/ 10903915 w 12192000"/>
              <a:gd name="connsiteY411" fmla="*/ 520229 h 6858000"/>
              <a:gd name="connsiteX412" fmla="*/ 10901435 w 12192000"/>
              <a:gd name="connsiteY412" fmla="*/ 525586 h 6858000"/>
              <a:gd name="connsiteX413" fmla="*/ 10907076 w 12192000"/>
              <a:gd name="connsiteY413" fmla="*/ 461622 h 6858000"/>
              <a:gd name="connsiteX414" fmla="*/ 10941990 w 12192000"/>
              <a:gd name="connsiteY414" fmla="*/ 233938 h 6858000"/>
              <a:gd name="connsiteX415" fmla="*/ 10940235 w 12192000"/>
              <a:gd name="connsiteY415" fmla="*/ 134472 h 6858000"/>
              <a:gd name="connsiteX416" fmla="*/ 10937646 w 12192000"/>
              <a:gd name="connsiteY416" fmla="*/ 110111 h 6858000"/>
              <a:gd name="connsiteX417" fmla="*/ 10935643 w 12192000"/>
              <a:gd name="connsiteY417" fmla="*/ 110457 h 6858000"/>
              <a:gd name="connsiteX418" fmla="*/ 10956324 w 12192000"/>
              <a:gd name="connsiteY418" fmla="*/ 106890 h 6858000"/>
              <a:gd name="connsiteX419" fmla="*/ 10949266 w 12192000"/>
              <a:gd name="connsiteY419" fmla="*/ 108108 h 6858000"/>
              <a:gd name="connsiteX420" fmla="*/ 10964671 w 12192000"/>
              <a:gd name="connsiteY420" fmla="*/ 108496 h 6858000"/>
              <a:gd name="connsiteX421" fmla="*/ 7771703 w 12192000"/>
              <a:gd name="connsiteY421" fmla="*/ 104762 h 6858000"/>
              <a:gd name="connsiteX422" fmla="*/ 7807637 w 12192000"/>
              <a:gd name="connsiteY422" fmla="*/ 111281 h 6858000"/>
              <a:gd name="connsiteX423" fmla="*/ 7816870 w 12192000"/>
              <a:gd name="connsiteY423" fmla="*/ 120598 h 6858000"/>
              <a:gd name="connsiteX424" fmla="*/ 7778877 w 12192000"/>
              <a:gd name="connsiteY424" fmla="*/ 122344 h 6858000"/>
              <a:gd name="connsiteX425" fmla="*/ 7771703 w 12192000"/>
              <a:gd name="connsiteY425" fmla="*/ 104762 h 6858000"/>
              <a:gd name="connsiteX426" fmla="*/ 10020804 w 12192000"/>
              <a:gd name="connsiteY426" fmla="*/ 49055 h 6858000"/>
              <a:gd name="connsiteX427" fmla="*/ 10015760 w 12192000"/>
              <a:gd name="connsiteY427" fmla="*/ 51317 h 6858000"/>
              <a:gd name="connsiteX428" fmla="*/ 10001677 w 12192000"/>
              <a:gd name="connsiteY428" fmla="*/ 82929 h 6858000"/>
              <a:gd name="connsiteX429" fmla="*/ 9995832 w 12192000"/>
              <a:gd name="connsiteY429" fmla="*/ 90529 h 6858000"/>
              <a:gd name="connsiteX430" fmla="*/ 9985828 w 12192000"/>
              <a:gd name="connsiteY430" fmla="*/ 107709 h 6858000"/>
              <a:gd name="connsiteX431" fmla="*/ 9982695 w 12192000"/>
              <a:gd name="connsiteY431" fmla="*/ 114238 h 6858000"/>
              <a:gd name="connsiteX432" fmla="*/ 9977996 w 12192000"/>
              <a:gd name="connsiteY432" fmla="*/ 144883 h 6858000"/>
              <a:gd name="connsiteX433" fmla="*/ 9953514 w 12192000"/>
              <a:gd name="connsiteY433" fmla="*/ 152119 h 6858000"/>
              <a:gd name="connsiteX434" fmla="*/ 9941952 w 12192000"/>
              <a:gd name="connsiteY434" fmla="*/ 178191 h 6858000"/>
              <a:gd name="connsiteX435" fmla="*/ 9887140 w 12192000"/>
              <a:gd name="connsiteY435" fmla="*/ 315239 h 6858000"/>
              <a:gd name="connsiteX436" fmla="*/ 9854884 w 12192000"/>
              <a:gd name="connsiteY436" fmla="*/ 416159 h 6858000"/>
              <a:gd name="connsiteX437" fmla="*/ 9724616 w 12192000"/>
              <a:gd name="connsiteY437" fmla="*/ 832056 h 6858000"/>
              <a:gd name="connsiteX438" fmla="*/ 9718086 w 12192000"/>
              <a:gd name="connsiteY438" fmla="*/ 842978 h 6858000"/>
              <a:gd name="connsiteX439" fmla="*/ 9729796 w 12192000"/>
              <a:gd name="connsiteY439" fmla="*/ 849109 h 6858000"/>
              <a:gd name="connsiteX440" fmla="*/ 9745873 w 12192000"/>
              <a:gd name="connsiteY440" fmla="*/ 858007 h 6858000"/>
              <a:gd name="connsiteX441" fmla="*/ 9745462 w 12192000"/>
              <a:gd name="connsiteY441" fmla="*/ 871736 h 6858000"/>
              <a:gd name="connsiteX442" fmla="*/ 9730122 w 12192000"/>
              <a:gd name="connsiteY442" fmla="*/ 867110 h 6858000"/>
              <a:gd name="connsiteX443" fmla="*/ 9709660 w 12192000"/>
              <a:gd name="connsiteY443" fmla="*/ 857073 h 6858000"/>
              <a:gd name="connsiteX444" fmla="*/ 9686212 w 12192000"/>
              <a:gd name="connsiteY444" fmla="*/ 896298 h 6858000"/>
              <a:gd name="connsiteX445" fmla="*/ 9521034 w 12192000"/>
              <a:gd name="connsiteY445" fmla="*/ 1127495 h 6858000"/>
              <a:gd name="connsiteX446" fmla="*/ 9381282 w 12192000"/>
              <a:gd name="connsiteY446" fmla="*/ 1305851 h 6858000"/>
              <a:gd name="connsiteX447" fmla="*/ 9333991 w 12192000"/>
              <a:gd name="connsiteY447" fmla="*/ 1419834 h 6858000"/>
              <a:gd name="connsiteX448" fmla="*/ 9337317 w 12192000"/>
              <a:gd name="connsiteY448" fmla="*/ 1413240 h 6858000"/>
              <a:gd name="connsiteX449" fmla="*/ 9336083 w 12192000"/>
              <a:gd name="connsiteY449" fmla="*/ 1425973 h 6858000"/>
              <a:gd name="connsiteX450" fmla="*/ 9348229 w 12192000"/>
              <a:gd name="connsiteY450" fmla="*/ 1461620 h 6858000"/>
              <a:gd name="connsiteX451" fmla="*/ 9358989 w 12192000"/>
              <a:gd name="connsiteY451" fmla="*/ 1459148 h 6858000"/>
              <a:gd name="connsiteX452" fmla="*/ 9393332 w 12192000"/>
              <a:gd name="connsiteY452" fmla="*/ 1428129 h 6858000"/>
              <a:gd name="connsiteX453" fmla="*/ 9443873 w 12192000"/>
              <a:gd name="connsiteY453" fmla="*/ 1341170 h 6858000"/>
              <a:gd name="connsiteX454" fmla="*/ 9441761 w 12192000"/>
              <a:gd name="connsiteY454" fmla="*/ 1353310 h 6858000"/>
              <a:gd name="connsiteX455" fmla="*/ 9251765 w 12192000"/>
              <a:gd name="connsiteY455" fmla="*/ 1700357 h 6858000"/>
              <a:gd name="connsiteX456" fmla="*/ 9263116 w 12192000"/>
              <a:gd name="connsiteY456" fmla="*/ 1661854 h 6858000"/>
              <a:gd name="connsiteX457" fmla="*/ 9259318 w 12192000"/>
              <a:gd name="connsiteY457" fmla="*/ 1596386 h 6858000"/>
              <a:gd name="connsiteX458" fmla="*/ 9221470 w 12192000"/>
              <a:gd name="connsiteY458" fmla="*/ 1646435 h 6858000"/>
              <a:gd name="connsiteX459" fmla="*/ 9179824 w 12192000"/>
              <a:gd name="connsiteY459" fmla="*/ 1631012 h 6858000"/>
              <a:gd name="connsiteX460" fmla="*/ 9072715 w 12192000"/>
              <a:gd name="connsiteY460" fmla="*/ 1757742 h 6858000"/>
              <a:gd name="connsiteX461" fmla="*/ 9055126 w 12192000"/>
              <a:gd name="connsiteY461" fmla="*/ 1847547 h 6858000"/>
              <a:gd name="connsiteX462" fmla="*/ 9072758 w 12192000"/>
              <a:gd name="connsiteY462" fmla="*/ 1887685 h 6858000"/>
              <a:gd name="connsiteX463" fmla="*/ 8765815 w 12192000"/>
              <a:gd name="connsiteY463" fmla="*/ 2474010 h 6858000"/>
              <a:gd name="connsiteX464" fmla="*/ 9350725 w 12192000"/>
              <a:gd name="connsiteY464" fmla="*/ 1856465 h 6858000"/>
              <a:gd name="connsiteX465" fmla="*/ 9811601 w 12192000"/>
              <a:gd name="connsiteY465" fmla="*/ 1223976 h 6858000"/>
              <a:gd name="connsiteX466" fmla="*/ 9921368 w 12192000"/>
              <a:gd name="connsiteY466" fmla="*/ 984202 h 6858000"/>
              <a:gd name="connsiteX467" fmla="*/ 10007432 w 12192000"/>
              <a:gd name="connsiteY467" fmla="*/ 776080 h 6858000"/>
              <a:gd name="connsiteX468" fmla="*/ 9996510 w 12192000"/>
              <a:gd name="connsiteY468" fmla="*/ 772856 h 6858000"/>
              <a:gd name="connsiteX469" fmla="*/ 9982107 w 12192000"/>
              <a:gd name="connsiteY469" fmla="*/ 757248 h 6858000"/>
              <a:gd name="connsiteX470" fmla="*/ 9974832 w 12192000"/>
              <a:gd name="connsiteY470" fmla="*/ 730549 h 6858000"/>
              <a:gd name="connsiteX471" fmla="*/ 9965915 w 12192000"/>
              <a:gd name="connsiteY471" fmla="*/ 711039 h 6858000"/>
              <a:gd name="connsiteX472" fmla="*/ 9942156 w 12192000"/>
              <a:gd name="connsiteY472" fmla="*/ 707057 h 6858000"/>
              <a:gd name="connsiteX473" fmla="*/ 9930046 w 12192000"/>
              <a:gd name="connsiteY473" fmla="*/ 686167 h 6858000"/>
              <a:gd name="connsiteX474" fmla="*/ 9912638 w 12192000"/>
              <a:gd name="connsiteY474" fmla="*/ 654941 h 6858000"/>
              <a:gd name="connsiteX475" fmla="*/ 9917132 w 12192000"/>
              <a:gd name="connsiteY475" fmla="*/ 636404 h 6858000"/>
              <a:gd name="connsiteX476" fmla="*/ 9915457 w 12192000"/>
              <a:gd name="connsiteY476" fmla="*/ 624414 h 6858000"/>
              <a:gd name="connsiteX477" fmla="*/ 9905535 w 12192000"/>
              <a:gd name="connsiteY477" fmla="*/ 629194 h 6858000"/>
              <a:gd name="connsiteX478" fmla="*/ 9890402 w 12192000"/>
              <a:gd name="connsiteY478" fmla="*/ 618702 h 6858000"/>
              <a:gd name="connsiteX479" fmla="*/ 9893472 w 12192000"/>
              <a:gd name="connsiteY479" fmla="*/ 605837 h 6858000"/>
              <a:gd name="connsiteX480" fmla="*/ 9911491 w 12192000"/>
              <a:gd name="connsiteY480" fmla="*/ 529219 h 6858000"/>
              <a:gd name="connsiteX481" fmla="*/ 9912834 w 12192000"/>
              <a:gd name="connsiteY481" fmla="*/ 517657 h 6858000"/>
              <a:gd name="connsiteX482" fmla="*/ 9912889 w 12192000"/>
              <a:gd name="connsiteY482" fmla="*/ 493542 h 6858000"/>
              <a:gd name="connsiteX483" fmla="*/ 9912290 w 12192000"/>
              <a:gd name="connsiteY483" fmla="*/ 484797 h 6858000"/>
              <a:gd name="connsiteX484" fmla="*/ 9923446 w 12192000"/>
              <a:gd name="connsiteY484" fmla="*/ 421742 h 6858000"/>
              <a:gd name="connsiteX485" fmla="*/ 9942693 w 12192000"/>
              <a:gd name="connsiteY485" fmla="*/ 392613 h 6858000"/>
              <a:gd name="connsiteX486" fmla="*/ 9967091 w 12192000"/>
              <a:gd name="connsiteY486" fmla="*/ 329577 h 6858000"/>
              <a:gd name="connsiteX487" fmla="*/ 9971706 w 12192000"/>
              <a:gd name="connsiteY487" fmla="*/ 325282 h 6858000"/>
              <a:gd name="connsiteX488" fmla="*/ 9996176 w 12192000"/>
              <a:gd name="connsiteY488" fmla="*/ 289780 h 6858000"/>
              <a:gd name="connsiteX489" fmla="*/ 10001880 w 12192000"/>
              <a:gd name="connsiteY489" fmla="*/ 267084 h 6858000"/>
              <a:gd name="connsiteX490" fmla="*/ 9995941 w 12192000"/>
              <a:gd name="connsiteY490" fmla="*/ 239647 h 6858000"/>
              <a:gd name="connsiteX491" fmla="*/ 9977269 w 12192000"/>
              <a:gd name="connsiteY491" fmla="*/ 236693 h 6858000"/>
              <a:gd name="connsiteX492" fmla="*/ 9956965 w 12192000"/>
              <a:gd name="connsiteY492" fmla="*/ 219282 h 6858000"/>
              <a:gd name="connsiteX493" fmla="*/ 9975310 w 12192000"/>
              <a:gd name="connsiteY493" fmla="*/ 187861 h 6858000"/>
              <a:gd name="connsiteX494" fmla="*/ 9975525 w 12192000"/>
              <a:gd name="connsiteY494" fmla="*/ 186346 h 6858000"/>
              <a:gd name="connsiteX495" fmla="*/ 9973455 w 12192000"/>
              <a:gd name="connsiteY495" fmla="*/ 185743 h 6858000"/>
              <a:gd name="connsiteX496" fmla="*/ 9968672 w 12192000"/>
              <a:gd name="connsiteY496" fmla="*/ 178262 h 6858000"/>
              <a:gd name="connsiteX497" fmla="*/ 9973505 w 12192000"/>
              <a:gd name="connsiteY497" fmla="*/ 172452 h 6858000"/>
              <a:gd name="connsiteX498" fmla="*/ 9976912 w 12192000"/>
              <a:gd name="connsiteY498" fmla="*/ 172316 h 6858000"/>
              <a:gd name="connsiteX499" fmla="*/ 9979764 w 12192000"/>
              <a:gd name="connsiteY499" fmla="*/ 160968 h 6858000"/>
              <a:gd name="connsiteX500" fmla="*/ 9993141 w 12192000"/>
              <a:gd name="connsiteY500" fmla="*/ 142760 h 6858000"/>
              <a:gd name="connsiteX501" fmla="*/ 10001082 w 12192000"/>
              <a:gd name="connsiteY501" fmla="*/ 132441 h 6858000"/>
              <a:gd name="connsiteX502" fmla="*/ 10000565 w 12192000"/>
              <a:gd name="connsiteY502" fmla="*/ 129585 h 6858000"/>
              <a:gd name="connsiteX503" fmla="*/ 10014597 w 12192000"/>
              <a:gd name="connsiteY503" fmla="*/ 96007 h 6858000"/>
              <a:gd name="connsiteX504" fmla="*/ 10019829 w 12192000"/>
              <a:gd name="connsiteY504" fmla="*/ 67986 h 6858000"/>
              <a:gd name="connsiteX505" fmla="*/ 8028379 w 12192000"/>
              <a:gd name="connsiteY505" fmla="*/ 44745 h 6858000"/>
              <a:gd name="connsiteX506" fmla="*/ 8056101 w 12192000"/>
              <a:gd name="connsiteY506" fmla="*/ 49440 h 6858000"/>
              <a:gd name="connsiteX507" fmla="*/ 8063075 w 12192000"/>
              <a:gd name="connsiteY507" fmla="*/ 56222 h 6858000"/>
              <a:gd name="connsiteX508" fmla="*/ 8034804 w 12192000"/>
              <a:gd name="connsiteY508" fmla="*/ 57605 h 6858000"/>
              <a:gd name="connsiteX509" fmla="*/ 8028379 w 12192000"/>
              <a:gd name="connsiteY509" fmla="*/ 44745 h 6858000"/>
              <a:gd name="connsiteX510" fmla="*/ 8099650 w 12192000"/>
              <a:gd name="connsiteY510" fmla="*/ 0 h 6858000"/>
              <a:gd name="connsiteX511" fmla="*/ 8138445 w 12192000"/>
              <a:gd name="connsiteY511" fmla="*/ 0 h 6858000"/>
              <a:gd name="connsiteX512" fmla="*/ 8156133 w 12192000"/>
              <a:gd name="connsiteY512" fmla="*/ 19014 h 6858000"/>
              <a:gd name="connsiteX513" fmla="*/ 8192121 w 12192000"/>
              <a:gd name="connsiteY513" fmla="*/ 40760 h 6858000"/>
              <a:gd name="connsiteX514" fmla="*/ 8210560 w 12192000"/>
              <a:gd name="connsiteY514" fmla="*/ 9286 h 6858000"/>
              <a:gd name="connsiteX515" fmla="*/ 8215279 w 12192000"/>
              <a:gd name="connsiteY515" fmla="*/ 0 h 6858000"/>
              <a:gd name="connsiteX516" fmla="*/ 10045228 w 12192000"/>
              <a:gd name="connsiteY516" fmla="*/ 0 h 6858000"/>
              <a:gd name="connsiteX517" fmla="*/ 10041449 w 12192000"/>
              <a:gd name="connsiteY517" fmla="*/ 3715 h 6858000"/>
              <a:gd name="connsiteX518" fmla="*/ 10040260 w 12192000"/>
              <a:gd name="connsiteY518" fmla="*/ 6795 h 6858000"/>
              <a:gd name="connsiteX519" fmla="*/ 10051800 w 12192000"/>
              <a:gd name="connsiteY519" fmla="*/ 0 h 6858000"/>
              <a:gd name="connsiteX520" fmla="*/ 10906320 w 12192000"/>
              <a:gd name="connsiteY520" fmla="*/ 0 h 6858000"/>
              <a:gd name="connsiteX521" fmla="*/ 10905787 w 12192000"/>
              <a:gd name="connsiteY521" fmla="*/ 3554 h 6858000"/>
              <a:gd name="connsiteX522" fmla="*/ 10928472 w 12192000"/>
              <a:gd name="connsiteY522" fmla="*/ 4292 h 6858000"/>
              <a:gd name="connsiteX523" fmla="*/ 10931308 w 12192000"/>
              <a:gd name="connsiteY523" fmla="*/ 25413 h 6858000"/>
              <a:gd name="connsiteX524" fmla="*/ 10919827 w 12192000"/>
              <a:gd name="connsiteY524" fmla="*/ 43273 h 6858000"/>
              <a:gd name="connsiteX525" fmla="*/ 10908602 w 12192000"/>
              <a:gd name="connsiteY525" fmla="*/ 67969 h 6858000"/>
              <a:gd name="connsiteX526" fmla="*/ 10929383 w 12192000"/>
              <a:gd name="connsiteY526" fmla="*/ 79881 h 6858000"/>
              <a:gd name="connsiteX527" fmla="*/ 10933134 w 12192000"/>
              <a:gd name="connsiteY527" fmla="*/ 81649 h 6858000"/>
              <a:gd name="connsiteX528" fmla="*/ 10969740 w 12192000"/>
              <a:gd name="connsiteY528" fmla="*/ 97037 h 6858000"/>
              <a:gd name="connsiteX529" fmla="*/ 11010663 w 12192000"/>
              <a:gd name="connsiteY529" fmla="*/ 103761 h 6858000"/>
              <a:gd name="connsiteX530" fmla="*/ 11032571 w 12192000"/>
              <a:gd name="connsiteY530" fmla="*/ 105625 h 6858000"/>
              <a:gd name="connsiteX531" fmla="*/ 11111830 w 12192000"/>
              <a:gd name="connsiteY531" fmla="*/ 115612 h 6858000"/>
              <a:gd name="connsiteX532" fmla="*/ 11116100 w 12192000"/>
              <a:gd name="connsiteY532" fmla="*/ 118140 h 6858000"/>
              <a:gd name="connsiteX533" fmla="*/ 11116341 w 12192000"/>
              <a:gd name="connsiteY533" fmla="*/ 118108 h 6858000"/>
              <a:gd name="connsiteX534" fmla="*/ 11135859 w 12192000"/>
              <a:gd name="connsiteY534" fmla="*/ 111956 h 6858000"/>
              <a:gd name="connsiteX535" fmla="*/ 11137574 w 12192000"/>
              <a:gd name="connsiteY535" fmla="*/ 89485 h 6858000"/>
              <a:gd name="connsiteX536" fmla="*/ 11158208 w 12192000"/>
              <a:gd name="connsiteY536" fmla="*/ 80422 h 6858000"/>
              <a:gd name="connsiteX537" fmla="*/ 11189125 w 12192000"/>
              <a:gd name="connsiteY537" fmla="*/ 67544 h 6858000"/>
              <a:gd name="connsiteX538" fmla="*/ 11209013 w 12192000"/>
              <a:gd name="connsiteY538" fmla="*/ 74238 h 6858000"/>
              <a:gd name="connsiteX539" fmla="*/ 11221400 w 12192000"/>
              <a:gd name="connsiteY539" fmla="*/ 74135 h 6858000"/>
              <a:gd name="connsiteX540" fmla="*/ 11215365 w 12192000"/>
              <a:gd name="connsiteY540" fmla="*/ 63936 h 6858000"/>
              <a:gd name="connsiteX541" fmla="*/ 11224794 w 12192000"/>
              <a:gd name="connsiteY541" fmla="*/ 50632 h 6858000"/>
              <a:gd name="connsiteX542" fmla="*/ 11238590 w 12192000"/>
              <a:gd name="connsiteY542" fmla="*/ 55228 h 6858000"/>
              <a:gd name="connsiteX543" fmla="*/ 11320728 w 12192000"/>
              <a:gd name="connsiteY543" fmla="*/ 82356 h 6858000"/>
              <a:gd name="connsiteX544" fmla="*/ 11332981 w 12192000"/>
              <a:gd name="connsiteY544" fmla="*/ 85118 h 6858000"/>
              <a:gd name="connsiteX545" fmla="*/ 11358251 w 12192000"/>
              <a:gd name="connsiteY545" fmla="*/ 88224 h 6858000"/>
              <a:gd name="connsiteX546" fmla="*/ 11367351 w 12192000"/>
              <a:gd name="connsiteY546" fmla="*/ 88751 h 6858000"/>
              <a:gd name="connsiteX547" fmla="*/ 11443623 w 12192000"/>
              <a:gd name="connsiteY547" fmla="*/ 35096 h 6858000"/>
              <a:gd name="connsiteX548" fmla="*/ 11467077 w 12192000"/>
              <a:gd name="connsiteY548" fmla="*/ 93612 h 6858000"/>
              <a:gd name="connsiteX549" fmla="*/ 11535645 w 12192000"/>
              <a:gd name="connsiteY549" fmla="*/ 161399 h 6858000"/>
              <a:gd name="connsiteX550" fmla="*/ 11576834 w 12192000"/>
              <a:gd name="connsiteY550" fmla="*/ 84924 h 6858000"/>
              <a:gd name="connsiteX551" fmla="*/ 11580348 w 12192000"/>
              <a:gd name="connsiteY551" fmla="*/ 194562 h 6858000"/>
              <a:gd name="connsiteX552" fmla="*/ 11604717 w 12192000"/>
              <a:gd name="connsiteY552" fmla="*/ 202951 h 6858000"/>
              <a:gd name="connsiteX553" fmla="*/ 11632850 w 12192000"/>
              <a:gd name="connsiteY553" fmla="*/ 200684 h 6858000"/>
              <a:gd name="connsiteX554" fmla="*/ 11634014 w 12192000"/>
              <a:gd name="connsiteY554" fmla="*/ 183003 h 6858000"/>
              <a:gd name="connsiteX555" fmla="*/ 11650155 w 12192000"/>
              <a:gd name="connsiteY555" fmla="*/ 165574 h 6858000"/>
              <a:gd name="connsiteX556" fmla="*/ 11684972 w 12192000"/>
              <a:gd name="connsiteY556" fmla="*/ 187290 h 6858000"/>
              <a:gd name="connsiteX557" fmla="*/ 11686582 w 12192000"/>
              <a:gd name="connsiteY557" fmla="*/ 187692 h 6858000"/>
              <a:gd name="connsiteX558" fmla="*/ 11687000 w 12192000"/>
              <a:gd name="connsiteY558" fmla="*/ 185767 h 6858000"/>
              <a:gd name="connsiteX559" fmla="*/ 11694343 w 12192000"/>
              <a:gd name="connsiteY559" fmla="*/ 182089 h 6858000"/>
              <a:gd name="connsiteX560" fmla="*/ 11700930 w 12192000"/>
              <a:gd name="connsiteY560" fmla="*/ 187498 h 6858000"/>
              <a:gd name="connsiteX561" fmla="*/ 11710477 w 12192000"/>
              <a:gd name="connsiteY561" fmla="*/ 154597 h 6858000"/>
              <a:gd name="connsiteX562" fmla="*/ 11713610 w 12192000"/>
              <a:gd name="connsiteY562" fmla="*/ 195004 h 6858000"/>
              <a:gd name="connsiteX563" fmla="*/ 11734070 w 12192000"/>
              <a:gd name="connsiteY563" fmla="*/ 210246 h 6858000"/>
              <a:gd name="connsiteX564" fmla="*/ 11745700 w 12192000"/>
              <a:gd name="connsiteY564" fmla="*/ 219230 h 6858000"/>
              <a:gd name="connsiteX565" fmla="*/ 11748640 w 12192000"/>
              <a:gd name="connsiteY565" fmla="*/ 219093 h 6858000"/>
              <a:gd name="connsiteX566" fmla="*/ 11812431 w 12192000"/>
              <a:gd name="connsiteY566" fmla="*/ 200699 h 6858000"/>
              <a:gd name="connsiteX567" fmla="*/ 11815170 w 12192000"/>
              <a:gd name="connsiteY567" fmla="*/ 245519 h 6858000"/>
              <a:gd name="connsiteX568" fmla="*/ 11868517 w 12192000"/>
              <a:gd name="connsiteY568" fmla="*/ 254461 h 6858000"/>
              <a:gd name="connsiteX569" fmla="*/ 11874618 w 12192000"/>
              <a:gd name="connsiteY569" fmla="*/ 263226 h 6858000"/>
              <a:gd name="connsiteX570" fmla="*/ 11917081 w 12192000"/>
              <a:gd name="connsiteY570" fmla="*/ 295542 h 6858000"/>
              <a:gd name="connsiteX571" fmla="*/ 11951908 w 12192000"/>
              <a:gd name="connsiteY571" fmla="*/ 323929 h 6858000"/>
              <a:gd name="connsiteX572" fmla="*/ 11957457 w 12192000"/>
              <a:gd name="connsiteY572" fmla="*/ 337483 h 6858000"/>
              <a:gd name="connsiteX573" fmla="*/ 11962726 w 12192000"/>
              <a:gd name="connsiteY573" fmla="*/ 350100 h 6858000"/>
              <a:gd name="connsiteX574" fmla="*/ 11983166 w 12192000"/>
              <a:gd name="connsiteY574" fmla="*/ 352004 h 6858000"/>
              <a:gd name="connsiteX575" fmla="*/ 12007670 w 12192000"/>
              <a:gd name="connsiteY575" fmla="*/ 357528 h 6858000"/>
              <a:gd name="connsiteX576" fmla="*/ 12039092 w 12192000"/>
              <a:gd name="connsiteY576" fmla="*/ 354631 h 6858000"/>
              <a:gd name="connsiteX577" fmla="*/ 12082803 w 12192000"/>
              <a:gd name="connsiteY577" fmla="*/ 333055 h 6858000"/>
              <a:gd name="connsiteX578" fmla="*/ 12108016 w 12192000"/>
              <a:gd name="connsiteY578" fmla="*/ 344263 h 6858000"/>
              <a:gd name="connsiteX579" fmla="*/ 12074732 w 12192000"/>
              <a:gd name="connsiteY579" fmla="*/ 365829 h 6858000"/>
              <a:gd name="connsiteX580" fmla="*/ 12151832 w 12192000"/>
              <a:gd name="connsiteY580" fmla="*/ 356233 h 6858000"/>
              <a:gd name="connsiteX581" fmla="*/ 12192000 w 12192000"/>
              <a:gd name="connsiteY581" fmla="*/ 351909 h 6858000"/>
              <a:gd name="connsiteX582" fmla="*/ 12192000 w 12192000"/>
              <a:gd name="connsiteY582" fmla="*/ 368324 h 6858000"/>
              <a:gd name="connsiteX583" fmla="*/ 12153304 w 12192000"/>
              <a:gd name="connsiteY583" fmla="*/ 381056 h 6858000"/>
              <a:gd name="connsiteX584" fmla="*/ 12075423 w 12192000"/>
              <a:gd name="connsiteY584" fmla="*/ 406290 h 6858000"/>
              <a:gd name="connsiteX585" fmla="*/ 12094418 w 12192000"/>
              <a:gd name="connsiteY585" fmla="*/ 424934 h 6858000"/>
              <a:gd name="connsiteX586" fmla="*/ 12126151 w 12192000"/>
              <a:gd name="connsiteY586" fmla="*/ 442983 h 6858000"/>
              <a:gd name="connsiteX587" fmla="*/ 12153560 w 12192000"/>
              <a:gd name="connsiteY587" fmla="*/ 444194 h 6858000"/>
              <a:gd name="connsiteX588" fmla="*/ 12192000 w 12192000"/>
              <a:gd name="connsiteY588" fmla="*/ 448549 h 6858000"/>
              <a:gd name="connsiteX589" fmla="*/ 12192000 w 12192000"/>
              <a:gd name="connsiteY589" fmla="*/ 480026 h 6858000"/>
              <a:gd name="connsiteX590" fmla="*/ 12182059 w 12192000"/>
              <a:gd name="connsiteY590" fmla="*/ 481049 h 6858000"/>
              <a:gd name="connsiteX591" fmla="*/ 12173804 w 12192000"/>
              <a:gd name="connsiteY591" fmla="*/ 482679 h 6858000"/>
              <a:gd name="connsiteX592" fmla="*/ 12192000 w 12192000"/>
              <a:gd name="connsiteY592" fmla="*/ 484282 h 6858000"/>
              <a:gd name="connsiteX593" fmla="*/ 12192000 w 12192000"/>
              <a:gd name="connsiteY593" fmla="*/ 1749076 h 6858000"/>
              <a:gd name="connsiteX594" fmla="*/ 12186578 w 12192000"/>
              <a:gd name="connsiteY594" fmla="*/ 1749450 h 6858000"/>
              <a:gd name="connsiteX595" fmla="*/ 12175448 w 12192000"/>
              <a:gd name="connsiteY595" fmla="*/ 1748779 h 6858000"/>
              <a:gd name="connsiteX596" fmla="*/ 12155552 w 12192000"/>
              <a:gd name="connsiteY596" fmla="*/ 1735417 h 6858000"/>
              <a:gd name="connsiteX597" fmla="*/ 12128515 w 12192000"/>
              <a:gd name="connsiteY597" fmla="*/ 1721436 h 6858000"/>
              <a:gd name="connsiteX598" fmla="*/ 12118184 w 12192000"/>
              <a:gd name="connsiteY598" fmla="*/ 1740021 h 6858000"/>
              <a:gd name="connsiteX599" fmla="*/ 12116719 w 12192000"/>
              <a:gd name="connsiteY599" fmla="*/ 1743425 h 6858000"/>
              <a:gd name="connsiteX600" fmla="*/ 12104382 w 12192000"/>
              <a:gd name="connsiteY600" fmla="*/ 1776872 h 6858000"/>
              <a:gd name="connsiteX601" fmla="*/ 12101569 w 12192000"/>
              <a:gd name="connsiteY601" fmla="*/ 1815593 h 6858000"/>
              <a:gd name="connsiteX602" fmla="*/ 12101880 w 12192000"/>
              <a:gd name="connsiteY602" fmla="*/ 1836539 h 6858000"/>
              <a:gd name="connsiteX603" fmla="*/ 12099613 w 12192000"/>
              <a:gd name="connsiteY603" fmla="*/ 1911916 h 6858000"/>
              <a:gd name="connsiteX604" fmla="*/ 12091096 w 12192000"/>
              <a:gd name="connsiteY604" fmla="*/ 1926605 h 6858000"/>
              <a:gd name="connsiteX605" fmla="*/ 12085635 w 12192000"/>
              <a:gd name="connsiteY605" fmla="*/ 1924954 h 6858000"/>
              <a:gd name="connsiteX606" fmla="*/ 12081357 w 12192000"/>
              <a:gd name="connsiteY606" fmla="*/ 1918960 h 6858000"/>
              <a:gd name="connsiteX607" fmla="*/ 12084070 w 12192000"/>
              <a:gd name="connsiteY607" fmla="*/ 1861667 h 6858000"/>
              <a:gd name="connsiteX608" fmla="*/ 12087377 w 12192000"/>
              <a:gd name="connsiteY608" fmla="*/ 1826260 h 6858000"/>
              <a:gd name="connsiteX609" fmla="*/ 12088666 w 12192000"/>
              <a:gd name="connsiteY609" fmla="*/ 1799044 h 6858000"/>
              <a:gd name="connsiteX610" fmla="*/ 12090878 w 12192000"/>
              <a:gd name="connsiteY610" fmla="*/ 1779887 h 6858000"/>
              <a:gd name="connsiteX611" fmla="*/ 12092671 w 12192000"/>
              <a:gd name="connsiteY611" fmla="*/ 1762651 h 6858000"/>
              <a:gd name="connsiteX612" fmla="*/ 12088638 w 12192000"/>
              <a:gd name="connsiteY612" fmla="*/ 1748611 h 6858000"/>
              <a:gd name="connsiteX613" fmla="*/ 12026747 w 12192000"/>
              <a:gd name="connsiteY613" fmla="*/ 1838393 h 6858000"/>
              <a:gd name="connsiteX614" fmla="*/ 11622517 w 12192000"/>
              <a:gd name="connsiteY614" fmla="*/ 2340549 h 6858000"/>
              <a:gd name="connsiteX615" fmla="*/ 11482979 w 12192000"/>
              <a:gd name="connsiteY615" fmla="*/ 2508801 h 6858000"/>
              <a:gd name="connsiteX616" fmla="*/ 11501582 w 12192000"/>
              <a:gd name="connsiteY616" fmla="*/ 2567899 h 6858000"/>
              <a:gd name="connsiteX617" fmla="*/ 11539851 w 12192000"/>
              <a:gd name="connsiteY617" fmla="*/ 2515851 h 6858000"/>
              <a:gd name="connsiteX618" fmla="*/ 11716750 w 12192000"/>
              <a:gd name="connsiteY618" fmla="*/ 2445073 h 6858000"/>
              <a:gd name="connsiteX619" fmla="*/ 11798719 w 12192000"/>
              <a:gd name="connsiteY619" fmla="*/ 2361642 h 6858000"/>
              <a:gd name="connsiteX620" fmla="*/ 12191286 w 12192000"/>
              <a:gd name="connsiteY620" fmla="*/ 1892936 h 6858000"/>
              <a:gd name="connsiteX621" fmla="*/ 12192000 w 12192000"/>
              <a:gd name="connsiteY621" fmla="*/ 1892191 h 6858000"/>
              <a:gd name="connsiteX622" fmla="*/ 12192000 w 12192000"/>
              <a:gd name="connsiteY622" fmla="*/ 3402867 h 6858000"/>
              <a:gd name="connsiteX623" fmla="*/ 12124501 w 12192000"/>
              <a:gd name="connsiteY623" fmla="*/ 3445284 h 6858000"/>
              <a:gd name="connsiteX624" fmla="*/ 11610252 w 12192000"/>
              <a:gd name="connsiteY624" fmla="*/ 3882997 h 6858000"/>
              <a:gd name="connsiteX625" fmla="*/ 11561351 w 12192000"/>
              <a:gd name="connsiteY625" fmla="*/ 3871963 h 6858000"/>
              <a:gd name="connsiteX626" fmla="*/ 11555412 w 12192000"/>
              <a:gd name="connsiteY626" fmla="*/ 3917998 h 6858000"/>
              <a:gd name="connsiteX627" fmla="*/ 11445732 w 12192000"/>
              <a:gd name="connsiteY627" fmla="*/ 3988004 h 6858000"/>
              <a:gd name="connsiteX628" fmla="*/ 11494631 w 12192000"/>
              <a:gd name="connsiteY628" fmla="*/ 3999040 h 6858000"/>
              <a:gd name="connsiteX629" fmla="*/ 11516326 w 12192000"/>
              <a:gd name="connsiteY629" fmla="*/ 4000984 h 6858000"/>
              <a:gd name="connsiteX630" fmla="*/ 11470493 w 12192000"/>
              <a:gd name="connsiteY630" fmla="*/ 4052072 h 6858000"/>
              <a:gd name="connsiteX631" fmla="*/ 11257457 w 12192000"/>
              <a:gd name="connsiteY631" fmla="*/ 4277164 h 6858000"/>
              <a:gd name="connsiteX632" fmla="*/ 12186069 w 12192000"/>
              <a:gd name="connsiteY632" fmla="*/ 3960248 h 6858000"/>
              <a:gd name="connsiteX633" fmla="*/ 12192000 w 12192000"/>
              <a:gd name="connsiteY633" fmla="*/ 3956950 h 6858000"/>
              <a:gd name="connsiteX634" fmla="*/ 12192000 w 12192000"/>
              <a:gd name="connsiteY634" fmla="*/ 6089079 h 6858000"/>
              <a:gd name="connsiteX635" fmla="*/ 12170804 w 12192000"/>
              <a:gd name="connsiteY635" fmla="*/ 6100399 h 6858000"/>
              <a:gd name="connsiteX636" fmla="*/ 11926881 w 12192000"/>
              <a:gd name="connsiteY636" fmla="*/ 6168414 h 6858000"/>
              <a:gd name="connsiteX637" fmla="*/ 11970924 w 12192000"/>
              <a:gd name="connsiteY637" fmla="*/ 6061259 h 6858000"/>
              <a:gd name="connsiteX638" fmla="*/ 10824406 w 12192000"/>
              <a:gd name="connsiteY638" fmla="*/ 6388943 h 6858000"/>
              <a:gd name="connsiteX639" fmla="*/ 10674727 w 12192000"/>
              <a:gd name="connsiteY639" fmla="*/ 6454503 h 6858000"/>
              <a:gd name="connsiteX640" fmla="*/ 10563867 w 12192000"/>
              <a:gd name="connsiteY640" fmla="*/ 6399697 h 6858000"/>
              <a:gd name="connsiteX641" fmla="*/ 10573089 w 12192000"/>
              <a:gd name="connsiteY641" fmla="*/ 6397289 h 6858000"/>
              <a:gd name="connsiteX642" fmla="*/ 10556384 w 12192000"/>
              <a:gd name="connsiteY642" fmla="*/ 6395995 h 6858000"/>
              <a:gd name="connsiteX643" fmla="*/ 10512932 w 12192000"/>
              <a:gd name="connsiteY643" fmla="*/ 6374512 h 6858000"/>
              <a:gd name="connsiteX644" fmla="*/ 10518410 w 12192000"/>
              <a:gd name="connsiteY644" fmla="*/ 6362716 h 6858000"/>
              <a:gd name="connsiteX645" fmla="*/ 10539954 w 12192000"/>
              <a:gd name="connsiteY645" fmla="*/ 6347821 h 6858000"/>
              <a:gd name="connsiteX646" fmla="*/ 10519397 w 12192000"/>
              <a:gd name="connsiteY646" fmla="*/ 6349255 h 6858000"/>
              <a:gd name="connsiteX647" fmla="*/ 10410227 w 12192000"/>
              <a:gd name="connsiteY647" fmla="*/ 6347940 h 6858000"/>
              <a:gd name="connsiteX648" fmla="*/ 10401988 w 12192000"/>
              <a:gd name="connsiteY648" fmla="*/ 6347070 h 6858000"/>
              <a:gd name="connsiteX649" fmla="*/ 10294117 w 12192000"/>
              <a:gd name="connsiteY649" fmla="*/ 6383481 h 6858000"/>
              <a:gd name="connsiteX650" fmla="*/ 10184139 w 12192000"/>
              <a:gd name="connsiteY650" fmla="*/ 6434254 h 6858000"/>
              <a:gd name="connsiteX651" fmla="*/ 10236273 w 12192000"/>
              <a:gd name="connsiteY651" fmla="*/ 6429436 h 6858000"/>
              <a:gd name="connsiteX652" fmla="*/ 10320010 w 12192000"/>
              <a:gd name="connsiteY652" fmla="*/ 6447697 h 6858000"/>
              <a:gd name="connsiteX653" fmla="*/ 10247338 w 12192000"/>
              <a:gd name="connsiteY653" fmla="*/ 6480404 h 6858000"/>
              <a:gd name="connsiteX654" fmla="*/ 10258403 w 12192000"/>
              <a:gd name="connsiteY654" fmla="*/ 6531372 h 6858000"/>
              <a:gd name="connsiteX655" fmla="*/ 10122531 w 12192000"/>
              <a:gd name="connsiteY655" fmla="*/ 6517931 h 6858000"/>
              <a:gd name="connsiteX656" fmla="*/ 10070397 w 12192000"/>
              <a:gd name="connsiteY656" fmla="*/ 6522748 h 6858000"/>
              <a:gd name="connsiteX657" fmla="*/ 9986661 w 12192000"/>
              <a:gd name="connsiteY657" fmla="*/ 6504489 h 6858000"/>
              <a:gd name="connsiteX658" fmla="*/ 10079868 w 12192000"/>
              <a:gd name="connsiteY658" fmla="*/ 6443886 h 6858000"/>
              <a:gd name="connsiteX659" fmla="*/ 10101029 w 12192000"/>
              <a:gd name="connsiteY659" fmla="*/ 6417775 h 6858000"/>
              <a:gd name="connsiteX660" fmla="*/ 9946835 w 12192000"/>
              <a:gd name="connsiteY660" fmla="*/ 6448898 h 6858000"/>
              <a:gd name="connsiteX661" fmla="*/ 9487565 w 12192000"/>
              <a:gd name="connsiteY661" fmla="*/ 6504632 h 6858000"/>
              <a:gd name="connsiteX662" fmla="*/ 9472004 w 12192000"/>
              <a:gd name="connsiteY662" fmla="*/ 6507584 h 6858000"/>
              <a:gd name="connsiteX663" fmla="*/ 9549602 w 12192000"/>
              <a:gd name="connsiteY663" fmla="*/ 6504318 h 6858000"/>
              <a:gd name="connsiteX664" fmla="*/ 9361027 w 12192000"/>
              <a:gd name="connsiteY664" fmla="*/ 6580143 h 6858000"/>
              <a:gd name="connsiteX665" fmla="*/ 9319778 w 12192000"/>
              <a:gd name="connsiteY665" fmla="*/ 6597947 h 6858000"/>
              <a:gd name="connsiteX666" fmla="*/ 9306833 w 12192000"/>
              <a:gd name="connsiteY666" fmla="*/ 6591712 h 6858000"/>
              <a:gd name="connsiteX667" fmla="*/ 9289947 w 12192000"/>
              <a:gd name="connsiteY667" fmla="*/ 6610823 h 6858000"/>
              <a:gd name="connsiteX668" fmla="*/ 9319778 w 12192000"/>
              <a:gd name="connsiteY668" fmla="*/ 6597947 h 6858000"/>
              <a:gd name="connsiteX669" fmla="*/ 9332637 w 12192000"/>
              <a:gd name="connsiteY669" fmla="*/ 6604142 h 6858000"/>
              <a:gd name="connsiteX670" fmla="*/ 9359930 w 12192000"/>
              <a:gd name="connsiteY670" fmla="*/ 6621829 h 6858000"/>
              <a:gd name="connsiteX671" fmla="*/ 9274549 w 12192000"/>
              <a:gd name="connsiteY671" fmla="*/ 6635191 h 6858000"/>
              <a:gd name="connsiteX672" fmla="*/ 9259149 w 12192000"/>
              <a:gd name="connsiteY672" fmla="*/ 6659557 h 6858000"/>
              <a:gd name="connsiteX673" fmla="*/ 9231857 w 12192000"/>
              <a:gd name="connsiteY673" fmla="*/ 6641871 h 6858000"/>
              <a:gd name="connsiteX674" fmla="*/ 8335337 w 12192000"/>
              <a:gd name="connsiteY674" fmla="*/ 6782162 h 6858000"/>
              <a:gd name="connsiteX675" fmla="*/ 8260009 w 12192000"/>
              <a:gd name="connsiteY675" fmla="*/ 6826458 h 6858000"/>
              <a:gd name="connsiteX676" fmla="*/ 8165154 w 12192000"/>
              <a:gd name="connsiteY676" fmla="*/ 6858000 h 6858000"/>
              <a:gd name="connsiteX677" fmla="*/ 0 w 12192000"/>
              <a:gd name="connsiteY677" fmla="*/ 6858000 h 6858000"/>
              <a:gd name="connsiteX678" fmla="*/ 0 w 12192000"/>
              <a:gd name="connsiteY678" fmla="*/ 6611995 h 6858000"/>
              <a:gd name="connsiteX679" fmla="*/ 12218 w 12192000"/>
              <a:gd name="connsiteY679" fmla="*/ 6597975 h 6858000"/>
              <a:gd name="connsiteX680" fmla="*/ 745332 w 12192000"/>
              <a:gd name="connsiteY680" fmla="*/ 6414735 h 6858000"/>
              <a:gd name="connsiteX681" fmla="*/ 1012297 w 12192000"/>
              <a:gd name="connsiteY681" fmla="*/ 6424727 h 6858000"/>
              <a:gd name="connsiteX682" fmla="*/ 1262891 w 12192000"/>
              <a:gd name="connsiteY682" fmla="*/ 6272581 h 6858000"/>
              <a:gd name="connsiteX683" fmla="*/ 1771692 w 12192000"/>
              <a:gd name="connsiteY683" fmla="*/ 6158196 h 6858000"/>
              <a:gd name="connsiteX684" fmla="*/ 2229080 w 12192000"/>
              <a:gd name="connsiteY684" fmla="*/ 5992725 h 6858000"/>
              <a:gd name="connsiteX685" fmla="*/ 2310577 w 12192000"/>
              <a:gd name="connsiteY685" fmla="*/ 6055469 h 6858000"/>
              <a:gd name="connsiteX686" fmla="*/ 2356141 w 12192000"/>
              <a:gd name="connsiteY686" fmla="*/ 6041703 h 6858000"/>
              <a:gd name="connsiteX687" fmla="*/ 2566890 w 12192000"/>
              <a:gd name="connsiteY687" fmla="*/ 5968212 h 6858000"/>
              <a:gd name="connsiteX688" fmla="*/ 2791029 w 12192000"/>
              <a:gd name="connsiteY688" fmla="*/ 5883933 h 6858000"/>
              <a:gd name="connsiteX689" fmla="*/ 2967051 w 12192000"/>
              <a:gd name="connsiteY689" fmla="*/ 5807471 h 6858000"/>
              <a:gd name="connsiteX690" fmla="*/ 3255622 w 12192000"/>
              <a:gd name="connsiteY690" fmla="*/ 5663716 h 6858000"/>
              <a:gd name="connsiteX691" fmla="*/ 3312689 w 12192000"/>
              <a:gd name="connsiteY691" fmla="*/ 5635571 h 6858000"/>
              <a:gd name="connsiteX692" fmla="*/ 3273184 w 12192000"/>
              <a:gd name="connsiteY692" fmla="*/ 5635480 h 6858000"/>
              <a:gd name="connsiteX693" fmla="*/ 3143656 w 12192000"/>
              <a:gd name="connsiteY693" fmla="*/ 5587019 h 6858000"/>
              <a:gd name="connsiteX694" fmla="*/ 3044451 w 12192000"/>
              <a:gd name="connsiteY694" fmla="*/ 5576914 h 6858000"/>
              <a:gd name="connsiteX695" fmla="*/ 3041753 w 12192000"/>
              <a:gd name="connsiteY695" fmla="*/ 5576883 h 6858000"/>
              <a:gd name="connsiteX696" fmla="*/ 3041726 w 12192000"/>
              <a:gd name="connsiteY696" fmla="*/ 5576637 h 6858000"/>
              <a:gd name="connsiteX697" fmla="*/ 3027666 w 12192000"/>
              <a:gd name="connsiteY697" fmla="*/ 5575205 h 6858000"/>
              <a:gd name="connsiteX698" fmla="*/ 2750187 w 12192000"/>
              <a:gd name="connsiteY698" fmla="*/ 5527289 h 6858000"/>
              <a:gd name="connsiteX699" fmla="*/ 2548553 w 12192000"/>
              <a:gd name="connsiteY699" fmla="*/ 5465213 h 6858000"/>
              <a:gd name="connsiteX700" fmla="*/ 2794526 w 12192000"/>
              <a:gd name="connsiteY700" fmla="*/ 5388317 h 6858000"/>
              <a:gd name="connsiteX701" fmla="*/ 2925038 w 12192000"/>
              <a:gd name="connsiteY701" fmla="*/ 5376237 h 6858000"/>
              <a:gd name="connsiteX702" fmla="*/ 2999724 w 12192000"/>
              <a:gd name="connsiteY702" fmla="*/ 5365815 h 6858000"/>
              <a:gd name="connsiteX703" fmla="*/ 3018972 w 12192000"/>
              <a:gd name="connsiteY703" fmla="*/ 5363751 h 6858000"/>
              <a:gd name="connsiteX704" fmla="*/ 3018844 w 12192000"/>
              <a:gd name="connsiteY704" fmla="*/ 5362554 h 6858000"/>
              <a:gd name="connsiteX705" fmla="*/ 3029061 w 12192000"/>
              <a:gd name="connsiteY705" fmla="*/ 5362669 h 6858000"/>
              <a:gd name="connsiteX706" fmla="*/ 3034750 w 12192000"/>
              <a:gd name="connsiteY706" fmla="*/ 5362059 h 6858000"/>
              <a:gd name="connsiteX707" fmla="*/ 3052333 w 12192000"/>
              <a:gd name="connsiteY707" fmla="*/ 5362930 h 6858000"/>
              <a:gd name="connsiteX708" fmla="*/ 3461098 w 12192000"/>
              <a:gd name="connsiteY708" fmla="*/ 5367535 h 6858000"/>
              <a:gd name="connsiteX709" fmla="*/ 3493000 w 12192000"/>
              <a:gd name="connsiteY709" fmla="*/ 5361753 h 6858000"/>
              <a:gd name="connsiteX710" fmla="*/ 3482382 w 12192000"/>
              <a:gd name="connsiteY710" fmla="*/ 5357633 h 6858000"/>
              <a:gd name="connsiteX711" fmla="*/ 3440831 w 12192000"/>
              <a:gd name="connsiteY711" fmla="*/ 5327686 h 6858000"/>
              <a:gd name="connsiteX712" fmla="*/ 3617853 w 12192000"/>
              <a:gd name="connsiteY712" fmla="*/ 5222421 h 6858000"/>
              <a:gd name="connsiteX713" fmla="*/ 3724013 w 12192000"/>
              <a:gd name="connsiteY713" fmla="*/ 5157182 h 6858000"/>
              <a:gd name="connsiteX714" fmla="*/ 3760484 w 12192000"/>
              <a:gd name="connsiteY714" fmla="*/ 5087113 h 6858000"/>
              <a:gd name="connsiteX715" fmla="*/ 3645720 w 12192000"/>
              <a:gd name="connsiteY715" fmla="*/ 4203438 h 6858000"/>
              <a:gd name="connsiteX716" fmla="*/ 3727524 w 12192000"/>
              <a:gd name="connsiteY716" fmla="*/ 4096014 h 6858000"/>
              <a:gd name="connsiteX717" fmla="*/ 4009855 w 12192000"/>
              <a:gd name="connsiteY717" fmla="*/ 3960004 h 6858000"/>
              <a:gd name="connsiteX718" fmla="*/ 4416279 w 12192000"/>
              <a:gd name="connsiteY718" fmla="*/ 3899839 h 6858000"/>
              <a:gd name="connsiteX719" fmla="*/ 4573874 w 12192000"/>
              <a:gd name="connsiteY719" fmla="*/ 3861103 h 6858000"/>
              <a:gd name="connsiteX720" fmla="*/ 4526072 w 12192000"/>
              <a:gd name="connsiteY720" fmla="*/ 3621276 h 6858000"/>
              <a:gd name="connsiteX721" fmla="*/ 4331486 w 12192000"/>
              <a:gd name="connsiteY721" fmla="*/ 3196407 h 6858000"/>
              <a:gd name="connsiteX722" fmla="*/ 4034691 w 12192000"/>
              <a:gd name="connsiteY722" fmla="*/ 2925077 h 6858000"/>
              <a:gd name="connsiteX723" fmla="*/ 3766570 w 12192000"/>
              <a:gd name="connsiteY723" fmla="*/ 2734233 h 6858000"/>
              <a:gd name="connsiteX724" fmla="*/ 3722360 w 12192000"/>
              <a:gd name="connsiteY724" fmla="*/ 2724942 h 6858000"/>
              <a:gd name="connsiteX725" fmla="*/ 3581785 w 12192000"/>
              <a:gd name="connsiteY725" fmla="*/ 2685134 h 6858000"/>
              <a:gd name="connsiteX726" fmla="*/ 3532880 w 12192000"/>
              <a:gd name="connsiteY726" fmla="*/ 2663267 h 6858000"/>
              <a:gd name="connsiteX727" fmla="*/ 3478081 w 12192000"/>
              <a:gd name="connsiteY727" fmla="*/ 2569906 h 6858000"/>
              <a:gd name="connsiteX728" fmla="*/ 3536634 w 12192000"/>
              <a:gd name="connsiteY728" fmla="*/ 2558367 h 6858000"/>
              <a:gd name="connsiteX729" fmla="*/ 3517007 w 12192000"/>
              <a:gd name="connsiteY729" fmla="*/ 2530730 h 6858000"/>
              <a:gd name="connsiteX730" fmla="*/ 3501943 w 12192000"/>
              <a:gd name="connsiteY730" fmla="*/ 2497049 h 6858000"/>
              <a:gd name="connsiteX731" fmla="*/ 3540017 w 12192000"/>
              <a:gd name="connsiteY731" fmla="*/ 2480543 h 6858000"/>
              <a:gd name="connsiteX732" fmla="*/ 3574665 w 12192000"/>
              <a:gd name="connsiteY732" fmla="*/ 2471787 h 6858000"/>
              <a:gd name="connsiteX733" fmla="*/ 3606059 w 12192000"/>
              <a:gd name="connsiteY733" fmla="*/ 2463671 h 6858000"/>
              <a:gd name="connsiteX734" fmla="*/ 3713575 w 12192000"/>
              <a:gd name="connsiteY734" fmla="*/ 2473857 h 6858000"/>
              <a:gd name="connsiteX735" fmla="*/ 3747793 w 12192000"/>
              <a:gd name="connsiteY735" fmla="*/ 2492320 h 6858000"/>
              <a:gd name="connsiteX736" fmla="*/ 3813203 w 12192000"/>
              <a:gd name="connsiteY736" fmla="*/ 2561086 h 6858000"/>
              <a:gd name="connsiteX737" fmla="*/ 3967315 w 12192000"/>
              <a:gd name="connsiteY737" fmla="*/ 2672809 h 6858000"/>
              <a:gd name="connsiteX738" fmla="*/ 4279777 w 12192000"/>
              <a:gd name="connsiteY738" fmla="*/ 2891564 h 6858000"/>
              <a:gd name="connsiteX739" fmla="*/ 4293575 w 12192000"/>
              <a:gd name="connsiteY739" fmla="*/ 2904920 h 6858000"/>
              <a:gd name="connsiteX740" fmla="*/ 4353439 w 12192000"/>
              <a:gd name="connsiteY740" fmla="*/ 2887978 h 6858000"/>
              <a:gd name="connsiteX741" fmla="*/ 4420396 w 12192000"/>
              <a:gd name="connsiteY741" fmla="*/ 2809843 h 6858000"/>
              <a:gd name="connsiteX742" fmla="*/ 4623389 w 12192000"/>
              <a:gd name="connsiteY742" fmla="*/ 2764694 h 6858000"/>
              <a:gd name="connsiteX743" fmla="*/ 4673734 w 12192000"/>
              <a:gd name="connsiteY743" fmla="*/ 2799780 h 6858000"/>
              <a:gd name="connsiteX744" fmla="*/ 4761763 w 12192000"/>
              <a:gd name="connsiteY744" fmla="*/ 2954104 h 6858000"/>
              <a:gd name="connsiteX745" fmla="*/ 4803703 w 12192000"/>
              <a:gd name="connsiteY745" fmla="*/ 3055785 h 6858000"/>
              <a:gd name="connsiteX746" fmla="*/ 4836342 w 12192000"/>
              <a:gd name="connsiteY746" fmla="*/ 3080858 h 6858000"/>
              <a:gd name="connsiteX747" fmla="*/ 4918081 w 12192000"/>
              <a:gd name="connsiteY747" fmla="*/ 3107829 h 6858000"/>
              <a:gd name="connsiteX748" fmla="*/ 5180219 w 12192000"/>
              <a:gd name="connsiteY748" fmla="*/ 3278634 h 6858000"/>
              <a:gd name="connsiteX749" fmla="*/ 5190437 w 12192000"/>
              <a:gd name="connsiteY749" fmla="*/ 3293981 h 6858000"/>
              <a:gd name="connsiteX750" fmla="*/ 5316365 w 12192000"/>
              <a:gd name="connsiteY750" fmla="*/ 3438907 h 6858000"/>
              <a:gd name="connsiteX751" fmla="*/ 5427732 w 12192000"/>
              <a:gd name="connsiteY751" fmla="*/ 3541694 h 6858000"/>
              <a:gd name="connsiteX752" fmla="*/ 5493817 w 12192000"/>
              <a:gd name="connsiteY752" fmla="*/ 3594895 h 6858000"/>
              <a:gd name="connsiteX753" fmla="*/ 5569160 w 12192000"/>
              <a:gd name="connsiteY753" fmla="*/ 3654632 h 6858000"/>
              <a:gd name="connsiteX754" fmla="*/ 5589772 w 12192000"/>
              <a:gd name="connsiteY754" fmla="*/ 3869821 h 6858000"/>
              <a:gd name="connsiteX755" fmla="*/ 5587893 w 12192000"/>
              <a:gd name="connsiteY755" fmla="*/ 3922272 h 6858000"/>
              <a:gd name="connsiteX756" fmla="*/ 5548313 w 12192000"/>
              <a:gd name="connsiteY756" fmla="*/ 4059951 h 6858000"/>
              <a:gd name="connsiteX757" fmla="*/ 5511832 w 12192000"/>
              <a:gd name="connsiteY757" fmla="*/ 4095431 h 6858000"/>
              <a:gd name="connsiteX758" fmla="*/ 5467536 w 12192000"/>
              <a:gd name="connsiteY758" fmla="*/ 4137595 h 6858000"/>
              <a:gd name="connsiteX759" fmla="*/ 5421142 w 12192000"/>
              <a:gd name="connsiteY759" fmla="*/ 4073440 h 6858000"/>
              <a:gd name="connsiteX760" fmla="*/ 5428543 w 12192000"/>
              <a:gd name="connsiteY760" fmla="*/ 4023759 h 6858000"/>
              <a:gd name="connsiteX761" fmla="*/ 5389092 w 12192000"/>
              <a:gd name="connsiteY761" fmla="*/ 3988455 h 6858000"/>
              <a:gd name="connsiteX762" fmla="*/ 5347656 w 12192000"/>
              <a:gd name="connsiteY762" fmla="*/ 3974117 h 6858000"/>
              <a:gd name="connsiteX763" fmla="*/ 5360732 w 12192000"/>
              <a:gd name="connsiteY763" fmla="*/ 3932963 h 6858000"/>
              <a:gd name="connsiteX764" fmla="*/ 5422580 w 12192000"/>
              <a:gd name="connsiteY764" fmla="*/ 3799253 h 6858000"/>
              <a:gd name="connsiteX765" fmla="*/ 5400202 w 12192000"/>
              <a:gd name="connsiteY765" fmla="*/ 3763798 h 6858000"/>
              <a:gd name="connsiteX766" fmla="*/ 5115699 w 12192000"/>
              <a:gd name="connsiteY766" fmla="*/ 3582294 h 6858000"/>
              <a:gd name="connsiteX767" fmla="*/ 5187476 w 12192000"/>
              <a:gd name="connsiteY767" fmla="*/ 3845195 h 6858000"/>
              <a:gd name="connsiteX768" fmla="*/ 5260057 w 12192000"/>
              <a:gd name="connsiteY768" fmla="*/ 4132810 h 6858000"/>
              <a:gd name="connsiteX769" fmla="*/ 5263015 w 12192000"/>
              <a:gd name="connsiteY769" fmla="*/ 4316781 h 6858000"/>
              <a:gd name="connsiteX770" fmla="*/ 5259915 w 12192000"/>
              <a:gd name="connsiteY770" fmla="*/ 4323180 h 6858000"/>
              <a:gd name="connsiteX771" fmla="*/ 5150713 w 12192000"/>
              <a:gd name="connsiteY771" fmla="*/ 4479724 h 6858000"/>
              <a:gd name="connsiteX772" fmla="*/ 4993458 w 12192000"/>
              <a:gd name="connsiteY772" fmla="*/ 4591729 h 6858000"/>
              <a:gd name="connsiteX773" fmla="*/ 4682986 w 12192000"/>
              <a:gd name="connsiteY773" fmla="*/ 4735215 h 6858000"/>
              <a:gd name="connsiteX774" fmla="*/ 4563106 w 12192000"/>
              <a:gd name="connsiteY774" fmla="*/ 4763341 h 6858000"/>
              <a:gd name="connsiteX775" fmla="*/ 4499161 w 12192000"/>
              <a:gd name="connsiteY775" fmla="*/ 4790732 h 6858000"/>
              <a:gd name="connsiteX776" fmla="*/ 4491673 w 12192000"/>
              <a:gd name="connsiteY776" fmla="*/ 4796064 h 6858000"/>
              <a:gd name="connsiteX777" fmla="*/ 4420500 w 12192000"/>
              <a:gd name="connsiteY777" fmla="*/ 4866029 h 6858000"/>
              <a:gd name="connsiteX778" fmla="*/ 4427312 w 12192000"/>
              <a:gd name="connsiteY778" fmla="*/ 4876260 h 6858000"/>
              <a:gd name="connsiteX779" fmla="*/ 4463358 w 12192000"/>
              <a:gd name="connsiteY779" fmla="*/ 5076342 h 6858000"/>
              <a:gd name="connsiteX780" fmla="*/ 4465090 w 12192000"/>
              <a:gd name="connsiteY780" fmla="*/ 5108177 h 6858000"/>
              <a:gd name="connsiteX781" fmla="*/ 4498141 w 12192000"/>
              <a:gd name="connsiteY781" fmla="*/ 5095364 h 6858000"/>
              <a:gd name="connsiteX782" fmla="*/ 4580932 w 12192000"/>
              <a:gd name="connsiteY782" fmla="*/ 5048392 h 6858000"/>
              <a:gd name="connsiteX783" fmla="*/ 4761719 w 12192000"/>
              <a:gd name="connsiteY783" fmla="*/ 4944751 h 6858000"/>
              <a:gd name="connsiteX784" fmla="*/ 4800733 w 12192000"/>
              <a:gd name="connsiteY784" fmla="*/ 4966692 h 6858000"/>
              <a:gd name="connsiteX785" fmla="*/ 5288869 w 12192000"/>
              <a:gd name="connsiteY785" fmla="*/ 4643523 h 6858000"/>
              <a:gd name="connsiteX786" fmla="*/ 5234652 w 12192000"/>
              <a:gd name="connsiteY786" fmla="*/ 4631281 h 6858000"/>
              <a:gd name="connsiteX787" fmla="*/ 5574426 w 12192000"/>
              <a:gd name="connsiteY787" fmla="*/ 4484739 h 6858000"/>
              <a:gd name="connsiteX788" fmla="*/ 5570646 w 12192000"/>
              <a:gd name="connsiteY788" fmla="*/ 4498404 h 6858000"/>
              <a:gd name="connsiteX789" fmla="*/ 5586485 w 12192000"/>
              <a:gd name="connsiteY789" fmla="*/ 4490231 h 6858000"/>
              <a:gd name="connsiteX790" fmla="*/ 5659658 w 12192000"/>
              <a:gd name="connsiteY790" fmla="*/ 4448204 h 6858000"/>
              <a:gd name="connsiteX791" fmla="*/ 5720031 w 12192000"/>
              <a:gd name="connsiteY791" fmla="*/ 4431745 h 6858000"/>
              <a:gd name="connsiteX792" fmla="*/ 5718197 w 12192000"/>
              <a:gd name="connsiteY792" fmla="*/ 4414582 h 6858000"/>
              <a:gd name="connsiteX793" fmla="*/ 5936412 w 12192000"/>
              <a:gd name="connsiteY793" fmla="*/ 4297057 h 6858000"/>
              <a:gd name="connsiteX794" fmla="*/ 6171483 w 12192000"/>
              <a:gd name="connsiteY794" fmla="*/ 4171152 h 6858000"/>
              <a:gd name="connsiteX795" fmla="*/ 6190174 w 12192000"/>
              <a:gd name="connsiteY795" fmla="*/ 4179931 h 6858000"/>
              <a:gd name="connsiteX796" fmla="*/ 6362121 w 12192000"/>
              <a:gd name="connsiteY796" fmla="*/ 4044745 h 6858000"/>
              <a:gd name="connsiteX797" fmla="*/ 6470313 w 12192000"/>
              <a:gd name="connsiteY797" fmla="*/ 3977401 h 6858000"/>
              <a:gd name="connsiteX798" fmla="*/ 6460509 w 12192000"/>
              <a:gd name="connsiteY798" fmla="*/ 3968722 h 6858000"/>
              <a:gd name="connsiteX799" fmla="*/ 6558896 w 12192000"/>
              <a:gd name="connsiteY799" fmla="*/ 3892697 h 6858000"/>
              <a:gd name="connsiteX800" fmla="*/ 6602412 w 12192000"/>
              <a:gd name="connsiteY800" fmla="*/ 3884616 h 6858000"/>
              <a:gd name="connsiteX801" fmla="*/ 6605507 w 12192000"/>
              <a:gd name="connsiteY801" fmla="*/ 3913575 h 6858000"/>
              <a:gd name="connsiteX802" fmla="*/ 6586339 w 12192000"/>
              <a:gd name="connsiteY802" fmla="*/ 3956336 h 6858000"/>
              <a:gd name="connsiteX803" fmla="*/ 6599527 w 12192000"/>
              <a:gd name="connsiteY803" fmla="*/ 3947217 h 6858000"/>
              <a:gd name="connsiteX804" fmla="*/ 6686143 w 12192000"/>
              <a:gd name="connsiteY804" fmla="*/ 3878099 h 6858000"/>
              <a:gd name="connsiteX805" fmla="*/ 6716461 w 12192000"/>
              <a:gd name="connsiteY805" fmla="*/ 3846130 h 6858000"/>
              <a:gd name="connsiteX806" fmla="*/ 6754120 w 12192000"/>
              <a:gd name="connsiteY806" fmla="*/ 3809193 h 6858000"/>
              <a:gd name="connsiteX807" fmla="*/ 6745232 w 12192000"/>
              <a:gd name="connsiteY807" fmla="*/ 3809093 h 6858000"/>
              <a:gd name="connsiteX808" fmla="*/ 6728377 w 12192000"/>
              <a:gd name="connsiteY808" fmla="*/ 3817474 h 6858000"/>
              <a:gd name="connsiteX809" fmla="*/ 6744315 w 12192000"/>
              <a:gd name="connsiteY809" fmla="*/ 3800512 h 6858000"/>
              <a:gd name="connsiteX810" fmla="*/ 6761171 w 12192000"/>
              <a:gd name="connsiteY810" fmla="*/ 3792131 h 6858000"/>
              <a:gd name="connsiteX811" fmla="*/ 6744315 w 12192000"/>
              <a:gd name="connsiteY811" fmla="*/ 3800512 h 6858000"/>
              <a:gd name="connsiteX812" fmla="*/ 6793049 w 12192000"/>
              <a:gd name="connsiteY812" fmla="*/ 3758210 h 6858000"/>
              <a:gd name="connsiteX813" fmla="*/ 6800103 w 12192000"/>
              <a:gd name="connsiteY813" fmla="*/ 3741149 h 6858000"/>
              <a:gd name="connsiteX814" fmla="*/ 6808989 w 12192000"/>
              <a:gd name="connsiteY814" fmla="*/ 3741250 h 6858000"/>
              <a:gd name="connsiteX815" fmla="*/ 6817877 w 12192000"/>
              <a:gd name="connsiteY815" fmla="*/ 3741349 h 6858000"/>
              <a:gd name="connsiteX816" fmla="*/ 6809906 w 12192000"/>
              <a:gd name="connsiteY816" fmla="*/ 3749829 h 6858000"/>
              <a:gd name="connsiteX817" fmla="*/ 6807156 w 12192000"/>
              <a:gd name="connsiteY817" fmla="*/ 3724087 h 6858000"/>
              <a:gd name="connsiteX818" fmla="*/ 6813290 w 12192000"/>
              <a:gd name="connsiteY818" fmla="*/ 3698445 h 6858000"/>
              <a:gd name="connsiteX819" fmla="*/ 6769774 w 12192000"/>
              <a:gd name="connsiteY819" fmla="*/ 3706526 h 6858000"/>
              <a:gd name="connsiteX820" fmla="*/ 6823727 w 12192000"/>
              <a:gd name="connsiteY820" fmla="*/ 3630002 h 6858000"/>
              <a:gd name="connsiteX821" fmla="*/ 6896372 w 12192000"/>
              <a:gd name="connsiteY821" fmla="*/ 3562258 h 6858000"/>
              <a:gd name="connsiteX822" fmla="*/ 6868161 w 12192000"/>
              <a:gd name="connsiteY822" fmla="*/ 3630503 h 6858000"/>
              <a:gd name="connsiteX823" fmla="*/ 6910761 w 12192000"/>
              <a:gd name="connsiteY823" fmla="*/ 3613842 h 6858000"/>
              <a:gd name="connsiteX824" fmla="*/ 6941720 w 12192000"/>
              <a:gd name="connsiteY824" fmla="*/ 3571339 h 6858000"/>
              <a:gd name="connsiteX825" fmla="*/ 7243649 w 12192000"/>
              <a:gd name="connsiteY825" fmla="*/ 3240501 h 6858000"/>
              <a:gd name="connsiteX826" fmla="*/ 7290550 w 12192000"/>
              <a:gd name="connsiteY826" fmla="*/ 3181037 h 6858000"/>
              <a:gd name="connsiteX827" fmla="*/ 7361360 w 12192000"/>
              <a:gd name="connsiteY827" fmla="*/ 3096132 h 6858000"/>
              <a:gd name="connsiteX828" fmla="*/ 7359526 w 12192000"/>
              <a:gd name="connsiteY828" fmla="*/ 3078971 h 6858000"/>
              <a:gd name="connsiteX829" fmla="*/ 7467431 w 12192000"/>
              <a:gd name="connsiteY829" fmla="*/ 2925922 h 6858000"/>
              <a:gd name="connsiteX830" fmla="*/ 7569201 w 12192000"/>
              <a:gd name="connsiteY830" fmla="*/ 2798515 h 6858000"/>
              <a:gd name="connsiteX831" fmla="*/ 7532738 w 12192000"/>
              <a:gd name="connsiteY831" fmla="*/ 2789533 h 6858000"/>
              <a:gd name="connsiteX832" fmla="*/ 7538873 w 12192000"/>
              <a:gd name="connsiteY832" fmla="*/ 2763892 h 6858000"/>
              <a:gd name="connsiteX833" fmla="*/ 7615817 w 12192000"/>
              <a:gd name="connsiteY833" fmla="*/ 2653345 h 6858000"/>
              <a:gd name="connsiteX834" fmla="*/ 7633592 w 12192000"/>
              <a:gd name="connsiteY834" fmla="*/ 2653545 h 6858000"/>
              <a:gd name="connsiteX835" fmla="*/ 7621321 w 12192000"/>
              <a:gd name="connsiteY835" fmla="*/ 2704828 h 6858000"/>
              <a:gd name="connsiteX836" fmla="*/ 7721258 w 12192000"/>
              <a:gd name="connsiteY836" fmla="*/ 2560260 h 6858000"/>
              <a:gd name="connsiteX837" fmla="*/ 7813224 w 12192000"/>
              <a:gd name="connsiteY837" fmla="*/ 2424171 h 6858000"/>
              <a:gd name="connsiteX838" fmla="*/ 7952723 w 12192000"/>
              <a:gd name="connsiteY838" fmla="*/ 2151495 h 6858000"/>
              <a:gd name="connsiteX839" fmla="*/ 7924229 w 12192000"/>
              <a:gd name="connsiteY839" fmla="*/ 2134032 h 6858000"/>
              <a:gd name="connsiteX840" fmla="*/ 7945387 w 12192000"/>
              <a:gd name="connsiteY840" fmla="*/ 2082850 h 6858000"/>
              <a:gd name="connsiteX841" fmla="*/ 7982768 w 12192000"/>
              <a:gd name="connsiteY841" fmla="*/ 2100412 h 6858000"/>
              <a:gd name="connsiteX842" fmla="*/ 8045324 w 12192000"/>
              <a:gd name="connsiteY842" fmla="*/ 1938281 h 6858000"/>
              <a:gd name="connsiteX843" fmla="*/ 8247094 w 12192000"/>
              <a:gd name="connsiteY843" fmla="*/ 1417769 h 6858000"/>
              <a:gd name="connsiteX844" fmla="*/ 8248718 w 12192000"/>
              <a:gd name="connsiteY844" fmla="*/ 1505632 h 6858000"/>
              <a:gd name="connsiteX845" fmla="*/ 8246409 w 12192000"/>
              <a:gd name="connsiteY845" fmla="*/ 1519292 h 6858000"/>
              <a:gd name="connsiteX846" fmla="*/ 8257356 w 12192000"/>
              <a:gd name="connsiteY846" fmla="*/ 1508374 h 6858000"/>
              <a:gd name="connsiteX847" fmla="*/ 8269518 w 12192000"/>
              <a:gd name="connsiteY847" fmla="*/ 1481272 h 6858000"/>
              <a:gd name="connsiteX848" fmla="*/ 8240249 w 12192000"/>
              <a:gd name="connsiteY848" fmla="*/ 1350738 h 6858000"/>
              <a:gd name="connsiteX849" fmla="*/ 8261617 w 12192000"/>
              <a:gd name="connsiteY849" fmla="*/ 1129778 h 6858000"/>
              <a:gd name="connsiteX850" fmla="*/ 8250159 w 12192000"/>
              <a:gd name="connsiteY850" fmla="*/ 981171 h 6858000"/>
              <a:gd name="connsiteX851" fmla="*/ 8252002 w 12192000"/>
              <a:gd name="connsiteY851" fmla="*/ 955703 h 6858000"/>
              <a:gd name="connsiteX852" fmla="*/ 8250050 w 12192000"/>
              <a:gd name="connsiteY852" fmla="*/ 951841 h 6858000"/>
              <a:gd name="connsiteX853" fmla="*/ 8246024 w 12192000"/>
              <a:gd name="connsiteY853" fmla="*/ 937090 h 6858000"/>
              <a:gd name="connsiteX854" fmla="*/ 8234206 w 12192000"/>
              <a:gd name="connsiteY854" fmla="*/ 907237 h 6858000"/>
              <a:gd name="connsiteX855" fmla="*/ 8229149 w 12192000"/>
              <a:gd name="connsiteY855" fmla="*/ 896618 h 6858000"/>
              <a:gd name="connsiteX856" fmla="*/ 8211966 w 12192000"/>
              <a:gd name="connsiteY856" fmla="*/ 814893 h 6858000"/>
              <a:gd name="connsiteX857" fmla="*/ 8221582 w 12192000"/>
              <a:gd name="connsiteY857" fmla="*/ 772449 h 6858000"/>
              <a:gd name="connsiteX858" fmla="*/ 8220899 w 12192000"/>
              <a:gd name="connsiteY858" fmla="*/ 686342 h 6858000"/>
              <a:gd name="connsiteX859" fmla="*/ 8224531 w 12192000"/>
              <a:gd name="connsiteY859" fmla="*/ 679492 h 6858000"/>
              <a:gd name="connsiteX860" fmla="*/ 8237512 w 12192000"/>
              <a:gd name="connsiteY860" fmla="*/ 627426 h 6858000"/>
              <a:gd name="connsiteX861" fmla="*/ 8233429 w 12192000"/>
              <a:gd name="connsiteY861" fmla="*/ 597448 h 6858000"/>
              <a:gd name="connsiteX862" fmla="*/ 8212508 w 12192000"/>
              <a:gd name="connsiteY862" fmla="*/ 565479 h 6858000"/>
              <a:gd name="connsiteX863" fmla="*/ 8187793 w 12192000"/>
              <a:gd name="connsiteY863" fmla="*/ 568039 h 6858000"/>
              <a:gd name="connsiteX864" fmla="*/ 8173831 w 12192000"/>
              <a:gd name="connsiteY864" fmla="*/ 568172 h 6858000"/>
              <a:gd name="connsiteX865" fmla="*/ 8200720 w 12192000"/>
              <a:gd name="connsiteY865" fmla="*/ 582826 h 6858000"/>
              <a:gd name="connsiteX866" fmla="*/ 8206927 w 12192000"/>
              <a:gd name="connsiteY866" fmla="*/ 611046 h 6858000"/>
              <a:gd name="connsiteX867" fmla="*/ 8179123 w 12192000"/>
              <a:gd name="connsiteY867" fmla="*/ 626004 h 6858000"/>
              <a:gd name="connsiteX868" fmla="*/ 8178084 w 12192000"/>
              <a:gd name="connsiteY868" fmla="*/ 641762 h 6858000"/>
              <a:gd name="connsiteX869" fmla="*/ 8165609 w 12192000"/>
              <a:gd name="connsiteY869" fmla="*/ 660895 h 6858000"/>
              <a:gd name="connsiteX870" fmla="*/ 8164542 w 12192000"/>
              <a:gd name="connsiteY870" fmla="*/ 626547 h 6858000"/>
              <a:gd name="connsiteX871" fmla="*/ 8173251 w 12192000"/>
              <a:gd name="connsiteY871" fmla="*/ 607063 h 6858000"/>
              <a:gd name="connsiteX872" fmla="*/ 8183554 w 12192000"/>
              <a:gd name="connsiteY872" fmla="*/ 578769 h 6858000"/>
              <a:gd name="connsiteX873" fmla="*/ 8173227 w 12192000"/>
              <a:gd name="connsiteY873" fmla="*/ 568178 h 6858000"/>
              <a:gd name="connsiteX874" fmla="*/ 8166436 w 12192000"/>
              <a:gd name="connsiteY874" fmla="*/ 568243 h 6858000"/>
              <a:gd name="connsiteX875" fmla="*/ 8153921 w 12192000"/>
              <a:gd name="connsiteY875" fmla="*/ 553255 h 6858000"/>
              <a:gd name="connsiteX876" fmla="*/ 8161283 w 12192000"/>
              <a:gd name="connsiteY876" fmla="*/ 508277 h 6858000"/>
              <a:gd name="connsiteX877" fmla="*/ 8160804 w 12192000"/>
              <a:gd name="connsiteY877" fmla="*/ 506329 h 6858000"/>
              <a:gd name="connsiteX878" fmla="*/ 8157930 w 12192000"/>
              <a:gd name="connsiteY878" fmla="*/ 506273 h 6858000"/>
              <a:gd name="connsiteX879" fmla="*/ 8148283 w 12192000"/>
              <a:gd name="connsiteY879" fmla="*/ 498610 h 6858000"/>
              <a:gd name="connsiteX880" fmla="*/ 8151441 w 12192000"/>
              <a:gd name="connsiteY880" fmla="*/ 489812 h 6858000"/>
              <a:gd name="connsiteX881" fmla="*/ 8155617 w 12192000"/>
              <a:gd name="connsiteY881" fmla="*/ 488510 h 6858000"/>
              <a:gd name="connsiteX882" fmla="*/ 8153576 w 12192000"/>
              <a:gd name="connsiteY882" fmla="*/ 473522 h 6858000"/>
              <a:gd name="connsiteX883" fmla="*/ 8161264 w 12192000"/>
              <a:gd name="connsiteY883" fmla="*/ 446543 h 6858000"/>
              <a:gd name="connsiteX884" fmla="*/ 8166068 w 12192000"/>
              <a:gd name="connsiteY884" fmla="*/ 431135 h 6858000"/>
              <a:gd name="connsiteX885" fmla="*/ 8164017 w 12192000"/>
              <a:gd name="connsiteY885" fmla="*/ 427773 h 6858000"/>
              <a:gd name="connsiteX886" fmla="*/ 8164944 w 12192000"/>
              <a:gd name="connsiteY886" fmla="*/ 381559 h 6858000"/>
              <a:gd name="connsiteX887" fmla="*/ 8157649 w 12192000"/>
              <a:gd name="connsiteY887" fmla="*/ 345151 h 6858000"/>
              <a:gd name="connsiteX888" fmla="*/ 8135933 w 12192000"/>
              <a:gd name="connsiteY888" fmla="*/ 281606 h 6858000"/>
              <a:gd name="connsiteX889" fmla="*/ 8143949 w 12192000"/>
              <a:gd name="connsiteY889" fmla="*/ 272630 h 6858000"/>
              <a:gd name="connsiteX890" fmla="*/ 8160833 w 12192000"/>
              <a:gd name="connsiteY890" fmla="*/ 216488 h 6858000"/>
              <a:gd name="connsiteX891" fmla="*/ 8177231 w 12192000"/>
              <a:gd name="connsiteY891" fmla="*/ 170024 h 6858000"/>
              <a:gd name="connsiteX892" fmla="*/ 8192093 w 12192000"/>
              <a:gd name="connsiteY892" fmla="*/ 160628 h 6858000"/>
              <a:gd name="connsiteX893" fmla="*/ 8197198 w 12192000"/>
              <a:gd name="connsiteY893" fmla="*/ 157339 h 6858000"/>
              <a:gd name="connsiteX894" fmla="*/ 8199759 w 12192000"/>
              <a:gd name="connsiteY894" fmla="*/ 140796 h 6858000"/>
              <a:gd name="connsiteX895" fmla="*/ 8200266 w 12192000"/>
              <a:gd name="connsiteY895" fmla="*/ 138834 h 6858000"/>
              <a:gd name="connsiteX896" fmla="*/ 8195473 w 12192000"/>
              <a:gd name="connsiteY896" fmla="*/ 127751 h 6858000"/>
              <a:gd name="connsiteX897" fmla="*/ 8187419 w 12192000"/>
              <a:gd name="connsiteY897" fmla="*/ 98250 h 6858000"/>
              <a:gd name="connsiteX898" fmla="*/ 8163559 w 12192000"/>
              <a:gd name="connsiteY898" fmla="*/ 62623 h 6858000"/>
              <a:gd name="connsiteX899" fmla="*/ 8106575 w 12192000"/>
              <a:gd name="connsiteY899" fmla="*/ 16934 h 6858000"/>
              <a:gd name="connsiteX900" fmla="*/ 8099528 w 12192000"/>
              <a:gd name="connsiteY900" fmla="*/ 291 h 6858000"/>
              <a:gd name="connsiteX901" fmla="*/ 7990475 w 12192000"/>
              <a:gd name="connsiteY901" fmla="*/ 0 h 6858000"/>
              <a:gd name="connsiteX902" fmla="*/ 8075173 w 12192000"/>
              <a:gd name="connsiteY902" fmla="*/ 0 h 6858000"/>
              <a:gd name="connsiteX903" fmla="*/ 8090974 w 12192000"/>
              <a:gd name="connsiteY903" fmla="*/ 9984 h 6858000"/>
              <a:gd name="connsiteX904" fmla="*/ 8094045 w 12192000"/>
              <a:gd name="connsiteY904" fmla="*/ 20840 h 6858000"/>
              <a:gd name="connsiteX905" fmla="*/ 8094955 w 12192000"/>
              <a:gd name="connsiteY905" fmla="*/ 26845 h 6858000"/>
              <a:gd name="connsiteX906" fmla="*/ 8088632 w 12192000"/>
              <a:gd name="connsiteY906" fmla="*/ 27102 h 6858000"/>
              <a:gd name="connsiteX907" fmla="*/ 8076514 w 12192000"/>
              <a:gd name="connsiteY907" fmla="*/ 29355 h 6858000"/>
              <a:gd name="connsiteX908" fmla="*/ 8067206 w 12192000"/>
              <a:gd name="connsiteY908" fmla="*/ 28065 h 6858000"/>
              <a:gd name="connsiteX909" fmla="*/ 8060706 w 12192000"/>
              <a:gd name="connsiteY909" fmla="*/ 23233 h 6858000"/>
              <a:gd name="connsiteX910" fmla="*/ 8037574 w 12192000"/>
              <a:gd name="connsiteY910" fmla="*/ 15580 h 6858000"/>
              <a:gd name="connsiteX911" fmla="*/ 7661996 w 12192000"/>
              <a:gd name="connsiteY911" fmla="*/ 0 h 6858000"/>
              <a:gd name="connsiteX912" fmla="*/ 7707371 w 12192000"/>
              <a:gd name="connsiteY912" fmla="*/ 0 h 6858000"/>
              <a:gd name="connsiteX913" fmla="*/ 7714681 w 12192000"/>
              <a:gd name="connsiteY913" fmla="*/ 2254 h 6858000"/>
              <a:gd name="connsiteX914" fmla="*/ 7730772 w 12192000"/>
              <a:gd name="connsiteY914" fmla="*/ 17865 h 6858000"/>
              <a:gd name="connsiteX915" fmla="*/ 7769991 w 12192000"/>
              <a:gd name="connsiteY915" fmla="*/ 22786 h 6858000"/>
              <a:gd name="connsiteX916" fmla="*/ 7845488 w 12192000"/>
              <a:gd name="connsiteY916" fmla="*/ 28974 h 6858000"/>
              <a:gd name="connsiteX917" fmla="*/ 7864788 w 12192000"/>
              <a:gd name="connsiteY917" fmla="*/ 32675 h 6858000"/>
              <a:gd name="connsiteX918" fmla="*/ 7877797 w 12192000"/>
              <a:gd name="connsiteY918" fmla="*/ 30716 h 6858000"/>
              <a:gd name="connsiteX919" fmla="*/ 7893605 w 12192000"/>
              <a:gd name="connsiteY919" fmla="*/ 36839 h 6858000"/>
              <a:gd name="connsiteX920" fmla="*/ 7905778 w 12192000"/>
              <a:gd name="connsiteY920" fmla="*/ 49812 h 6858000"/>
              <a:gd name="connsiteX921" fmla="*/ 7890167 w 12192000"/>
              <a:gd name="connsiteY921" fmla="*/ 54489 h 6858000"/>
              <a:gd name="connsiteX922" fmla="*/ 7741363 w 12192000"/>
              <a:gd name="connsiteY922" fmla="*/ 41050 h 6858000"/>
              <a:gd name="connsiteX923" fmla="*/ 7688658 w 12192000"/>
              <a:gd name="connsiteY923" fmla="*/ 36140 h 6858000"/>
              <a:gd name="connsiteX924" fmla="*/ 7656773 w 12192000"/>
              <a:gd name="connsiteY924" fmla="*/ 21117 h 6858000"/>
              <a:gd name="connsiteX925" fmla="*/ 7658422 w 12192000"/>
              <a:gd name="connsiteY925" fmla="*/ 24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Lst>
            <a:rect l="l" t="t" r="r" b="b"/>
            <a:pathLst>
              <a:path w="12192000" h="6858000">
                <a:moveTo>
                  <a:pt x="9313213" y="6492624"/>
                </a:moveTo>
                <a:lnTo>
                  <a:pt x="9283702" y="6499008"/>
                </a:lnTo>
                <a:lnTo>
                  <a:pt x="9307366" y="6502453"/>
                </a:lnTo>
                <a:close/>
                <a:moveTo>
                  <a:pt x="6907872" y="5434699"/>
                </a:moveTo>
                <a:lnTo>
                  <a:pt x="6921662" y="5437847"/>
                </a:lnTo>
                <a:lnTo>
                  <a:pt x="6896897" y="5457774"/>
                </a:lnTo>
                <a:cubicBezTo>
                  <a:pt x="6901009" y="5443791"/>
                  <a:pt x="6903066" y="5436799"/>
                  <a:pt x="6907872" y="5434699"/>
                </a:cubicBezTo>
                <a:close/>
                <a:moveTo>
                  <a:pt x="7113875" y="5289876"/>
                </a:moveTo>
                <a:cubicBezTo>
                  <a:pt x="6775952" y="5413112"/>
                  <a:pt x="6610986" y="5290186"/>
                  <a:pt x="6278624" y="5508486"/>
                </a:cubicBezTo>
                <a:cubicBezTo>
                  <a:pt x="6262176" y="5564416"/>
                  <a:pt x="6369333" y="5541982"/>
                  <a:pt x="6399569" y="5553147"/>
                </a:cubicBezTo>
                <a:cubicBezTo>
                  <a:pt x="6022189" y="5739320"/>
                  <a:pt x="5749998" y="5916862"/>
                  <a:pt x="5343659" y="6059703"/>
                </a:cubicBezTo>
                <a:lnTo>
                  <a:pt x="5186445" y="6110388"/>
                </a:lnTo>
                <a:lnTo>
                  <a:pt x="5170276" y="6171276"/>
                </a:lnTo>
                <a:lnTo>
                  <a:pt x="5008556" y="6206589"/>
                </a:lnTo>
                <a:cubicBezTo>
                  <a:pt x="4947075" y="6216503"/>
                  <a:pt x="4887397" y="6222423"/>
                  <a:pt x="4837008" y="6222454"/>
                </a:cubicBezTo>
                <a:lnTo>
                  <a:pt x="4883253" y="6202254"/>
                </a:lnTo>
                <a:cubicBezTo>
                  <a:pt x="4929496" y="6182054"/>
                  <a:pt x="4965854" y="6195481"/>
                  <a:pt x="4939387" y="6148428"/>
                </a:cubicBezTo>
                <a:cubicBezTo>
                  <a:pt x="4939387" y="6148428"/>
                  <a:pt x="4893140" y="6168629"/>
                  <a:pt x="4856785" y="6155202"/>
                </a:cubicBezTo>
                <a:lnTo>
                  <a:pt x="4830320" y="6108152"/>
                </a:lnTo>
                <a:cubicBezTo>
                  <a:pt x="4665117" y="6121701"/>
                  <a:pt x="4635448" y="6222578"/>
                  <a:pt x="4727939" y="6182177"/>
                </a:cubicBezTo>
                <a:lnTo>
                  <a:pt x="4681695" y="6202379"/>
                </a:lnTo>
                <a:cubicBezTo>
                  <a:pt x="4635448" y="6222578"/>
                  <a:pt x="4625561" y="6256204"/>
                  <a:pt x="4625561" y="6256204"/>
                </a:cubicBezTo>
                <a:cubicBezTo>
                  <a:pt x="4661916" y="6269630"/>
                  <a:pt x="4708161" y="6249428"/>
                  <a:pt x="4744520" y="6262857"/>
                </a:cubicBezTo>
                <a:cubicBezTo>
                  <a:pt x="4853584" y="6303131"/>
                  <a:pt x="5008896" y="6323209"/>
                  <a:pt x="4787561" y="6390585"/>
                </a:cubicBezTo>
                <a:cubicBezTo>
                  <a:pt x="5210455" y="6323085"/>
                  <a:pt x="5514390" y="6248932"/>
                  <a:pt x="5791860" y="6127729"/>
                </a:cubicBezTo>
                <a:cubicBezTo>
                  <a:pt x="6019811" y="6072118"/>
                  <a:pt x="6206863" y="6001399"/>
                  <a:pt x="6433876" y="5929715"/>
                </a:cubicBezTo>
                <a:lnTo>
                  <a:pt x="6652740" y="5865413"/>
                </a:lnTo>
                <a:lnTo>
                  <a:pt x="6667710" y="5809037"/>
                </a:lnTo>
                <a:lnTo>
                  <a:pt x="6604489" y="5831375"/>
                </a:lnTo>
                <a:cubicBezTo>
                  <a:pt x="6480590" y="5841537"/>
                  <a:pt x="6486753" y="5794886"/>
                  <a:pt x="6404201" y="5799349"/>
                </a:cubicBezTo>
                <a:cubicBezTo>
                  <a:pt x="6376684" y="5800839"/>
                  <a:pt x="6339311" y="5808005"/>
                  <a:pt x="6283979" y="5824850"/>
                </a:cubicBezTo>
                <a:cubicBezTo>
                  <a:pt x="6244349" y="5856811"/>
                  <a:pt x="6191706" y="5881639"/>
                  <a:pt x="6129560" y="5902375"/>
                </a:cubicBezTo>
                <a:lnTo>
                  <a:pt x="5930777" y="5952180"/>
                </a:lnTo>
                <a:lnTo>
                  <a:pt x="5983035" y="5917419"/>
                </a:lnTo>
                <a:cubicBezTo>
                  <a:pt x="6007571" y="5897655"/>
                  <a:pt x="6027780" y="5877023"/>
                  <a:pt x="6042534" y="5855343"/>
                </a:cubicBezTo>
                <a:cubicBezTo>
                  <a:pt x="6317323" y="5832804"/>
                  <a:pt x="6594773" y="5687238"/>
                  <a:pt x="6850211" y="5502539"/>
                </a:cubicBezTo>
                <a:lnTo>
                  <a:pt x="6880447" y="5513706"/>
                </a:lnTo>
                <a:lnTo>
                  <a:pt x="6888672" y="5485740"/>
                </a:lnTo>
                <a:cubicBezTo>
                  <a:pt x="6918909" y="5496905"/>
                  <a:pt x="6965594" y="5452139"/>
                  <a:pt x="6965594" y="5452139"/>
                </a:cubicBezTo>
                <a:cubicBezTo>
                  <a:pt x="7004056" y="5435339"/>
                  <a:pt x="6973819" y="5424174"/>
                  <a:pt x="6935357" y="5440974"/>
                </a:cubicBezTo>
                <a:lnTo>
                  <a:pt x="6921662" y="5437847"/>
                </a:lnTo>
                <a:lnTo>
                  <a:pt x="6955904" y="5410292"/>
                </a:lnTo>
                <a:cubicBezTo>
                  <a:pt x="7027881" y="5368568"/>
                  <a:pt x="7124216" y="5340199"/>
                  <a:pt x="7113875" y="5289876"/>
                </a:cubicBezTo>
                <a:close/>
                <a:moveTo>
                  <a:pt x="4248306" y="5250616"/>
                </a:moveTo>
                <a:lnTo>
                  <a:pt x="4225386" y="5261349"/>
                </a:lnTo>
                <a:lnTo>
                  <a:pt x="4155183" y="5296935"/>
                </a:lnTo>
                <a:lnTo>
                  <a:pt x="4162782" y="5295683"/>
                </a:lnTo>
                <a:lnTo>
                  <a:pt x="4252644" y="5270486"/>
                </a:lnTo>
                <a:lnTo>
                  <a:pt x="4250758" y="5260702"/>
                </a:lnTo>
                <a:close/>
                <a:moveTo>
                  <a:pt x="11474102" y="5127327"/>
                </a:moveTo>
                <a:lnTo>
                  <a:pt x="11487898" y="5133238"/>
                </a:lnTo>
                <a:lnTo>
                  <a:pt x="11457583" y="5148266"/>
                </a:lnTo>
                <a:cubicBezTo>
                  <a:pt x="11464927" y="5135070"/>
                  <a:pt x="11468601" y="5128472"/>
                  <a:pt x="11474102" y="5127327"/>
                </a:cubicBezTo>
                <a:close/>
                <a:moveTo>
                  <a:pt x="11833593" y="4780074"/>
                </a:moveTo>
                <a:cubicBezTo>
                  <a:pt x="11463521" y="5043575"/>
                  <a:pt x="11472264" y="4974629"/>
                  <a:pt x="11076028" y="5127056"/>
                </a:cubicBezTo>
                <a:cubicBezTo>
                  <a:pt x="11046648" y="5179839"/>
                  <a:pt x="10918604" y="5165482"/>
                  <a:pt x="10947933" y="5182716"/>
                </a:cubicBezTo>
                <a:cubicBezTo>
                  <a:pt x="10440725" y="5462441"/>
                  <a:pt x="10392485" y="5420761"/>
                  <a:pt x="9934908" y="5482762"/>
                </a:cubicBezTo>
                <a:lnTo>
                  <a:pt x="9622931" y="5509444"/>
                </a:lnTo>
                <a:lnTo>
                  <a:pt x="9467025" y="5562898"/>
                </a:lnTo>
                <a:lnTo>
                  <a:pt x="9476653" y="5560316"/>
                </a:lnTo>
                <a:lnTo>
                  <a:pt x="9463425" y="5569798"/>
                </a:lnTo>
                <a:lnTo>
                  <a:pt x="9442531" y="5609849"/>
                </a:lnTo>
                <a:lnTo>
                  <a:pt x="9455982" y="5617122"/>
                </a:lnTo>
                <a:cubicBezTo>
                  <a:pt x="9470191" y="5620000"/>
                  <a:pt x="9491281" y="5621446"/>
                  <a:pt x="9520625" y="5621177"/>
                </a:cubicBezTo>
                <a:lnTo>
                  <a:pt x="9654527" y="5592923"/>
                </a:lnTo>
                <a:lnTo>
                  <a:pt x="9640948" y="5601148"/>
                </a:lnTo>
                <a:cubicBezTo>
                  <a:pt x="9520634" y="5660950"/>
                  <a:pt x="9276533" y="5721087"/>
                  <a:pt x="9118659" y="5724048"/>
                </a:cubicBezTo>
                <a:cubicBezTo>
                  <a:pt x="9134620" y="5716695"/>
                  <a:pt x="9131561" y="5719767"/>
                  <a:pt x="9166543" y="5701985"/>
                </a:cubicBezTo>
                <a:cubicBezTo>
                  <a:pt x="9201523" y="5684204"/>
                  <a:pt x="9357151" y="5666211"/>
                  <a:pt x="9328543" y="5617360"/>
                </a:cubicBezTo>
                <a:cubicBezTo>
                  <a:pt x="9328543" y="5617360"/>
                  <a:pt x="9176180" y="5666529"/>
                  <a:pt x="9137935" y="5653135"/>
                </a:cubicBezTo>
                <a:cubicBezTo>
                  <a:pt x="9128398" y="5636852"/>
                  <a:pt x="9135763" y="5607063"/>
                  <a:pt x="9109330" y="5604284"/>
                </a:cubicBezTo>
                <a:cubicBezTo>
                  <a:pt x="9082896" y="5601504"/>
                  <a:pt x="9021841" y="5625989"/>
                  <a:pt x="8979333" y="5636455"/>
                </a:cubicBezTo>
                <a:cubicBezTo>
                  <a:pt x="8936823" y="5646922"/>
                  <a:pt x="8913016" y="5643278"/>
                  <a:pt x="8854273" y="5667077"/>
                </a:cubicBezTo>
                <a:cubicBezTo>
                  <a:pt x="8795530" y="5690877"/>
                  <a:pt x="8626880" y="5779248"/>
                  <a:pt x="8626880" y="5779248"/>
                </a:cubicBezTo>
                <a:cubicBezTo>
                  <a:pt x="8665123" y="5792641"/>
                  <a:pt x="8794220" y="5799774"/>
                  <a:pt x="8832468" y="5813168"/>
                </a:cubicBezTo>
                <a:cubicBezTo>
                  <a:pt x="8947201" y="5853347"/>
                  <a:pt x="9587397" y="5773144"/>
                  <a:pt x="9357620" y="5848006"/>
                </a:cubicBezTo>
                <a:cubicBezTo>
                  <a:pt x="9797897" y="5769196"/>
                  <a:pt x="9832032" y="5889928"/>
                  <a:pt x="10119329" y="5757545"/>
                </a:cubicBezTo>
                <a:cubicBezTo>
                  <a:pt x="10356256" y="5694896"/>
                  <a:pt x="10585537" y="5674183"/>
                  <a:pt x="10821154" y="5594692"/>
                </a:cubicBezTo>
                <a:lnTo>
                  <a:pt x="10913513" y="5422747"/>
                </a:lnTo>
                <a:lnTo>
                  <a:pt x="11101191" y="5382732"/>
                </a:lnTo>
                <a:cubicBezTo>
                  <a:pt x="11257100" y="5347383"/>
                  <a:pt x="11244774" y="5250869"/>
                  <a:pt x="11398871" y="5183813"/>
                </a:cubicBezTo>
                <a:lnTo>
                  <a:pt x="11428202" y="5201047"/>
                </a:lnTo>
                <a:lnTo>
                  <a:pt x="11442891" y="5174657"/>
                </a:lnTo>
                <a:lnTo>
                  <a:pt x="11530933" y="5156343"/>
                </a:lnTo>
                <a:cubicBezTo>
                  <a:pt x="11574955" y="5147188"/>
                  <a:pt x="11545623" y="5129953"/>
                  <a:pt x="11501604" y="5139108"/>
                </a:cubicBezTo>
                <a:lnTo>
                  <a:pt x="11487898" y="5133238"/>
                </a:lnTo>
                <a:lnTo>
                  <a:pt x="11529819" y="5112457"/>
                </a:lnTo>
                <a:cubicBezTo>
                  <a:pt x="11614428" y="5085013"/>
                  <a:pt x="11833556" y="4832587"/>
                  <a:pt x="11833593" y="4780074"/>
                </a:cubicBezTo>
                <a:close/>
                <a:moveTo>
                  <a:pt x="5833845" y="4408656"/>
                </a:moveTo>
                <a:lnTo>
                  <a:pt x="5777106" y="4425958"/>
                </a:lnTo>
                <a:cubicBezTo>
                  <a:pt x="5729834" y="4440423"/>
                  <a:pt x="5682792" y="4457034"/>
                  <a:pt x="5628695" y="4490707"/>
                </a:cubicBezTo>
                <a:cubicBezTo>
                  <a:pt x="5619811" y="4490607"/>
                  <a:pt x="5594066" y="4498886"/>
                  <a:pt x="5586096" y="4507366"/>
                </a:cubicBezTo>
                <a:lnTo>
                  <a:pt x="5536355" y="4531768"/>
                </a:lnTo>
                <a:lnTo>
                  <a:pt x="5515365" y="4547122"/>
                </a:lnTo>
                <a:lnTo>
                  <a:pt x="5502659" y="4561284"/>
                </a:lnTo>
                <a:lnTo>
                  <a:pt x="5496606" y="4560740"/>
                </a:lnTo>
                <a:cubicBezTo>
                  <a:pt x="5494703" y="4561953"/>
                  <a:pt x="5494294" y="4565143"/>
                  <a:pt x="5493468" y="4571522"/>
                </a:cubicBezTo>
                <a:lnTo>
                  <a:pt x="5502659" y="4561284"/>
                </a:lnTo>
                <a:lnTo>
                  <a:pt x="5508669" y="4561823"/>
                </a:lnTo>
                <a:cubicBezTo>
                  <a:pt x="5523873" y="4552121"/>
                  <a:pt x="5537428" y="4555180"/>
                  <a:pt x="5522226" y="4564883"/>
                </a:cubicBezTo>
                <a:cubicBezTo>
                  <a:pt x="5522226" y="4564883"/>
                  <a:pt x="5505374" y="4587344"/>
                  <a:pt x="5491819" y="4584283"/>
                </a:cubicBezTo>
                <a:lnTo>
                  <a:pt x="5490171" y="4597043"/>
                </a:lnTo>
                <a:lnTo>
                  <a:pt x="5476618" y="4593983"/>
                </a:lnTo>
                <a:cubicBezTo>
                  <a:pt x="5380456" y="4690467"/>
                  <a:pt x="5272387" y="4771129"/>
                  <a:pt x="5157358" y="4797688"/>
                </a:cubicBezTo>
                <a:lnTo>
                  <a:pt x="5121095" y="4838885"/>
                </a:lnTo>
                <a:lnTo>
                  <a:pt x="5129127" y="4834665"/>
                </a:lnTo>
                <a:cubicBezTo>
                  <a:pt x="5356551" y="4710720"/>
                  <a:pt x="5559773" y="4590629"/>
                  <a:pt x="5733680" y="4477572"/>
                </a:cubicBezTo>
                <a:close/>
                <a:moveTo>
                  <a:pt x="4682012" y="4265945"/>
                </a:moveTo>
                <a:cubicBezTo>
                  <a:pt x="4673134" y="4265955"/>
                  <a:pt x="4657627" y="4266947"/>
                  <a:pt x="4634333" y="4267544"/>
                </a:cubicBezTo>
                <a:cubicBezTo>
                  <a:pt x="4541161" y="4269933"/>
                  <a:pt x="4172765" y="4330013"/>
                  <a:pt x="4055046" y="4343915"/>
                </a:cubicBezTo>
                <a:cubicBezTo>
                  <a:pt x="3937328" y="4357817"/>
                  <a:pt x="3923045" y="4314004"/>
                  <a:pt x="3928022" y="4350958"/>
                </a:cubicBezTo>
                <a:cubicBezTo>
                  <a:pt x="3918958" y="4390465"/>
                  <a:pt x="3961788" y="4539439"/>
                  <a:pt x="3954714" y="4603932"/>
                </a:cubicBezTo>
                <a:cubicBezTo>
                  <a:pt x="3947641" y="4668425"/>
                  <a:pt x="3945872" y="4733394"/>
                  <a:pt x="3948764" y="4829818"/>
                </a:cubicBezTo>
                <a:cubicBezTo>
                  <a:pt x="3951655" y="4926243"/>
                  <a:pt x="3964899" y="5099489"/>
                  <a:pt x="3972062" y="5182481"/>
                </a:cubicBezTo>
                <a:cubicBezTo>
                  <a:pt x="3977434" y="5244725"/>
                  <a:pt x="3991435" y="5275157"/>
                  <a:pt x="3993888" y="5301612"/>
                </a:cubicBezTo>
                <a:lnTo>
                  <a:pt x="3992798" y="5314897"/>
                </a:lnTo>
                <a:lnTo>
                  <a:pt x="4044917" y="5296730"/>
                </a:lnTo>
                <a:cubicBezTo>
                  <a:pt x="4097966" y="5277518"/>
                  <a:pt x="4142339" y="5257988"/>
                  <a:pt x="4166792" y="5230677"/>
                </a:cubicBezTo>
                <a:cubicBezTo>
                  <a:pt x="4203975" y="5212807"/>
                  <a:pt x="4217941" y="5212677"/>
                  <a:pt x="4229801" y="5215354"/>
                </a:cubicBezTo>
                <a:lnTo>
                  <a:pt x="4240308" y="5217727"/>
                </a:lnTo>
                <a:lnTo>
                  <a:pt x="4229329" y="5172572"/>
                </a:lnTo>
                <a:cubicBezTo>
                  <a:pt x="4198615" y="5053728"/>
                  <a:pt x="4162306" y="4933770"/>
                  <a:pt x="4156038" y="4863498"/>
                </a:cubicBezTo>
                <a:cubicBezTo>
                  <a:pt x="4143504" y="4722955"/>
                  <a:pt x="4112710" y="4723557"/>
                  <a:pt x="4193837" y="4631699"/>
                </a:cubicBezTo>
                <a:cubicBezTo>
                  <a:pt x="4274964" y="4539841"/>
                  <a:pt x="4532049" y="4402717"/>
                  <a:pt x="4614081" y="4329580"/>
                </a:cubicBezTo>
                <a:cubicBezTo>
                  <a:pt x="4675605" y="4274728"/>
                  <a:pt x="4708645" y="4265915"/>
                  <a:pt x="4682012" y="4265945"/>
                </a:cubicBezTo>
                <a:close/>
                <a:moveTo>
                  <a:pt x="6316140" y="4112787"/>
                </a:moveTo>
                <a:cubicBezTo>
                  <a:pt x="6238134" y="4171902"/>
                  <a:pt x="6164733" y="4211784"/>
                  <a:pt x="6098874" y="4249607"/>
                </a:cubicBezTo>
                <a:lnTo>
                  <a:pt x="6078668" y="4262101"/>
                </a:lnTo>
                <a:lnTo>
                  <a:pt x="6190588" y="4208042"/>
                </a:lnTo>
                <a:lnTo>
                  <a:pt x="6340527" y="4120091"/>
                </a:lnTo>
                <a:lnTo>
                  <a:pt x="6335824" y="4120509"/>
                </a:lnTo>
                <a:cubicBezTo>
                  <a:pt x="6325941" y="4121468"/>
                  <a:pt x="6317056" y="4121370"/>
                  <a:pt x="6316140" y="4112787"/>
                </a:cubicBezTo>
                <a:close/>
                <a:moveTo>
                  <a:pt x="11549474" y="3964035"/>
                </a:moveTo>
                <a:cubicBezTo>
                  <a:pt x="11546503" y="3987053"/>
                  <a:pt x="11545018" y="3998563"/>
                  <a:pt x="11538164" y="4002941"/>
                </a:cubicBezTo>
                <a:lnTo>
                  <a:pt x="11516326" y="4000984"/>
                </a:lnTo>
                <a:close/>
                <a:moveTo>
                  <a:pt x="6816832" y="3627781"/>
                </a:moveTo>
                <a:cubicBezTo>
                  <a:pt x="6821046" y="3625686"/>
                  <a:pt x="6823269" y="3625712"/>
                  <a:pt x="6823727" y="3630002"/>
                </a:cubicBezTo>
                <a:cubicBezTo>
                  <a:pt x="6815757" y="3638482"/>
                  <a:pt x="6798901" y="3646863"/>
                  <a:pt x="6797984" y="3638283"/>
                </a:cubicBezTo>
                <a:cubicBezTo>
                  <a:pt x="6806411" y="3634092"/>
                  <a:pt x="6812618" y="3629876"/>
                  <a:pt x="6816832" y="3627781"/>
                </a:cubicBezTo>
                <a:close/>
                <a:moveTo>
                  <a:pt x="7163143" y="3432811"/>
                </a:moveTo>
                <a:lnTo>
                  <a:pt x="7158103" y="3436652"/>
                </a:lnTo>
                <a:lnTo>
                  <a:pt x="7126747" y="3472451"/>
                </a:lnTo>
                <a:lnTo>
                  <a:pt x="7140458" y="3458495"/>
                </a:lnTo>
                <a:close/>
                <a:moveTo>
                  <a:pt x="7506464" y="3009458"/>
                </a:moveTo>
                <a:cubicBezTo>
                  <a:pt x="7500313" y="3018113"/>
                  <a:pt x="7494163" y="3026769"/>
                  <a:pt x="7488012" y="3035425"/>
                </a:cubicBezTo>
                <a:cubicBezTo>
                  <a:pt x="7464791" y="3067301"/>
                  <a:pt x="7441340" y="3097032"/>
                  <a:pt x="7409462" y="3130955"/>
                </a:cubicBezTo>
                <a:lnTo>
                  <a:pt x="7412280" y="3137522"/>
                </a:lnTo>
                <a:lnTo>
                  <a:pt x="7451625" y="3088304"/>
                </a:lnTo>
                <a:cubicBezTo>
                  <a:pt x="7469905" y="3062022"/>
                  <a:pt x="7488184" y="3035740"/>
                  <a:pt x="7506464" y="3009458"/>
                </a:cubicBezTo>
                <a:close/>
                <a:moveTo>
                  <a:pt x="9962473" y="2573771"/>
                </a:moveTo>
                <a:cubicBezTo>
                  <a:pt x="9954240" y="2575102"/>
                  <a:pt x="9948346" y="2584543"/>
                  <a:pt x="9948346" y="2584543"/>
                </a:cubicBezTo>
                <a:cubicBezTo>
                  <a:pt x="9954240" y="2575102"/>
                  <a:pt x="9954240" y="2575102"/>
                  <a:pt x="9962473" y="2573771"/>
                </a:cubicBezTo>
                <a:close/>
                <a:moveTo>
                  <a:pt x="7950425" y="2307325"/>
                </a:moveTo>
                <a:lnTo>
                  <a:pt x="7863707" y="2439739"/>
                </a:lnTo>
                <a:cubicBezTo>
                  <a:pt x="7835426" y="2486556"/>
                  <a:pt x="7807375" y="2535520"/>
                  <a:pt x="7777330" y="2586603"/>
                </a:cubicBezTo>
                <a:cubicBezTo>
                  <a:pt x="7725212" y="2680289"/>
                  <a:pt x="7664205" y="2773874"/>
                  <a:pt x="7594313" y="2867360"/>
                </a:cubicBezTo>
                <a:lnTo>
                  <a:pt x="7584451" y="2897328"/>
                </a:lnTo>
                <a:cubicBezTo>
                  <a:pt x="7630408" y="2831251"/>
                  <a:pt x="7676366" y="2765173"/>
                  <a:pt x="7722324" y="2699096"/>
                </a:cubicBezTo>
                <a:close/>
                <a:moveTo>
                  <a:pt x="8232121" y="1603802"/>
                </a:moveTo>
                <a:lnTo>
                  <a:pt x="8231724" y="1606141"/>
                </a:lnTo>
                <a:cubicBezTo>
                  <a:pt x="8204589" y="1663684"/>
                  <a:pt x="8175551" y="1750132"/>
                  <a:pt x="8151987" y="1829409"/>
                </a:cubicBezTo>
                <a:lnTo>
                  <a:pt x="8133960" y="1892860"/>
                </a:lnTo>
                <a:cubicBezTo>
                  <a:pt x="8133875" y="1892978"/>
                  <a:pt x="8133791" y="1893095"/>
                  <a:pt x="8133705" y="1893213"/>
                </a:cubicBezTo>
                <a:cubicBezTo>
                  <a:pt x="8131828" y="1896404"/>
                  <a:pt x="8130065" y="1900670"/>
                  <a:pt x="8130523" y="1904961"/>
                </a:cubicBezTo>
                <a:lnTo>
                  <a:pt x="8133960" y="1892860"/>
                </a:lnTo>
                <a:cubicBezTo>
                  <a:pt x="8135165" y="1891207"/>
                  <a:pt x="8136369" y="1889552"/>
                  <a:pt x="8137574" y="1887899"/>
                </a:cubicBezTo>
                <a:cubicBezTo>
                  <a:pt x="8147378" y="1896581"/>
                  <a:pt x="8148297" y="1905162"/>
                  <a:pt x="8140324" y="1913641"/>
                </a:cubicBezTo>
                <a:lnTo>
                  <a:pt x="8140439" y="1914714"/>
                </a:lnTo>
                <a:lnTo>
                  <a:pt x="8140655" y="1916714"/>
                </a:lnTo>
                <a:lnTo>
                  <a:pt x="8216914" y="1735624"/>
                </a:lnTo>
                <a:lnTo>
                  <a:pt x="8233176" y="1692628"/>
                </a:lnTo>
                <a:lnTo>
                  <a:pt x="8237452" y="1645208"/>
                </a:lnTo>
                <a:close/>
                <a:moveTo>
                  <a:pt x="8287351" y="1463489"/>
                </a:moveTo>
                <a:cubicBezTo>
                  <a:pt x="8285037" y="1495745"/>
                  <a:pt x="8283749" y="1525730"/>
                  <a:pt x="8282951" y="1554290"/>
                </a:cubicBezTo>
                <a:lnTo>
                  <a:pt x="8282825" y="1561350"/>
                </a:lnTo>
                <a:lnTo>
                  <a:pt x="8283828" y="1558699"/>
                </a:lnTo>
                <a:lnTo>
                  <a:pt x="8297748" y="1468465"/>
                </a:lnTo>
                <a:lnTo>
                  <a:pt x="8297617" y="1468226"/>
                </a:lnTo>
                <a:cubicBezTo>
                  <a:pt x="8295311" y="1465536"/>
                  <a:pt x="8292167" y="1463679"/>
                  <a:pt x="8287351" y="1463489"/>
                </a:cubicBezTo>
                <a:close/>
                <a:moveTo>
                  <a:pt x="7968738" y="836419"/>
                </a:moveTo>
                <a:cubicBezTo>
                  <a:pt x="7979554" y="835523"/>
                  <a:pt x="7980780" y="842192"/>
                  <a:pt x="7988168" y="847319"/>
                </a:cubicBezTo>
                <a:cubicBezTo>
                  <a:pt x="7978102" y="852936"/>
                  <a:pt x="7972614" y="867223"/>
                  <a:pt x="7960909" y="867823"/>
                </a:cubicBezTo>
                <a:cubicBezTo>
                  <a:pt x="7949885" y="869545"/>
                  <a:pt x="7946608" y="859515"/>
                  <a:pt x="7945999" y="850368"/>
                </a:cubicBezTo>
                <a:cubicBezTo>
                  <a:pt x="7945054" y="834847"/>
                  <a:pt x="7958811" y="837609"/>
                  <a:pt x="7968738" y="836419"/>
                </a:cubicBezTo>
                <a:close/>
                <a:moveTo>
                  <a:pt x="8168279" y="831753"/>
                </a:moveTo>
                <a:cubicBezTo>
                  <a:pt x="8175807" y="832454"/>
                  <a:pt x="8180667" y="832273"/>
                  <a:pt x="8182372" y="840887"/>
                </a:cubicBezTo>
                <a:cubicBezTo>
                  <a:pt x="8183393" y="848382"/>
                  <a:pt x="8173672" y="848746"/>
                  <a:pt x="8168672" y="853352"/>
                </a:cubicBezTo>
                <a:cubicBezTo>
                  <a:pt x="8157781" y="862275"/>
                  <a:pt x="8148397" y="869012"/>
                  <a:pt x="8137713" y="877106"/>
                </a:cubicBezTo>
                <a:cubicBezTo>
                  <a:pt x="8132364" y="886968"/>
                  <a:pt x="8126541" y="894881"/>
                  <a:pt x="8116473" y="900497"/>
                </a:cubicBezTo>
                <a:cubicBezTo>
                  <a:pt x="8110929" y="899559"/>
                  <a:pt x="8107231" y="902807"/>
                  <a:pt x="8103736" y="905230"/>
                </a:cubicBezTo>
                <a:cubicBezTo>
                  <a:pt x="8100245" y="907653"/>
                  <a:pt x="8097575" y="906770"/>
                  <a:pt x="8094017" y="905593"/>
                </a:cubicBezTo>
                <a:cubicBezTo>
                  <a:pt x="8087855" y="907133"/>
                  <a:pt x="8082583" y="908967"/>
                  <a:pt x="8075737" y="909387"/>
                </a:cubicBezTo>
                <a:cubicBezTo>
                  <a:pt x="8068892" y="909806"/>
                  <a:pt x="8062869" y="906920"/>
                  <a:pt x="8060753" y="899957"/>
                </a:cubicBezTo>
                <a:cubicBezTo>
                  <a:pt x="8058637" y="892996"/>
                  <a:pt x="8064593" y="892282"/>
                  <a:pt x="8069181" y="889327"/>
                </a:cubicBezTo>
                <a:cubicBezTo>
                  <a:pt x="8070278" y="888794"/>
                  <a:pt x="8073152" y="888851"/>
                  <a:pt x="8073359" y="888024"/>
                </a:cubicBezTo>
                <a:cubicBezTo>
                  <a:pt x="8077317" y="880835"/>
                  <a:pt x="8082211" y="875688"/>
                  <a:pt x="8087722" y="871752"/>
                </a:cubicBezTo>
                <a:lnTo>
                  <a:pt x="8092057" y="869589"/>
                </a:lnTo>
                <a:lnTo>
                  <a:pt x="8088262" y="870252"/>
                </a:lnTo>
                <a:cubicBezTo>
                  <a:pt x="8084617" y="868935"/>
                  <a:pt x="8080597" y="866711"/>
                  <a:pt x="8077826" y="866242"/>
                </a:cubicBezTo>
                <a:cubicBezTo>
                  <a:pt x="8080908" y="865473"/>
                  <a:pt x="8082208" y="864113"/>
                  <a:pt x="8085289" y="863344"/>
                </a:cubicBezTo>
                <a:cubicBezTo>
                  <a:pt x="8086726" y="863372"/>
                  <a:pt x="8090372" y="863235"/>
                  <a:pt x="8093230" y="863847"/>
                </a:cubicBezTo>
                <a:lnTo>
                  <a:pt x="8095748" y="867748"/>
                </a:lnTo>
                <a:lnTo>
                  <a:pt x="8105783" y="862742"/>
                </a:lnTo>
                <a:cubicBezTo>
                  <a:pt x="8118630" y="858046"/>
                  <a:pt x="8132664" y="854861"/>
                  <a:pt x="8145335" y="846528"/>
                </a:cubicBezTo>
                <a:cubicBezTo>
                  <a:pt x="8151160" y="838614"/>
                  <a:pt x="8159513" y="836010"/>
                  <a:pt x="8168279" y="831753"/>
                </a:cubicBezTo>
                <a:close/>
                <a:moveTo>
                  <a:pt x="8068424" y="811245"/>
                </a:moveTo>
                <a:cubicBezTo>
                  <a:pt x="8073902" y="808586"/>
                  <a:pt x="8080402" y="813417"/>
                  <a:pt x="8084436" y="816542"/>
                </a:cubicBezTo>
                <a:cubicBezTo>
                  <a:pt x="8086900" y="818251"/>
                  <a:pt x="8082995" y="822328"/>
                  <a:pt x="8084361" y="824570"/>
                </a:cubicBezTo>
                <a:cubicBezTo>
                  <a:pt x="8076215" y="826347"/>
                  <a:pt x="8070671" y="825408"/>
                  <a:pt x="8063283" y="820279"/>
                </a:cubicBezTo>
                <a:cubicBezTo>
                  <a:pt x="8064790" y="818096"/>
                  <a:pt x="8066232" y="812310"/>
                  <a:pt x="8068424" y="811245"/>
                </a:cubicBezTo>
                <a:close/>
                <a:moveTo>
                  <a:pt x="7960234" y="770090"/>
                </a:moveTo>
                <a:cubicBezTo>
                  <a:pt x="7963792" y="771266"/>
                  <a:pt x="7974130" y="768424"/>
                  <a:pt x="7974468" y="774797"/>
                </a:cubicBezTo>
                <a:cubicBezTo>
                  <a:pt x="7973982" y="784477"/>
                  <a:pt x="7963643" y="787319"/>
                  <a:pt x="7957341" y="793286"/>
                </a:cubicBezTo>
                <a:cubicBezTo>
                  <a:pt x="7956039" y="794644"/>
                  <a:pt x="7949605" y="793410"/>
                  <a:pt x="7947143" y="791701"/>
                </a:cubicBezTo>
                <a:cubicBezTo>
                  <a:pt x="7941945" y="785509"/>
                  <a:pt x="7947423" y="782849"/>
                  <a:pt x="7950439" y="778479"/>
                </a:cubicBezTo>
                <a:cubicBezTo>
                  <a:pt x="7953249" y="774934"/>
                  <a:pt x="7956535" y="773338"/>
                  <a:pt x="7960234" y="770090"/>
                </a:cubicBezTo>
                <a:close/>
                <a:moveTo>
                  <a:pt x="7809416" y="706780"/>
                </a:moveTo>
                <a:cubicBezTo>
                  <a:pt x="7816327" y="709961"/>
                  <a:pt x="7821666" y="711726"/>
                  <a:pt x="7819811" y="719164"/>
                </a:cubicBezTo>
                <a:cubicBezTo>
                  <a:pt x="7817338" y="729082"/>
                  <a:pt x="7808443" y="726139"/>
                  <a:pt x="7801185" y="728211"/>
                </a:cubicBezTo>
                <a:cubicBezTo>
                  <a:pt x="7787559" y="732649"/>
                  <a:pt x="7776125" y="736024"/>
                  <a:pt x="7762705" y="739637"/>
                </a:cubicBezTo>
                <a:cubicBezTo>
                  <a:pt x="7754212" y="746667"/>
                  <a:pt x="7745241" y="751751"/>
                  <a:pt x="7733329" y="753179"/>
                </a:cubicBezTo>
                <a:cubicBezTo>
                  <a:pt x="7728197" y="750586"/>
                  <a:pt x="7722925" y="752421"/>
                  <a:pt x="7718747" y="753723"/>
                </a:cubicBezTo>
                <a:cubicBezTo>
                  <a:pt x="7714572" y="755025"/>
                  <a:pt x="7712109" y="753316"/>
                  <a:pt x="7708962" y="750486"/>
                </a:cubicBezTo>
                <a:cubicBezTo>
                  <a:pt x="7702528" y="749252"/>
                  <a:pt x="7696571" y="749967"/>
                  <a:pt x="7690345" y="747906"/>
                </a:cubicBezTo>
                <a:cubicBezTo>
                  <a:pt x="7683912" y="746673"/>
                  <a:pt x="7678509" y="741307"/>
                  <a:pt x="7678378" y="734107"/>
                </a:cubicBezTo>
                <a:cubicBezTo>
                  <a:pt x="7678246" y="726907"/>
                  <a:pt x="7685569" y="728435"/>
                  <a:pt x="7690841" y="726600"/>
                </a:cubicBezTo>
                <a:cubicBezTo>
                  <a:pt x="7691938" y="726067"/>
                  <a:pt x="7694605" y="726950"/>
                  <a:pt x="7695701" y="726418"/>
                </a:cubicBezTo>
                <a:cubicBezTo>
                  <a:pt x="7720977" y="706152"/>
                  <a:pt x="7750400" y="719464"/>
                  <a:pt x="7781004" y="712589"/>
                </a:cubicBezTo>
                <a:cubicBezTo>
                  <a:pt x="7789086" y="707212"/>
                  <a:pt x="7798600" y="707675"/>
                  <a:pt x="7809416" y="706780"/>
                </a:cubicBezTo>
                <a:close/>
                <a:moveTo>
                  <a:pt x="8043045" y="704445"/>
                </a:moveTo>
                <a:cubicBezTo>
                  <a:pt x="8049272" y="706504"/>
                  <a:pt x="8053103" y="710455"/>
                  <a:pt x="8049676" y="716477"/>
                </a:cubicBezTo>
                <a:cubicBezTo>
                  <a:pt x="8047755" y="720315"/>
                  <a:pt x="8042754" y="724924"/>
                  <a:pt x="8036734" y="722037"/>
                </a:cubicBezTo>
                <a:cubicBezTo>
                  <a:pt x="8030711" y="719150"/>
                  <a:pt x="8027088" y="714373"/>
                  <a:pt x="8029419" y="708883"/>
                </a:cubicBezTo>
                <a:cubicBezTo>
                  <a:pt x="8031751" y="703391"/>
                  <a:pt x="8036818" y="702383"/>
                  <a:pt x="8043045" y="704445"/>
                </a:cubicBezTo>
                <a:close/>
                <a:moveTo>
                  <a:pt x="11399907" y="685470"/>
                </a:moveTo>
                <a:lnTo>
                  <a:pt x="11405175" y="692861"/>
                </a:lnTo>
                <a:cubicBezTo>
                  <a:pt x="11405746" y="691926"/>
                  <a:pt x="11406316" y="690990"/>
                  <a:pt x="11406887" y="690054"/>
                </a:cubicBezTo>
                <a:close/>
                <a:moveTo>
                  <a:pt x="8126782" y="680480"/>
                </a:moveTo>
                <a:cubicBezTo>
                  <a:pt x="8133251" y="680607"/>
                  <a:pt x="8139684" y="681840"/>
                  <a:pt x="8146834" y="685994"/>
                </a:cubicBezTo>
                <a:cubicBezTo>
                  <a:pt x="8146347" y="695675"/>
                  <a:pt x="8138883" y="698573"/>
                  <a:pt x="8131896" y="703419"/>
                </a:cubicBezTo>
                <a:cubicBezTo>
                  <a:pt x="8123685" y="701596"/>
                  <a:pt x="8117934" y="701483"/>
                  <a:pt x="8109243" y="697715"/>
                </a:cubicBezTo>
                <a:cubicBezTo>
                  <a:pt x="8100553" y="693945"/>
                  <a:pt x="8097342" y="687515"/>
                  <a:pt x="8106519" y="681605"/>
                </a:cubicBezTo>
                <a:cubicBezTo>
                  <a:pt x="8113810" y="681333"/>
                  <a:pt x="8120313" y="680353"/>
                  <a:pt x="8126782" y="680480"/>
                </a:cubicBezTo>
                <a:close/>
                <a:moveTo>
                  <a:pt x="7718552" y="657935"/>
                </a:moveTo>
                <a:cubicBezTo>
                  <a:pt x="7724507" y="657222"/>
                  <a:pt x="7728815" y="663120"/>
                  <a:pt x="7731550" y="667602"/>
                </a:cubicBezTo>
                <a:cubicBezTo>
                  <a:pt x="7732917" y="669845"/>
                  <a:pt x="7728329" y="672800"/>
                  <a:pt x="7728805" y="674747"/>
                </a:cubicBezTo>
                <a:cubicBezTo>
                  <a:pt x="7720387" y="673752"/>
                  <a:pt x="7715256" y="671159"/>
                  <a:pt x="7710264" y="664140"/>
                </a:cubicBezTo>
                <a:cubicBezTo>
                  <a:pt x="7712455" y="663076"/>
                  <a:pt x="7715676" y="657879"/>
                  <a:pt x="7718552" y="657935"/>
                </a:cubicBezTo>
                <a:close/>
                <a:moveTo>
                  <a:pt x="7595116" y="646066"/>
                </a:moveTo>
                <a:cubicBezTo>
                  <a:pt x="7600121" y="646268"/>
                  <a:pt x="7605852" y="648387"/>
                  <a:pt x="7610951" y="649180"/>
                </a:cubicBezTo>
                <a:cubicBezTo>
                  <a:pt x="7621150" y="650764"/>
                  <a:pt x="7621487" y="657137"/>
                  <a:pt x="7626478" y="664156"/>
                </a:cubicBezTo>
                <a:cubicBezTo>
                  <a:pt x="7615456" y="665878"/>
                  <a:pt x="7604152" y="676451"/>
                  <a:pt x="7592175" y="674280"/>
                </a:cubicBezTo>
                <a:cubicBezTo>
                  <a:pt x="7580403" y="671280"/>
                  <a:pt x="7580891" y="661601"/>
                  <a:pt x="7583635" y="654457"/>
                </a:cubicBezTo>
                <a:cubicBezTo>
                  <a:pt x="7585831" y="647579"/>
                  <a:pt x="7590111" y="645863"/>
                  <a:pt x="7595116" y="646066"/>
                </a:cubicBezTo>
                <a:close/>
                <a:moveTo>
                  <a:pt x="8022083" y="629605"/>
                </a:moveTo>
                <a:cubicBezTo>
                  <a:pt x="8031016" y="630294"/>
                  <a:pt x="8040623" y="632074"/>
                  <a:pt x="8050837" y="634559"/>
                </a:cubicBezTo>
                <a:cubicBezTo>
                  <a:pt x="8035011" y="651689"/>
                  <a:pt x="8017816" y="666578"/>
                  <a:pt x="7995014" y="676926"/>
                </a:cubicBezTo>
                <a:cubicBezTo>
                  <a:pt x="7981530" y="676938"/>
                  <a:pt x="7970236" y="675887"/>
                  <a:pt x="7961826" y="663263"/>
                </a:cubicBezTo>
                <a:cubicBezTo>
                  <a:pt x="7974581" y="635278"/>
                  <a:pt x="7995289" y="627535"/>
                  <a:pt x="8022083" y="629605"/>
                </a:cubicBezTo>
                <a:close/>
                <a:moveTo>
                  <a:pt x="8070767" y="578753"/>
                </a:moveTo>
                <a:cubicBezTo>
                  <a:pt x="8073385" y="579843"/>
                  <a:pt x="8075865" y="582452"/>
                  <a:pt x="8077573" y="585254"/>
                </a:cubicBezTo>
                <a:cubicBezTo>
                  <a:pt x="8079624" y="588616"/>
                  <a:pt x="8079845" y="591596"/>
                  <a:pt x="8078868" y="594069"/>
                </a:cubicBezTo>
                <a:cubicBezTo>
                  <a:pt x="8077888" y="596542"/>
                  <a:pt x="8075714" y="598505"/>
                  <a:pt x="8072975" y="599836"/>
                </a:cubicBezTo>
                <a:cubicBezTo>
                  <a:pt x="8064078" y="596893"/>
                  <a:pt x="8059294" y="589048"/>
                  <a:pt x="8063133" y="581372"/>
                </a:cubicBezTo>
                <a:cubicBezTo>
                  <a:pt x="8065394" y="578094"/>
                  <a:pt x="8068150" y="577663"/>
                  <a:pt x="8070767" y="578753"/>
                </a:cubicBezTo>
                <a:close/>
                <a:moveTo>
                  <a:pt x="10901435" y="525586"/>
                </a:moveTo>
                <a:lnTo>
                  <a:pt x="10900360" y="537780"/>
                </a:lnTo>
                <a:cubicBezTo>
                  <a:pt x="10899193" y="533726"/>
                  <a:pt x="10900080" y="529337"/>
                  <a:pt x="10901262" y="525964"/>
                </a:cubicBezTo>
                <a:cubicBezTo>
                  <a:pt x="10901320" y="525838"/>
                  <a:pt x="10901378" y="525712"/>
                  <a:pt x="10901435" y="525586"/>
                </a:cubicBezTo>
                <a:close/>
                <a:moveTo>
                  <a:pt x="7970078" y="520062"/>
                </a:moveTo>
                <a:cubicBezTo>
                  <a:pt x="7977242" y="517399"/>
                  <a:pt x="7986381" y="518409"/>
                  <a:pt x="7997945" y="522235"/>
                </a:cubicBezTo>
                <a:cubicBezTo>
                  <a:pt x="7992868" y="534870"/>
                  <a:pt x="7979178" y="535708"/>
                  <a:pt x="7970067" y="545219"/>
                </a:cubicBezTo>
                <a:cubicBezTo>
                  <a:pt x="7963904" y="546759"/>
                  <a:pt x="7959457" y="545287"/>
                  <a:pt x="7954053" y="539922"/>
                </a:cubicBezTo>
                <a:cubicBezTo>
                  <a:pt x="7957724" y="529058"/>
                  <a:pt x="7962916" y="522724"/>
                  <a:pt x="7970078" y="520062"/>
                </a:cubicBezTo>
                <a:close/>
                <a:moveTo>
                  <a:pt x="8070852" y="471205"/>
                </a:moveTo>
                <a:cubicBezTo>
                  <a:pt x="8079290" y="470194"/>
                  <a:pt x="8089129" y="473225"/>
                  <a:pt x="8102165" y="478878"/>
                </a:cubicBezTo>
                <a:cubicBezTo>
                  <a:pt x="8095450" y="486499"/>
                  <a:pt x="8087779" y="490224"/>
                  <a:pt x="8076757" y="491946"/>
                </a:cubicBezTo>
                <a:cubicBezTo>
                  <a:pt x="8065876" y="489239"/>
                  <a:pt x="8058000" y="493792"/>
                  <a:pt x="8047942" y="487780"/>
                </a:cubicBezTo>
                <a:cubicBezTo>
                  <a:pt x="8055378" y="477269"/>
                  <a:pt x="8062416" y="472216"/>
                  <a:pt x="8070852" y="471205"/>
                </a:cubicBezTo>
                <a:close/>
                <a:moveTo>
                  <a:pt x="7958720" y="143590"/>
                </a:moveTo>
                <a:cubicBezTo>
                  <a:pt x="7968182" y="144261"/>
                  <a:pt x="7977953" y="146597"/>
                  <a:pt x="7988731" y="149716"/>
                </a:cubicBezTo>
                <a:cubicBezTo>
                  <a:pt x="7967435" y="157880"/>
                  <a:pt x="7952031" y="161730"/>
                  <a:pt x="7930548" y="147466"/>
                </a:cubicBezTo>
                <a:cubicBezTo>
                  <a:pt x="7940100" y="143917"/>
                  <a:pt x="7949256" y="142920"/>
                  <a:pt x="7958720" y="143590"/>
                </a:cubicBezTo>
                <a:close/>
                <a:moveTo>
                  <a:pt x="10992594" y="114048"/>
                </a:moveTo>
                <a:lnTo>
                  <a:pt x="11043562" y="185550"/>
                </a:lnTo>
                <a:cubicBezTo>
                  <a:pt x="11043732" y="185474"/>
                  <a:pt x="11043901" y="185397"/>
                  <a:pt x="11044070" y="185322"/>
                </a:cubicBezTo>
                <a:cubicBezTo>
                  <a:pt x="11066112" y="180958"/>
                  <a:pt x="11069953" y="175538"/>
                  <a:pt x="11070059" y="152666"/>
                </a:cubicBezTo>
                <a:cubicBezTo>
                  <a:pt x="11070049" y="145997"/>
                  <a:pt x="11071263" y="139270"/>
                  <a:pt x="11074256" y="133713"/>
                </a:cubicBezTo>
                <a:lnTo>
                  <a:pt x="11081038" y="128260"/>
                </a:lnTo>
                <a:lnTo>
                  <a:pt x="11061154" y="125445"/>
                </a:lnTo>
                <a:cubicBezTo>
                  <a:pt x="11048780" y="119363"/>
                  <a:pt x="11036661" y="120121"/>
                  <a:pt x="11023637" y="118586"/>
                </a:cubicBezTo>
                <a:cubicBezTo>
                  <a:pt x="11013200" y="120510"/>
                  <a:pt x="11003756" y="119791"/>
                  <a:pt x="10994961" y="114526"/>
                </a:cubicBezTo>
                <a:close/>
                <a:moveTo>
                  <a:pt x="10917303" y="108644"/>
                </a:moveTo>
                <a:lnTo>
                  <a:pt x="10911665" y="162116"/>
                </a:lnTo>
                <a:lnTo>
                  <a:pt x="10916707" y="164369"/>
                </a:lnTo>
                <a:cubicBezTo>
                  <a:pt x="10922527" y="166741"/>
                  <a:pt x="10925846" y="171540"/>
                  <a:pt x="10922523" y="177563"/>
                </a:cubicBezTo>
                <a:cubicBezTo>
                  <a:pt x="10921142" y="180770"/>
                  <a:pt x="10919093" y="181640"/>
                  <a:pt x="10916803" y="181509"/>
                </a:cubicBezTo>
                <a:lnTo>
                  <a:pt x="10909832" y="179508"/>
                </a:lnTo>
                <a:lnTo>
                  <a:pt x="10906852" y="207775"/>
                </a:lnTo>
                <a:cubicBezTo>
                  <a:pt x="10889259" y="355461"/>
                  <a:pt x="10867246" y="475212"/>
                  <a:pt x="10827397" y="583515"/>
                </a:cubicBezTo>
                <a:cubicBezTo>
                  <a:pt x="10833195" y="633515"/>
                  <a:pt x="10815420" y="721277"/>
                  <a:pt x="10797741" y="749597"/>
                </a:cubicBezTo>
                <a:cubicBezTo>
                  <a:pt x="10788385" y="717150"/>
                  <a:pt x="10773046" y="753584"/>
                  <a:pt x="10760135" y="738689"/>
                </a:cubicBezTo>
                <a:cubicBezTo>
                  <a:pt x="10750688" y="765680"/>
                  <a:pt x="10761257" y="772463"/>
                  <a:pt x="10749472" y="791345"/>
                </a:cubicBezTo>
                <a:cubicBezTo>
                  <a:pt x="10752933" y="833232"/>
                  <a:pt x="10781277" y="752255"/>
                  <a:pt x="10778845" y="803582"/>
                </a:cubicBezTo>
                <a:cubicBezTo>
                  <a:pt x="10749284" y="910226"/>
                  <a:pt x="10716263" y="974979"/>
                  <a:pt x="10697273" y="1088404"/>
                </a:cubicBezTo>
                <a:cubicBezTo>
                  <a:pt x="10671359" y="1118055"/>
                  <a:pt x="10652464" y="1172040"/>
                  <a:pt x="10635907" y="1234138"/>
                </a:cubicBezTo>
                <a:cubicBezTo>
                  <a:pt x="10617010" y="1288122"/>
                  <a:pt x="10592222" y="1351548"/>
                  <a:pt x="10568646" y="1389310"/>
                </a:cubicBezTo>
                <a:cubicBezTo>
                  <a:pt x="10583990" y="1352877"/>
                  <a:pt x="10573418" y="1346094"/>
                  <a:pt x="10571081" y="1337981"/>
                </a:cubicBezTo>
                <a:cubicBezTo>
                  <a:pt x="10565187" y="1347422"/>
                  <a:pt x="10562848" y="1339312"/>
                  <a:pt x="10554615" y="1340640"/>
                </a:cubicBezTo>
                <a:cubicBezTo>
                  <a:pt x="10535719" y="1394625"/>
                  <a:pt x="10521594" y="1405394"/>
                  <a:pt x="10502698" y="1459380"/>
                </a:cubicBezTo>
                <a:cubicBezTo>
                  <a:pt x="10505036" y="1467491"/>
                  <a:pt x="10505036" y="1467491"/>
                  <a:pt x="10501482" y="1485044"/>
                </a:cubicBezTo>
                <a:cubicBezTo>
                  <a:pt x="10520283" y="1490498"/>
                  <a:pt x="10537965" y="1462177"/>
                  <a:pt x="10536747" y="1487841"/>
                </a:cubicBezTo>
                <a:cubicBezTo>
                  <a:pt x="10509619" y="1543156"/>
                  <a:pt x="10486048" y="1580918"/>
                  <a:pt x="10464812" y="1626791"/>
                </a:cubicBezTo>
                <a:cubicBezTo>
                  <a:pt x="10443576" y="1672664"/>
                  <a:pt x="10422342" y="1718538"/>
                  <a:pt x="10391658" y="1791404"/>
                </a:cubicBezTo>
                <a:cubicBezTo>
                  <a:pt x="10399890" y="1790076"/>
                  <a:pt x="10402229" y="1798187"/>
                  <a:pt x="10396337" y="1807627"/>
                </a:cubicBezTo>
                <a:cubicBezTo>
                  <a:pt x="10369209" y="1862941"/>
                  <a:pt x="10375101" y="1853501"/>
                  <a:pt x="10345634" y="1900704"/>
                </a:cubicBezTo>
                <a:cubicBezTo>
                  <a:pt x="10333849" y="1919584"/>
                  <a:pt x="10324400" y="1946576"/>
                  <a:pt x="10312613" y="1965457"/>
                </a:cubicBezTo>
                <a:cubicBezTo>
                  <a:pt x="10223091" y="2073290"/>
                  <a:pt x="10189974" y="2197483"/>
                  <a:pt x="10091003" y="2332308"/>
                </a:cubicBezTo>
                <a:cubicBezTo>
                  <a:pt x="10093342" y="2340419"/>
                  <a:pt x="10073324" y="2360628"/>
                  <a:pt x="10069769" y="2378180"/>
                </a:cubicBezTo>
                <a:cubicBezTo>
                  <a:pt x="10061537" y="2379510"/>
                  <a:pt x="10046194" y="2415942"/>
                  <a:pt x="10033286" y="2401047"/>
                </a:cubicBezTo>
                <a:cubicBezTo>
                  <a:pt x="10036841" y="2383494"/>
                  <a:pt x="10066309" y="2336293"/>
                  <a:pt x="10047505" y="2330839"/>
                </a:cubicBezTo>
                <a:cubicBezTo>
                  <a:pt x="10021594" y="2360487"/>
                  <a:pt x="10012145" y="2387481"/>
                  <a:pt x="9992126" y="2407690"/>
                </a:cubicBezTo>
                <a:cubicBezTo>
                  <a:pt x="9989787" y="2399580"/>
                  <a:pt x="9983894" y="2409018"/>
                  <a:pt x="9969768" y="2419787"/>
                </a:cubicBezTo>
                <a:cubicBezTo>
                  <a:pt x="9972108" y="2427900"/>
                  <a:pt x="9986233" y="2417131"/>
                  <a:pt x="9992126" y="2407690"/>
                </a:cubicBezTo>
                <a:cubicBezTo>
                  <a:pt x="9974445" y="2436011"/>
                  <a:pt x="9964998" y="2463004"/>
                  <a:pt x="9955550" y="2489996"/>
                </a:cubicBezTo>
                <a:cubicBezTo>
                  <a:pt x="9946102" y="2516990"/>
                  <a:pt x="9983801" y="2468458"/>
                  <a:pt x="9994371" y="2475242"/>
                </a:cubicBezTo>
                <a:cubicBezTo>
                  <a:pt x="9994371" y="2475242"/>
                  <a:pt x="9982585" y="2494122"/>
                  <a:pt x="9993154" y="2500906"/>
                </a:cubicBezTo>
                <a:cubicBezTo>
                  <a:pt x="10003726" y="2507690"/>
                  <a:pt x="10043763" y="2467270"/>
                  <a:pt x="10000172" y="2525241"/>
                </a:cubicBezTo>
                <a:cubicBezTo>
                  <a:pt x="10002137" y="2522094"/>
                  <a:pt x="10004100" y="2518948"/>
                  <a:pt x="10006065" y="2515801"/>
                </a:cubicBezTo>
                <a:lnTo>
                  <a:pt x="9997833" y="2517131"/>
                </a:lnTo>
                <a:lnTo>
                  <a:pt x="9989599" y="2518459"/>
                </a:lnTo>
                <a:cubicBezTo>
                  <a:pt x="9983708" y="2527899"/>
                  <a:pt x="9983708" y="2527899"/>
                  <a:pt x="9986045" y="2536011"/>
                </a:cubicBezTo>
                <a:cubicBezTo>
                  <a:pt x="9981369" y="2519789"/>
                  <a:pt x="9937776" y="2577759"/>
                  <a:pt x="9948346" y="2584543"/>
                </a:cubicBezTo>
                <a:cubicBezTo>
                  <a:pt x="9940115" y="2585870"/>
                  <a:pt x="9942454" y="2593981"/>
                  <a:pt x="9936561" y="2603423"/>
                </a:cubicBezTo>
                <a:cubicBezTo>
                  <a:pt x="9936561" y="2603423"/>
                  <a:pt x="9944792" y="2602095"/>
                  <a:pt x="9950685" y="2592653"/>
                </a:cubicBezTo>
                <a:lnTo>
                  <a:pt x="9958917" y="2591325"/>
                </a:lnTo>
                <a:cubicBezTo>
                  <a:pt x="9927112" y="2630415"/>
                  <a:pt x="9866962" y="2750483"/>
                  <a:pt x="9828141" y="2765239"/>
                </a:cubicBezTo>
                <a:cubicBezTo>
                  <a:pt x="9835251" y="2730134"/>
                  <a:pt x="9850590" y="2693702"/>
                  <a:pt x="9831790" y="2688247"/>
                </a:cubicBezTo>
                <a:cubicBezTo>
                  <a:pt x="9817664" y="2699015"/>
                  <a:pt x="9799985" y="2727339"/>
                  <a:pt x="9792969" y="2703002"/>
                </a:cubicBezTo>
                <a:lnTo>
                  <a:pt x="9715232" y="2791952"/>
                </a:lnTo>
                <a:cubicBezTo>
                  <a:pt x="9717571" y="2800064"/>
                  <a:pt x="9737590" y="2779854"/>
                  <a:pt x="9725804" y="2798734"/>
                </a:cubicBezTo>
                <a:cubicBezTo>
                  <a:pt x="9697553" y="2820272"/>
                  <a:pt x="9679873" y="2848594"/>
                  <a:pt x="9637495" y="2880902"/>
                </a:cubicBezTo>
                <a:cubicBezTo>
                  <a:pt x="9618601" y="2934888"/>
                  <a:pt x="9576223" y="2967193"/>
                  <a:pt x="9502045" y="3038592"/>
                </a:cubicBezTo>
                <a:cubicBezTo>
                  <a:pt x="9497365" y="3022369"/>
                  <a:pt x="9483239" y="3033137"/>
                  <a:pt x="9483239" y="3033137"/>
                </a:cubicBezTo>
                <a:cubicBezTo>
                  <a:pt x="9420846" y="3085653"/>
                  <a:pt x="9352557" y="3147611"/>
                  <a:pt x="9287825" y="3192017"/>
                </a:cubicBezTo>
                <a:cubicBezTo>
                  <a:pt x="9217197" y="3245861"/>
                  <a:pt x="9154804" y="3298379"/>
                  <a:pt x="9106534" y="3340127"/>
                </a:cubicBezTo>
                <a:cubicBezTo>
                  <a:pt x="9134784" y="3318589"/>
                  <a:pt x="9117106" y="3346910"/>
                  <a:pt x="9111211" y="3356351"/>
                </a:cubicBezTo>
                <a:cubicBezTo>
                  <a:pt x="9088854" y="3368448"/>
                  <a:pt x="9054710" y="3399426"/>
                  <a:pt x="9058266" y="3381875"/>
                </a:cubicBezTo>
                <a:cubicBezTo>
                  <a:pt x="9009994" y="3423622"/>
                  <a:pt x="8989977" y="3443831"/>
                  <a:pt x="8925243" y="3488238"/>
                </a:cubicBezTo>
                <a:cubicBezTo>
                  <a:pt x="8900547" y="3492222"/>
                  <a:pt x="8884085" y="3494879"/>
                  <a:pt x="8861727" y="3506976"/>
                </a:cubicBezTo>
                <a:cubicBezTo>
                  <a:pt x="8849940" y="3525858"/>
                  <a:pt x="8813456" y="3548726"/>
                  <a:pt x="8774637" y="3563480"/>
                </a:cubicBezTo>
                <a:cubicBezTo>
                  <a:pt x="8738154" y="3586348"/>
                  <a:pt x="8709902" y="3607886"/>
                  <a:pt x="8706348" y="3625437"/>
                </a:cubicBezTo>
                <a:cubicBezTo>
                  <a:pt x="8739275" y="3620123"/>
                  <a:pt x="8800454" y="3593270"/>
                  <a:pt x="8851062" y="3559634"/>
                </a:cubicBezTo>
                <a:cubicBezTo>
                  <a:pt x="8901670" y="3525999"/>
                  <a:pt x="8958171" y="3482921"/>
                  <a:pt x="9000546" y="3450615"/>
                </a:cubicBezTo>
                <a:cubicBezTo>
                  <a:pt x="9006440" y="3441175"/>
                  <a:pt x="9028797" y="3429077"/>
                  <a:pt x="9037030" y="3427747"/>
                </a:cubicBezTo>
                <a:cubicBezTo>
                  <a:pt x="9125336" y="3345582"/>
                  <a:pt x="9199425" y="3333625"/>
                  <a:pt x="9292408" y="3267680"/>
                </a:cubicBezTo>
                <a:cubicBezTo>
                  <a:pt x="9363127" y="3154394"/>
                  <a:pt x="9483146" y="3092578"/>
                  <a:pt x="9606813" y="2953768"/>
                </a:cubicBezTo>
                <a:cubicBezTo>
                  <a:pt x="9611492" y="2969992"/>
                  <a:pt x="9639741" y="2948454"/>
                  <a:pt x="9650312" y="2955238"/>
                </a:cubicBezTo>
                <a:cubicBezTo>
                  <a:pt x="9670329" y="2935026"/>
                  <a:pt x="9696242" y="2905377"/>
                  <a:pt x="9724493" y="2883839"/>
                </a:cubicBezTo>
                <a:cubicBezTo>
                  <a:pt x="9722528" y="2886986"/>
                  <a:pt x="9720565" y="2890133"/>
                  <a:pt x="9718600" y="2893280"/>
                </a:cubicBezTo>
                <a:lnTo>
                  <a:pt x="9712706" y="2902720"/>
                </a:lnTo>
                <a:cubicBezTo>
                  <a:pt x="9720938" y="2901391"/>
                  <a:pt x="9729169" y="2900062"/>
                  <a:pt x="9726832" y="2891951"/>
                </a:cubicBezTo>
                <a:cubicBezTo>
                  <a:pt x="9728796" y="2888804"/>
                  <a:pt x="9730760" y="2885657"/>
                  <a:pt x="9732724" y="2882511"/>
                </a:cubicBezTo>
                <a:lnTo>
                  <a:pt x="9740957" y="2881182"/>
                </a:lnTo>
                <a:cubicBezTo>
                  <a:pt x="9765652" y="2877196"/>
                  <a:pt x="9809245" y="2819225"/>
                  <a:pt x="9866962" y="2750483"/>
                </a:cubicBezTo>
                <a:cubicBezTo>
                  <a:pt x="9922341" y="2673632"/>
                  <a:pt x="9991845" y="2586010"/>
                  <a:pt x="10047224" y="2509157"/>
                </a:cubicBezTo>
                <a:cubicBezTo>
                  <a:pt x="10073135" y="2479508"/>
                  <a:pt x="10087261" y="2468739"/>
                  <a:pt x="10104941" y="2440418"/>
                </a:cubicBezTo>
                <a:cubicBezTo>
                  <a:pt x="10166212" y="2354125"/>
                  <a:pt x="10214577" y="2252937"/>
                  <a:pt x="10267616" y="2167973"/>
                </a:cubicBezTo>
                <a:cubicBezTo>
                  <a:pt x="10279403" y="2149093"/>
                  <a:pt x="10301761" y="2136995"/>
                  <a:pt x="10305316" y="2119442"/>
                </a:cubicBezTo>
                <a:cubicBezTo>
                  <a:pt x="10305316" y="2119442"/>
                  <a:pt x="10307654" y="2127555"/>
                  <a:pt x="10299423" y="2128882"/>
                </a:cubicBezTo>
                <a:lnTo>
                  <a:pt x="10301761" y="2136995"/>
                </a:lnTo>
                <a:cubicBezTo>
                  <a:pt x="10307654" y="2127555"/>
                  <a:pt x="10307654" y="2127555"/>
                  <a:pt x="10313548" y="2118114"/>
                </a:cubicBezTo>
                <a:cubicBezTo>
                  <a:pt x="10315513" y="2114968"/>
                  <a:pt x="10317477" y="2111820"/>
                  <a:pt x="10319442" y="2108672"/>
                </a:cubicBezTo>
                <a:cubicBezTo>
                  <a:pt x="10315886" y="2126225"/>
                  <a:pt x="10286420" y="2173428"/>
                  <a:pt x="10285204" y="2199093"/>
                </a:cubicBezTo>
                <a:cubicBezTo>
                  <a:pt x="10295774" y="2205875"/>
                  <a:pt x="10313454" y="2177554"/>
                  <a:pt x="10331133" y="2149232"/>
                </a:cubicBezTo>
                <a:lnTo>
                  <a:pt x="10333472" y="2157343"/>
                </a:lnTo>
                <a:cubicBezTo>
                  <a:pt x="10331508" y="2160491"/>
                  <a:pt x="10329544" y="2163638"/>
                  <a:pt x="10327579" y="2166786"/>
                </a:cubicBezTo>
                <a:cubicBezTo>
                  <a:pt x="10338150" y="2173568"/>
                  <a:pt x="10335811" y="2165456"/>
                  <a:pt x="10341705" y="2156014"/>
                </a:cubicBezTo>
                <a:lnTo>
                  <a:pt x="10347599" y="2146574"/>
                </a:lnTo>
                <a:cubicBezTo>
                  <a:pt x="10355829" y="2145245"/>
                  <a:pt x="10318132" y="2193776"/>
                  <a:pt x="10340488" y="2181681"/>
                </a:cubicBezTo>
                <a:lnTo>
                  <a:pt x="10434783" y="2030633"/>
                </a:lnTo>
                <a:cubicBezTo>
                  <a:pt x="10464249" y="1983430"/>
                  <a:pt x="10479592" y="1946996"/>
                  <a:pt x="10458450" y="1933430"/>
                </a:cubicBezTo>
                <a:cubicBezTo>
                  <a:pt x="10466682" y="1932101"/>
                  <a:pt x="10464343" y="1923989"/>
                  <a:pt x="10464343" y="1923989"/>
                </a:cubicBezTo>
                <a:cubicBezTo>
                  <a:pt x="10472573" y="1922661"/>
                  <a:pt x="10478467" y="1913221"/>
                  <a:pt x="10476129" y="1905109"/>
                </a:cubicBezTo>
                <a:lnTo>
                  <a:pt x="10467899" y="1906438"/>
                </a:lnTo>
                <a:lnTo>
                  <a:pt x="10462004" y="1915879"/>
                </a:lnTo>
                <a:cubicBezTo>
                  <a:pt x="10459665" y="1907766"/>
                  <a:pt x="10463221" y="1890214"/>
                  <a:pt x="10472668" y="1863222"/>
                </a:cubicBezTo>
                <a:cubicBezTo>
                  <a:pt x="10462100" y="1856437"/>
                  <a:pt x="10449189" y="1841543"/>
                  <a:pt x="10446851" y="1833430"/>
                </a:cubicBezTo>
                <a:cubicBezTo>
                  <a:pt x="10493998" y="1757908"/>
                  <a:pt x="10512893" y="1703923"/>
                  <a:pt x="10555364" y="1612175"/>
                </a:cubicBezTo>
                <a:cubicBezTo>
                  <a:pt x="10567150" y="1593294"/>
                  <a:pt x="10570705" y="1575743"/>
                  <a:pt x="10571922" y="1550077"/>
                </a:cubicBezTo>
                <a:cubicBezTo>
                  <a:pt x="10620284" y="1448891"/>
                  <a:pt x="10660414" y="1349031"/>
                  <a:pt x="10692314" y="1250500"/>
                </a:cubicBezTo>
                <a:cubicBezTo>
                  <a:pt x="10730107" y="1142530"/>
                  <a:pt x="10762006" y="1044000"/>
                  <a:pt x="10804475" y="952253"/>
                </a:cubicBezTo>
                <a:lnTo>
                  <a:pt x="10806814" y="960365"/>
                </a:lnTo>
                <a:cubicBezTo>
                  <a:pt x="10800921" y="969804"/>
                  <a:pt x="10803260" y="977917"/>
                  <a:pt x="10803260" y="977917"/>
                </a:cubicBezTo>
                <a:cubicBezTo>
                  <a:pt x="10811492" y="976588"/>
                  <a:pt x="10817383" y="967147"/>
                  <a:pt x="10815046" y="959035"/>
                </a:cubicBezTo>
                <a:cubicBezTo>
                  <a:pt x="10820939" y="949596"/>
                  <a:pt x="10820939" y="949596"/>
                  <a:pt x="10818601" y="941484"/>
                </a:cubicBezTo>
                <a:cubicBezTo>
                  <a:pt x="10826833" y="940154"/>
                  <a:pt x="10829172" y="948267"/>
                  <a:pt x="10823278" y="957706"/>
                </a:cubicBezTo>
                <a:cubicBezTo>
                  <a:pt x="10800827" y="1029244"/>
                  <a:pt x="10754803" y="1138543"/>
                  <a:pt x="10739368" y="1234417"/>
                </a:cubicBezTo>
                <a:cubicBezTo>
                  <a:pt x="10741705" y="1242529"/>
                  <a:pt x="10746383" y="1258753"/>
                  <a:pt x="10764063" y="1230431"/>
                </a:cubicBezTo>
                <a:cubicBezTo>
                  <a:pt x="10759387" y="1214206"/>
                  <a:pt x="10768834" y="1187216"/>
                  <a:pt x="10775944" y="1152110"/>
                </a:cubicBezTo>
                <a:cubicBezTo>
                  <a:pt x="10797084" y="1165678"/>
                  <a:pt x="10806626" y="1079245"/>
                  <a:pt x="10819629" y="1034699"/>
                </a:cubicBezTo>
                <a:cubicBezTo>
                  <a:pt x="10860976" y="909176"/>
                  <a:pt x="10916449" y="772884"/>
                  <a:pt x="10936655" y="633795"/>
                </a:cubicBezTo>
                <a:cubicBezTo>
                  <a:pt x="10940210" y="616241"/>
                  <a:pt x="10937871" y="608130"/>
                  <a:pt x="10941426" y="590579"/>
                </a:cubicBezTo>
                <a:cubicBezTo>
                  <a:pt x="10943859" y="539249"/>
                  <a:pt x="10978097" y="448832"/>
                  <a:pt x="10968743" y="416384"/>
                </a:cubicBezTo>
                <a:cubicBezTo>
                  <a:pt x="10979313" y="423167"/>
                  <a:pt x="10985206" y="413726"/>
                  <a:pt x="10996993" y="394845"/>
                </a:cubicBezTo>
                <a:cubicBezTo>
                  <a:pt x="10984085" y="379951"/>
                  <a:pt x="10990071" y="311070"/>
                  <a:pt x="10990071" y="311070"/>
                </a:cubicBezTo>
                <a:cubicBezTo>
                  <a:pt x="10994749" y="327294"/>
                  <a:pt x="11002981" y="325965"/>
                  <a:pt x="11002981" y="325965"/>
                </a:cubicBezTo>
                <a:cubicBezTo>
                  <a:pt x="11014860" y="247645"/>
                  <a:pt x="11011399" y="205757"/>
                  <a:pt x="11009156" y="138206"/>
                </a:cubicBezTo>
                <a:cubicBezTo>
                  <a:pt x="10982121" y="134079"/>
                  <a:pt x="10980811" y="219184"/>
                  <a:pt x="10980717" y="278622"/>
                </a:cubicBezTo>
                <a:cubicBezTo>
                  <a:pt x="10941802" y="352818"/>
                  <a:pt x="10936937" y="455474"/>
                  <a:pt x="10913270" y="552676"/>
                </a:cubicBezTo>
                <a:lnTo>
                  <a:pt x="10910931" y="544566"/>
                </a:lnTo>
                <a:cubicBezTo>
                  <a:pt x="10916826" y="535125"/>
                  <a:pt x="10914486" y="527012"/>
                  <a:pt x="10903915" y="520229"/>
                </a:cubicBezTo>
                <a:lnTo>
                  <a:pt x="10901435" y="525586"/>
                </a:lnTo>
                <a:lnTo>
                  <a:pt x="10907076" y="461622"/>
                </a:lnTo>
                <a:cubicBezTo>
                  <a:pt x="10915083" y="381536"/>
                  <a:pt x="10926905" y="293675"/>
                  <a:pt x="10941990" y="233938"/>
                </a:cubicBezTo>
                <a:cubicBezTo>
                  <a:pt x="10940868" y="200162"/>
                  <a:pt x="10941803" y="166054"/>
                  <a:pt x="10940235" y="134472"/>
                </a:cubicBezTo>
                <a:lnTo>
                  <a:pt x="10937646" y="110111"/>
                </a:lnTo>
                <a:lnTo>
                  <a:pt x="10935643" y="110457"/>
                </a:lnTo>
                <a:close/>
                <a:moveTo>
                  <a:pt x="10956324" y="106890"/>
                </a:moveTo>
                <a:lnTo>
                  <a:pt x="10949266" y="108108"/>
                </a:lnTo>
                <a:lnTo>
                  <a:pt x="10964671" y="108496"/>
                </a:lnTo>
                <a:close/>
                <a:moveTo>
                  <a:pt x="7771703" y="104762"/>
                </a:moveTo>
                <a:cubicBezTo>
                  <a:pt x="7784571" y="107230"/>
                  <a:pt x="7794977" y="107988"/>
                  <a:pt x="7807637" y="111281"/>
                </a:cubicBezTo>
                <a:cubicBezTo>
                  <a:pt x="7811195" y="112458"/>
                  <a:pt x="7821393" y="114043"/>
                  <a:pt x="7816870" y="120598"/>
                </a:cubicBezTo>
                <a:cubicBezTo>
                  <a:pt x="7808030" y="132882"/>
                  <a:pt x="7793458" y="121800"/>
                  <a:pt x="7778877" y="122344"/>
                </a:cubicBezTo>
                <a:cubicBezTo>
                  <a:pt x="7772922" y="123056"/>
                  <a:pt x="7772454" y="109484"/>
                  <a:pt x="7771703" y="104762"/>
                </a:cubicBezTo>
                <a:close/>
                <a:moveTo>
                  <a:pt x="10020804" y="49055"/>
                </a:moveTo>
                <a:lnTo>
                  <a:pt x="10015760" y="51317"/>
                </a:lnTo>
                <a:cubicBezTo>
                  <a:pt x="10008500" y="58398"/>
                  <a:pt x="10004215" y="68359"/>
                  <a:pt x="10001677" y="82929"/>
                </a:cubicBezTo>
                <a:cubicBezTo>
                  <a:pt x="10001451" y="85005"/>
                  <a:pt x="9997684" y="87812"/>
                  <a:pt x="9995832" y="90529"/>
                </a:cubicBezTo>
                <a:cubicBezTo>
                  <a:pt x="9992382" y="95198"/>
                  <a:pt x="9989821" y="102825"/>
                  <a:pt x="9985828" y="107709"/>
                </a:cubicBezTo>
                <a:cubicBezTo>
                  <a:pt x="9984231" y="109661"/>
                  <a:pt x="9982379" y="112378"/>
                  <a:pt x="9982695" y="114238"/>
                </a:cubicBezTo>
                <a:cubicBezTo>
                  <a:pt x="9984143" y="129554"/>
                  <a:pt x="9983198" y="139028"/>
                  <a:pt x="9977996" y="144883"/>
                </a:cubicBezTo>
                <a:lnTo>
                  <a:pt x="9953514" y="152119"/>
                </a:lnTo>
                <a:lnTo>
                  <a:pt x="9941952" y="178191"/>
                </a:lnTo>
                <a:cubicBezTo>
                  <a:pt x="9926029" y="214961"/>
                  <a:pt x="9907929" y="258997"/>
                  <a:pt x="9887140" y="315239"/>
                </a:cubicBezTo>
                <a:cubicBezTo>
                  <a:pt x="9902231" y="363173"/>
                  <a:pt x="9830649" y="420699"/>
                  <a:pt x="9854884" y="416159"/>
                </a:cubicBezTo>
                <a:cubicBezTo>
                  <a:pt x="9807697" y="634345"/>
                  <a:pt x="9772265" y="743238"/>
                  <a:pt x="9724616" y="832056"/>
                </a:cubicBezTo>
                <a:cubicBezTo>
                  <a:pt x="9722439" y="835695"/>
                  <a:pt x="9720263" y="839338"/>
                  <a:pt x="9718086" y="842978"/>
                </a:cubicBezTo>
                <a:lnTo>
                  <a:pt x="9729796" y="849109"/>
                </a:lnTo>
                <a:cubicBezTo>
                  <a:pt x="9735546" y="849222"/>
                  <a:pt x="9743346" y="852696"/>
                  <a:pt x="9745873" y="858007"/>
                </a:cubicBezTo>
                <a:cubicBezTo>
                  <a:pt x="9748914" y="867063"/>
                  <a:pt x="9748431" y="870929"/>
                  <a:pt x="9745462" y="871736"/>
                </a:cubicBezTo>
                <a:cubicBezTo>
                  <a:pt x="9742490" y="872543"/>
                  <a:pt x="9737034" y="870291"/>
                  <a:pt x="9730122" y="867110"/>
                </a:cubicBezTo>
                <a:lnTo>
                  <a:pt x="9709660" y="857073"/>
                </a:lnTo>
                <a:lnTo>
                  <a:pt x="9686212" y="896298"/>
                </a:lnTo>
                <a:cubicBezTo>
                  <a:pt x="9644769" y="959565"/>
                  <a:pt x="9593080" y="1024085"/>
                  <a:pt x="9521034" y="1127495"/>
                </a:cubicBezTo>
                <a:lnTo>
                  <a:pt x="9381282" y="1305851"/>
                </a:lnTo>
                <a:lnTo>
                  <a:pt x="9333991" y="1419834"/>
                </a:lnTo>
                <a:lnTo>
                  <a:pt x="9337317" y="1413240"/>
                </a:lnTo>
                <a:lnTo>
                  <a:pt x="9336083" y="1425973"/>
                </a:lnTo>
                <a:lnTo>
                  <a:pt x="9348229" y="1461620"/>
                </a:lnTo>
                <a:lnTo>
                  <a:pt x="9358989" y="1459148"/>
                </a:lnTo>
                <a:cubicBezTo>
                  <a:pt x="9367656" y="1453561"/>
                  <a:pt x="9378928" y="1443518"/>
                  <a:pt x="9393332" y="1428129"/>
                </a:cubicBezTo>
                <a:lnTo>
                  <a:pt x="9443873" y="1341170"/>
                </a:lnTo>
                <a:lnTo>
                  <a:pt x="9441761" y="1353310"/>
                </a:lnTo>
                <a:cubicBezTo>
                  <a:pt x="9415692" y="1452762"/>
                  <a:pt x="9328411" y="1616632"/>
                  <a:pt x="9251765" y="1700357"/>
                </a:cubicBezTo>
                <a:lnTo>
                  <a:pt x="9263116" y="1661854"/>
                </a:lnTo>
                <a:cubicBezTo>
                  <a:pt x="9274466" y="1623350"/>
                  <a:pt x="9300963" y="1611807"/>
                  <a:pt x="9259318" y="1596386"/>
                </a:cubicBezTo>
                <a:cubicBezTo>
                  <a:pt x="9259318" y="1596386"/>
                  <a:pt x="9247968" y="1634890"/>
                  <a:pt x="9221470" y="1646435"/>
                </a:cubicBezTo>
                <a:cubicBezTo>
                  <a:pt x="9207589" y="1641293"/>
                  <a:pt x="9204616" y="1612461"/>
                  <a:pt x="9179824" y="1631012"/>
                </a:cubicBezTo>
                <a:cubicBezTo>
                  <a:pt x="9155032" y="1649563"/>
                  <a:pt x="9093498" y="1721651"/>
                  <a:pt x="9072715" y="1757742"/>
                </a:cubicBezTo>
                <a:cubicBezTo>
                  <a:pt x="9051931" y="1793830"/>
                  <a:pt x="9055120" y="1825888"/>
                  <a:pt x="9055126" y="1847547"/>
                </a:cubicBezTo>
                <a:cubicBezTo>
                  <a:pt x="9055136" y="1869204"/>
                  <a:pt x="9072758" y="1887685"/>
                  <a:pt x="9072758" y="1887685"/>
                </a:cubicBezTo>
                <a:cubicBezTo>
                  <a:pt x="9099258" y="1876143"/>
                  <a:pt x="8739316" y="2485552"/>
                  <a:pt x="8765815" y="2474010"/>
                </a:cubicBezTo>
                <a:cubicBezTo>
                  <a:pt x="8845308" y="2439383"/>
                  <a:pt x="9422625" y="1690903"/>
                  <a:pt x="9350725" y="1856465"/>
                </a:cubicBezTo>
                <a:cubicBezTo>
                  <a:pt x="9524820" y="1579267"/>
                  <a:pt x="9743499" y="1455006"/>
                  <a:pt x="9811601" y="1223976"/>
                </a:cubicBezTo>
                <a:cubicBezTo>
                  <a:pt x="9852758" y="1143123"/>
                  <a:pt x="9887695" y="1064272"/>
                  <a:pt x="9921368" y="984202"/>
                </a:cubicBezTo>
                <a:lnTo>
                  <a:pt x="10007432" y="776080"/>
                </a:lnTo>
                <a:lnTo>
                  <a:pt x="9996510" y="772856"/>
                </a:lnTo>
                <a:cubicBezTo>
                  <a:pt x="9990307" y="769388"/>
                  <a:pt x="9985103" y="764321"/>
                  <a:pt x="9982107" y="757248"/>
                </a:cubicBezTo>
                <a:cubicBezTo>
                  <a:pt x="9981507" y="748504"/>
                  <a:pt x="9975432" y="739292"/>
                  <a:pt x="9974832" y="730549"/>
                </a:cubicBezTo>
                <a:cubicBezTo>
                  <a:pt x="9974794" y="722193"/>
                  <a:pt x="9973201" y="716091"/>
                  <a:pt x="9965915" y="711039"/>
                </a:cubicBezTo>
                <a:cubicBezTo>
                  <a:pt x="9958629" y="705986"/>
                  <a:pt x="9950606" y="710418"/>
                  <a:pt x="9942156" y="707057"/>
                </a:cubicBezTo>
                <a:cubicBezTo>
                  <a:pt x="9933531" y="702743"/>
                  <a:pt x="9926462" y="696175"/>
                  <a:pt x="9930046" y="686167"/>
                </a:cubicBezTo>
                <a:cubicBezTo>
                  <a:pt x="9936438" y="667280"/>
                  <a:pt x="9929929" y="661100"/>
                  <a:pt x="9912638" y="654941"/>
                </a:cubicBezTo>
                <a:cubicBezTo>
                  <a:pt x="9912944" y="648489"/>
                  <a:pt x="9916267" y="642466"/>
                  <a:pt x="9917132" y="636404"/>
                </a:cubicBezTo>
                <a:cubicBezTo>
                  <a:pt x="9917782" y="631856"/>
                  <a:pt x="9919380" y="627135"/>
                  <a:pt x="9915457" y="624414"/>
                </a:cubicBezTo>
                <a:cubicBezTo>
                  <a:pt x="9911534" y="621694"/>
                  <a:pt x="9908770" y="628105"/>
                  <a:pt x="9905535" y="629194"/>
                </a:cubicBezTo>
                <a:cubicBezTo>
                  <a:pt x="9899586" y="623403"/>
                  <a:pt x="9892684" y="628612"/>
                  <a:pt x="9890402" y="618702"/>
                </a:cubicBezTo>
                <a:cubicBezTo>
                  <a:pt x="9889715" y="614893"/>
                  <a:pt x="9888899" y="607664"/>
                  <a:pt x="9893472" y="605837"/>
                </a:cubicBezTo>
                <a:cubicBezTo>
                  <a:pt x="9916987" y="581333"/>
                  <a:pt x="9922429" y="562621"/>
                  <a:pt x="9911491" y="529219"/>
                </a:cubicBezTo>
                <a:cubicBezTo>
                  <a:pt x="9910587" y="526925"/>
                  <a:pt x="9912574" y="521639"/>
                  <a:pt x="9912834" y="517657"/>
                </a:cubicBezTo>
                <a:cubicBezTo>
                  <a:pt x="9913528" y="510642"/>
                  <a:pt x="9911807" y="501120"/>
                  <a:pt x="9912889" y="493542"/>
                </a:cubicBezTo>
                <a:cubicBezTo>
                  <a:pt x="9913322" y="490510"/>
                  <a:pt x="9913582" y="486527"/>
                  <a:pt x="9912290" y="484797"/>
                </a:cubicBezTo>
                <a:cubicBezTo>
                  <a:pt x="9893155" y="454873"/>
                  <a:pt x="9895446" y="443136"/>
                  <a:pt x="9923446" y="421742"/>
                </a:cubicBezTo>
                <a:cubicBezTo>
                  <a:pt x="9927807" y="410608"/>
                  <a:pt x="9936091" y="402193"/>
                  <a:pt x="9942693" y="392613"/>
                </a:cubicBezTo>
                <a:cubicBezTo>
                  <a:pt x="9949518" y="370694"/>
                  <a:pt x="9961775" y="351709"/>
                  <a:pt x="9967091" y="329577"/>
                </a:cubicBezTo>
                <a:cubicBezTo>
                  <a:pt x="9967695" y="327498"/>
                  <a:pt x="9970370" y="326021"/>
                  <a:pt x="9971706" y="325282"/>
                </a:cubicBezTo>
                <a:cubicBezTo>
                  <a:pt x="9990211" y="316459"/>
                  <a:pt x="9997113" y="311253"/>
                  <a:pt x="9996176" y="289780"/>
                </a:cubicBezTo>
                <a:cubicBezTo>
                  <a:pt x="9995748" y="281987"/>
                  <a:pt x="9996658" y="273456"/>
                  <a:pt x="10001880" y="267084"/>
                </a:cubicBezTo>
                <a:cubicBezTo>
                  <a:pt x="10012494" y="255288"/>
                  <a:pt x="10003915" y="248507"/>
                  <a:pt x="9995941" y="239647"/>
                </a:cubicBezTo>
                <a:cubicBezTo>
                  <a:pt x="9989432" y="233466"/>
                  <a:pt x="9983694" y="236984"/>
                  <a:pt x="9977269" y="236693"/>
                </a:cubicBezTo>
                <a:cubicBezTo>
                  <a:pt x="9964418" y="236110"/>
                  <a:pt x="9955406" y="232361"/>
                  <a:pt x="9956965" y="219282"/>
                </a:cubicBezTo>
                <a:cubicBezTo>
                  <a:pt x="9958525" y="206205"/>
                  <a:pt x="9971681" y="200336"/>
                  <a:pt x="9975310" y="187861"/>
                </a:cubicBezTo>
                <a:cubicBezTo>
                  <a:pt x="9975697" y="187298"/>
                  <a:pt x="9976087" y="186734"/>
                  <a:pt x="9975525" y="186346"/>
                </a:cubicBezTo>
                <a:cubicBezTo>
                  <a:pt x="9974964" y="185957"/>
                  <a:pt x="9974015" y="186132"/>
                  <a:pt x="9973455" y="185743"/>
                </a:cubicBezTo>
                <a:cubicBezTo>
                  <a:pt x="9970265" y="184364"/>
                  <a:pt x="9968799" y="181682"/>
                  <a:pt x="9968672" y="178262"/>
                </a:cubicBezTo>
                <a:cubicBezTo>
                  <a:pt x="9968544" y="174842"/>
                  <a:pt x="9971047" y="172413"/>
                  <a:pt x="9973505" y="172452"/>
                </a:cubicBezTo>
                <a:cubicBezTo>
                  <a:pt x="9975964" y="172491"/>
                  <a:pt x="9975014" y="172666"/>
                  <a:pt x="9976912" y="172316"/>
                </a:cubicBezTo>
                <a:cubicBezTo>
                  <a:pt x="9977733" y="168721"/>
                  <a:pt x="9978381" y="164174"/>
                  <a:pt x="9979764" y="160968"/>
                </a:cubicBezTo>
                <a:cubicBezTo>
                  <a:pt x="9983304" y="153428"/>
                  <a:pt x="9987920" y="149133"/>
                  <a:pt x="9993141" y="142760"/>
                </a:cubicBezTo>
                <a:cubicBezTo>
                  <a:pt x="9995255" y="140895"/>
                  <a:pt x="9999139" y="135259"/>
                  <a:pt x="10001082" y="132441"/>
                </a:cubicBezTo>
                <a:lnTo>
                  <a:pt x="10000565" y="129585"/>
                </a:lnTo>
                <a:cubicBezTo>
                  <a:pt x="9991215" y="113107"/>
                  <a:pt x="10005709" y="106499"/>
                  <a:pt x="10014597" y="96007"/>
                </a:cubicBezTo>
                <a:cubicBezTo>
                  <a:pt x="10023315" y="84561"/>
                  <a:pt x="10023015" y="80189"/>
                  <a:pt x="10019829" y="67986"/>
                </a:cubicBezTo>
                <a:close/>
                <a:moveTo>
                  <a:pt x="8028379" y="44745"/>
                </a:moveTo>
                <a:cubicBezTo>
                  <a:pt x="8037689" y="46035"/>
                  <a:pt x="8046107" y="47030"/>
                  <a:pt x="8056101" y="49440"/>
                </a:cubicBezTo>
                <a:cubicBezTo>
                  <a:pt x="8058768" y="50324"/>
                  <a:pt x="8066091" y="51851"/>
                  <a:pt x="8063075" y="56222"/>
                </a:cubicBezTo>
                <a:cubicBezTo>
                  <a:pt x="8055949" y="65494"/>
                  <a:pt x="8045621" y="56709"/>
                  <a:pt x="8034804" y="57605"/>
                </a:cubicBezTo>
                <a:cubicBezTo>
                  <a:pt x="8029738" y="58612"/>
                  <a:pt x="8029335" y="48640"/>
                  <a:pt x="8028379" y="44745"/>
                </a:cubicBezTo>
                <a:close/>
                <a:moveTo>
                  <a:pt x="8099650" y="0"/>
                </a:moveTo>
                <a:lnTo>
                  <a:pt x="8138445" y="0"/>
                </a:lnTo>
                <a:lnTo>
                  <a:pt x="8156133" y="19014"/>
                </a:lnTo>
                <a:cubicBezTo>
                  <a:pt x="8165909" y="33880"/>
                  <a:pt x="8174936" y="44021"/>
                  <a:pt x="8192121" y="40760"/>
                </a:cubicBezTo>
                <a:cubicBezTo>
                  <a:pt x="8209305" y="37498"/>
                  <a:pt x="8209726" y="24219"/>
                  <a:pt x="8210560" y="9286"/>
                </a:cubicBezTo>
                <a:lnTo>
                  <a:pt x="8215279" y="0"/>
                </a:lnTo>
                <a:lnTo>
                  <a:pt x="10045228" y="0"/>
                </a:lnTo>
                <a:lnTo>
                  <a:pt x="10041449" y="3715"/>
                </a:lnTo>
                <a:lnTo>
                  <a:pt x="10040260" y="6795"/>
                </a:lnTo>
                <a:lnTo>
                  <a:pt x="10051800" y="0"/>
                </a:lnTo>
                <a:lnTo>
                  <a:pt x="10906320" y="0"/>
                </a:lnTo>
                <a:lnTo>
                  <a:pt x="10905787" y="3554"/>
                </a:lnTo>
                <a:cubicBezTo>
                  <a:pt x="10913162" y="3669"/>
                  <a:pt x="10921096" y="4175"/>
                  <a:pt x="10928472" y="4292"/>
                </a:cubicBezTo>
                <a:cubicBezTo>
                  <a:pt x="10934202" y="11598"/>
                  <a:pt x="10927473" y="17758"/>
                  <a:pt x="10931308" y="25413"/>
                </a:cubicBezTo>
                <a:cubicBezTo>
                  <a:pt x="10932078" y="35110"/>
                  <a:pt x="10928240" y="38278"/>
                  <a:pt x="10919827" y="43273"/>
                </a:cubicBezTo>
                <a:cubicBezTo>
                  <a:pt x="10909689" y="49568"/>
                  <a:pt x="10901839" y="54950"/>
                  <a:pt x="10908602" y="67969"/>
                </a:cubicBezTo>
                <a:cubicBezTo>
                  <a:pt x="10912438" y="75625"/>
                  <a:pt x="10920500" y="79550"/>
                  <a:pt x="10929383" y="79881"/>
                </a:cubicBezTo>
                <a:cubicBezTo>
                  <a:pt x="10930892" y="80095"/>
                  <a:pt x="10932014" y="80871"/>
                  <a:pt x="10933134" y="81649"/>
                </a:cubicBezTo>
                <a:cubicBezTo>
                  <a:pt x="10944949" y="87341"/>
                  <a:pt x="10956934" y="93987"/>
                  <a:pt x="10969740" y="97037"/>
                </a:cubicBezTo>
                <a:cubicBezTo>
                  <a:pt x="10984056" y="100302"/>
                  <a:pt x="10997341" y="97852"/>
                  <a:pt x="11010663" y="103761"/>
                </a:cubicBezTo>
                <a:cubicBezTo>
                  <a:pt x="11018470" y="100846"/>
                  <a:pt x="11025024" y="104557"/>
                  <a:pt x="11032571" y="105625"/>
                </a:cubicBezTo>
                <a:cubicBezTo>
                  <a:pt x="11059521" y="110988"/>
                  <a:pt x="11083626" y="116875"/>
                  <a:pt x="11111830" y="115612"/>
                </a:cubicBezTo>
                <a:lnTo>
                  <a:pt x="11116100" y="118140"/>
                </a:lnTo>
                <a:cubicBezTo>
                  <a:pt x="11116180" y="118130"/>
                  <a:pt x="11116261" y="118118"/>
                  <a:pt x="11116341" y="118108"/>
                </a:cubicBezTo>
                <a:cubicBezTo>
                  <a:pt x="11125090" y="119129"/>
                  <a:pt x="11131318" y="118361"/>
                  <a:pt x="11135859" y="111956"/>
                </a:cubicBezTo>
                <a:cubicBezTo>
                  <a:pt x="11140399" y="105551"/>
                  <a:pt x="11134926" y="97231"/>
                  <a:pt x="11137574" y="89485"/>
                </a:cubicBezTo>
                <a:cubicBezTo>
                  <a:pt x="11141203" y="81694"/>
                  <a:pt x="11147353" y="75690"/>
                  <a:pt x="11158208" y="80422"/>
                </a:cubicBezTo>
                <a:cubicBezTo>
                  <a:pt x="11178658" y="88995"/>
                  <a:pt x="11184459" y="83483"/>
                  <a:pt x="11189125" y="67544"/>
                </a:cubicBezTo>
                <a:cubicBezTo>
                  <a:pt x="11195916" y="68656"/>
                  <a:pt x="11202570" y="72632"/>
                  <a:pt x="11209013" y="74238"/>
                </a:cubicBezTo>
                <a:cubicBezTo>
                  <a:pt x="11213842" y="75441"/>
                  <a:pt x="11218955" y="77584"/>
                  <a:pt x="11221400" y="74135"/>
                </a:cubicBezTo>
                <a:cubicBezTo>
                  <a:pt x="11223845" y="70685"/>
                  <a:pt x="11216840" y="67201"/>
                  <a:pt x="11215365" y="63936"/>
                </a:cubicBezTo>
                <a:cubicBezTo>
                  <a:pt x="11220817" y="58918"/>
                  <a:pt x="11214648" y="51583"/>
                  <a:pt x="11224794" y="50632"/>
                </a:cubicBezTo>
                <a:cubicBezTo>
                  <a:pt x="11228713" y="50449"/>
                  <a:pt x="11236203" y="50577"/>
                  <a:pt x="11238590" y="55228"/>
                </a:cubicBezTo>
                <a:cubicBezTo>
                  <a:pt x="11266694" y="81070"/>
                  <a:pt x="11286862" y="88702"/>
                  <a:pt x="11320728" y="82356"/>
                </a:cubicBezTo>
                <a:cubicBezTo>
                  <a:pt x="11323036" y="81771"/>
                  <a:pt x="11328781" y="84362"/>
                  <a:pt x="11332981" y="85118"/>
                </a:cubicBezTo>
                <a:cubicBezTo>
                  <a:pt x="11340402" y="86676"/>
                  <a:pt x="11350201" y="86217"/>
                  <a:pt x="11358251" y="88224"/>
                </a:cubicBezTo>
                <a:cubicBezTo>
                  <a:pt x="11361472" y="89026"/>
                  <a:pt x="11365673" y="89783"/>
                  <a:pt x="11367351" y="88751"/>
                </a:cubicBezTo>
                <a:cubicBezTo>
                  <a:pt x="11396725" y="74040"/>
                  <a:pt x="11418312" y="5313"/>
                  <a:pt x="11443623" y="35096"/>
                </a:cubicBezTo>
                <a:cubicBezTo>
                  <a:pt x="11455739" y="40724"/>
                  <a:pt x="11456357" y="86014"/>
                  <a:pt x="11467077" y="93612"/>
                </a:cubicBezTo>
                <a:cubicBezTo>
                  <a:pt x="11490747" y="102987"/>
                  <a:pt x="11511907" y="153456"/>
                  <a:pt x="11535645" y="161399"/>
                </a:cubicBezTo>
                <a:cubicBezTo>
                  <a:pt x="11537886" y="162246"/>
                  <a:pt x="11575922" y="83537"/>
                  <a:pt x="11576834" y="84924"/>
                </a:cubicBezTo>
                <a:cubicBezTo>
                  <a:pt x="11587991" y="103935"/>
                  <a:pt x="11557949" y="192751"/>
                  <a:pt x="11580348" y="194562"/>
                </a:cubicBezTo>
                <a:cubicBezTo>
                  <a:pt x="11588468" y="195135"/>
                  <a:pt x="11597501" y="197095"/>
                  <a:pt x="11604717" y="202951"/>
                </a:cubicBezTo>
                <a:cubicBezTo>
                  <a:pt x="11618173" y="214708"/>
                  <a:pt x="11624391" y="207273"/>
                  <a:pt x="11632850" y="200684"/>
                </a:cubicBezTo>
                <a:cubicBezTo>
                  <a:pt x="11638650" y="195173"/>
                  <a:pt x="11634372" y="189178"/>
                  <a:pt x="11634014" y="183003"/>
                </a:cubicBezTo>
                <a:cubicBezTo>
                  <a:pt x="11633296" y="170650"/>
                  <a:pt x="11636292" y="162412"/>
                  <a:pt x="11650155" y="165574"/>
                </a:cubicBezTo>
                <a:cubicBezTo>
                  <a:pt x="11664019" y="168739"/>
                  <a:pt x="11671527" y="182202"/>
                  <a:pt x="11684972" y="187290"/>
                </a:cubicBezTo>
                <a:cubicBezTo>
                  <a:pt x="11685603" y="187738"/>
                  <a:pt x="11686234" y="188184"/>
                  <a:pt x="11686582" y="187692"/>
                </a:cubicBezTo>
                <a:cubicBezTo>
                  <a:pt x="11686932" y="187199"/>
                  <a:pt x="11686652" y="186259"/>
                  <a:pt x="11687000" y="185767"/>
                </a:cubicBezTo>
                <a:cubicBezTo>
                  <a:pt x="11688116" y="182856"/>
                  <a:pt x="11690773" y="181780"/>
                  <a:pt x="11694343" y="182089"/>
                </a:cubicBezTo>
                <a:cubicBezTo>
                  <a:pt x="11697913" y="182398"/>
                  <a:pt x="11698242" y="192079"/>
                  <a:pt x="11700930" y="187498"/>
                </a:cubicBezTo>
                <a:cubicBezTo>
                  <a:pt x="11703619" y="182916"/>
                  <a:pt x="11709914" y="152717"/>
                  <a:pt x="11710477" y="154597"/>
                </a:cubicBezTo>
                <a:cubicBezTo>
                  <a:pt x="11714329" y="155846"/>
                  <a:pt x="11709677" y="185729"/>
                  <a:pt x="11713610" y="195004"/>
                </a:cubicBezTo>
                <a:cubicBezTo>
                  <a:pt x="11717542" y="204279"/>
                  <a:pt x="11726852" y="204389"/>
                  <a:pt x="11734070" y="210246"/>
                </a:cubicBezTo>
                <a:cubicBezTo>
                  <a:pt x="11736243" y="212526"/>
                  <a:pt x="11742548" y="216996"/>
                  <a:pt x="11745700" y="219230"/>
                </a:cubicBezTo>
                <a:lnTo>
                  <a:pt x="11748640" y="219093"/>
                </a:lnTo>
                <a:cubicBezTo>
                  <a:pt x="11764938" y="212137"/>
                  <a:pt x="11800520" y="190775"/>
                  <a:pt x="11812431" y="200699"/>
                </a:cubicBezTo>
                <a:cubicBezTo>
                  <a:pt x="11825325" y="210577"/>
                  <a:pt x="11802715" y="247055"/>
                  <a:pt x="11815170" y="245519"/>
                </a:cubicBezTo>
                <a:cubicBezTo>
                  <a:pt x="11833224" y="242770"/>
                  <a:pt x="11849744" y="244857"/>
                  <a:pt x="11868517" y="254461"/>
                </a:cubicBezTo>
                <a:cubicBezTo>
                  <a:pt x="11873279" y="257096"/>
                  <a:pt x="11872513" y="259513"/>
                  <a:pt x="11874618" y="263226"/>
                </a:cubicBezTo>
                <a:cubicBezTo>
                  <a:pt x="11884660" y="285149"/>
                  <a:pt x="11891596" y="290065"/>
                  <a:pt x="11917081" y="295542"/>
                </a:cubicBezTo>
                <a:cubicBezTo>
                  <a:pt x="11932273" y="298167"/>
                  <a:pt x="11949152" y="306431"/>
                  <a:pt x="11951908" y="323929"/>
                </a:cubicBezTo>
                <a:cubicBezTo>
                  <a:pt x="11952684" y="328179"/>
                  <a:pt x="11955701" y="333280"/>
                  <a:pt x="11957457" y="337483"/>
                </a:cubicBezTo>
                <a:cubicBezTo>
                  <a:pt x="11959563" y="341197"/>
                  <a:pt x="11960970" y="345894"/>
                  <a:pt x="11962726" y="350100"/>
                </a:cubicBezTo>
                <a:cubicBezTo>
                  <a:pt x="11968885" y="350765"/>
                  <a:pt x="11977006" y="351339"/>
                  <a:pt x="11983166" y="352004"/>
                </a:cubicBezTo>
                <a:cubicBezTo>
                  <a:pt x="11992264" y="352532"/>
                  <a:pt x="11999968" y="355030"/>
                  <a:pt x="12007670" y="357528"/>
                </a:cubicBezTo>
                <a:cubicBezTo>
                  <a:pt x="12020834" y="361677"/>
                  <a:pt x="12028459" y="358939"/>
                  <a:pt x="12039092" y="354631"/>
                </a:cubicBezTo>
                <a:cubicBezTo>
                  <a:pt x="12054059" y="348214"/>
                  <a:pt x="12068746" y="340858"/>
                  <a:pt x="12082803" y="333055"/>
                </a:cubicBezTo>
                <a:cubicBezTo>
                  <a:pt x="12093580" y="332552"/>
                  <a:pt x="12101351" y="333618"/>
                  <a:pt x="12108016" y="344263"/>
                </a:cubicBezTo>
                <a:cubicBezTo>
                  <a:pt x="12102438" y="358816"/>
                  <a:pt x="12056778" y="364049"/>
                  <a:pt x="12074732" y="365829"/>
                </a:cubicBezTo>
                <a:cubicBezTo>
                  <a:pt x="12083709" y="366718"/>
                  <a:pt x="12118869" y="360784"/>
                  <a:pt x="12151832" y="356233"/>
                </a:cubicBezTo>
                <a:lnTo>
                  <a:pt x="12192000" y="351909"/>
                </a:lnTo>
                <a:lnTo>
                  <a:pt x="12192000" y="368324"/>
                </a:lnTo>
                <a:lnTo>
                  <a:pt x="12153304" y="381056"/>
                </a:lnTo>
                <a:cubicBezTo>
                  <a:pt x="12120705" y="390830"/>
                  <a:pt x="12085533" y="400457"/>
                  <a:pt x="12075423" y="406290"/>
                </a:cubicBezTo>
                <a:cubicBezTo>
                  <a:pt x="12055202" y="417957"/>
                  <a:pt x="12089228" y="417553"/>
                  <a:pt x="12094418" y="424934"/>
                </a:cubicBezTo>
                <a:cubicBezTo>
                  <a:pt x="12103257" y="437860"/>
                  <a:pt x="12112152" y="442684"/>
                  <a:pt x="12126151" y="442983"/>
                </a:cubicBezTo>
                <a:cubicBezTo>
                  <a:pt x="12131453" y="442854"/>
                  <a:pt x="12141451" y="443247"/>
                  <a:pt x="12153560" y="444194"/>
                </a:cubicBezTo>
                <a:lnTo>
                  <a:pt x="12192000" y="448549"/>
                </a:lnTo>
                <a:lnTo>
                  <a:pt x="12192000" y="480026"/>
                </a:lnTo>
                <a:lnTo>
                  <a:pt x="12182059" y="481049"/>
                </a:lnTo>
                <a:cubicBezTo>
                  <a:pt x="12175186" y="481777"/>
                  <a:pt x="12171458" y="482312"/>
                  <a:pt x="12173804" y="482679"/>
                </a:cubicBezTo>
                <a:lnTo>
                  <a:pt x="12192000" y="484282"/>
                </a:lnTo>
                <a:lnTo>
                  <a:pt x="12192000" y="1749076"/>
                </a:lnTo>
                <a:lnTo>
                  <a:pt x="12186578" y="1749450"/>
                </a:lnTo>
                <a:cubicBezTo>
                  <a:pt x="12182955" y="1748547"/>
                  <a:pt x="12179261" y="1747410"/>
                  <a:pt x="12175448" y="1748779"/>
                </a:cubicBezTo>
                <a:cubicBezTo>
                  <a:pt x="12165369" y="1748297"/>
                  <a:pt x="12161654" y="1744183"/>
                  <a:pt x="12155552" y="1735417"/>
                </a:cubicBezTo>
                <a:cubicBezTo>
                  <a:pt x="12147906" y="1724817"/>
                  <a:pt x="12141455" y="1716543"/>
                  <a:pt x="12128515" y="1721436"/>
                </a:cubicBezTo>
                <a:cubicBezTo>
                  <a:pt x="12120890" y="1724174"/>
                  <a:pt x="12117612" y="1731474"/>
                  <a:pt x="12118184" y="1740021"/>
                </a:cubicBezTo>
                <a:cubicBezTo>
                  <a:pt x="12118116" y="1741454"/>
                  <a:pt x="12117417" y="1742440"/>
                  <a:pt x="12116719" y="1743425"/>
                </a:cubicBezTo>
                <a:cubicBezTo>
                  <a:pt x="12111977" y="1754127"/>
                  <a:pt x="12106253" y="1764875"/>
                  <a:pt x="12104382" y="1776872"/>
                </a:cubicBezTo>
                <a:cubicBezTo>
                  <a:pt x="12102441" y="1790302"/>
                  <a:pt x="12106381" y="1803458"/>
                  <a:pt x="12101569" y="1815593"/>
                </a:cubicBezTo>
                <a:cubicBezTo>
                  <a:pt x="12105431" y="1823509"/>
                  <a:pt x="12102219" y="1829377"/>
                  <a:pt x="12101880" y="1836539"/>
                </a:cubicBezTo>
                <a:cubicBezTo>
                  <a:pt x="12099049" y="1861919"/>
                  <a:pt x="12095373" y="1884482"/>
                  <a:pt x="12099613" y="1911916"/>
                </a:cubicBezTo>
                <a:cubicBezTo>
                  <a:pt x="12100671" y="1917108"/>
                  <a:pt x="12096694" y="1925390"/>
                  <a:pt x="12091096" y="1926605"/>
                </a:cubicBezTo>
                <a:cubicBezTo>
                  <a:pt x="12088439" y="1927682"/>
                  <a:pt x="12086547" y="1926341"/>
                  <a:pt x="12085635" y="1924954"/>
                </a:cubicBezTo>
                <a:cubicBezTo>
                  <a:pt x="12084724" y="1923567"/>
                  <a:pt x="12082618" y="1919855"/>
                  <a:pt x="12081357" y="1918960"/>
                </a:cubicBezTo>
                <a:cubicBezTo>
                  <a:pt x="12080347" y="1899000"/>
                  <a:pt x="12080250" y="1880426"/>
                  <a:pt x="12084070" y="1861667"/>
                </a:cubicBezTo>
                <a:cubicBezTo>
                  <a:pt x="12089163" y="1850473"/>
                  <a:pt x="12087117" y="1838658"/>
                  <a:pt x="12087377" y="1826260"/>
                </a:cubicBezTo>
                <a:cubicBezTo>
                  <a:pt x="12084283" y="1815924"/>
                  <a:pt x="12084059" y="1806883"/>
                  <a:pt x="12088666" y="1799044"/>
                </a:cubicBezTo>
                <a:cubicBezTo>
                  <a:pt x="12092227" y="1792685"/>
                  <a:pt x="12093128" y="1787403"/>
                  <a:pt x="12090878" y="1779887"/>
                </a:cubicBezTo>
                <a:cubicBezTo>
                  <a:pt x="12089258" y="1772816"/>
                  <a:pt x="12090441" y="1768472"/>
                  <a:pt x="12092671" y="1762651"/>
                </a:cubicBezTo>
                <a:lnTo>
                  <a:pt x="12088638" y="1748611"/>
                </a:lnTo>
                <a:cubicBezTo>
                  <a:pt x="12068008" y="1778539"/>
                  <a:pt x="12047377" y="1808466"/>
                  <a:pt x="12026747" y="1838393"/>
                </a:cubicBezTo>
                <a:cubicBezTo>
                  <a:pt x="11875266" y="2003233"/>
                  <a:pt x="11764546" y="2161462"/>
                  <a:pt x="11622517" y="2340549"/>
                </a:cubicBezTo>
                <a:lnTo>
                  <a:pt x="11482979" y="2508801"/>
                </a:lnTo>
                <a:lnTo>
                  <a:pt x="11501582" y="2567899"/>
                </a:lnTo>
                <a:cubicBezTo>
                  <a:pt x="11514338" y="2550550"/>
                  <a:pt x="11527095" y="2533201"/>
                  <a:pt x="11539851" y="2515851"/>
                </a:cubicBezTo>
                <a:cubicBezTo>
                  <a:pt x="11633053" y="2444623"/>
                  <a:pt x="11653404" y="2490416"/>
                  <a:pt x="11716750" y="2445073"/>
                </a:cubicBezTo>
                <a:cubicBezTo>
                  <a:pt x="11737866" y="2429958"/>
                  <a:pt x="11763757" y="2404717"/>
                  <a:pt x="11798719" y="2361642"/>
                </a:cubicBezTo>
                <a:cubicBezTo>
                  <a:pt x="11841503" y="2214434"/>
                  <a:pt x="12012383" y="2067486"/>
                  <a:pt x="12191286" y="1892936"/>
                </a:cubicBezTo>
                <a:lnTo>
                  <a:pt x="12192000" y="1892191"/>
                </a:lnTo>
                <a:lnTo>
                  <a:pt x="12192000" y="3402867"/>
                </a:lnTo>
                <a:lnTo>
                  <a:pt x="12124501" y="3445284"/>
                </a:lnTo>
                <a:cubicBezTo>
                  <a:pt x="11944868" y="3569164"/>
                  <a:pt x="11772840" y="3719810"/>
                  <a:pt x="11610252" y="3882997"/>
                </a:cubicBezTo>
                <a:lnTo>
                  <a:pt x="11561351" y="3871963"/>
                </a:lnTo>
                <a:lnTo>
                  <a:pt x="11555412" y="3917998"/>
                </a:lnTo>
                <a:cubicBezTo>
                  <a:pt x="11506511" y="3906965"/>
                  <a:pt x="11445732" y="3988004"/>
                  <a:pt x="11445732" y="3988004"/>
                </a:cubicBezTo>
                <a:cubicBezTo>
                  <a:pt x="11390892" y="4023008"/>
                  <a:pt x="11439793" y="4034043"/>
                  <a:pt x="11494631" y="3999040"/>
                </a:cubicBezTo>
                <a:lnTo>
                  <a:pt x="11516326" y="4000984"/>
                </a:lnTo>
                <a:lnTo>
                  <a:pt x="11470493" y="4052072"/>
                </a:lnTo>
                <a:cubicBezTo>
                  <a:pt x="11370304" y="4133845"/>
                  <a:pt x="11229691" y="4199833"/>
                  <a:pt x="11257457" y="4277164"/>
                </a:cubicBezTo>
                <a:cubicBezTo>
                  <a:pt x="11630791" y="4071217"/>
                  <a:pt x="11883315" y="4115729"/>
                  <a:pt x="12186069" y="3960248"/>
                </a:cubicBezTo>
                <a:lnTo>
                  <a:pt x="12192000" y="3956950"/>
                </a:lnTo>
                <a:lnTo>
                  <a:pt x="12192000" y="6089079"/>
                </a:lnTo>
                <a:lnTo>
                  <a:pt x="12170804" y="6100399"/>
                </a:lnTo>
                <a:cubicBezTo>
                  <a:pt x="12107113" y="6128986"/>
                  <a:pt x="12029608" y="6152605"/>
                  <a:pt x="11926881" y="6168414"/>
                </a:cubicBezTo>
                <a:cubicBezTo>
                  <a:pt x="11868187" y="6140947"/>
                  <a:pt x="11959914" y="6088049"/>
                  <a:pt x="11970924" y="6061259"/>
                </a:cubicBezTo>
                <a:cubicBezTo>
                  <a:pt x="11556799" y="6174895"/>
                  <a:pt x="11221332" y="6227521"/>
                  <a:pt x="10824406" y="6388943"/>
                </a:cubicBezTo>
                <a:lnTo>
                  <a:pt x="10674727" y="6454503"/>
                </a:lnTo>
                <a:lnTo>
                  <a:pt x="10563867" y="6399697"/>
                </a:lnTo>
                <a:lnTo>
                  <a:pt x="10573089" y="6397289"/>
                </a:lnTo>
                <a:lnTo>
                  <a:pt x="10556384" y="6395995"/>
                </a:lnTo>
                <a:lnTo>
                  <a:pt x="10512932" y="6374512"/>
                </a:lnTo>
                <a:lnTo>
                  <a:pt x="10518410" y="6362716"/>
                </a:lnTo>
                <a:lnTo>
                  <a:pt x="10539954" y="6347821"/>
                </a:lnTo>
                <a:lnTo>
                  <a:pt x="10519397" y="6349255"/>
                </a:lnTo>
                <a:cubicBezTo>
                  <a:pt x="10482622" y="6350378"/>
                  <a:pt x="10446201" y="6349987"/>
                  <a:pt x="10410227" y="6347940"/>
                </a:cubicBezTo>
                <a:lnTo>
                  <a:pt x="10401988" y="6347070"/>
                </a:lnTo>
                <a:lnTo>
                  <a:pt x="10294117" y="6383481"/>
                </a:lnTo>
                <a:cubicBezTo>
                  <a:pt x="10252952" y="6399565"/>
                  <a:pt x="10215240" y="6416758"/>
                  <a:pt x="10184139" y="6434254"/>
                </a:cubicBezTo>
                <a:lnTo>
                  <a:pt x="10236273" y="6429436"/>
                </a:lnTo>
                <a:cubicBezTo>
                  <a:pt x="10288406" y="6424620"/>
                  <a:pt x="10308944" y="6396727"/>
                  <a:pt x="10320010" y="6447697"/>
                </a:cubicBezTo>
                <a:cubicBezTo>
                  <a:pt x="10320010" y="6447697"/>
                  <a:pt x="10267873" y="6452512"/>
                  <a:pt x="10247338" y="6480404"/>
                </a:cubicBezTo>
                <a:lnTo>
                  <a:pt x="10258403" y="6531372"/>
                </a:lnTo>
                <a:cubicBezTo>
                  <a:pt x="10113063" y="6596791"/>
                  <a:pt x="10018262" y="6527564"/>
                  <a:pt x="10122531" y="6517931"/>
                </a:cubicBezTo>
                <a:lnTo>
                  <a:pt x="10070397" y="6522748"/>
                </a:lnTo>
                <a:cubicBezTo>
                  <a:pt x="10018262" y="6527564"/>
                  <a:pt x="9986661" y="6504489"/>
                  <a:pt x="9986661" y="6504489"/>
                </a:cubicBezTo>
                <a:cubicBezTo>
                  <a:pt x="10007197" y="6476597"/>
                  <a:pt x="10059331" y="6471778"/>
                  <a:pt x="10079868" y="6443886"/>
                </a:cubicBezTo>
                <a:lnTo>
                  <a:pt x="10101029" y="6417775"/>
                </a:lnTo>
                <a:lnTo>
                  <a:pt x="9946835" y="6448898"/>
                </a:lnTo>
                <a:cubicBezTo>
                  <a:pt x="9795374" y="6470724"/>
                  <a:pt x="9626853" y="6483137"/>
                  <a:pt x="9487565" y="6504632"/>
                </a:cubicBezTo>
                <a:lnTo>
                  <a:pt x="9472004" y="6507584"/>
                </a:lnTo>
                <a:lnTo>
                  <a:pt x="9549602" y="6504318"/>
                </a:lnTo>
                <a:cubicBezTo>
                  <a:pt x="9546971" y="6554134"/>
                  <a:pt x="9443569" y="6557963"/>
                  <a:pt x="9361027" y="6580143"/>
                </a:cubicBezTo>
                <a:lnTo>
                  <a:pt x="9319778" y="6597947"/>
                </a:lnTo>
                <a:lnTo>
                  <a:pt x="9306833" y="6591712"/>
                </a:lnTo>
                <a:cubicBezTo>
                  <a:pt x="9301497" y="6592548"/>
                  <a:pt x="9297646" y="6598639"/>
                  <a:pt x="9289947" y="6610823"/>
                </a:cubicBezTo>
                <a:lnTo>
                  <a:pt x="9319778" y="6597947"/>
                </a:lnTo>
                <a:lnTo>
                  <a:pt x="9332637" y="6604142"/>
                </a:lnTo>
                <a:cubicBezTo>
                  <a:pt x="9375330" y="6597460"/>
                  <a:pt x="9402622" y="6615148"/>
                  <a:pt x="9359930" y="6621829"/>
                </a:cubicBezTo>
                <a:cubicBezTo>
                  <a:pt x="9359930" y="6621829"/>
                  <a:pt x="9301839" y="6652877"/>
                  <a:pt x="9274549" y="6635191"/>
                </a:cubicBezTo>
                <a:lnTo>
                  <a:pt x="9259149" y="6659557"/>
                </a:lnTo>
                <a:lnTo>
                  <a:pt x="9231857" y="6641871"/>
                </a:lnTo>
                <a:cubicBezTo>
                  <a:pt x="8929511" y="6755057"/>
                  <a:pt x="8615271" y="6826189"/>
                  <a:pt x="8335337" y="6782162"/>
                </a:cubicBezTo>
                <a:cubicBezTo>
                  <a:pt x="8315039" y="6799062"/>
                  <a:pt x="8289570" y="6813684"/>
                  <a:pt x="8260009" y="6826458"/>
                </a:cubicBezTo>
                <a:lnTo>
                  <a:pt x="8165154" y="6858000"/>
                </a:lnTo>
                <a:lnTo>
                  <a:pt x="0" y="6858000"/>
                </a:lnTo>
                <a:lnTo>
                  <a:pt x="0" y="6611995"/>
                </a:lnTo>
                <a:lnTo>
                  <a:pt x="12218" y="6597975"/>
                </a:lnTo>
                <a:cubicBezTo>
                  <a:pt x="305463" y="6524678"/>
                  <a:pt x="611273" y="6518569"/>
                  <a:pt x="745332" y="6414735"/>
                </a:cubicBezTo>
                <a:cubicBezTo>
                  <a:pt x="930800" y="6361982"/>
                  <a:pt x="874434" y="6433613"/>
                  <a:pt x="1012297" y="6424727"/>
                </a:cubicBezTo>
                <a:cubicBezTo>
                  <a:pt x="1197764" y="6371976"/>
                  <a:pt x="1146356" y="6320893"/>
                  <a:pt x="1262891" y="6272581"/>
                </a:cubicBezTo>
                <a:cubicBezTo>
                  <a:pt x="1499771" y="6270915"/>
                  <a:pt x="1655155" y="6206504"/>
                  <a:pt x="1771692" y="6158196"/>
                </a:cubicBezTo>
                <a:cubicBezTo>
                  <a:pt x="1888229" y="6109888"/>
                  <a:pt x="2013527" y="6033815"/>
                  <a:pt x="2229080" y="5992725"/>
                </a:cubicBezTo>
                <a:cubicBezTo>
                  <a:pt x="2289251" y="6016045"/>
                  <a:pt x="2358183" y="6011602"/>
                  <a:pt x="2310577" y="6055469"/>
                </a:cubicBezTo>
                <a:lnTo>
                  <a:pt x="2356141" y="6041703"/>
                </a:lnTo>
                <a:lnTo>
                  <a:pt x="2566890" y="5968212"/>
                </a:lnTo>
                <a:lnTo>
                  <a:pt x="2791029" y="5883933"/>
                </a:lnTo>
                <a:lnTo>
                  <a:pt x="2967051" y="5807471"/>
                </a:lnTo>
                <a:cubicBezTo>
                  <a:pt x="3063927" y="5761279"/>
                  <a:pt x="3158257" y="5713126"/>
                  <a:pt x="3255622" y="5663716"/>
                </a:cubicBezTo>
                <a:lnTo>
                  <a:pt x="3312689" y="5635571"/>
                </a:lnTo>
                <a:lnTo>
                  <a:pt x="3273184" y="5635480"/>
                </a:lnTo>
                <a:cubicBezTo>
                  <a:pt x="3394510" y="5615338"/>
                  <a:pt x="3291077" y="5602118"/>
                  <a:pt x="3143656" y="5587019"/>
                </a:cubicBezTo>
                <a:lnTo>
                  <a:pt x="3044451" y="5576914"/>
                </a:lnTo>
                <a:lnTo>
                  <a:pt x="3041753" y="5576883"/>
                </a:lnTo>
                <a:lnTo>
                  <a:pt x="3041726" y="5576637"/>
                </a:lnTo>
                <a:lnTo>
                  <a:pt x="3027666" y="5575205"/>
                </a:lnTo>
                <a:cubicBezTo>
                  <a:pt x="2909077" y="5562763"/>
                  <a:pt x="2791165" y="5548029"/>
                  <a:pt x="2750187" y="5527289"/>
                </a:cubicBezTo>
                <a:cubicBezTo>
                  <a:pt x="2713764" y="5508853"/>
                  <a:pt x="2584977" y="5483650"/>
                  <a:pt x="2548553" y="5465213"/>
                </a:cubicBezTo>
                <a:cubicBezTo>
                  <a:pt x="2548553" y="5465213"/>
                  <a:pt x="2731777" y="5403146"/>
                  <a:pt x="2794526" y="5388317"/>
                </a:cubicBezTo>
                <a:cubicBezTo>
                  <a:pt x="2857273" y="5373486"/>
                  <a:pt x="2880666" y="5380397"/>
                  <a:pt x="2925038" y="5376237"/>
                </a:cubicBezTo>
                <a:cubicBezTo>
                  <a:pt x="2947225" y="5374155"/>
                  <a:pt x="2974612" y="5369324"/>
                  <a:pt x="2999724" y="5365815"/>
                </a:cubicBezTo>
                <a:lnTo>
                  <a:pt x="3018972" y="5363751"/>
                </a:lnTo>
                <a:lnTo>
                  <a:pt x="3018844" y="5362554"/>
                </a:lnTo>
                <a:lnTo>
                  <a:pt x="3029061" y="5362669"/>
                </a:lnTo>
                <a:lnTo>
                  <a:pt x="3034750" y="5362059"/>
                </a:lnTo>
                <a:lnTo>
                  <a:pt x="3052333" y="5362930"/>
                </a:lnTo>
                <a:lnTo>
                  <a:pt x="3461098" y="5367535"/>
                </a:lnTo>
                <a:lnTo>
                  <a:pt x="3493000" y="5361753"/>
                </a:lnTo>
                <a:lnTo>
                  <a:pt x="3482382" y="5357633"/>
                </a:lnTo>
                <a:cubicBezTo>
                  <a:pt x="3465451" y="5351063"/>
                  <a:pt x="3450060" y="5342787"/>
                  <a:pt x="3440831" y="5327686"/>
                </a:cubicBezTo>
                <a:cubicBezTo>
                  <a:pt x="3421295" y="5270045"/>
                  <a:pt x="3553316" y="5213922"/>
                  <a:pt x="3617853" y="5222421"/>
                </a:cubicBezTo>
                <a:cubicBezTo>
                  <a:pt x="3666468" y="5194348"/>
                  <a:pt x="3701267" y="5178596"/>
                  <a:pt x="3724013" y="5157182"/>
                </a:cubicBezTo>
                <a:cubicBezTo>
                  <a:pt x="3739626" y="5138567"/>
                  <a:pt x="3747656" y="5123044"/>
                  <a:pt x="3760484" y="5087113"/>
                </a:cubicBezTo>
                <a:cubicBezTo>
                  <a:pt x="3747436" y="4928155"/>
                  <a:pt x="3651213" y="4368621"/>
                  <a:pt x="3645720" y="4203438"/>
                </a:cubicBezTo>
                <a:cubicBezTo>
                  <a:pt x="3656047" y="4154466"/>
                  <a:pt x="3682769" y="4120909"/>
                  <a:pt x="3727524" y="4096014"/>
                </a:cubicBezTo>
                <a:cubicBezTo>
                  <a:pt x="3817690" y="4043524"/>
                  <a:pt x="3895063" y="3992700"/>
                  <a:pt x="4009855" y="3960004"/>
                </a:cubicBezTo>
                <a:cubicBezTo>
                  <a:pt x="4124647" y="3927308"/>
                  <a:pt x="4339230" y="3919524"/>
                  <a:pt x="4416279" y="3899839"/>
                </a:cubicBezTo>
                <a:cubicBezTo>
                  <a:pt x="4449135" y="3892078"/>
                  <a:pt x="4554813" y="3882219"/>
                  <a:pt x="4573874" y="3861103"/>
                </a:cubicBezTo>
                <a:cubicBezTo>
                  <a:pt x="4592172" y="3814676"/>
                  <a:pt x="4566470" y="3732059"/>
                  <a:pt x="4526072" y="3621276"/>
                </a:cubicBezTo>
                <a:cubicBezTo>
                  <a:pt x="4485674" y="3510494"/>
                  <a:pt x="4397987" y="3292605"/>
                  <a:pt x="4331486" y="3196407"/>
                </a:cubicBezTo>
                <a:cubicBezTo>
                  <a:pt x="4249590" y="3080373"/>
                  <a:pt x="4128844" y="3002106"/>
                  <a:pt x="4034691" y="2925077"/>
                </a:cubicBezTo>
                <a:cubicBezTo>
                  <a:pt x="3940538" y="2848048"/>
                  <a:pt x="3851978" y="2803559"/>
                  <a:pt x="3766570" y="2734233"/>
                </a:cubicBezTo>
                <a:cubicBezTo>
                  <a:pt x="3752445" y="2722228"/>
                  <a:pt x="3739761" y="2723442"/>
                  <a:pt x="3722360" y="2724942"/>
                </a:cubicBezTo>
                <a:cubicBezTo>
                  <a:pt x="3667563" y="2727383"/>
                  <a:pt x="3625296" y="2722854"/>
                  <a:pt x="3581785" y="2685134"/>
                </a:cubicBezTo>
                <a:cubicBezTo>
                  <a:pt x="3567659" y="2673130"/>
                  <a:pt x="3549778" y="2670224"/>
                  <a:pt x="3532880" y="2663267"/>
                </a:cubicBezTo>
                <a:cubicBezTo>
                  <a:pt x="3490635" y="2645874"/>
                  <a:pt x="3469065" y="2613476"/>
                  <a:pt x="3478081" y="2569906"/>
                </a:cubicBezTo>
                <a:cubicBezTo>
                  <a:pt x="3483496" y="2541191"/>
                  <a:pt x="3513406" y="2545584"/>
                  <a:pt x="3536634" y="2558367"/>
                </a:cubicBezTo>
                <a:cubicBezTo>
                  <a:pt x="3533730" y="2544793"/>
                  <a:pt x="3528862" y="2539324"/>
                  <a:pt x="3517007" y="2530730"/>
                </a:cubicBezTo>
                <a:cubicBezTo>
                  <a:pt x="3506615" y="2522490"/>
                  <a:pt x="3495415" y="2511195"/>
                  <a:pt x="3501943" y="2497049"/>
                </a:cubicBezTo>
                <a:cubicBezTo>
                  <a:pt x="3508470" y="2482903"/>
                  <a:pt x="3526526" y="2478702"/>
                  <a:pt x="3540017" y="2480543"/>
                </a:cubicBezTo>
                <a:cubicBezTo>
                  <a:pt x="3554972" y="2482740"/>
                  <a:pt x="3566195" y="2481172"/>
                  <a:pt x="3574665" y="2471787"/>
                </a:cubicBezTo>
                <a:cubicBezTo>
                  <a:pt x="3582809" y="2463753"/>
                  <a:pt x="3596476" y="2458488"/>
                  <a:pt x="3606059" y="2463671"/>
                </a:cubicBezTo>
                <a:cubicBezTo>
                  <a:pt x="3643949" y="2484655"/>
                  <a:pt x="3679161" y="2466383"/>
                  <a:pt x="3713575" y="2473857"/>
                </a:cubicBezTo>
                <a:cubicBezTo>
                  <a:pt x="3725047" y="2476349"/>
                  <a:pt x="3736429" y="2481700"/>
                  <a:pt x="3747793" y="2492320"/>
                </a:cubicBezTo>
                <a:cubicBezTo>
                  <a:pt x="3769058" y="2513205"/>
                  <a:pt x="3794384" y="2536504"/>
                  <a:pt x="3813203" y="2561086"/>
                </a:cubicBezTo>
                <a:cubicBezTo>
                  <a:pt x="3854902" y="2612664"/>
                  <a:pt x="3906229" y="2643698"/>
                  <a:pt x="3967315" y="2672809"/>
                </a:cubicBezTo>
                <a:cubicBezTo>
                  <a:pt x="4085100" y="2729968"/>
                  <a:pt x="4183016" y="2805187"/>
                  <a:pt x="4279777" y="2891564"/>
                </a:cubicBezTo>
                <a:cubicBezTo>
                  <a:pt x="4284973" y="2895684"/>
                  <a:pt x="4288379" y="2900800"/>
                  <a:pt x="4293575" y="2904920"/>
                </a:cubicBezTo>
                <a:cubicBezTo>
                  <a:pt x="4331409" y="2934113"/>
                  <a:pt x="4338898" y="2928778"/>
                  <a:pt x="4353439" y="2887978"/>
                </a:cubicBezTo>
                <a:cubicBezTo>
                  <a:pt x="4365358" y="2857981"/>
                  <a:pt x="4393696" y="2830535"/>
                  <a:pt x="4420396" y="2809843"/>
                </a:cubicBezTo>
                <a:cubicBezTo>
                  <a:pt x="4481285" y="2763122"/>
                  <a:pt x="4546803" y="2767571"/>
                  <a:pt x="4623389" y="2764694"/>
                </a:cubicBezTo>
                <a:cubicBezTo>
                  <a:pt x="4646969" y="2763262"/>
                  <a:pt x="4663691" y="2777327"/>
                  <a:pt x="4673734" y="2799780"/>
                </a:cubicBezTo>
                <a:cubicBezTo>
                  <a:pt x="4698034" y="2852857"/>
                  <a:pt x="4743161" y="2896688"/>
                  <a:pt x="4761763" y="2954104"/>
                </a:cubicBezTo>
                <a:cubicBezTo>
                  <a:pt x="4772112" y="2988070"/>
                  <a:pt x="4778553" y="3025379"/>
                  <a:pt x="4803703" y="3055785"/>
                </a:cubicBezTo>
                <a:cubicBezTo>
                  <a:pt x="4813112" y="3068077"/>
                  <a:pt x="4822042" y="3075962"/>
                  <a:pt x="4836342" y="3080858"/>
                </a:cubicBezTo>
                <a:cubicBezTo>
                  <a:pt x="4863479" y="3090298"/>
                  <a:pt x="4890944" y="3098389"/>
                  <a:pt x="4918081" y="3107829"/>
                </a:cubicBezTo>
                <a:cubicBezTo>
                  <a:pt x="5024359" y="3142179"/>
                  <a:pt x="5099856" y="3207671"/>
                  <a:pt x="5180219" y="3278634"/>
                </a:cubicBezTo>
                <a:cubicBezTo>
                  <a:pt x="5185415" y="3282753"/>
                  <a:pt x="5189956" y="3289574"/>
                  <a:pt x="5190437" y="3293981"/>
                </a:cubicBezTo>
                <a:cubicBezTo>
                  <a:pt x="5203973" y="3365898"/>
                  <a:pt x="5267504" y="3391311"/>
                  <a:pt x="5316365" y="3438907"/>
                </a:cubicBezTo>
                <a:cubicBezTo>
                  <a:pt x="5353698" y="3476557"/>
                  <a:pt x="5394306" y="3500702"/>
                  <a:pt x="5427732" y="3541694"/>
                </a:cubicBezTo>
                <a:cubicBezTo>
                  <a:pt x="5446878" y="3564926"/>
                  <a:pt x="5466527" y="3579698"/>
                  <a:pt x="5493817" y="3594895"/>
                </a:cubicBezTo>
                <a:cubicBezTo>
                  <a:pt x="5521107" y="3610092"/>
                  <a:pt x="5550013" y="3631400"/>
                  <a:pt x="5569160" y="3654632"/>
                </a:cubicBezTo>
                <a:cubicBezTo>
                  <a:pt x="5642997" y="3739740"/>
                  <a:pt x="5637409" y="3775561"/>
                  <a:pt x="5589772" y="3869821"/>
                </a:cubicBezTo>
                <a:cubicBezTo>
                  <a:pt x="5581125" y="3886313"/>
                  <a:pt x="5576061" y="3900814"/>
                  <a:pt x="5587893" y="3922272"/>
                </a:cubicBezTo>
                <a:cubicBezTo>
                  <a:pt x="5621450" y="3981884"/>
                  <a:pt x="5609508" y="4024744"/>
                  <a:pt x="5548313" y="4059951"/>
                </a:cubicBezTo>
                <a:cubicBezTo>
                  <a:pt x="5532202" y="4068913"/>
                  <a:pt x="5519670" y="4075883"/>
                  <a:pt x="5511832" y="4095431"/>
                </a:cubicBezTo>
                <a:cubicBezTo>
                  <a:pt x="5503995" y="4114978"/>
                  <a:pt x="5501026" y="4139996"/>
                  <a:pt x="5467536" y="4137595"/>
                </a:cubicBezTo>
                <a:cubicBezTo>
                  <a:pt x="5450791" y="4136394"/>
                  <a:pt x="5419810" y="4091705"/>
                  <a:pt x="5421142" y="4073440"/>
                </a:cubicBezTo>
                <a:cubicBezTo>
                  <a:pt x="5422473" y="4055174"/>
                  <a:pt x="5427867" y="4039323"/>
                  <a:pt x="5428543" y="4023759"/>
                </a:cubicBezTo>
                <a:cubicBezTo>
                  <a:pt x="5430224" y="3991279"/>
                  <a:pt x="5423085" y="3982399"/>
                  <a:pt x="5389092" y="3988455"/>
                </a:cubicBezTo>
                <a:cubicBezTo>
                  <a:pt x="5371366" y="3991305"/>
                  <a:pt x="5356890" y="3993515"/>
                  <a:pt x="5347656" y="3974117"/>
                </a:cubicBezTo>
                <a:cubicBezTo>
                  <a:pt x="5338420" y="3954719"/>
                  <a:pt x="5349488" y="3947395"/>
                  <a:pt x="5360732" y="3932963"/>
                </a:cubicBezTo>
                <a:cubicBezTo>
                  <a:pt x="5397387" y="3890376"/>
                  <a:pt x="5431424" y="3858592"/>
                  <a:pt x="5422580" y="3799253"/>
                </a:cubicBezTo>
                <a:cubicBezTo>
                  <a:pt x="5420004" y="3784329"/>
                  <a:pt x="5415311" y="3771752"/>
                  <a:pt x="5400202" y="3763798"/>
                </a:cubicBezTo>
                <a:cubicBezTo>
                  <a:pt x="5349056" y="3727638"/>
                  <a:pt x="5139060" y="3565795"/>
                  <a:pt x="5115699" y="3582294"/>
                </a:cubicBezTo>
                <a:cubicBezTo>
                  <a:pt x="5105702" y="3629916"/>
                  <a:pt x="5179922" y="3793317"/>
                  <a:pt x="5187476" y="3845195"/>
                </a:cubicBezTo>
                <a:cubicBezTo>
                  <a:pt x="5202738" y="3954707"/>
                  <a:pt x="5260734" y="4021445"/>
                  <a:pt x="5260057" y="4132810"/>
                </a:cubicBezTo>
                <a:cubicBezTo>
                  <a:pt x="5260801" y="4174458"/>
                  <a:pt x="5278690" y="4277686"/>
                  <a:pt x="5263015" y="4316781"/>
                </a:cubicBezTo>
                <a:cubicBezTo>
                  <a:pt x="5262360" y="4319482"/>
                  <a:pt x="5260243" y="4321829"/>
                  <a:pt x="5259915" y="4323180"/>
                </a:cubicBezTo>
                <a:cubicBezTo>
                  <a:pt x="5252798" y="4397237"/>
                  <a:pt x="5191779" y="4425337"/>
                  <a:pt x="5150713" y="4479724"/>
                </a:cubicBezTo>
                <a:cubicBezTo>
                  <a:pt x="5109320" y="4535461"/>
                  <a:pt x="5060831" y="4556590"/>
                  <a:pt x="4993458" y="4591729"/>
                </a:cubicBezTo>
                <a:cubicBezTo>
                  <a:pt x="4897769" y="4641450"/>
                  <a:pt x="4789547" y="4698140"/>
                  <a:pt x="4682986" y="4735215"/>
                </a:cubicBezTo>
                <a:cubicBezTo>
                  <a:pt x="4645894" y="4747668"/>
                  <a:pt x="4599544" y="4753588"/>
                  <a:pt x="4563106" y="4763341"/>
                </a:cubicBezTo>
                <a:cubicBezTo>
                  <a:pt x="4538219" y="4770174"/>
                  <a:pt x="4513177" y="4771252"/>
                  <a:pt x="4499161" y="4790732"/>
                </a:cubicBezTo>
                <a:cubicBezTo>
                  <a:pt x="4497042" y="4793078"/>
                  <a:pt x="4493462" y="4795069"/>
                  <a:pt x="4491673" y="4796064"/>
                </a:cubicBezTo>
                <a:cubicBezTo>
                  <a:pt x="4430521" y="4805545"/>
                  <a:pt x="4452418" y="4836592"/>
                  <a:pt x="4420500" y="4866029"/>
                </a:cubicBezTo>
                <a:cubicBezTo>
                  <a:pt x="4416592" y="4869370"/>
                  <a:pt x="4425041" y="4872850"/>
                  <a:pt x="4427312" y="4876260"/>
                </a:cubicBezTo>
                <a:cubicBezTo>
                  <a:pt x="4444985" y="4905568"/>
                  <a:pt x="4455119" y="4948515"/>
                  <a:pt x="4463358" y="5076342"/>
                </a:cubicBezTo>
                <a:lnTo>
                  <a:pt x="4465090" y="5108177"/>
                </a:lnTo>
                <a:lnTo>
                  <a:pt x="4498141" y="5095364"/>
                </a:lnTo>
                <a:cubicBezTo>
                  <a:pt x="4531523" y="5079919"/>
                  <a:pt x="4558128" y="5062943"/>
                  <a:pt x="4580932" y="5048392"/>
                </a:cubicBezTo>
                <a:cubicBezTo>
                  <a:pt x="4626541" y="5019294"/>
                  <a:pt x="4673797" y="4977431"/>
                  <a:pt x="4761719" y="4944751"/>
                </a:cubicBezTo>
                <a:cubicBezTo>
                  <a:pt x="4788826" y="4950872"/>
                  <a:pt x="4817583" y="4944232"/>
                  <a:pt x="4800733" y="4966692"/>
                </a:cubicBezTo>
                <a:cubicBezTo>
                  <a:pt x="5008628" y="4869171"/>
                  <a:pt x="5119992" y="4762988"/>
                  <a:pt x="5288869" y="4643523"/>
                </a:cubicBezTo>
                <a:cubicBezTo>
                  <a:pt x="5275315" y="4640462"/>
                  <a:pt x="5231357" y="4656804"/>
                  <a:pt x="5234652" y="4631281"/>
                </a:cubicBezTo>
                <a:cubicBezTo>
                  <a:pt x="5361218" y="4515397"/>
                  <a:pt x="5439250" y="4559281"/>
                  <a:pt x="5574426" y="4484739"/>
                </a:cubicBezTo>
                <a:lnTo>
                  <a:pt x="5570646" y="4498404"/>
                </a:lnTo>
                <a:lnTo>
                  <a:pt x="5586485" y="4490231"/>
                </a:lnTo>
                <a:cubicBezTo>
                  <a:pt x="5609547" y="4477635"/>
                  <a:pt x="5630388" y="4465014"/>
                  <a:pt x="5659658" y="4448204"/>
                </a:cubicBezTo>
                <a:cubicBezTo>
                  <a:pt x="5652605" y="4465266"/>
                  <a:pt x="5694287" y="4440024"/>
                  <a:pt x="5720031" y="4431745"/>
                </a:cubicBezTo>
                <a:cubicBezTo>
                  <a:pt x="5728000" y="4423263"/>
                  <a:pt x="5751912" y="4397821"/>
                  <a:pt x="5718197" y="4414582"/>
                </a:cubicBezTo>
                <a:cubicBezTo>
                  <a:pt x="5776735" y="4380960"/>
                  <a:pt x="5852131" y="4338958"/>
                  <a:pt x="5936412" y="4297057"/>
                </a:cubicBezTo>
                <a:cubicBezTo>
                  <a:pt x="6012724" y="4263635"/>
                  <a:pt x="6096089" y="4213152"/>
                  <a:pt x="6171483" y="4171152"/>
                </a:cubicBezTo>
                <a:cubicBezTo>
                  <a:pt x="6171483" y="4171152"/>
                  <a:pt x="6188340" y="4162771"/>
                  <a:pt x="6190174" y="4179931"/>
                </a:cubicBezTo>
                <a:cubicBezTo>
                  <a:pt x="6281509" y="4120968"/>
                  <a:pt x="6332078" y="4095828"/>
                  <a:pt x="6362121" y="4044745"/>
                </a:cubicBezTo>
                <a:cubicBezTo>
                  <a:pt x="6412691" y="4019604"/>
                  <a:pt x="6436601" y="3994161"/>
                  <a:pt x="6470313" y="3977401"/>
                </a:cubicBezTo>
                <a:cubicBezTo>
                  <a:pt x="6486252" y="3960442"/>
                  <a:pt x="6461426" y="3977302"/>
                  <a:pt x="6460509" y="3968722"/>
                </a:cubicBezTo>
                <a:lnTo>
                  <a:pt x="6558896" y="3892697"/>
                </a:lnTo>
                <a:cubicBezTo>
                  <a:pt x="6561646" y="3918438"/>
                  <a:pt x="6585555" y="3892997"/>
                  <a:pt x="6602412" y="3884616"/>
                </a:cubicBezTo>
                <a:cubicBezTo>
                  <a:pt x="6611758" y="3889006"/>
                  <a:pt x="6610683" y="3899707"/>
                  <a:pt x="6605507" y="3913575"/>
                </a:cubicBezTo>
                <a:lnTo>
                  <a:pt x="6586339" y="3956336"/>
                </a:lnTo>
                <a:lnTo>
                  <a:pt x="6599527" y="3947217"/>
                </a:lnTo>
                <a:lnTo>
                  <a:pt x="6686143" y="3878099"/>
                </a:lnTo>
                <a:lnTo>
                  <a:pt x="6716461" y="3846130"/>
                </a:lnTo>
                <a:cubicBezTo>
                  <a:pt x="6730921" y="3830894"/>
                  <a:pt x="6743928" y="3817648"/>
                  <a:pt x="6754120" y="3809193"/>
                </a:cubicBezTo>
                <a:lnTo>
                  <a:pt x="6745232" y="3809093"/>
                </a:lnTo>
                <a:cubicBezTo>
                  <a:pt x="6737262" y="3817573"/>
                  <a:pt x="6728377" y="3817474"/>
                  <a:pt x="6728377" y="3817474"/>
                </a:cubicBezTo>
                <a:cubicBezTo>
                  <a:pt x="6736344" y="3808993"/>
                  <a:pt x="6735428" y="3800412"/>
                  <a:pt x="6744315" y="3800512"/>
                </a:cubicBezTo>
                <a:cubicBezTo>
                  <a:pt x="6744315" y="3800512"/>
                  <a:pt x="6752285" y="3792032"/>
                  <a:pt x="6761171" y="3792131"/>
                </a:cubicBezTo>
                <a:cubicBezTo>
                  <a:pt x="6752285" y="3792032"/>
                  <a:pt x="6752285" y="3792032"/>
                  <a:pt x="6744315" y="3800512"/>
                </a:cubicBezTo>
                <a:cubicBezTo>
                  <a:pt x="6734511" y="3791832"/>
                  <a:pt x="6791217" y="3741049"/>
                  <a:pt x="6793049" y="3758210"/>
                </a:cubicBezTo>
                <a:cubicBezTo>
                  <a:pt x="6792133" y="3749629"/>
                  <a:pt x="6792133" y="3749629"/>
                  <a:pt x="6800103" y="3741149"/>
                </a:cubicBezTo>
                <a:lnTo>
                  <a:pt x="6808989" y="3741250"/>
                </a:lnTo>
                <a:lnTo>
                  <a:pt x="6817877" y="3741349"/>
                </a:lnTo>
                <a:lnTo>
                  <a:pt x="6809906" y="3749829"/>
                </a:lnTo>
                <a:cubicBezTo>
                  <a:pt x="6866611" y="3699046"/>
                  <a:pt x="6816959" y="3732769"/>
                  <a:pt x="6807156" y="3724087"/>
                </a:cubicBezTo>
                <a:cubicBezTo>
                  <a:pt x="6797352" y="3715407"/>
                  <a:pt x="6813290" y="3698445"/>
                  <a:pt x="6813290" y="3698445"/>
                </a:cubicBezTo>
                <a:cubicBezTo>
                  <a:pt x="6803486" y="3689766"/>
                  <a:pt x="6754752" y="3732069"/>
                  <a:pt x="6769774" y="3706526"/>
                </a:cubicBezTo>
                <a:cubicBezTo>
                  <a:pt x="6784796" y="3680984"/>
                  <a:pt x="6799818" y="3655443"/>
                  <a:pt x="6823727" y="3630002"/>
                </a:cubicBezTo>
                <a:cubicBezTo>
                  <a:pt x="6848554" y="3613141"/>
                  <a:pt x="6863576" y="3587600"/>
                  <a:pt x="6896372" y="3562258"/>
                </a:cubicBezTo>
                <a:cubicBezTo>
                  <a:pt x="6915061" y="3571038"/>
                  <a:pt x="6875213" y="3613441"/>
                  <a:pt x="6868161" y="3630503"/>
                </a:cubicBezTo>
                <a:cubicBezTo>
                  <a:pt x="6878881" y="3647763"/>
                  <a:pt x="6901873" y="3613742"/>
                  <a:pt x="6910761" y="3613842"/>
                </a:cubicBezTo>
                <a:cubicBezTo>
                  <a:pt x="6917813" y="3596781"/>
                  <a:pt x="6942638" y="3579919"/>
                  <a:pt x="6941720" y="3571339"/>
                </a:cubicBezTo>
                <a:cubicBezTo>
                  <a:pt x="7071069" y="3452813"/>
                  <a:pt x="7129324" y="3333484"/>
                  <a:pt x="7243649" y="3240501"/>
                </a:cubicBezTo>
                <a:cubicBezTo>
                  <a:pt x="7259590" y="3223541"/>
                  <a:pt x="7274612" y="3197998"/>
                  <a:pt x="7290550" y="3181037"/>
                </a:cubicBezTo>
                <a:cubicBezTo>
                  <a:pt x="7330398" y="3138633"/>
                  <a:pt x="7322430" y="3147114"/>
                  <a:pt x="7361360" y="3096132"/>
                </a:cubicBezTo>
                <a:cubicBezTo>
                  <a:pt x="7369329" y="3087651"/>
                  <a:pt x="7368413" y="3079072"/>
                  <a:pt x="7359526" y="3078971"/>
                </a:cubicBezTo>
                <a:cubicBezTo>
                  <a:pt x="7405508" y="3010926"/>
                  <a:pt x="7436470" y="2968424"/>
                  <a:pt x="7467431" y="2925922"/>
                </a:cubicBezTo>
                <a:cubicBezTo>
                  <a:pt x="7498394" y="2883419"/>
                  <a:pt x="7530272" y="2849497"/>
                  <a:pt x="7569201" y="2798515"/>
                </a:cubicBezTo>
                <a:cubicBezTo>
                  <a:pt x="7575337" y="2772873"/>
                  <a:pt x="7551429" y="2798315"/>
                  <a:pt x="7532738" y="2789533"/>
                </a:cubicBezTo>
                <a:cubicBezTo>
                  <a:pt x="7539792" y="2772472"/>
                  <a:pt x="7539792" y="2772472"/>
                  <a:pt x="7538873" y="2763892"/>
                </a:cubicBezTo>
                <a:cubicBezTo>
                  <a:pt x="7568917" y="2712808"/>
                  <a:pt x="7585773" y="2704427"/>
                  <a:pt x="7615817" y="2653345"/>
                </a:cubicBezTo>
                <a:cubicBezTo>
                  <a:pt x="7624704" y="2653445"/>
                  <a:pt x="7625623" y="2662026"/>
                  <a:pt x="7633592" y="2653545"/>
                </a:cubicBezTo>
                <a:cubicBezTo>
                  <a:pt x="7634508" y="2662125"/>
                  <a:pt x="7644311" y="2670806"/>
                  <a:pt x="7621321" y="2704828"/>
                </a:cubicBezTo>
                <a:cubicBezTo>
                  <a:pt x="7653200" y="2670907"/>
                  <a:pt x="7691213" y="2611343"/>
                  <a:pt x="7721258" y="2560260"/>
                </a:cubicBezTo>
                <a:cubicBezTo>
                  <a:pt x="7750385" y="2500596"/>
                  <a:pt x="7780429" y="2449514"/>
                  <a:pt x="7813224" y="2424171"/>
                </a:cubicBezTo>
                <a:cubicBezTo>
                  <a:pt x="7854621" y="2313225"/>
                  <a:pt x="7901521" y="2253761"/>
                  <a:pt x="7952723" y="2151495"/>
                </a:cubicBezTo>
                <a:cubicBezTo>
                  <a:pt x="7964994" y="2100212"/>
                  <a:pt x="7919929" y="2176835"/>
                  <a:pt x="7924229" y="2134032"/>
                </a:cubicBezTo>
                <a:cubicBezTo>
                  <a:pt x="7940169" y="2117072"/>
                  <a:pt x="7930366" y="2108391"/>
                  <a:pt x="7945387" y="2082850"/>
                </a:cubicBezTo>
                <a:cubicBezTo>
                  <a:pt x="7956108" y="2100111"/>
                  <a:pt x="7979099" y="2066089"/>
                  <a:pt x="7982768" y="2100412"/>
                </a:cubicBezTo>
                <a:cubicBezTo>
                  <a:pt x="8006676" y="2074970"/>
                  <a:pt x="8041938" y="1989665"/>
                  <a:pt x="8045324" y="1938281"/>
                </a:cubicBezTo>
                <a:cubicBezTo>
                  <a:pt x="8128401" y="1802093"/>
                  <a:pt x="8182071" y="1639863"/>
                  <a:pt x="8247094" y="1417769"/>
                </a:cubicBezTo>
                <a:cubicBezTo>
                  <a:pt x="8254287" y="1443561"/>
                  <a:pt x="8253055" y="1473543"/>
                  <a:pt x="8248718" y="1505632"/>
                </a:cubicBezTo>
                <a:lnTo>
                  <a:pt x="8246409" y="1519292"/>
                </a:lnTo>
                <a:lnTo>
                  <a:pt x="8257356" y="1508374"/>
                </a:lnTo>
                <a:cubicBezTo>
                  <a:pt x="8261586" y="1502911"/>
                  <a:pt x="8265774" y="1494988"/>
                  <a:pt x="8269518" y="1481272"/>
                </a:cubicBezTo>
                <a:cubicBezTo>
                  <a:pt x="8272718" y="1398223"/>
                  <a:pt x="8244541" y="1406356"/>
                  <a:pt x="8240249" y="1350738"/>
                </a:cubicBezTo>
                <a:cubicBezTo>
                  <a:pt x="8271626" y="1259555"/>
                  <a:pt x="8265907" y="1185397"/>
                  <a:pt x="8261617" y="1129778"/>
                </a:cubicBezTo>
                <a:cubicBezTo>
                  <a:pt x="8258401" y="1088064"/>
                  <a:pt x="8249366" y="1040922"/>
                  <a:pt x="8250159" y="981171"/>
                </a:cubicBezTo>
                <a:lnTo>
                  <a:pt x="8252002" y="955703"/>
                </a:lnTo>
                <a:lnTo>
                  <a:pt x="8250050" y="951841"/>
                </a:lnTo>
                <a:cubicBezTo>
                  <a:pt x="8247794" y="949305"/>
                  <a:pt x="8247662" y="942105"/>
                  <a:pt x="8246024" y="937090"/>
                </a:cubicBezTo>
                <a:cubicBezTo>
                  <a:pt x="8243429" y="928180"/>
                  <a:pt x="8236593" y="916973"/>
                  <a:pt x="8234206" y="907237"/>
                </a:cubicBezTo>
                <a:cubicBezTo>
                  <a:pt x="8233250" y="903343"/>
                  <a:pt x="8231611" y="898328"/>
                  <a:pt x="8229149" y="896618"/>
                </a:cubicBezTo>
                <a:cubicBezTo>
                  <a:pt x="8190567" y="865963"/>
                  <a:pt x="8187635" y="850680"/>
                  <a:pt x="8211966" y="814893"/>
                </a:cubicBezTo>
                <a:cubicBezTo>
                  <a:pt x="8211908" y="799666"/>
                  <a:pt x="8218079" y="786499"/>
                  <a:pt x="8221582" y="772449"/>
                </a:cubicBezTo>
                <a:cubicBezTo>
                  <a:pt x="8219279" y="743060"/>
                  <a:pt x="8225187" y="715494"/>
                  <a:pt x="8220899" y="686342"/>
                </a:cubicBezTo>
                <a:cubicBezTo>
                  <a:pt x="8220626" y="683568"/>
                  <a:pt x="8223230" y="680851"/>
                  <a:pt x="8224531" y="679492"/>
                </a:cubicBezTo>
                <a:cubicBezTo>
                  <a:pt x="8243232" y="662419"/>
                  <a:pt x="8249263" y="653679"/>
                  <a:pt x="8237512" y="627426"/>
                </a:cubicBezTo>
                <a:cubicBezTo>
                  <a:pt x="8233138" y="617926"/>
                  <a:pt x="8230066" y="607070"/>
                  <a:pt x="8233429" y="597448"/>
                </a:cubicBezTo>
                <a:cubicBezTo>
                  <a:pt x="8240835" y="579323"/>
                  <a:pt x="8226807" y="573787"/>
                  <a:pt x="8212508" y="565479"/>
                </a:cubicBezTo>
                <a:cubicBezTo>
                  <a:pt x="8201354" y="559999"/>
                  <a:pt x="8195942" y="566261"/>
                  <a:pt x="8187793" y="568039"/>
                </a:cubicBezTo>
                <a:lnTo>
                  <a:pt x="8173831" y="568172"/>
                </a:lnTo>
                <a:lnTo>
                  <a:pt x="8200720" y="582826"/>
                </a:lnTo>
                <a:cubicBezTo>
                  <a:pt x="8206756" y="589519"/>
                  <a:pt x="8209127" y="598354"/>
                  <a:pt x="8206927" y="611046"/>
                </a:cubicBezTo>
                <a:cubicBezTo>
                  <a:pt x="8194332" y="611352"/>
                  <a:pt x="8186727" y="618679"/>
                  <a:pt x="8179123" y="626004"/>
                </a:cubicBezTo>
                <a:cubicBezTo>
                  <a:pt x="8180762" y="631019"/>
                  <a:pt x="8179526" y="635977"/>
                  <a:pt x="8178084" y="641762"/>
                </a:cubicBezTo>
                <a:cubicBezTo>
                  <a:pt x="8172671" y="648023"/>
                  <a:pt x="8174376" y="656637"/>
                  <a:pt x="8165609" y="660895"/>
                </a:cubicBezTo>
                <a:cubicBezTo>
                  <a:pt x="8157135" y="644673"/>
                  <a:pt x="8157417" y="635821"/>
                  <a:pt x="8164542" y="626547"/>
                </a:cubicBezTo>
                <a:cubicBezTo>
                  <a:pt x="8163728" y="618227"/>
                  <a:pt x="8167567" y="610551"/>
                  <a:pt x="8173251" y="607063"/>
                </a:cubicBezTo>
                <a:cubicBezTo>
                  <a:pt x="8190971" y="596822"/>
                  <a:pt x="8191824" y="589053"/>
                  <a:pt x="8183554" y="578769"/>
                </a:cubicBezTo>
                <a:lnTo>
                  <a:pt x="8173227" y="568178"/>
                </a:lnTo>
                <a:lnTo>
                  <a:pt x="8166436" y="568243"/>
                </a:lnTo>
                <a:cubicBezTo>
                  <a:pt x="8160568" y="566189"/>
                  <a:pt x="8156174" y="561605"/>
                  <a:pt x="8153921" y="553255"/>
                </a:cubicBezTo>
                <a:cubicBezTo>
                  <a:pt x="8149418" y="536556"/>
                  <a:pt x="8162912" y="524919"/>
                  <a:pt x="8161283" y="508277"/>
                </a:cubicBezTo>
                <a:cubicBezTo>
                  <a:pt x="8161490" y="507450"/>
                  <a:pt x="8161695" y="506624"/>
                  <a:pt x="8160804" y="506329"/>
                </a:cubicBezTo>
                <a:cubicBezTo>
                  <a:pt x="8159916" y="506035"/>
                  <a:pt x="8158820" y="506566"/>
                  <a:pt x="8157930" y="506273"/>
                </a:cubicBezTo>
                <a:cubicBezTo>
                  <a:pt x="8153276" y="505628"/>
                  <a:pt x="8150129" y="502798"/>
                  <a:pt x="8148283" y="498610"/>
                </a:cubicBezTo>
                <a:cubicBezTo>
                  <a:pt x="8146439" y="494421"/>
                  <a:pt x="8148361" y="490582"/>
                  <a:pt x="8151441" y="489812"/>
                </a:cubicBezTo>
                <a:cubicBezTo>
                  <a:pt x="8154523" y="489042"/>
                  <a:pt x="8153426" y="489576"/>
                  <a:pt x="8155617" y="488510"/>
                </a:cubicBezTo>
                <a:cubicBezTo>
                  <a:pt x="8154868" y="483789"/>
                  <a:pt x="8153436" y="477947"/>
                  <a:pt x="8153576" y="473522"/>
                </a:cubicBezTo>
                <a:cubicBezTo>
                  <a:pt x="8154269" y="463015"/>
                  <a:pt x="8157902" y="456165"/>
                  <a:pt x="8161264" y="446543"/>
                </a:cubicBezTo>
                <a:cubicBezTo>
                  <a:pt x="8162978" y="443531"/>
                  <a:pt x="8165037" y="435267"/>
                  <a:pt x="8166068" y="431135"/>
                </a:cubicBezTo>
                <a:lnTo>
                  <a:pt x="8164017" y="427773"/>
                </a:lnTo>
                <a:cubicBezTo>
                  <a:pt x="8144249" y="410498"/>
                  <a:pt x="8159044" y="397500"/>
                  <a:pt x="8164944" y="381559"/>
                </a:cubicBezTo>
                <a:cubicBezTo>
                  <a:pt x="8170161" y="364498"/>
                  <a:pt x="8167633" y="359188"/>
                  <a:pt x="8157649" y="345151"/>
                </a:cubicBezTo>
                <a:cubicBezTo>
                  <a:pt x="8142470" y="324922"/>
                  <a:pt x="8134819" y="305394"/>
                  <a:pt x="8135933" y="281606"/>
                </a:cubicBezTo>
                <a:cubicBezTo>
                  <a:pt x="8136485" y="275528"/>
                  <a:pt x="8140249" y="275879"/>
                  <a:pt x="8143949" y="272630"/>
                </a:cubicBezTo>
                <a:cubicBezTo>
                  <a:pt x="8167304" y="256201"/>
                  <a:pt x="8169571" y="247111"/>
                  <a:pt x="8160833" y="216488"/>
                </a:cubicBezTo>
                <a:cubicBezTo>
                  <a:pt x="8154756" y="198374"/>
                  <a:pt x="8155253" y="177068"/>
                  <a:pt x="8177231" y="170024"/>
                </a:cubicBezTo>
                <a:cubicBezTo>
                  <a:pt x="8182503" y="168191"/>
                  <a:pt x="8187503" y="163583"/>
                  <a:pt x="8192093" y="160628"/>
                </a:cubicBezTo>
                <a:lnTo>
                  <a:pt x="8197198" y="157339"/>
                </a:lnTo>
                <a:lnTo>
                  <a:pt x="8199759" y="140796"/>
                </a:lnTo>
                <a:lnTo>
                  <a:pt x="8200266" y="138834"/>
                </a:lnTo>
                <a:lnTo>
                  <a:pt x="8195473" y="127751"/>
                </a:lnTo>
                <a:cubicBezTo>
                  <a:pt x="8190415" y="117132"/>
                  <a:pt x="8188918" y="107691"/>
                  <a:pt x="8187419" y="98250"/>
                </a:cubicBezTo>
                <a:cubicBezTo>
                  <a:pt x="8184693" y="82139"/>
                  <a:pt x="8176145" y="73944"/>
                  <a:pt x="8163559" y="62623"/>
                </a:cubicBezTo>
                <a:cubicBezTo>
                  <a:pt x="8145362" y="46764"/>
                  <a:pt x="8126072" y="31436"/>
                  <a:pt x="8106575" y="16934"/>
                </a:cubicBezTo>
                <a:cubicBezTo>
                  <a:pt x="8102814" y="10771"/>
                  <a:pt x="8100063" y="5388"/>
                  <a:pt x="8099528" y="291"/>
                </a:cubicBezTo>
                <a:close/>
                <a:moveTo>
                  <a:pt x="7990475" y="0"/>
                </a:moveTo>
                <a:lnTo>
                  <a:pt x="8075173" y="0"/>
                </a:lnTo>
                <a:lnTo>
                  <a:pt x="8090974" y="9984"/>
                </a:lnTo>
                <a:cubicBezTo>
                  <a:pt x="8094119" y="12814"/>
                  <a:pt x="8093091" y="16946"/>
                  <a:pt x="8094045" y="20840"/>
                </a:cubicBezTo>
                <a:cubicBezTo>
                  <a:pt x="8094761" y="23761"/>
                  <a:pt x="8095462" y="25783"/>
                  <a:pt x="8094955" y="26845"/>
                </a:cubicBezTo>
                <a:cubicBezTo>
                  <a:pt x="8094450" y="27908"/>
                  <a:pt x="8092738" y="28012"/>
                  <a:pt x="8088632" y="27102"/>
                </a:cubicBezTo>
                <a:cubicBezTo>
                  <a:pt x="8084183" y="25631"/>
                  <a:pt x="8077478" y="21624"/>
                  <a:pt x="8076514" y="29355"/>
                </a:cubicBezTo>
                <a:cubicBezTo>
                  <a:pt x="8073227" y="30952"/>
                  <a:pt x="8069669" y="29775"/>
                  <a:pt x="8067206" y="28065"/>
                </a:cubicBezTo>
                <a:cubicBezTo>
                  <a:pt x="8064743" y="26356"/>
                  <a:pt x="8063169" y="24942"/>
                  <a:pt x="8060706" y="23233"/>
                </a:cubicBezTo>
                <a:cubicBezTo>
                  <a:pt x="8053524" y="17278"/>
                  <a:pt x="8044900" y="17108"/>
                  <a:pt x="8037574" y="15580"/>
                </a:cubicBezTo>
                <a:close/>
                <a:moveTo>
                  <a:pt x="7661996" y="0"/>
                </a:moveTo>
                <a:lnTo>
                  <a:pt x="7707371" y="0"/>
                </a:lnTo>
                <a:lnTo>
                  <a:pt x="7714681" y="2254"/>
                </a:lnTo>
                <a:cubicBezTo>
                  <a:pt x="7720035" y="4920"/>
                  <a:pt x="7724755" y="9165"/>
                  <a:pt x="7730772" y="17865"/>
                </a:cubicBezTo>
                <a:cubicBezTo>
                  <a:pt x="7737814" y="28245"/>
                  <a:pt x="7756917" y="21147"/>
                  <a:pt x="7769991" y="22786"/>
                </a:cubicBezTo>
                <a:cubicBezTo>
                  <a:pt x="7793468" y="25185"/>
                  <a:pt x="7820775" y="31535"/>
                  <a:pt x="7845488" y="28974"/>
                </a:cubicBezTo>
                <a:cubicBezTo>
                  <a:pt x="7852334" y="28555"/>
                  <a:pt x="7858562" y="30615"/>
                  <a:pt x="7864788" y="32675"/>
                </a:cubicBezTo>
                <a:cubicBezTo>
                  <a:pt x="7869238" y="34147"/>
                  <a:pt x="7872936" y="30897"/>
                  <a:pt x="7877797" y="30716"/>
                </a:cubicBezTo>
                <a:cubicBezTo>
                  <a:pt x="7882311" y="35788"/>
                  <a:pt x="7886281" y="35312"/>
                  <a:pt x="7893605" y="36839"/>
                </a:cubicBezTo>
                <a:cubicBezTo>
                  <a:pt x="7900037" y="38074"/>
                  <a:pt x="7906743" y="42080"/>
                  <a:pt x="7905778" y="49812"/>
                </a:cubicBezTo>
                <a:cubicBezTo>
                  <a:pt x="7904812" y="57546"/>
                  <a:pt x="7895712" y="55428"/>
                  <a:pt x="7890167" y="54489"/>
                </a:cubicBezTo>
                <a:cubicBezTo>
                  <a:pt x="7839589" y="44916"/>
                  <a:pt x="7792148" y="49797"/>
                  <a:pt x="7741363" y="41050"/>
                </a:cubicBezTo>
                <a:cubicBezTo>
                  <a:pt x="7723842" y="37937"/>
                  <a:pt x="7707416" y="34293"/>
                  <a:pt x="7688658" y="36140"/>
                </a:cubicBezTo>
                <a:cubicBezTo>
                  <a:pt x="7677844" y="37034"/>
                  <a:pt x="7662578" y="36458"/>
                  <a:pt x="7656773" y="21117"/>
                </a:cubicBezTo>
                <a:cubicBezTo>
                  <a:pt x="7654211" y="14008"/>
                  <a:pt x="7655089" y="7589"/>
                  <a:pt x="7658422" y="243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9199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F90EF7ED-908D-4D10-9E82-7614B4A75ADA}"/>
              </a:ext>
            </a:extLst>
          </p:cNvPr>
          <p:cNvSpPr>
            <a:spLocks noGrp="1"/>
          </p:cNvSpPr>
          <p:nvPr>
            <p:ph type="pic" idx="16" hasCustomPrompt="1"/>
          </p:nvPr>
        </p:nvSpPr>
        <p:spPr>
          <a:xfrm>
            <a:off x="0" y="0"/>
            <a:ext cx="6096000" cy="3429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id="{A9F7AA73-CE45-43ED-A1A0-36D7F6878AA3}"/>
              </a:ext>
            </a:extLst>
          </p:cNvPr>
          <p:cNvSpPr>
            <a:spLocks noGrp="1"/>
          </p:cNvSpPr>
          <p:nvPr>
            <p:ph type="pic" idx="17" hasCustomPrompt="1"/>
          </p:nvPr>
        </p:nvSpPr>
        <p:spPr>
          <a:xfrm rot="20894745">
            <a:off x="4770304" y="529982"/>
            <a:ext cx="2541927" cy="2745866"/>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그림 개체 틀 4">
            <a:extLst>
              <a:ext uri="{FF2B5EF4-FFF2-40B4-BE49-F238E27FC236}">
                <a16:creationId xmlns:a16="http://schemas.microsoft.com/office/drawing/2014/main" id="{F5DCE049-39AE-4802-A877-80E275C3E6CB}"/>
              </a:ext>
            </a:extLst>
          </p:cNvPr>
          <p:cNvSpPr>
            <a:spLocks noGrp="1"/>
          </p:cNvSpPr>
          <p:nvPr>
            <p:ph type="pic" idx="18" hasCustomPrompt="1"/>
          </p:nvPr>
        </p:nvSpPr>
        <p:spPr>
          <a:xfrm rot="1276633">
            <a:off x="6294302" y="1826514"/>
            <a:ext cx="2541927" cy="2745866"/>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4">
            <a:extLst>
              <a:ext uri="{FF2B5EF4-FFF2-40B4-BE49-F238E27FC236}">
                <a16:creationId xmlns:a16="http://schemas.microsoft.com/office/drawing/2014/main" id="{51A8A666-C480-4484-BED4-7486294CA967}"/>
              </a:ext>
            </a:extLst>
          </p:cNvPr>
          <p:cNvSpPr>
            <a:spLocks noGrp="1"/>
          </p:cNvSpPr>
          <p:nvPr>
            <p:ph type="pic" idx="19" hasCustomPrompt="1"/>
          </p:nvPr>
        </p:nvSpPr>
        <p:spPr>
          <a:xfrm rot="20894745">
            <a:off x="5120140" y="3736096"/>
            <a:ext cx="2541927" cy="2745866"/>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7183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D6D0-0D2E-48B2-9F58-663D08639037}"/>
              </a:ext>
            </a:extLst>
          </p:cNvPr>
          <p:cNvSpPr/>
          <p:nvPr userDrawn="1"/>
        </p:nvSpPr>
        <p:spPr>
          <a:xfrm>
            <a:off x="4330856" y="295934"/>
            <a:ext cx="3616642" cy="3322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그림 개체 틀 4">
            <a:extLst>
              <a:ext uri="{FF2B5EF4-FFF2-40B4-BE49-F238E27FC236}">
                <a16:creationId xmlns:a16="http://schemas.microsoft.com/office/drawing/2014/main" id="{4DAF01D7-9BC6-4B2E-BE82-9B82C1FE178F}"/>
              </a:ext>
            </a:extLst>
          </p:cNvPr>
          <p:cNvSpPr>
            <a:spLocks noGrp="1"/>
          </p:cNvSpPr>
          <p:nvPr>
            <p:ph type="pic" idx="19" hasCustomPrompt="1"/>
          </p:nvPr>
        </p:nvSpPr>
        <p:spPr>
          <a:xfrm>
            <a:off x="4509794" y="525883"/>
            <a:ext cx="3258766" cy="2355557"/>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a:extLst>
              <a:ext uri="{FF2B5EF4-FFF2-40B4-BE49-F238E27FC236}">
                <a16:creationId xmlns:a16="http://schemas.microsoft.com/office/drawing/2014/main" id="{5595FC74-1D32-41A5-B11A-4FBC0439C39E}"/>
              </a:ext>
            </a:extLst>
          </p:cNvPr>
          <p:cNvSpPr/>
          <p:nvPr userDrawn="1"/>
        </p:nvSpPr>
        <p:spPr>
          <a:xfrm>
            <a:off x="8229146" y="295934"/>
            <a:ext cx="3616642" cy="3322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4">
            <a:extLst>
              <a:ext uri="{FF2B5EF4-FFF2-40B4-BE49-F238E27FC236}">
                <a16:creationId xmlns:a16="http://schemas.microsoft.com/office/drawing/2014/main" id="{C28117A1-8B5B-408A-8008-B757D6858915}"/>
              </a:ext>
            </a:extLst>
          </p:cNvPr>
          <p:cNvSpPr>
            <a:spLocks noGrp="1"/>
          </p:cNvSpPr>
          <p:nvPr>
            <p:ph type="pic" idx="16" hasCustomPrompt="1"/>
          </p:nvPr>
        </p:nvSpPr>
        <p:spPr>
          <a:xfrm>
            <a:off x="324000" y="295936"/>
            <a:ext cx="3708000" cy="6221595"/>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id="{9B3B7BDB-47F5-46AD-913E-B12E41F2F518}"/>
              </a:ext>
            </a:extLst>
          </p:cNvPr>
          <p:cNvSpPr>
            <a:spLocks noGrp="1"/>
          </p:cNvSpPr>
          <p:nvPr>
            <p:ph type="pic" idx="17" hasCustomPrompt="1"/>
          </p:nvPr>
        </p:nvSpPr>
        <p:spPr>
          <a:xfrm>
            <a:off x="4330856" y="3891065"/>
            <a:ext cx="7519935" cy="2648732"/>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그림 개체 틀 4">
            <a:extLst>
              <a:ext uri="{FF2B5EF4-FFF2-40B4-BE49-F238E27FC236}">
                <a16:creationId xmlns:a16="http://schemas.microsoft.com/office/drawing/2014/main" id="{E1F17147-D4B6-49A6-A8CB-9CD45A8B0053}"/>
              </a:ext>
            </a:extLst>
          </p:cNvPr>
          <p:cNvSpPr>
            <a:spLocks noGrp="1"/>
          </p:cNvSpPr>
          <p:nvPr>
            <p:ph type="pic" idx="18" hasCustomPrompt="1"/>
          </p:nvPr>
        </p:nvSpPr>
        <p:spPr>
          <a:xfrm>
            <a:off x="8408084" y="1080360"/>
            <a:ext cx="3258766" cy="2355557"/>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3585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C28117A1-8B5B-408A-8008-B757D6858915}"/>
              </a:ext>
            </a:extLst>
          </p:cNvPr>
          <p:cNvSpPr>
            <a:spLocks noGrp="1"/>
          </p:cNvSpPr>
          <p:nvPr>
            <p:ph type="pic" idx="16" hasCustomPrompt="1"/>
          </p:nvPr>
        </p:nvSpPr>
        <p:spPr>
          <a:xfrm>
            <a:off x="0" y="0"/>
            <a:ext cx="12192000" cy="2286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id="{F79F29E8-53BA-451D-AB51-A20AE905D21B}"/>
              </a:ext>
            </a:extLst>
          </p:cNvPr>
          <p:cNvSpPr>
            <a:spLocks noGrp="1"/>
          </p:cNvSpPr>
          <p:nvPr>
            <p:ph type="pic" idx="17" hasCustomPrompt="1"/>
          </p:nvPr>
        </p:nvSpPr>
        <p:spPr>
          <a:xfrm>
            <a:off x="0" y="2286000"/>
            <a:ext cx="12192000" cy="2286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그림 개체 틀 4">
            <a:extLst>
              <a:ext uri="{FF2B5EF4-FFF2-40B4-BE49-F238E27FC236}">
                <a16:creationId xmlns:a16="http://schemas.microsoft.com/office/drawing/2014/main" id="{1B2720F6-2A2A-4472-962D-FCA5E7624EAC}"/>
              </a:ext>
            </a:extLst>
          </p:cNvPr>
          <p:cNvSpPr>
            <a:spLocks noGrp="1"/>
          </p:cNvSpPr>
          <p:nvPr>
            <p:ph type="pic" idx="18" hasCustomPrompt="1"/>
          </p:nvPr>
        </p:nvSpPr>
        <p:spPr>
          <a:xfrm>
            <a:off x="0" y="4572000"/>
            <a:ext cx="12192000" cy="2286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11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9242AE78-78C5-4911-B617-90D14010A947}"/>
              </a:ext>
            </a:extLst>
          </p:cNvPr>
          <p:cNvGrpSpPr/>
          <p:nvPr userDrawn="1"/>
        </p:nvGrpSpPr>
        <p:grpSpPr>
          <a:xfrm flipH="1">
            <a:off x="10856438" y="5136827"/>
            <a:ext cx="1174335" cy="1584931"/>
            <a:chOff x="10073923" y="4329846"/>
            <a:chExt cx="1822803" cy="2460131"/>
          </a:xfrm>
          <a:solidFill>
            <a:schemeClr val="accent1"/>
          </a:solidFill>
        </p:grpSpPr>
        <p:sp>
          <p:nvSpPr>
            <p:cNvPr id="6" name="Freeform: Shape 5">
              <a:extLst>
                <a:ext uri="{FF2B5EF4-FFF2-40B4-BE49-F238E27FC236}">
                  <a16:creationId xmlns:a16="http://schemas.microsoft.com/office/drawing/2014/main" id="{DE0C48E1-C97E-4AE3-8E59-52BB45A6FE56}"/>
                </a:ext>
              </a:extLst>
            </p:cNvPr>
            <p:cNvSpPr/>
            <p:nvPr/>
          </p:nvSpPr>
          <p:spPr>
            <a:xfrm>
              <a:off x="10073923" y="4329846"/>
              <a:ext cx="1385397" cy="2351375"/>
            </a:xfrm>
            <a:custGeom>
              <a:avLst/>
              <a:gdLst>
                <a:gd name="connsiteX0" fmla="*/ 789622 w 1385397"/>
                <a:gd name="connsiteY0" fmla="*/ 0 h 2351375"/>
                <a:gd name="connsiteX1" fmla="*/ 865822 w 1385397"/>
                <a:gd name="connsiteY1" fmla="*/ 0 h 2351375"/>
                <a:gd name="connsiteX2" fmla="*/ 954405 w 1385397"/>
                <a:gd name="connsiteY2" fmla="*/ 58102 h 2351375"/>
                <a:gd name="connsiteX3" fmla="*/ 1050607 w 1385397"/>
                <a:gd name="connsiteY3" fmla="*/ 123825 h 2351375"/>
                <a:gd name="connsiteX4" fmla="*/ 1062990 w 1385397"/>
                <a:gd name="connsiteY4" fmla="*/ 136207 h 2351375"/>
                <a:gd name="connsiteX5" fmla="*/ 1102995 w 1385397"/>
                <a:gd name="connsiteY5" fmla="*/ 269557 h 2351375"/>
                <a:gd name="connsiteX6" fmla="*/ 1099185 w 1385397"/>
                <a:gd name="connsiteY6" fmla="*/ 284797 h 2351375"/>
                <a:gd name="connsiteX7" fmla="*/ 1084897 w 1385397"/>
                <a:gd name="connsiteY7" fmla="*/ 276225 h 2351375"/>
                <a:gd name="connsiteX8" fmla="*/ 1031557 w 1385397"/>
                <a:gd name="connsiteY8" fmla="*/ 202882 h 2351375"/>
                <a:gd name="connsiteX9" fmla="*/ 1015365 w 1385397"/>
                <a:gd name="connsiteY9" fmla="*/ 192405 h 2351375"/>
                <a:gd name="connsiteX10" fmla="*/ 957262 w 1385397"/>
                <a:gd name="connsiteY10" fmla="*/ 158115 h 2351375"/>
                <a:gd name="connsiteX11" fmla="*/ 950595 w 1385397"/>
                <a:gd name="connsiteY11" fmla="*/ 152400 h 2351375"/>
                <a:gd name="connsiteX12" fmla="*/ 934402 w 1385397"/>
                <a:gd name="connsiteY12" fmla="*/ 171450 h 2351375"/>
                <a:gd name="connsiteX13" fmla="*/ 934402 w 1385397"/>
                <a:gd name="connsiteY13" fmla="*/ 175260 h 2351375"/>
                <a:gd name="connsiteX14" fmla="*/ 934402 w 1385397"/>
                <a:gd name="connsiteY14" fmla="*/ 223837 h 2351375"/>
                <a:gd name="connsiteX15" fmla="*/ 901065 w 1385397"/>
                <a:gd name="connsiteY15" fmla="*/ 259080 h 2351375"/>
                <a:gd name="connsiteX16" fmla="*/ 863917 w 1385397"/>
                <a:gd name="connsiteY16" fmla="*/ 273367 h 2351375"/>
                <a:gd name="connsiteX17" fmla="*/ 817245 w 1385397"/>
                <a:gd name="connsiteY17" fmla="*/ 269557 h 2351375"/>
                <a:gd name="connsiteX18" fmla="*/ 842010 w 1385397"/>
                <a:gd name="connsiteY18" fmla="*/ 287655 h 2351375"/>
                <a:gd name="connsiteX19" fmla="*/ 848677 w 1385397"/>
                <a:gd name="connsiteY19" fmla="*/ 324802 h 2351375"/>
                <a:gd name="connsiteX20" fmla="*/ 761047 w 1385397"/>
                <a:gd name="connsiteY20" fmla="*/ 467677 h 2351375"/>
                <a:gd name="connsiteX21" fmla="*/ 752475 w 1385397"/>
                <a:gd name="connsiteY21" fmla="*/ 481965 h 2351375"/>
                <a:gd name="connsiteX22" fmla="*/ 806767 w 1385397"/>
                <a:gd name="connsiteY22" fmla="*/ 450532 h 2351375"/>
                <a:gd name="connsiteX23" fmla="*/ 942975 w 1385397"/>
                <a:gd name="connsiteY23" fmla="*/ 391477 h 2351375"/>
                <a:gd name="connsiteX24" fmla="*/ 1303020 w 1385397"/>
                <a:gd name="connsiteY24" fmla="*/ 489585 h 2351375"/>
                <a:gd name="connsiteX25" fmla="*/ 1372552 w 1385397"/>
                <a:gd name="connsiteY25" fmla="*/ 596265 h 2351375"/>
                <a:gd name="connsiteX26" fmla="*/ 1383030 w 1385397"/>
                <a:gd name="connsiteY26" fmla="*/ 732472 h 2351375"/>
                <a:gd name="connsiteX27" fmla="*/ 1380172 w 1385397"/>
                <a:gd name="connsiteY27" fmla="*/ 796290 h 2351375"/>
                <a:gd name="connsiteX28" fmla="*/ 1376362 w 1385397"/>
                <a:gd name="connsiteY28" fmla="*/ 808672 h 2351375"/>
                <a:gd name="connsiteX29" fmla="*/ 1365885 w 1385397"/>
                <a:gd name="connsiteY29" fmla="*/ 802957 h 2351375"/>
                <a:gd name="connsiteX30" fmla="*/ 1364932 w 1385397"/>
                <a:gd name="connsiteY30" fmla="*/ 802005 h 2351375"/>
                <a:gd name="connsiteX31" fmla="*/ 1263967 w 1385397"/>
                <a:gd name="connsiteY31" fmla="*/ 672465 h 2351375"/>
                <a:gd name="connsiteX32" fmla="*/ 1260157 w 1385397"/>
                <a:gd name="connsiteY32" fmla="*/ 675322 h 2351375"/>
                <a:gd name="connsiteX33" fmla="*/ 1265872 w 1385397"/>
                <a:gd name="connsiteY33" fmla="*/ 710565 h 2351375"/>
                <a:gd name="connsiteX34" fmla="*/ 1254442 w 1385397"/>
                <a:gd name="connsiteY34" fmla="*/ 720090 h 2351375"/>
                <a:gd name="connsiteX35" fmla="*/ 1194435 w 1385397"/>
                <a:gd name="connsiteY35" fmla="*/ 685800 h 2351375"/>
                <a:gd name="connsiteX36" fmla="*/ 1182052 w 1385397"/>
                <a:gd name="connsiteY36" fmla="*/ 677227 h 2351375"/>
                <a:gd name="connsiteX37" fmla="*/ 1148715 w 1385397"/>
                <a:gd name="connsiteY37" fmla="*/ 626745 h 2351375"/>
                <a:gd name="connsiteX38" fmla="*/ 1088707 w 1385397"/>
                <a:gd name="connsiteY38" fmla="*/ 515302 h 2351375"/>
                <a:gd name="connsiteX39" fmla="*/ 1110615 w 1385397"/>
                <a:gd name="connsiteY39" fmla="*/ 598170 h 2351375"/>
                <a:gd name="connsiteX40" fmla="*/ 1114425 w 1385397"/>
                <a:gd name="connsiteY40" fmla="*/ 626745 h 2351375"/>
                <a:gd name="connsiteX41" fmla="*/ 1100137 w 1385397"/>
                <a:gd name="connsiteY41" fmla="*/ 638175 h 2351375"/>
                <a:gd name="connsiteX42" fmla="*/ 1003935 w 1385397"/>
                <a:gd name="connsiteY42" fmla="*/ 612457 h 2351375"/>
                <a:gd name="connsiteX43" fmla="*/ 855345 w 1385397"/>
                <a:gd name="connsiteY43" fmla="*/ 625792 h 2351375"/>
                <a:gd name="connsiteX44" fmla="*/ 833437 w 1385397"/>
                <a:gd name="connsiteY44" fmla="*/ 669607 h 2351375"/>
                <a:gd name="connsiteX45" fmla="*/ 826770 w 1385397"/>
                <a:gd name="connsiteY45" fmla="*/ 765810 h 2351375"/>
                <a:gd name="connsiteX46" fmla="*/ 794385 w 1385397"/>
                <a:gd name="connsiteY46" fmla="*/ 834390 h 2351375"/>
                <a:gd name="connsiteX47" fmla="*/ 788670 w 1385397"/>
                <a:gd name="connsiteY47" fmla="*/ 909637 h 2351375"/>
                <a:gd name="connsiteX48" fmla="*/ 783907 w 1385397"/>
                <a:gd name="connsiteY48" fmla="*/ 929640 h 2351375"/>
                <a:gd name="connsiteX49" fmla="*/ 767715 w 1385397"/>
                <a:gd name="connsiteY49" fmla="*/ 916305 h 2351375"/>
                <a:gd name="connsiteX50" fmla="*/ 705802 w 1385397"/>
                <a:gd name="connsiteY50" fmla="*/ 834390 h 2351375"/>
                <a:gd name="connsiteX51" fmla="*/ 701040 w 1385397"/>
                <a:gd name="connsiteY51" fmla="*/ 807720 h 2351375"/>
                <a:gd name="connsiteX52" fmla="*/ 703897 w 1385397"/>
                <a:gd name="connsiteY52" fmla="*/ 730567 h 2351375"/>
                <a:gd name="connsiteX53" fmla="*/ 698182 w 1385397"/>
                <a:gd name="connsiteY53" fmla="*/ 724852 h 2351375"/>
                <a:gd name="connsiteX54" fmla="*/ 678180 w 1385397"/>
                <a:gd name="connsiteY54" fmla="*/ 767715 h 2351375"/>
                <a:gd name="connsiteX55" fmla="*/ 608647 w 1385397"/>
                <a:gd name="connsiteY55" fmla="*/ 994410 h 2351375"/>
                <a:gd name="connsiteX56" fmla="*/ 536257 w 1385397"/>
                <a:gd name="connsiteY56" fmla="*/ 1337310 h 2351375"/>
                <a:gd name="connsiteX57" fmla="*/ 519112 w 1385397"/>
                <a:gd name="connsiteY57" fmla="*/ 1524952 h 2351375"/>
                <a:gd name="connsiteX58" fmla="*/ 543877 w 1385397"/>
                <a:gd name="connsiteY58" fmla="*/ 1808797 h 2351375"/>
                <a:gd name="connsiteX59" fmla="*/ 629602 w 1385397"/>
                <a:gd name="connsiteY59" fmla="*/ 1998345 h 2351375"/>
                <a:gd name="connsiteX60" fmla="*/ 803910 w 1385397"/>
                <a:gd name="connsiteY60" fmla="*/ 2204085 h 2351375"/>
                <a:gd name="connsiteX61" fmla="*/ 883920 w 1385397"/>
                <a:gd name="connsiteY61" fmla="*/ 2251710 h 2351375"/>
                <a:gd name="connsiteX62" fmla="*/ 902970 w 1385397"/>
                <a:gd name="connsiteY62" fmla="*/ 2253615 h 2351375"/>
                <a:gd name="connsiteX63" fmla="*/ 912996 w 1385397"/>
                <a:gd name="connsiteY63" fmla="*/ 2252226 h 2351375"/>
                <a:gd name="connsiteX64" fmla="*/ 701023 w 1385397"/>
                <a:gd name="connsiteY64" fmla="*/ 2351375 h 2351375"/>
                <a:gd name="connsiteX65" fmla="*/ 696277 w 1385397"/>
                <a:gd name="connsiteY65" fmla="*/ 2346007 h 2351375"/>
                <a:gd name="connsiteX66" fmla="*/ 544830 w 1385397"/>
                <a:gd name="connsiteY66" fmla="*/ 2207895 h 2351375"/>
                <a:gd name="connsiteX67" fmla="*/ 397192 w 1385397"/>
                <a:gd name="connsiteY67" fmla="*/ 1887855 h 2351375"/>
                <a:gd name="connsiteX68" fmla="*/ 368617 w 1385397"/>
                <a:gd name="connsiteY68" fmla="*/ 1643062 h 2351375"/>
                <a:gd name="connsiteX69" fmla="*/ 374332 w 1385397"/>
                <a:gd name="connsiteY69" fmla="*/ 1531620 h 2351375"/>
                <a:gd name="connsiteX70" fmla="*/ 397192 w 1385397"/>
                <a:gd name="connsiteY70" fmla="*/ 1335405 h 2351375"/>
                <a:gd name="connsiteX71" fmla="*/ 459105 w 1385397"/>
                <a:gd name="connsiteY71" fmla="*/ 1087755 h 2351375"/>
                <a:gd name="connsiteX72" fmla="*/ 603885 w 1385397"/>
                <a:gd name="connsiteY72" fmla="*/ 725805 h 2351375"/>
                <a:gd name="connsiteX73" fmla="*/ 620077 w 1385397"/>
                <a:gd name="connsiteY73" fmla="*/ 696277 h 2351375"/>
                <a:gd name="connsiteX74" fmla="*/ 577215 w 1385397"/>
                <a:gd name="connsiteY74" fmla="*/ 716280 h 2351375"/>
                <a:gd name="connsiteX75" fmla="*/ 545782 w 1385397"/>
                <a:gd name="connsiteY75" fmla="*/ 753427 h 2351375"/>
                <a:gd name="connsiteX76" fmla="*/ 490537 w 1385397"/>
                <a:gd name="connsiteY76" fmla="*/ 767715 h 2351375"/>
                <a:gd name="connsiteX77" fmla="*/ 417195 w 1385397"/>
                <a:gd name="connsiteY77" fmla="*/ 742950 h 2351375"/>
                <a:gd name="connsiteX78" fmla="*/ 462915 w 1385397"/>
                <a:gd name="connsiteY78" fmla="*/ 788670 h 2351375"/>
                <a:gd name="connsiteX79" fmla="*/ 466725 w 1385397"/>
                <a:gd name="connsiteY79" fmla="*/ 845820 h 2351375"/>
                <a:gd name="connsiteX80" fmla="*/ 435292 w 1385397"/>
                <a:gd name="connsiteY80" fmla="*/ 854392 h 2351375"/>
                <a:gd name="connsiteX81" fmla="*/ 379095 w 1385397"/>
                <a:gd name="connsiteY81" fmla="*/ 834390 h 2351375"/>
                <a:gd name="connsiteX82" fmla="*/ 421957 w 1385397"/>
                <a:gd name="connsiteY82" fmla="*/ 890587 h 2351375"/>
                <a:gd name="connsiteX83" fmla="*/ 422910 w 1385397"/>
                <a:gd name="connsiteY83" fmla="*/ 915352 h 2351375"/>
                <a:gd name="connsiteX84" fmla="*/ 392430 w 1385397"/>
                <a:gd name="connsiteY84" fmla="*/ 965835 h 2351375"/>
                <a:gd name="connsiteX85" fmla="*/ 346710 w 1385397"/>
                <a:gd name="connsiteY85" fmla="*/ 983932 h 2351375"/>
                <a:gd name="connsiteX86" fmla="*/ 343852 w 1385397"/>
                <a:gd name="connsiteY86" fmla="*/ 984885 h 2351375"/>
                <a:gd name="connsiteX87" fmla="*/ 348615 w 1385397"/>
                <a:gd name="connsiteY87" fmla="*/ 988695 h 2351375"/>
                <a:gd name="connsiteX88" fmla="*/ 361950 w 1385397"/>
                <a:gd name="connsiteY88" fmla="*/ 1034415 h 2351375"/>
                <a:gd name="connsiteX89" fmla="*/ 319087 w 1385397"/>
                <a:gd name="connsiteY89" fmla="*/ 1044892 h 2351375"/>
                <a:gd name="connsiteX90" fmla="*/ 278130 w 1385397"/>
                <a:gd name="connsiteY90" fmla="*/ 1025842 h 2351375"/>
                <a:gd name="connsiteX91" fmla="*/ 343852 w 1385397"/>
                <a:gd name="connsiteY91" fmla="*/ 1088707 h 2351375"/>
                <a:gd name="connsiteX92" fmla="*/ 350520 w 1385397"/>
                <a:gd name="connsiteY92" fmla="*/ 1123950 h 2351375"/>
                <a:gd name="connsiteX93" fmla="*/ 321945 w 1385397"/>
                <a:gd name="connsiteY93" fmla="*/ 1132522 h 2351375"/>
                <a:gd name="connsiteX94" fmla="*/ 303847 w 1385397"/>
                <a:gd name="connsiteY94" fmla="*/ 1126807 h 2351375"/>
                <a:gd name="connsiteX95" fmla="*/ 345757 w 1385397"/>
                <a:gd name="connsiteY95" fmla="*/ 1203007 h 2351375"/>
                <a:gd name="connsiteX96" fmla="*/ 363855 w 1385397"/>
                <a:gd name="connsiteY96" fmla="*/ 1291590 h 2351375"/>
                <a:gd name="connsiteX97" fmla="*/ 362902 w 1385397"/>
                <a:gd name="connsiteY97" fmla="*/ 1301115 h 2351375"/>
                <a:gd name="connsiteX98" fmla="*/ 354330 w 1385397"/>
                <a:gd name="connsiteY98" fmla="*/ 1299210 h 2351375"/>
                <a:gd name="connsiteX99" fmla="*/ 309562 w 1385397"/>
                <a:gd name="connsiteY99" fmla="*/ 1268730 h 2351375"/>
                <a:gd name="connsiteX100" fmla="*/ 228600 w 1385397"/>
                <a:gd name="connsiteY100" fmla="*/ 1180147 h 2351375"/>
                <a:gd name="connsiteX101" fmla="*/ 180975 w 1385397"/>
                <a:gd name="connsiteY101" fmla="*/ 1088707 h 2351375"/>
                <a:gd name="connsiteX102" fmla="*/ 181927 w 1385397"/>
                <a:gd name="connsiteY102" fmla="*/ 1042035 h 2351375"/>
                <a:gd name="connsiteX103" fmla="*/ 179070 w 1385397"/>
                <a:gd name="connsiteY103" fmla="*/ 922972 h 2351375"/>
                <a:gd name="connsiteX104" fmla="*/ 185737 w 1385397"/>
                <a:gd name="connsiteY104" fmla="*/ 900112 h 2351375"/>
                <a:gd name="connsiteX105" fmla="*/ 258127 w 1385397"/>
                <a:gd name="connsiteY105" fmla="*/ 788670 h 2351375"/>
                <a:gd name="connsiteX106" fmla="*/ 340042 w 1385397"/>
                <a:gd name="connsiteY106" fmla="*/ 704850 h 2351375"/>
                <a:gd name="connsiteX107" fmla="*/ 425767 w 1385397"/>
                <a:gd name="connsiteY107" fmla="*/ 656272 h 2351375"/>
                <a:gd name="connsiteX108" fmla="*/ 438150 w 1385397"/>
                <a:gd name="connsiteY108" fmla="*/ 644842 h 2351375"/>
                <a:gd name="connsiteX109" fmla="*/ 275272 w 1385397"/>
                <a:gd name="connsiteY109" fmla="*/ 600075 h 2351375"/>
                <a:gd name="connsiteX110" fmla="*/ 264795 w 1385397"/>
                <a:gd name="connsiteY110" fmla="*/ 594360 h 2351375"/>
                <a:gd name="connsiteX111" fmla="*/ 242887 w 1385397"/>
                <a:gd name="connsiteY111" fmla="*/ 583882 h 2351375"/>
                <a:gd name="connsiteX112" fmla="*/ 336232 w 1385397"/>
                <a:gd name="connsiteY112" fmla="*/ 676275 h 2351375"/>
                <a:gd name="connsiteX113" fmla="*/ 263842 w 1385397"/>
                <a:gd name="connsiteY113" fmla="*/ 700087 h 2351375"/>
                <a:gd name="connsiteX114" fmla="*/ 240030 w 1385397"/>
                <a:gd name="connsiteY114" fmla="*/ 719137 h 2351375"/>
                <a:gd name="connsiteX115" fmla="*/ 160972 w 1385397"/>
                <a:gd name="connsiteY115" fmla="*/ 728662 h 2351375"/>
                <a:gd name="connsiteX116" fmla="*/ 186690 w 1385397"/>
                <a:gd name="connsiteY116" fmla="*/ 762952 h 2351375"/>
                <a:gd name="connsiteX117" fmla="*/ 189547 w 1385397"/>
                <a:gd name="connsiteY117" fmla="*/ 780097 h 2351375"/>
                <a:gd name="connsiteX118" fmla="*/ 160972 w 1385397"/>
                <a:gd name="connsiteY118" fmla="*/ 849630 h 2351375"/>
                <a:gd name="connsiteX119" fmla="*/ 148590 w 1385397"/>
                <a:gd name="connsiteY119" fmla="*/ 880110 h 2351375"/>
                <a:gd name="connsiteX120" fmla="*/ 130492 w 1385397"/>
                <a:gd name="connsiteY120" fmla="*/ 882015 h 2351375"/>
                <a:gd name="connsiteX121" fmla="*/ 121920 w 1385397"/>
                <a:gd name="connsiteY121" fmla="*/ 874395 h 2351375"/>
                <a:gd name="connsiteX122" fmla="*/ 139065 w 1385397"/>
                <a:gd name="connsiteY122" fmla="*/ 917257 h 2351375"/>
                <a:gd name="connsiteX123" fmla="*/ 133350 w 1385397"/>
                <a:gd name="connsiteY123" fmla="*/ 979170 h 2351375"/>
                <a:gd name="connsiteX124" fmla="*/ 122872 w 1385397"/>
                <a:gd name="connsiteY124" fmla="*/ 1010602 h 2351375"/>
                <a:gd name="connsiteX125" fmla="*/ 103822 w 1385397"/>
                <a:gd name="connsiteY125" fmla="*/ 1012507 h 2351375"/>
                <a:gd name="connsiteX126" fmla="*/ 88582 w 1385397"/>
                <a:gd name="connsiteY126" fmla="*/ 986790 h 2351375"/>
                <a:gd name="connsiteX127" fmla="*/ 0 w 1385397"/>
                <a:gd name="connsiteY127" fmla="*/ 771525 h 2351375"/>
                <a:gd name="connsiteX128" fmla="*/ 0 w 1385397"/>
                <a:gd name="connsiteY128" fmla="*/ 714375 h 2351375"/>
                <a:gd name="connsiteX129" fmla="*/ 2857 w 1385397"/>
                <a:gd name="connsiteY129" fmla="*/ 708660 h 2351375"/>
                <a:gd name="connsiteX130" fmla="*/ 195262 w 1385397"/>
                <a:gd name="connsiteY130" fmla="*/ 469582 h 2351375"/>
                <a:gd name="connsiteX131" fmla="*/ 325755 w 1385397"/>
                <a:gd name="connsiteY131" fmla="*/ 436245 h 2351375"/>
                <a:gd name="connsiteX132" fmla="*/ 431482 w 1385397"/>
                <a:gd name="connsiteY132" fmla="*/ 460057 h 2351375"/>
                <a:gd name="connsiteX133" fmla="*/ 560070 w 1385397"/>
                <a:gd name="connsiteY133" fmla="*/ 499110 h 2351375"/>
                <a:gd name="connsiteX134" fmla="*/ 570547 w 1385397"/>
                <a:gd name="connsiteY134" fmla="*/ 490537 h 2351375"/>
                <a:gd name="connsiteX135" fmla="*/ 539115 w 1385397"/>
                <a:gd name="connsiteY135" fmla="*/ 420052 h 2351375"/>
                <a:gd name="connsiteX136" fmla="*/ 437197 w 1385397"/>
                <a:gd name="connsiteY136" fmla="*/ 306705 h 2351375"/>
                <a:gd name="connsiteX137" fmla="*/ 427672 w 1385397"/>
                <a:gd name="connsiteY137" fmla="*/ 284797 h 2351375"/>
                <a:gd name="connsiteX138" fmla="*/ 436245 w 1385397"/>
                <a:gd name="connsiteY138" fmla="*/ 220980 h 2351375"/>
                <a:gd name="connsiteX139" fmla="*/ 410527 w 1385397"/>
                <a:gd name="connsiteY139" fmla="*/ 273367 h 2351375"/>
                <a:gd name="connsiteX140" fmla="*/ 381952 w 1385397"/>
                <a:gd name="connsiteY140" fmla="*/ 288607 h 2351375"/>
                <a:gd name="connsiteX141" fmla="*/ 332422 w 1385397"/>
                <a:gd name="connsiteY141" fmla="*/ 280035 h 2351375"/>
                <a:gd name="connsiteX142" fmla="*/ 301942 w 1385397"/>
                <a:gd name="connsiteY142" fmla="*/ 246697 h 2351375"/>
                <a:gd name="connsiteX143" fmla="*/ 300037 w 1385397"/>
                <a:gd name="connsiteY143" fmla="*/ 243840 h 2351375"/>
                <a:gd name="connsiteX144" fmla="*/ 246697 w 1385397"/>
                <a:gd name="connsiteY144" fmla="*/ 281940 h 2351375"/>
                <a:gd name="connsiteX145" fmla="*/ 185737 w 1385397"/>
                <a:gd name="connsiteY145" fmla="*/ 314325 h 2351375"/>
                <a:gd name="connsiteX146" fmla="*/ 162877 w 1385397"/>
                <a:gd name="connsiteY146" fmla="*/ 311467 h 2351375"/>
                <a:gd name="connsiteX147" fmla="*/ 145732 w 1385397"/>
                <a:gd name="connsiteY147" fmla="*/ 262890 h 2351375"/>
                <a:gd name="connsiteX148" fmla="*/ 145732 w 1385397"/>
                <a:gd name="connsiteY148" fmla="*/ 220027 h 2351375"/>
                <a:gd name="connsiteX149" fmla="*/ 141922 w 1385397"/>
                <a:gd name="connsiteY149" fmla="*/ 229552 h 2351375"/>
                <a:gd name="connsiteX150" fmla="*/ 139065 w 1385397"/>
                <a:gd name="connsiteY150" fmla="*/ 362902 h 2351375"/>
                <a:gd name="connsiteX151" fmla="*/ 120967 w 1385397"/>
                <a:gd name="connsiteY151" fmla="*/ 405765 h 2351375"/>
                <a:gd name="connsiteX152" fmla="*/ 67627 w 1385397"/>
                <a:gd name="connsiteY152" fmla="*/ 398145 h 2351375"/>
                <a:gd name="connsiteX153" fmla="*/ 60007 w 1385397"/>
                <a:gd name="connsiteY153" fmla="*/ 242887 h 2351375"/>
                <a:gd name="connsiteX154" fmla="*/ 61912 w 1385397"/>
                <a:gd name="connsiteY154" fmla="*/ 239077 h 2351375"/>
                <a:gd name="connsiteX155" fmla="*/ 142875 w 1385397"/>
                <a:gd name="connsiteY155" fmla="*/ 88582 h 2351375"/>
                <a:gd name="connsiteX156" fmla="*/ 155257 w 1385397"/>
                <a:gd name="connsiteY156" fmla="*/ 73342 h 2351375"/>
                <a:gd name="connsiteX157" fmla="*/ 322897 w 1385397"/>
                <a:gd name="connsiteY157" fmla="*/ 40005 h 2351375"/>
                <a:gd name="connsiteX158" fmla="*/ 420052 w 1385397"/>
                <a:gd name="connsiteY158" fmla="*/ 60960 h 2351375"/>
                <a:gd name="connsiteX159" fmla="*/ 500062 w 1385397"/>
                <a:gd name="connsiteY159" fmla="*/ 113347 h 2351375"/>
                <a:gd name="connsiteX160" fmla="*/ 562927 w 1385397"/>
                <a:gd name="connsiteY160" fmla="*/ 205740 h 2351375"/>
                <a:gd name="connsiteX161" fmla="*/ 613410 w 1385397"/>
                <a:gd name="connsiteY161" fmla="*/ 316230 h 2351375"/>
                <a:gd name="connsiteX162" fmla="*/ 626745 w 1385397"/>
                <a:gd name="connsiteY162" fmla="*/ 367665 h 2351375"/>
                <a:gd name="connsiteX163" fmla="*/ 678180 w 1385397"/>
                <a:gd name="connsiteY163" fmla="*/ 199072 h 2351375"/>
                <a:gd name="connsiteX164" fmla="*/ 728662 w 1385397"/>
                <a:gd name="connsiteY164" fmla="*/ 156210 h 2351375"/>
                <a:gd name="connsiteX165" fmla="*/ 772477 w 1385397"/>
                <a:gd name="connsiteY165" fmla="*/ 140970 h 2351375"/>
                <a:gd name="connsiteX166" fmla="*/ 741997 w 1385397"/>
                <a:gd name="connsiteY166" fmla="*/ 138112 h 2351375"/>
                <a:gd name="connsiteX167" fmla="*/ 721042 w 1385397"/>
                <a:gd name="connsiteY167" fmla="*/ 90487 h 2351375"/>
                <a:gd name="connsiteX168" fmla="*/ 753427 w 1385397"/>
                <a:gd name="connsiteY168" fmla="*/ 46672 h 2351375"/>
                <a:gd name="connsiteX169" fmla="*/ 778192 w 1385397"/>
                <a:gd name="connsiteY169" fmla="*/ 35242 h 2351375"/>
                <a:gd name="connsiteX170" fmla="*/ 816292 w 1385397"/>
                <a:gd name="connsiteY170" fmla="*/ 40005 h 2351375"/>
                <a:gd name="connsiteX171" fmla="*/ 795337 w 1385397"/>
                <a:gd name="connsiteY171" fmla="*/ 22860 h 2351375"/>
                <a:gd name="connsiteX172" fmla="*/ 789622 w 1385397"/>
                <a:gd name="connsiteY172" fmla="*/ 0 h 23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5397" h="2351375">
                  <a:moveTo>
                    <a:pt x="789622" y="0"/>
                  </a:moveTo>
                  <a:cubicBezTo>
                    <a:pt x="815340" y="0"/>
                    <a:pt x="840105" y="0"/>
                    <a:pt x="865822" y="0"/>
                  </a:cubicBezTo>
                  <a:cubicBezTo>
                    <a:pt x="895350" y="19050"/>
                    <a:pt x="924877" y="38100"/>
                    <a:pt x="954405" y="58102"/>
                  </a:cubicBezTo>
                  <a:cubicBezTo>
                    <a:pt x="986790" y="79057"/>
                    <a:pt x="1019175" y="100965"/>
                    <a:pt x="1050607" y="123825"/>
                  </a:cubicBezTo>
                  <a:cubicBezTo>
                    <a:pt x="1055370" y="127635"/>
                    <a:pt x="1060132" y="131445"/>
                    <a:pt x="1062990" y="136207"/>
                  </a:cubicBezTo>
                  <a:cubicBezTo>
                    <a:pt x="1087755" y="177165"/>
                    <a:pt x="1100137" y="221932"/>
                    <a:pt x="1102995" y="269557"/>
                  </a:cubicBezTo>
                  <a:cubicBezTo>
                    <a:pt x="1102995" y="274320"/>
                    <a:pt x="1105852" y="281940"/>
                    <a:pt x="1099185" y="284797"/>
                  </a:cubicBezTo>
                  <a:cubicBezTo>
                    <a:pt x="1091565" y="287655"/>
                    <a:pt x="1088707" y="280035"/>
                    <a:pt x="1084897" y="276225"/>
                  </a:cubicBezTo>
                  <a:cubicBezTo>
                    <a:pt x="1066800" y="252412"/>
                    <a:pt x="1048702" y="227647"/>
                    <a:pt x="1031557" y="202882"/>
                  </a:cubicBezTo>
                  <a:cubicBezTo>
                    <a:pt x="1027747" y="197167"/>
                    <a:pt x="1023937" y="190500"/>
                    <a:pt x="1015365" y="192405"/>
                  </a:cubicBezTo>
                  <a:cubicBezTo>
                    <a:pt x="986790" y="196215"/>
                    <a:pt x="966787" y="186690"/>
                    <a:pt x="957262" y="158115"/>
                  </a:cubicBezTo>
                  <a:cubicBezTo>
                    <a:pt x="956310" y="155257"/>
                    <a:pt x="954405" y="152400"/>
                    <a:pt x="950595" y="152400"/>
                  </a:cubicBezTo>
                  <a:cubicBezTo>
                    <a:pt x="944880" y="158115"/>
                    <a:pt x="957262" y="180975"/>
                    <a:pt x="934402" y="171450"/>
                  </a:cubicBezTo>
                  <a:cubicBezTo>
                    <a:pt x="934402" y="173355"/>
                    <a:pt x="934402" y="174307"/>
                    <a:pt x="934402" y="175260"/>
                  </a:cubicBezTo>
                  <a:cubicBezTo>
                    <a:pt x="956310" y="196215"/>
                    <a:pt x="956310" y="200977"/>
                    <a:pt x="934402" y="223837"/>
                  </a:cubicBezTo>
                  <a:cubicBezTo>
                    <a:pt x="922972" y="235267"/>
                    <a:pt x="912495" y="247650"/>
                    <a:pt x="901065" y="259080"/>
                  </a:cubicBezTo>
                  <a:cubicBezTo>
                    <a:pt x="890587" y="270510"/>
                    <a:pt x="879157" y="276225"/>
                    <a:pt x="863917" y="273367"/>
                  </a:cubicBezTo>
                  <a:cubicBezTo>
                    <a:pt x="849630" y="270510"/>
                    <a:pt x="835342" y="270510"/>
                    <a:pt x="817245" y="269557"/>
                  </a:cubicBezTo>
                  <a:cubicBezTo>
                    <a:pt x="827722" y="277177"/>
                    <a:pt x="835342" y="281940"/>
                    <a:pt x="842010" y="287655"/>
                  </a:cubicBezTo>
                  <a:cubicBezTo>
                    <a:pt x="856297" y="299085"/>
                    <a:pt x="858202" y="308610"/>
                    <a:pt x="848677" y="324802"/>
                  </a:cubicBezTo>
                  <a:cubicBezTo>
                    <a:pt x="819150" y="372427"/>
                    <a:pt x="790575" y="420052"/>
                    <a:pt x="761047" y="467677"/>
                  </a:cubicBezTo>
                  <a:cubicBezTo>
                    <a:pt x="759142" y="471487"/>
                    <a:pt x="756285" y="475297"/>
                    <a:pt x="752475" y="481965"/>
                  </a:cubicBezTo>
                  <a:cubicBezTo>
                    <a:pt x="773430" y="472440"/>
                    <a:pt x="789622" y="461962"/>
                    <a:pt x="806767" y="450532"/>
                  </a:cubicBezTo>
                  <a:cubicBezTo>
                    <a:pt x="848677" y="421957"/>
                    <a:pt x="892492" y="401955"/>
                    <a:pt x="942975" y="391477"/>
                  </a:cubicBezTo>
                  <a:cubicBezTo>
                    <a:pt x="1080135" y="363855"/>
                    <a:pt x="1200150" y="399097"/>
                    <a:pt x="1303020" y="489585"/>
                  </a:cubicBezTo>
                  <a:cubicBezTo>
                    <a:pt x="1335405" y="518160"/>
                    <a:pt x="1360170" y="554355"/>
                    <a:pt x="1372552" y="596265"/>
                  </a:cubicBezTo>
                  <a:cubicBezTo>
                    <a:pt x="1385887" y="640080"/>
                    <a:pt x="1387792" y="686752"/>
                    <a:pt x="1383030" y="732472"/>
                  </a:cubicBezTo>
                  <a:cubicBezTo>
                    <a:pt x="1381125" y="753427"/>
                    <a:pt x="1382077" y="774382"/>
                    <a:pt x="1380172" y="796290"/>
                  </a:cubicBezTo>
                  <a:cubicBezTo>
                    <a:pt x="1380172" y="801052"/>
                    <a:pt x="1381125" y="806767"/>
                    <a:pt x="1376362" y="808672"/>
                  </a:cubicBezTo>
                  <a:cubicBezTo>
                    <a:pt x="1372552" y="810577"/>
                    <a:pt x="1369695" y="805815"/>
                    <a:pt x="1365885" y="802957"/>
                  </a:cubicBezTo>
                  <a:cubicBezTo>
                    <a:pt x="1365885" y="802957"/>
                    <a:pt x="1364932" y="802005"/>
                    <a:pt x="1364932" y="802005"/>
                  </a:cubicBezTo>
                  <a:cubicBezTo>
                    <a:pt x="1319212" y="768667"/>
                    <a:pt x="1275397" y="733425"/>
                    <a:pt x="1263967" y="672465"/>
                  </a:cubicBezTo>
                  <a:cubicBezTo>
                    <a:pt x="1263015" y="673417"/>
                    <a:pt x="1261110" y="674370"/>
                    <a:pt x="1260157" y="675322"/>
                  </a:cubicBezTo>
                  <a:cubicBezTo>
                    <a:pt x="1262062" y="686752"/>
                    <a:pt x="1263967" y="698182"/>
                    <a:pt x="1265872" y="710565"/>
                  </a:cubicBezTo>
                  <a:cubicBezTo>
                    <a:pt x="1267777" y="720090"/>
                    <a:pt x="1263967" y="722947"/>
                    <a:pt x="1254442" y="720090"/>
                  </a:cubicBezTo>
                  <a:cubicBezTo>
                    <a:pt x="1232535" y="711517"/>
                    <a:pt x="1213485" y="699135"/>
                    <a:pt x="1194435" y="685800"/>
                  </a:cubicBezTo>
                  <a:cubicBezTo>
                    <a:pt x="1190625" y="682942"/>
                    <a:pt x="1186815" y="679132"/>
                    <a:pt x="1182052" y="677227"/>
                  </a:cubicBezTo>
                  <a:cubicBezTo>
                    <a:pt x="1163002" y="665797"/>
                    <a:pt x="1152525" y="650557"/>
                    <a:pt x="1148715" y="626745"/>
                  </a:cubicBezTo>
                  <a:cubicBezTo>
                    <a:pt x="1143000" y="587692"/>
                    <a:pt x="1119187" y="548640"/>
                    <a:pt x="1088707" y="515302"/>
                  </a:cubicBezTo>
                  <a:cubicBezTo>
                    <a:pt x="1097280" y="544830"/>
                    <a:pt x="1106805" y="570547"/>
                    <a:pt x="1110615" y="598170"/>
                  </a:cubicBezTo>
                  <a:cubicBezTo>
                    <a:pt x="1111567" y="607695"/>
                    <a:pt x="1113472" y="617220"/>
                    <a:pt x="1114425" y="626745"/>
                  </a:cubicBezTo>
                  <a:cubicBezTo>
                    <a:pt x="1115377" y="637222"/>
                    <a:pt x="1112520" y="641032"/>
                    <a:pt x="1100137" y="638175"/>
                  </a:cubicBezTo>
                  <a:cubicBezTo>
                    <a:pt x="1067752" y="629602"/>
                    <a:pt x="1036320" y="619125"/>
                    <a:pt x="1003935" y="612457"/>
                  </a:cubicBezTo>
                  <a:cubicBezTo>
                    <a:pt x="952500" y="602932"/>
                    <a:pt x="903922" y="612457"/>
                    <a:pt x="855345" y="625792"/>
                  </a:cubicBezTo>
                  <a:cubicBezTo>
                    <a:pt x="833437" y="631507"/>
                    <a:pt x="824865" y="649605"/>
                    <a:pt x="833437" y="669607"/>
                  </a:cubicBezTo>
                  <a:cubicBezTo>
                    <a:pt x="846772" y="702945"/>
                    <a:pt x="841057" y="734377"/>
                    <a:pt x="826770" y="765810"/>
                  </a:cubicBezTo>
                  <a:cubicBezTo>
                    <a:pt x="816292" y="788670"/>
                    <a:pt x="803910" y="810577"/>
                    <a:pt x="794385" y="834390"/>
                  </a:cubicBezTo>
                  <a:cubicBezTo>
                    <a:pt x="784860" y="859155"/>
                    <a:pt x="789622" y="883920"/>
                    <a:pt x="788670" y="909637"/>
                  </a:cubicBezTo>
                  <a:cubicBezTo>
                    <a:pt x="788670" y="916305"/>
                    <a:pt x="792480" y="926782"/>
                    <a:pt x="783907" y="929640"/>
                  </a:cubicBezTo>
                  <a:cubicBezTo>
                    <a:pt x="775335" y="932497"/>
                    <a:pt x="772477" y="922020"/>
                    <a:pt x="767715" y="916305"/>
                  </a:cubicBezTo>
                  <a:cubicBezTo>
                    <a:pt x="746760" y="888682"/>
                    <a:pt x="726757" y="861060"/>
                    <a:pt x="705802" y="834390"/>
                  </a:cubicBezTo>
                  <a:cubicBezTo>
                    <a:pt x="699135" y="825817"/>
                    <a:pt x="698182" y="818197"/>
                    <a:pt x="701040" y="807720"/>
                  </a:cubicBezTo>
                  <a:cubicBezTo>
                    <a:pt x="708660" y="782002"/>
                    <a:pt x="713422" y="756285"/>
                    <a:pt x="703897" y="730567"/>
                  </a:cubicBezTo>
                  <a:cubicBezTo>
                    <a:pt x="702945" y="728662"/>
                    <a:pt x="701992" y="725805"/>
                    <a:pt x="698182" y="724852"/>
                  </a:cubicBezTo>
                  <a:cubicBezTo>
                    <a:pt x="689610" y="738187"/>
                    <a:pt x="683895" y="752475"/>
                    <a:pt x="678180" y="767715"/>
                  </a:cubicBezTo>
                  <a:cubicBezTo>
                    <a:pt x="647700" y="841057"/>
                    <a:pt x="630555" y="918210"/>
                    <a:pt x="608647" y="994410"/>
                  </a:cubicBezTo>
                  <a:cubicBezTo>
                    <a:pt x="577215" y="1106805"/>
                    <a:pt x="551497" y="1221105"/>
                    <a:pt x="536257" y="1337310"/>
                  </a:cubicBezTo>
                  <a:cubicBezTo>
                    <a:pt x="528637" y="1400175"/>
                    <a:pt x="522922" y="1462087"/>
                    <a:pt x="519112" y="1524952"/>
                  </a:cubicBezTo>
                  <a:cubicBezTo>
                    <a:pt x="512445" y="1621155"/>
                    <a:pt x="525780" y="1715452"/>
                    <a:pt x="543877" y="1808797"/>
                  </a:cubicBezTo>
                  <a:cubicBezTo>
                    <a:pt x="557212" y="1878330"/>
                    <a:pt x="592455" y="1939290"/>
                    <a:pt x="629602" y="1998345"/>
                  </a:cubicBezTo>
                  <a:cubicBezTo>
                    <a:pt x="677227" y="2075497"/>
                    <a:pt x="731520" y="2147887"/>
                    <a:pt x="803910" y="2204085"/>
                  </a:cubicBezTo>
                  <a:cubicBezTo>
                    <a:pt x="828675" y="2223135"/>
                    <a:pt x="856297" y="2238375"/>
                    <a:pt x="883920" y="2251710"/>
                  </a:cubicBezTo>
                  <a:cubicBezTo>
                    <a:pt x="889635" y="2254567"/>
                    <a:pt x="896302" y="2255520"/>
                    <a:pt x="902970" y="2253615"/>
                  </a:cubicBezTo>
                  <a:lnTo>
                    <a:pt x="912996" y="2252226"/>
                  </a:lnTo>
                  <a:lnTo>
                    <a:pt x="701023" y="2351375"/>
                  </a:lnTo>
                  <a:lnTo>
                    <a:pt x="696277" y="2346007"/>
                  </a:lnTo>
                  <a:cubicBezTo>
                    <a:pt x="640080" y="2306002"/>
                    <a:pt x="588645" y="2261235"/>
                    <a:pt x="544830" y="2207895"/>
                  </a:cubicBezTo>
                  <a:cubicBezTo>
                    <a:pt x="468630" y="2113597"/>
                    <a:pt x="415290" y="2009775"/>
                    <a:pt x="397192" y="1887855"/>
                  </a:cubicBezTo>
                  <a:cubicBezTo>
                    <a:pt x="385762" y="1806892"/>
                    <a:pt x="368617" y="1725930"/>
                    <a:pt x="368617" y="1643062"/>
                  </a:cubicBezTo>
                  <a:cubicBezTo>
                    <a:pt x="368617" y="1605915"/>
                    <a:pt x="371475" y="1568767"/>
                    <a:pt x="374332" y="1531620"/>
                  </a:cubicBezTo>
                  <a:cubicBezTo>
                    <a:pt x="379095" y="1465897"/>
                    <a:pt x="387667" y="1400175"/>
                    <a:pt x="397192" y="1335405"/>
                  </a:cubicBezTo>
                  <a:cubicBezTo>
                    <a:pt x="410527" y="1250632"/>
                    <a:pt x="433387" y="1169670"/>
                    <a:pt x="459105" y="1087755"/>
                  </a:cubicBezTo>
                  <a:cubicBezTo>
                    <a:pt x="498157" y="963930"/>
                    <a:pt x="541972" y="841057"/>
                    <a:pt x="603885" y="725805"/>
                  </a:cubicBezTo>
                  <a:cubicBezTo>
                    <a:pt x="608647" y="716280"/>
                    <a:pt x="614362" y="706755"/>
                    <a:pt x="620077" y="696277"/>
                  </a:cubicBezTo>
                  <a:cubicBezTo>
                    <a:pt x="600075" y="694372"/>
                    <a:pt x="588645" y="703897"/>
                    <a:pt x="577215" y="716280"/>
                  </a:cubicBezTo>
                  <a:cubicBezTo>
                    <a:pt x="566737" y="728662"/>
                    <a:pt x="556260" y="741045"/>
                    <a:pt x="545782" y="753427"/>
                  </a:cubicBezTo>
                  <a:cubicBezTo>
                    <a:pt x="530542" y="771525"/>
                    <a:pt x="512445" y="776287"/>
                    <a:pt x="490537" y="767715"/>
                  </a:cubicBezTo>
                  <a:cubicBezTo>
                    <a:pt x="467677" y="759142"/>
                    <a:pt x="443865" y="752475"/>
                    <a:pt x="417195" y="742950"/>
                  </a:cubicBezTo>
                  <a:cubicBezTo>
                    <a:pt x="434340" y="760095"/>
                    <a:pt x="448627" y="773430"/>
                    <a:pt x="462915" y="788670"/>
                  </a:cubicBezTo>
                  <a:cubicBezTo>
                    <a:pt x="492442" y="819150"/>
                    <a:pt x="490537" y="808672"/>
                    <a:pt x="466725" y="845820"/>
                  </a:cubicBezTo>
                  <a:cubicBezTo>
                    <a:pt x="459105" y="857250"/>
                    <a:pt x="448627" y="860107"/>
                    <a:pt x="435292" y="854392"/>
                  </a:cubicBezTo>
                  <a:cubicBezTo>
                    <a:pt x="418147" y="847725"/>
                    <a:pt x="400050" y="842010"/>
                    <a:pt x="379095" y="834390"/>
                  </a:cubicBezTo>
                  <a:cubicBezTo>
                    <a:pt x="395287" y="855345"/>
                    <a:pt x="408622" y="873442"/>
                    <a:pt x="421957" y="890587"/>
                  </a:cubicBezTo>
                  <a:cubicBezTo>
                    <a:pt x="428625" y="899160"/>
                    <a:pt x="428625" y="905827"/>
                    <a:pt x="422910" y="915352"/>
                  </a:cubicBezTo>
                  <a:cubicBezTo>
                    <a:pt x="412432" y="931545"/>
                    <a:pt x="401955" y="948690"/>
                    <a:pt x="392430" y="965835"/>
                  </a:cubicBezTo>
                  <a:cubicBezTo>
                    <a:pt x="376237" y="992505"/>
                    <a:pt x="376237" y="992505"/>
                    <a:pt x="346710" y="983932"/>
                  </a:cubicBezTo>
                  <a:cubicBezTo>
                    <a:pt x="345757" y="983932"/>
                    <a:pt x="343852" y="982027"/>
                    <a:pt x="343852" y="984885"/>
                  </a:cubicBezTo>
                  <a:cubicBezTo>
                    <a:pt x="345757" y="985837"/>
                    <a:pt x="346710" y="986790"/>
                    <a:pt x="348615" y="988695"/>
                  </a:cubicBezTo>
                  <a:cubicBezTo>
                    <a:pt x="366712" y="1002982"/>
                    <a:pt x="370522" y="1018222"/>
                    <a:pt x="361950" y="1034415"/>
                  </a:cubicBezTo>
                  <a:cubicBezTo>
                    <a:pt x="354330" y="1047750"/>
                    <a:pt x="340042" y="1051560"/>
                    <a:pt x="319087" y="1044892"/>
                  </a:cubicBezTo>
                  <a:cubicBezTo>
                    <a:pt x="304800" y="1040130"/>
                    <a:pt x="291465" y="1032510"/>
                    <a:pt x="278130" y="1025842"/>
                  </a:cubicBezTo>
                  <a:cubicBezTo>
                    <a:pt x="299085" y="1047750"/>
                    <a:pt x="319087" y="1070610"/>
                    <a:pt x="343852" y="1088707"/>
                  </a:cubicBezTo>
                  <a:cubicBezTo>
                    <a:pt x="354330" y="1096327"/>
                    <a:pt x="356235" y="1113472"/>
                    <a:pt x="350520" y="1123950"/>
                  </a:cubicBezTo>
                  <a:cubicBezTo>
                    <a:pt x="343852" y="1135380"/>
                    <a:pt x="333375" y="1136332"/>
                    <a:pt x="321945" y="1132522"/>
                  </a:cubicBezTo>
                  <a:cubicBezTo>
                    <a:pt x="316230" y="1130617"/>
                    <a:pt x="309562" y="1128712"/>
                    <a:pt x="303847" y="1126807"/>
                  </a:cubicBezTo>
                  <a:cubicBezTo>
                    <a:pt x="325755" y="1147762"/>
                    <a:pt x="342900" y="1169670"/>
                    <a:pt x="345757" y="1203007"/>
                  </a:cubicBezTo>
                  <a:cubicBezTo>
                    <a:pt x="348615" y="1232535"/>
                    <a:pt x="358140" y="1262062"/>
                    <a:pt x="363855" y="1291590"/>
                  </a:cubicBezTo>
                  <a:cubicBezTo>
                    <a:pt x="364807" y="1294447"/>
                    <a:pt x="366712" y="1299210"/>
                    <a:pt x="362902" y="1301115"/>
                  </a:cubicBezTo>
                  <a:cubicBezTo>
                    <a:pt x="360045" y="1303020"/>
                    <a:pt x="357187" y="1300162"/>
                    <a:pt x="354330" y="1299210"/>
                  </a:cubicBezTo>
                  <a:cubicBezTo>
                    <a:pt x="338137" y="1290637"/>
                    <a:pt x="322897" y="1281112"/>
                    <a:pt x="309562" y="1268730"/>
                  </a:cubicBezTo>
                  <a:cubicBezTo>
                    <a:pt x="280987" y="1241107"/>
                    <a:pt x="254317" y="1211580"/>
                    <a:pt x="228600" y="1180147"/>
                  </a:cubicBezTo>
                  <a:cubicBezTo>
                    <a:pt x="206692" y="1153477"/>
                    <a:pt x="185737" y="1124902"/>
                    <a:pt x="180975" y="1088707"/>
                  </a:cubicBezTo>
                  <a:cubicBezTo>
                    <a:pt x="179070" y="1072515"/>
                    <a:pt x="183832" y="1057275"/>
                    <a:pt x="181927" y="1042035"/>
                  </a:cubicBezTo>
                  <a:cubicBezTo>
                    <a:pt x="178117" y="1002030"/>
                    <a:pt x="180022" y="962025"/>
                    <a:pt x="179070" y="922972"/>
                  </a:cubicBezTo>
                  <a:cubicBezTo>
                    <a:pt x="179070" y="914400"/>
                    <a:pt x="180975" y="906780"/>
                    <a:pt x="185737" y="900112"/>
                  </a:cubicBezTo>
                  <a:cubicBezTo>
                    <a:pt x="208597" y="862012"/>
                    <a:pt x="230505" y="823912"/>
                    <a:pt x="258127" y="788670"/>
                  </a:cubicBezTo>
                  <a:cubicBezTo>
                    <a:pt x="281940" y="757237"/>
                    <a:pt x="304800" y="724852"/>
                    <a:pt x="340042" y="704850"/>
                  </a:cubicBezTo>
                  <a:cubicBezTo>
                    <a:pt x="368617" y="688657"/>
                    <a:pt x="396240" y="670560"/>
                    <a:pt x="425767" y="656272"/>
                  </a:cubicBezTo>
                  <a:cubicBezTo>
                    <a:pt x="429577" y="654367"/>
                    <a:pt x="435292" y="653415"/>
                    <a:pt x="438150" y="644842"/>
                  </a:cubicBezTo>
                  <a:cubicBezTo>
                    <a:pt x="374332" y="662940"/>
                    <a:pt x="323850" y="633412"/>
                    <a:pt x="275272" y="600075"/>
                  </a:cubicBezTo>
                  <a:cubicBezTo>
                    <a:pt x="272415" y="598170"/>
                    <a:pt x="268605" y="596265"/>
                    <a:pt x="264795" y="594360"/>
                  </a:cubicBezTo>
                  <a:cubicBezTo>
                    <a:pt x="257175" y="590550"/>
                    <a:pt x="249555" y="586740"/>
                    <a:pt x="242887" y="583882"/>
                  </a:cubicBezTo>
                  <a:cubicBezTo>
                    <a:pt x="270510" y="616267"/>
                    <a:pt x="306705" y="640080"/>
                    <a:pt x="336232" y="676275"/>
                  </a:cubicBezTo>
                  <a:cubicBezTo>
                    <a:pt x="304800" y="673417"/>
                    <a:pt x="282892" y="683895"/>
                    <a:pt x="263842" y="700087"/>
                  </a:cubicBezTo>
                  <a:cubicBezTo>
                    <a:pt x="256222" y="706755"/>
                    <a:pt x="248602" y="712470"/>
                    <a:pt x="240030" y="719137"/>
                  </a:cubicBezTo>
                  <a:cubicBezTo>
                    <a:pt x="215265" y="738187"/>
                    <a:pt x="190500" y="748665"/>
                    <a:pt x="160972" y="728662"/>
                  </a:cubicBezTo>
                  <a:cubicBezTo>
                    <a:pt x="169545" y="741045"/>
                    <a:pt x="178117" y="751522"/>
                    <a:pt x="186690" y="762952"/>
                  </a:cubicBezTo>
                  <a:cubicBezTo>
                    <a:pt x="190500" y="767715"/>
                    <a:pt x="195262" y="773430"/>
                    <a:pt x="189547" y="780097"/>
                  </a:cubicBezTo>
                  <a:cubicBezTo>
                    <a:pt x="172402" y="800100"/>
                    <a:pt x="167640" y="824865"/>
                    <a:pt x="160972" y="849630"/>
                  </a:cubicBezTo>
                  <a:cubicBezTo>
                    <a:pt x="158115" y="860107"/>
                    <a:pt x="155257" y="871537"/>
                    <a:pt x="148590" y="880110"/>
                  </a:cubicBezTo>
                  <a:cubicBezTo>
                    <a:pt x="143827" y="887730"/>
                    <a:pt x="137160" y="890587"/>
                    <a:pt x="130492" y="882015"/>
                  </a:cubicBezTo>
                  <a:cubicBezTo>
                    <a:pt x="128587" y="880110"/>
                    <a:pt x="126682" y="878205"/>
                    <a:pt x="121920" y="874395"/>
                  </a:cubicBezTo>
                  <a:cubicBezTo>
                    <a:pt x="128587" y="890587"/>
                    <a:pt x="140017" y="902017"/>
                    <a:pt x="139065" y="917257"/>
                  </a:cubicBezTo>
                  <a:cubicBezTo>
                    <a:pt x="137160" y="938212"/>
                    <a:pt x="136207" y="958215"/>
                    <a:pt x="133350" y="979170"/>
                  </a:cubicBezTo>
                  <a:cubicBezTo>
                    <a:pt x="132397" y="990600"/>
                    <a:pt x="128587" y="1001077"/>
                    <a:pt x="122872" y="1010602"/>
                  </a:cubicBezTo>
                  <a:cubicBezTo>
                    <a:pt x="115252" y="1024890"/>
                    <a:pt x="112395" y="1024890"/>
                    <a:pt x="103822" y="1012507"/>
                  </a:cubicBezTo>
                  <a:cubicBezTo>
                    <a:pt x="98107" y="1003935"/>
                    <a:pt x="92392" y="995362"/>
                    <a:pt x="88582" y="986790"/>
                  </a:cubicBezTo>
                  <a:cubicBezTo>
                    <a:pt x="51435" y="912495"/>
                    <a:pt x="19050" y="844867"/>
                    <a:pt x="0" y="771525"/>
                  </a:cubicBezTo>
                  <a:cubicBezTo>
                    <a:pt x="0" y="752475"/>
                    <a:pt x="0" y="733425"/>
                    <a:pt x="0" y="714375"/>
                  </a:cubicBezTo>
                  <a:cubicBezTo>
                    <a:pt x="952" y="712470"/>
                    <a:pt x="1905" y="710565"/>
                    <a:pt x="2857" y="708660"/>
                  </a:cubicBezTo>
                  <a:cubicBezTo>
                    <a:pt x="42862" y="609600"/>
                    <a:pt x="99060" y="524827"/>
                    <a:pt x="195262" y="469582"/>
                  </a:cubicBezTo>
                  <a:cubicBezTo>
                    <a:pt x="236220" y="445770"/>
                    <a:pt x="279082" y="431482"/>
                    <a:pt x="325755" y="436245"/>
                  </a:cubicBezTo>
                  <a:cubicBezTo>
                    <a:pt x="361950" y="440055"/>
                    <a:pt x="397192" y="449580"/>
                    <a:pt x="431482" y="460057"/>
                  </a:cubicBezTo>
                  <a:cubicBezTo>
                    <a:pt x="474345" y="473392"/>
                    <a:pt x="517207" y="485775"/>
                    <a:pt x="560070" y="499110"/>
                  </a:cubicBezTo>
                  <a:cubicBezTo>
                    <a:pt x="569595" y="501967"/>
                    <a:pt x="574357" y="501967"/>
                    <a:pt x="570547" y="490537"/>
                  </a:cubicBezTo>
                  <a:cubicBezTo>
                    <a:pt x="561975" y="466725"/>
                    <a:pt x="555307" y="441007"/>
                    <a:pt x="539115" y="420052"/>
                  </a:cubicBezTo>
                  <a:cubicBezTo>
                    <a:pt x="508635" y="379095"/>
                    <a:pt x="478155" y="338137"/>
                    <a:pt x="437197" y="306705"/>
                  </a:cubicBezTo>
                  <a:cubicBezTo>
                    <a:pt x="429577" y="300990"/>
                    <a:pt x="426720" y="294322"/>
                    <a:pt x="427672" y="284797"/>
                  </a:cubicBezTo>
                  <a:cubicBezTo>
                    <a:pt x="430530" y="263842"/>
                    <a:pt x="433387" y="241935"/>
                    <a:pt x="436245" y="220980"/>
                  </a:cubicBezTo>
                  <a:cubicBezTo>
                    <a:pt x="426720" y="238125"/>
                    <a:pt x="417195" y="255270"/>
                    <a:pt x="410527" y="273367"/>
                  </a:cubicBezTo>
                  <a:cubicBezTo>
                    <a:pt x="404812" y="288607"/>
                    <a:pt x="396240" y="291465"/>
                    <a:pt x="381952" y="288607"/>
                  </a:cubicBezTo>
                  <a:cubicBezTo>
                    <a:pt x="365760" y="284797"/>
                    <a:pt x="349567" y="282892"/>
                    <a:pt x="332422" y="280035"/>
                  </a:cubicBezTo>
                  <a:cubicBezTo>
                    <a:pt x="301942" y="275272"/>
                    <a:pt x="303847" y="277177"/>
                    <a:pt x="301942" y="246697"/>
                  </a:cubicBezTo>
                  <a:cubicBezTo>
                    <a:pt x="301942" y="245745"/>
                    <a:pt x="300990" y="245745"/>
                    <a:pt x="300037" y="243840"/>
                  </a:cubicBezTo>
                  <a:cubicBezTo>
                    <a:pt x="289560" y="267652"/>
                    <a:pt x="268605" y="274320"/>
                    <a:pt x="246697" y="281940"/>
                  </a:cubicBezTo>
                  <a:cubicBezTo>
                    <a:pt x="224790" y="289560"/>
                    <a:pt x="202882" y="296227"/>
                    <a:pt x="185737" y="314325"/>
                  </a:cubicBezTo>
                  <a:cubicBezTo>
                    <a:pt x="178117" y="322897"/>
                    <a:pt x="168592" y="319087"/>
                    <a:pt x="162877" y="311467"/>
                  </a:cubicBezTo>
                  <a:cubicBezTo>
                    <a:pt x="151447" y="297180"/>
                    <a:pt x="145732" y="280987"/>
                    <a:pt x="145732" y="262890"/>
                  </a:cubicBezTo>
                  <a:cubicBezTo>
                    <a:pt x="145732" y="249555"/>
                    <a:pt x="145732" y="235267"/>
                    <a:pt x="145732" y="220027"/>
                  </a:cubicBezTo>
                  <a:cubicBezTo>
                    <a:pt x="140017" y="222885"/>
                    <a:pt x="141922" y="226695"/>
                    <a:pt x="141922" y="229552"/>
                  </a:cubicBezTo>
                  <a:cubicBezTo>
                    <a:pt x="140970" y="274320"/>
                    <a:pt x="139065" y="318135"/>
                    <a:pt x="139065" y="362902"/>
                  </a:cubicBezTo>
                  <a:cubicBezTo>
                    <a:pt x="139065" y="381000"/>
                    <a:pt x="133350" y="393382"/>
                    <a:pt x="120967" y="405765"/>
                  </a:cubicBezTo>
                  <a:cubicBezTo>
                    <a:pt x="100965" y="425767"/>
                    <a:pt x="79057" y="423862"/>
                    <a:pt x="67627" y="398145"/>
                  </a:cubicBezTo>
                  <a:cubicBezTo>
                    <a:pt x="44767" y="347662"/>
                    <a:pt x="46672" y="295275"/>
                    <a:pt x="60007" y="242887"/>
                  </a:cubicBezTo>
                  <a:cubicBezTo>
                    <a:pt x="60007" y="240982"/>
                    <a:pt x="60960" y="240030"/>
                    <a:pt x="61912" y="239077"/>
                  </a:cubicBezTo>
                  <a:cubicBezTo>
                    <a:pt x="87630" y="186690"/>
                    <a:pt x="114300" y="137160"/>
                    <a:pt x="142875" y="88582"/>
                  </a:cubicBezTo>
                  <a:cubicBezTo>
                    <a:pt x="145732" y="82867"/>
                    <a:pt x="148590" y="77152"/>
                    <a:pt x="155257" y="73342"/>
                  </a:cubicBezTo>
                  <a:cubicBezTo>
                    <a:pt x="208597" y="47625"/>
                    <a:pt x="262890" y="30480"/>
                    <a:pt x="322897" y="40005"/>
                  </a:cubicBezTo>
                  <a:cubicBezTo>
                    <a:pt x="356235" y="44767"/>
                    <a:pt x="387667" y="53340"/>
                    <a:pt x="420052" y="60960"/>
                  </a:cubicBezTo>
                  <a:cubicBezTo>
                    <a:pt x="453390" y="68580"/>
                    <a:pt x="479107" y="84772"/>
                    <a:pt x="500062" y="113347"/>
                  </a:cubicBezTo>
                  <a:cubicBezTo>
                    <a:pt x="521970" y="143827"/>
                    <a:pt x="540067" y="176212"/>
                    <a:pt x="562927" y="205740"/>
                  </a:cubicBezTo>
                  <a:cubicBezTo>
                    <a:pt x="588645" y="239077"/>
                    <a:pt x="603885" y="276225"/>
                    <a:pt x="613410" y="316230"/>
                  </a:cubicBezTo>
                  <a:cubicBezTo>
                    <a:pt x="617220" y="332422"/>
                    <a:pt x="621982" y="347662"/>
                    <a:pt x="626745" y="367665"/>
                  </a:cubicBezTo>
                  <a:cubicBezTo>
                    <a:pt x="644842" y="308610"/>
                    <a:pt x="661035" y="253365"/>
                    <a:pt x="678180" y="199072"/>
                  </a:cubicBezTo>
                  <a:cubicBezTo>
                    <a:pt x="690562" y="160020"/>
                    <a:pt x="680085" y="163830"/>
                    <a:pt x="728662" y="156210"/>
                  </a:cubicBezTo>
                  <a:cubicBezTo>
                    <a:pt x="742950" y="154305"/>
                    <a:pt x="758190" y="152400"/>
                    <a:pt x="772477" y="140970"/>
                  </a:cubicBezTo>
                  <a:cubicBezTo>
                    <a:pt x="761047" y="140017"/>
                    <a:pt x="751522" y="140017"/>
                    <a:pt x="741997" y="138112"/>
                  </a:cubicBezTo>
                  <a:cubicBezTo>
                    <a:pt x="712470" y="133350"/>
                    <a:pt x="703897" y="115252"/>
                    <a:pt x="721042" y="90487"/>
                  </a:cubicBezTo>
                  <a:cubicBezTo>
                    <a:pt x="730567" y="75247"/>
                    <a:pt x="741997" y="60960"/>
                    <a:pt x="753427" y="46672"/>
                  </a:cubicBezTo>
                  <a:cubicBezTo>
                    <a:pt x="760095" y="38100"/>
                    <a:pt x="768667" y="35242"/>
                    <a:pt x="778192" y="35242"/>
                  </a:cubicBezTo>
                  <a:cubicBezTo>
                    <a:pt x="789622" y="34290"/>
                    <a:pt x="801052" y="38100"/>
                    <a:pt x="816292" y="40005"/>
                  </a:cubicBezTo>
                  <a:cubicBezTo>
                    <a:pt x="807720" y="33337"/>
                    <a:pt x="802005" y="27622"/>
                    <a:pt x="795337" y="22860"/>
                  </a:cubicBezTo>
                  <a:cubicBezTo>
                    <a:pt x="787717" y="16192"/>
                    <a:pt x="784860" y="9525"/>
                    <a:pt x="789622" y="0"/>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2D00879-9F70-419E-802C-A97259DEE847}"/>
                </a:ext>
              </a:extLst>
            </p:cNvPr>
            <p:cNvSpPr/>
            <p:nvPr/>
          </p:nvSpPr>
          <p:spPr>
            <a:xfrm>
              <a:off x="10898822" y="5108406"/>
              <a:ext cx="997904" cy="1681571"/>
            </a:xfrm>
            <a:custGeom>
              <a:avLst/>
              <a:gdLst>
                <a:gd name="connsiteX0" fmla="*/ 518320 w 1386208"/>
                <a:gd name="connsiteY0" fmla="*/ 0 h 2335903"/>
                <a:gd name="connsiteX1" fmla="*/ 593568 w 1386208"/>
                <a:gd name="connsiteY1" fmla="*/ 0 h 2335903"/>
                <a:gd name="connsiteX2" fmla="*/ 588805 w 1386208"/>
                <a:gd name="connsiteY2" fmla="*/ 22860 h 2335903"/>
                <a:gd name="connsiteX3" fmla="*/ 568803 w 1386208"/>
                <a:gd name="connsiteY3" fmla="*/ 40005 h 2335903"/>
                <a:gd name="connsiteX4" fmla="*/ 600235 w 1386208"/>
                <a:gd name="connsiteY4" fmla="*/ 35242 h 2335903"/>
                <a:gd name="connsiteX5" fmla="*/ 626905 w 1386208"/>
                <a:gd name="connsiteY5" fmla="*/ 41910 h 2335903"/>
                <a:gd name="connsiteX6" fmla="*/ 668815 w 1386208"/>
                <a:gd name="connsiteY6" fmla="*/ 100965 h 2335903"/>
                <a:gd name="connsiteX7" fmla="*/ 649765 w 1386208"/>
                <a:gd name="connsiteY7" fmla="*/ 137160 h 2335903"/>
                <a:gd name="connsiteX8" fmla="*/ 611665 w 1386208"/>
                <a:gd name="connsiteY8" fmla="*/ 140970 h 2335903"/>
                <a:gd name="connsiteX9" fmla="*/ 638335 w 1386208"/>
                <a:gd name="connsiteY9" fmla="*/ 153352 h 2335903"/>
                <a:gd name="connsiteX10" fmla="*/ 677388 w 1386208"/>
                <a:gd name="connsiteY10" fmla="*/ 160020 h 2335903"/>
                <a:gd name="connsiteX11" fmla="*/ 701200 w 1386208"/>
                <a:gd name="connsiteY11" fmla="*/ 180975 h 2335903"/>
                <a:gd name="connsiteX12" fmla="*/ 738348 w 1386208"/>
                <a:gd name="connsiteY12" fmla="*/ 302895 h 2335903"/>
                <a:gd name="connsiteX13" fmla="*/ 758350 w 1386208"/>
                <a:gd name="connsiteY13" fmla="*/ 368617 h 2335903"/>
                <a:gd name="connsiteX14" fmla="*/ 765970 w 1386208"/>
                <a:gd name="connsiteY14" fmla="*/ 338137 h 2335903"/>
                <a:gd name="connsiteX15" fmla="*/ 805975 w 1386208"/>
                <a:gd name="connsiteY15" fmla="*/ 229552 h 2335903"/>
                <a:gd name="connsiteX16" fmla="*/ 851695 w 1386208"/>
                <a:gd name="connsiteY16" fmla="*/ 160020 h 2335903"/>
                <a:gd name="connsiteX17" fmla="*/ 1001238 w 1386208"/>
                <a:gd name="connsiteY17" fmla="*/ 53340 h 2335903"/>
                <a:gd name="connsiteX18" fmla="*/ 1221265 w 1386208"/>
                <a:gd name="connsiteY18" fmla="*/ 71437 h 2335903"/>
                <a:gd name="connsiteX19" fmla="*/ 1242220 w 1386208"/>
                <a:gd name="connsiteY19" fmla="*/ 90487 h 2335903"/>
                <a:gd name="connsiteX20" fmla="*/ 1277463 w 1386208"/>
                <a:gd name="connsiteY20" fmla="*/ 153352 h 2335903"/>
                <a:gd name="connsiteX21" fmla="*/ 1330803 w 1386208"/>
                <a:gd name="connsiteY21" fmla="*/ 338137 h 2335903"/>
                <a:gd name="connsiteX22" fmla="*/ 1330803 w 1386208"/>
                <a:gd name="connsiteY22" fmla="*/ 342900 h 2335903"/>
                <a:gd name="connsiteX23" fmla="*/ 1313658 w 1386208"/>
                <a:gd name="connsiteY23" fmla="*/ 400050 h 2335903"/>
                <a:gd name="connsiteX24" fmla="*/ 1278415 w 1386208"/>
                <a:gd name="connsiteY24" fmla="*/ 417195 h 2335903"/>
                <a:gd name="connsiteX25" fmla="*/ 1244125 w 1386208"/>
                <a:gd name="connsiteY25" fmla="*/ 369570 h 2335903"/>
                <a:gd name="connsiteX26" fmla="*/ 1241268 w 1386208"/>
                <a:gd name="connsiteY26" fmla="*/ 228600 h 2335903"/>
                <a:gd name="connsiteX27" fmla="*/ 1237458 w 1386208"/>
                <a:gd name="connsiteY27" fmla="*/ 220027 h 2335903"/>
                <a:gd name="connsiteX28" fmla="*/ 1237458 w 1386208"/>
                <a:gd name="connsiteY28" fmla="*/ 262890 h 2335903"/>
                <a:gd name="connsiteX29" fmla="*/ 1221265 w 1386208"/>
                <a:gd name="connsiteY29" fmla="*/ 310515 h 2335903"/>
                <a:gd name="connsiteX30" fmla="*/ 1198405 w 1386208"/>
                <a:gd name="connsiteY30" fmla="*/ 315277 h 2335903"/>
                <a:gd name="connsiteX31" fmla="*/ 1128873 w 1386208"/>
                <a:gd name="connsiteY31" fmla="*/ 280035 h 2335903"/>
                <a:gd name="connsiteX32" fmla="*/ 1081248 w 1386208"/>
                <a:gd name="connsiteY32" fmla="*/ 241935 h 2335903"/>
                <a:gd name="connsiteX33" fmla="*/ 1080295 w 1386208"/>
                <a:gd name="connsiteY33" fmla="*/ 255270 h 2335903"/>
                <a:gd name="connsiteX34" fmla="*/ 1059340 w 1386208"/>
                <a:gd name="connsiteY34" fmla="*/ 280035 h 2335903"/>
                <a:gd name="connsiteX35" fmla="*/ 993618 w 1386208"/>
                <a:gd name="connsiteY35" fmla="*/ 290512 h 2335903"/>
                <a:gd name="connsiteX36" fmla="*/ 976473 w 1386208"/>
                <a:gd name="connsiteY36" fmla="*/ 280987 h 2335903"/>
                <a:gd name="connsiteX37" fmla="*/ 949803 w 1386208"/>
                <a:gd name="connsiteY37" fmla="*/ 221932 h 2335903"/>
                <a:gd name="connsiteX38" fmla="*/ 955518 w 1386208"/>
                <a:gd name="connsiteY38" fmla="*/ 276225 h 2335903"/>
                <a:gd name="connsiteX39" fmla="*/ 941230 w 1386208"/>
                <a:gd name="connsiteY39" fmla="*/ 314325 h 2335903"/>
                <a:gd name="connsiteX40" fmla="*/ 817405 w 1386208"/>
                <a:gd name="connsiteY40" fmla="*/ 483870 h 2335903"/>
                <a:gd name="connsiteX41" fmla="*/ 814548 w 1386208"/>
                <a:gd name="connsiteY41" fmla="*/ 501015 h 2335903"/>
                <a:gd name="connsiteX42" fmla="*/ 831693 w 1386208"/>
                <a:gd name="connsiteY42" fmla="*/ 499110 h 2335903"/>
                <a:gd name="connsiteX43" fmla="*/ 1041243 w 1386208"/>
                <a:gd name="connsiteY43" fmla="*/ 441007 h 2335903"/>
                <a:gd name="connsiteX44" fmla="*/ 1154590 w 1386208"/>
                <a:gd name="connsiteY44" fmla="*/ 452437 h 2335903"/>
                <a:gd name="connsiteX45" fmla="*/ 1296513 w 1386208"/>
                <a:gd name="connsiteY45" fmla="*/ 558165 h 2335903"/>
                <a:gd name="connsiteX46" fmla="*/ 1369855 w 1386208"/>
                <a:gd name="connsiteY46" fmla="*/ 679132 h 2335903"/>
                <a:gd name="connsiteX47" fmla="*/ 1381285 w 1386208"/>
                <a:gd name="connsiteY47" fmla="*/ 782955 h 2335903"/>
                <a:gd name="connsiteX48" fmla="*/ 1326040 w 1386208"/>
                <a:gd name="connsiteY48" fmla="*/ 926782 h 2335903"/>
                <a:gd name="connsiteX49" fmla="*/ 1283178 w 1386208"/>
                <a:gd name="connsiteY49" fmla="*/ 1007745 h 2335903"/>
                <a:gd name="connsiteX50" fmla="*/ 1266985 w 1386208"/>
                <a:gd name="connsiteY50" fmla="*/ 1006792 h 2335903"/>
                <a:gd name="connsiteX51" fmla="*/ 1254603 w 1386208"/>
                <a:gd name="connsiteY51" fmla="*/ 971550 h 2335903"/>
                <a:gd name="connsiteX52" fmla="*/ 1265080 w 1386208"/>
                <a:gd name="connsiteY52" fmla="*/ 869632 h 2335903"/>
                <a:gd name="connsiteX53" fmla="*/ 1232695 w 1386208"/>
                <a:gd name="connsiteY53" fmla="*/ 860107 h 2335903"/>
                <a:gd name="connsiteX54" fmla="*/ 1226028 w 1386208"/>
                <a:gd name="connsiteY54" fmla="*/ 840105 h 2335903"/>
                <a:gd name="connsiteX55" fmla="*/ 1200310 w 1386208"/>
                <a:gd name="connsiteY55" fmla="*/ 777240 h 2335903"/>
                <a:gd name="connsiteX56" fmla="*/ 1201263 w 1386208"/>
                <a:gd name="connsiteY56" fmla="*/ 755332 h 2335903"/>
                <a:gd name="connsiteX57" fmla="*/ 1214598 w 1386208"/>
                <a:gd name="connsiteY57" fmla="*/ 739140 h 2335903"/>
                <a:gd name="connsiteX58" fmla="*/ 1226980 w 1386208"/>
                <a:gd name="connsiteY58" fmla="*/ 723900 h 2335903"/>
                <a:gd name="connsiteX59" fmla="*/ 1154590 w 1386208"/>
                <a:gd name="connsiteY59" fmla="*/ 719137 h 2335903"/>
                <a:gd name="connsiteX60" fmla="*/ 1134588 w 1386208"/>
                <a:gd name="connsiteY60" fmla="*/ 703897 h 2335903"/>
                <a:gd name="connsiteX61" fmla="*/ 1049815 w 1386208"/>
                <a:gd name="connsiteY61" fmla="*/ 671512 h 2335903"/>
                <a:gd name="connsiteX62" fmla="*/ 1145065 w 1386208"/>
                <a:gd name="connsiteY62" fmla="*/ 581025 h 2335903"/>
                <a:gd name="connsiteX63" fmla="*/ 1130778 w 1386208"/>
                <a:gd name="connsiteY63" fmla="*/ 585787 h 2335903"/>
                <a:gd name="connsiteX64" fmla="*/ 1046005 w 1386208"/>
                <a:gd name="connsiteY64" fmla="*/ 635317 h 2335903"/>
                <a:gd name="connsiteX65" fmla="*/ 1016478 w 1386208"/>
                <a:gd name="connsiteY65" fmla="*/ 643890 h 2335903"/>
                <a:gd name="connsiteX66" fmla="*/ 948850 w 1386208"/>
                <a:gd name="connsiteY66" fmla="*/ 643890 h 2335903"/>
                <a:gd name="connsiteX67" fmla="*/ 1034575 w 1386208"/>
                <a:gd name="connsiteY67" fmla="*/ 695325 h 2335903"/>
                <a:gd name="connsiteX68" fmla="*/ 1086963 w 1386208"/>
                <a:gd name="connsiteY68" fmla="*/ 735330 h 2335903"/>
                <a:gd name="connsiteX69" fmla="*/ 1191738 w 1386208"/>
                <a:gd name="connsiteY69" fmla="*/ 882015 h 2335903"/>
                <a:gd name="connsiteX70" fmla="*/ 1206978 w 1386208"/>
                <a:gd name="connsiteY70" fmla="*/ 939165 h 2335903"/>
                <a:gd name="connsiteX71" fmla="*/ 1205073 w 1386208"/>
                <a:gd name="connsiteY71" fmla="*/ 1052512 h 2335903"/>
                <a:gd name="connsiteX72" fmla="*/ 1183165 w 1386208"/>
                <a:gd name="connsiteY72" fmla="*/ 1141095 h 2335903"/>
                <a:gd name="connsiteX73" fmla="*/ 1068865 w 1386208"/>
                <a:gd name="connsiteY73" fmla="*/ 1271587 h 2335903"/>
                <a:gd name="connsiteX74" fmla="*/ 1030765 w 1386208"/>
                <a:gd name="connsiteY74" fmla="*/ 1296352 h 2335903"/>
                <a:gd name="connsiteX75" fmla="*/ 1022193 w 1386208"/>
                <a:gd name="connsiteY75" fmla="*/ 1290637 h 2335903"/>
                <a:gd name="connsiteX76" fmla="*/ 1025050 w 1386208"/>
                <a:gd name="connsiteY76" fmla="*/ 1279207 h 2335903"/>
                <a:gd name="connsiteX77" fmla="*/ 1044100 w 1386208"/>
                <a:gd name="connsiteY77" fmla="*/ 1187767 h 2335903"/>
                <a:gd name="connsiteX78" fmla="*/ 1061245 w 1386208"/>
                <a:gd name="connsiteY78" fmla="*/ 1148715 h 2335903"/>
                <a:gd name="connsiteX79" fmla="*/ 1083153 w 1386208"/>
                <a:gd name="connsiteY79" fmla="*/ 1125855 h 2335903"/>
                <a:gd name="connsiteX80" fmla="*/ 1066960 w 1386208"/>
                <a:gd name="connsiteY80" fmla="*/ 1128712 h 2335903"/>
                <a:gd name="connsiteX81" fmla="*/ 1034575 w 1386208"/>
                <a:gd name="connsiteY81" fmla="*/ 1121092 h 2335903"/>
                <a:gd name="connsiteX82" fmla="*/ 1044100 w 1386208"/>
                <a:gd name="connsiteY82" fmla="*/ 1082040 h 2335903"/>
                <a:gd name="connsiteX83" fmla="*/ 1106965 w 1386208"/>
                <a:gd name="connsiteY83" fmla="*/ 1022032 h 2335903"/>
                <a:gd name="connsiteX84" fmla="*/ 1055530 w 1386208"/>
                <a:gd name="connsiteY84" fmla="*/ 1042987 h 2335903"/>
                <a:gd name="connsiteX85" fmla="*/ 1018383 w 1386208"/>
                <a:gd name="connsiteY85" fmla="*/ 1006792 h 2335903"/>
                <a:gd name="connsiteX86" fmla="*/ 1042195 w 1386208"/>
                <a:gd name="connsiteY86" fmla="*/ 977265 h 2335903"/>
                <a:gd name="connsiteX87" fmla="*/ 1025050 w 1386208"/>
                <a:gd name="connsiteY87" fmla="*/ 982980 h 2335903"/>
                <a:gd name="connsiteX88" fmla="*/ 997428 w 1386208"/>
                <a:gd name="connsiteY88" fmla="*/ 973455 h 2335903"/>
                <a:gd name="connsiteX89" fmla="*/ 961233 w 1386208"/>
                <a:gd name="connsiteY89" fmla="*/ 914400 h 2335903"/>
                <a:gd name="connsiteX90" fmla="*/ 963138 w 1386208"/>
                <a:gd name="connsiteY90" fmla="*/ 883920 h 2335903"/>
                <a:gd name="connsiteX91" fmla="*/ 1001238 w 1386208"/>
                <a:gd name="connsiteY91" fmla="*/ 835342 h 2335903"/>
                <a:gd name="connsiteX92" fmla="*/ 947898 w 1386208"/>
                <a:gd name="connsiteY92" fmla="*/ 851535 h 2335903"/>
                <a:gd name="connsiteX93" fmla="*/ 915513 w 1386208"/>
                <a:gd name="connsiteY93" fmla="*/ 842010 h 2335903"/>
                <a:gd name="connsiteX94" fmla="*/ 905035 w 1386208"/>
                <a:gd name="connsiteY94" fmla="*/ 826770 h 2335903"/>
                <a:gd name="connsiteX95" fmla="*/ 907893 w 1386208"/>
                <a:gd name="connsiteY95" fmla="*/ 797242 h 2335903"/>
                <a:gd name="connsiteX96" fmla="*/ 965995 w 1386208"/>
                <a:gd name="connsiteY96" fmla="*/ 740092 h 2335903"/>
                <a:gd name="connsiteX97" fmla="*/ 886938 w 1386208"/>
                <a:gd name="connsiteY97" fmla="*/ 766762 h 2335903"/>
                <a:gd name="connsiteX98" fmla="*/ 841218 w 1386208"/>
                <a:gd name="connsiteY98" fmla="*/ 755332 h 2335903"/>
                <a:gd name="connsiteX99" fmla="*/ 808833 w 1386208"/>
                <a:gd name="connsiteY99" fmla="*/ 717232 h 2335903"/>
                <a:gd name="connsiteX100" fmla="*/ 772638 w 1386208"/>
                <a:gd name="connsiteY100" fmla="*/ 693420 h 2335903"/>
                <a:gd name="connsiteX101" fmla="*/ 759303 w 1386208"/>
                <a:gd name="connsiteY101" fmla="*/ 695325 h 2335903"/>
                <a:gd name="connsiteX102" fmla="*/ 762160 w 1386208"/>
                <a:gd name="connsiteY102" fmla="*/ 707707 h 2335903"/>
                <a:gd name="connsiteX103" fmla="*/ 946945 w 1386208"/>
                <a:gd name="connsiteY103" fmla="*/ 1187767 h 2335903"/>
                <a:gd name="connsiteX104" fmla="*/ 990760 w 1386208"/>
                <a:gd name="connsiteY104" fmla="*/ 1419225 h 2335903"/>
                <a:gd name="connsiteX105" fmla="*/ 1007905 w 1386208"/>
                <a:gd name="connsiteY105" fmla="*/ 1619250 h 2335903"/>
                <a:gd name="connsiteX106" fmla="*/ 984093 w 1386208"/>
                <a:gd name="connsiteY106" fmla="*/ 1861185 h 2335903"/>
                <a:gd name="connsiteX107" fmla="*/ 934563 w 1386208"/>
                <a:gd name="connsiteY107" fmla="*/ 2043112 h 2335903"/>
                <a:gd name="connsiteX108" fmla="*/ 757621 w 1386208"/>
                <a:gd name="connsiteY108" fmla="*/ 2281133 h 2335903"/>
                <a:gd name="connsiteX109" fmla="*/ 687604 w 1386208"/>
                <a:gd name="connsiteY109" fmla="*/ 2335903 h 2335903"/>
                <a:gd name="connsiteX110" fmla="*/ 686954 w 1386208"/>
                <a:gd name="connsiteY110" fmla="*/ 2335462 h 2335903"/>
                <a:gd name="connsiteX111" fmla="*/ 652160 w 1386208"/>
                <a:gd name="connsiteY111" fmla="*/ 2327790 h 2335903"/>
                <a:gd name="connsiteX112" fmla="*/ 647930 w 1386208"/>
                <a:gd name="connsiteY112" fmla="*/ 2327278 h 2335903"/>
                <a:gd name="connsiteX113" fmla="*/ 508263 w 1386208"/>
                <a:gd name="connsiteY113" fmla="*/ 2243561 h 2335903"/>
                <a:gd name="connsiteX114" fmla="*/ 519273 w 1386208"/>
                <a:gd name="connsiteY114" fmla="*/ 2243137 h 2335903"/>
                <a:gd name="connsiteX115" fmla="*/ 682150 w 1386208"/>
                <a:gd name="connsiteY115" fmla="*/ 2110740 h 2335903"/>
                <a:gd name="connsiteX116" fmla="*/ 827883 w 1386208"/>
                <a:gd name="connsiteY116" fmla="*/ 1872615 h 2335903"/>
                <a:gd name="connsiteX117" fmla="*/ 865030 w 1386208"/>
                <a:gd name="connsiteY117" fmla="*/ 1706880 h 2335903"/>
                <a:gd name="connsiteX118" fmla="*/ 866935 w 1386208"/>
                <a:gd name="connsiteY118" fmla="*/ 1430655 h 2335903"/>
                <a:gd name="connsiteX119" fmla="*/ 751683 w 1386208"/>
                <a:gd name="connsiteY119" fmla="*/ 872490 h 2335903"/>
                <a:gd name="connsiteX120" fmla="*/ 698343 w 1386208"/>
                <a:gd name="connsiteY120" fmla="*/ 727710 h 2335903"/>
                <a:gd name="connsiteX121" fmla="*/ 689770 w 1386208"/>
                <a:gd name="connsiteY121" fmla="*/ 716280 h 2335903"/>
                <a:gd name="connsiteX122" fmla="*/ 681198 w 1386208"/>
                <a:gd name="connsiteY122" fmla="*/ 729615 h 2335903"/>
                <a:gd name="connsiteX123" fmla="*/ 684055 w 1386208"/>
                <a:gd name="connsiteY123" fmla="*/ 803910 h 2335903"/>
                <a:gd name="connsiteX124" fmla="*/ 679293 w 1386208"/>
                <a:gd name="connsiteY124" fmla="*/ 831532 h 2335903"/>
                <a:gd name="connsiteX125" fmla="*/ 613570 w 1386208"/>
                <a:gd name="connsiteY125" fmla="*/ 918210 h 2335903"/>
                <a:gd name="connsiteX126" fmla="*/ 600235 w 1386208"/>
                <a:gd name="connsiteY126" fmla="*/ 926782 h 2335903"/>
                <a:gd name="connsiteX127" fmla="*/ 595473 w 1386208"/>
                <a:gd name="connsiteY127" fmla="*/ 912495 h 2335903"/>
                <a:gd name="connsiteX128" fmla="*/ 585948 w 1386208"/>
                <a:gd name="connsiteY128" fmla="*/ 820102 h 2335903"/>
                <a:gd name="connsiteX129" fmla="*/ 560230 w 1386208"/>
                <a:gd name="connsiteY129" fmla="*/ 768667 h 2335903"/>
                <a:gd name="connsiteX130" fmla="*/ 551658 w 1386208"/>
                <a:gd name="connsiteY130" fmla="*/ 664845 h 2335903"/>
                <a:gd name="connsiteX131" fmla="*/ 527845 w 1386208"/>
                <a:gd name="connsiteY131" fmla="*/ 621982 h 2335903"/>
                <a:gd name="connsiteX132" fmla="*/ 447835 w 1386208"/>
                <a:gd name="connsiteY132" fmla="*/ 606742 h 2335903"/>
                <a:gd name="connsiteX133" fmla="*/ 334488 w 1386208"/>
                <a:gd name="connsiteY133" fmla="*/ 620077 h 2335903"/>
                <a:gd name="connsiteX134" fmla="*/ 289720 w 1386208"/>
                <a:gd name="connsiteY134" fmla="*/ 633412 h 2335903"/>
                <a:gd name="connsiteX135" fmla="*/ 270670 w 1386208"/>
                <a:gd name="connsiteY135" fmla="*/ 618172 h 2335903"/>
                <a:gd name="connsiteX136" fmla="*/ 290673 w 1386208"/>
                <a:gd name="connsiteY136" fmla="*/ 526732 h 2335903"/>
                <a:gd name="connsiteX137" fmla="*/ 294483 w 1386208"/>
                <a:gd name="connsiteY137" fmla="*/ 514350 h 2335903"/>
                <a:gd name="connsiteX138" fmla="*/ 231618 w 1386208"/>
                <a:gd name="connsiteY138" fmla="*/ 636270 h 2335903"/>
                <a:gd name="connsiteX139" fmla="*/ 218283 w 1386208"/>
                <a:gd name="connsiteY139" fmla="*/ 660082 h 2335903"/>
                <a:gd name="connsiteX140" fmla="*/ 133510 w 1386208"/>
                <a:gd name="connsiteY140" fmla="*/ 715327 h 2335903"/>
                <a:gd name="connsiteX141" fmla="*/ 118270 w 1386208"/>
                <a:gd name="connsiteY141" fmla="*/ 702945 h 2335903"/>
                <a:gd name="connsiteX142" fmla="*/ 121128 w 1386208"/>
                <a:gd name="connsiteY142" fmla="*/ 672465 h 2335903"/>
                <a:gd name="connsiteX143" fmla="*/ 103030 w 1386208"/>
                <a:gd name="connsiteY143" fmla="*/ 713422 h 2335903"/>
                <a:gd name="connsiteX144" fmla="*/ 65883 w 1386208"/>
                <a:gd name="connsiteY144" fmla="*/ 762000 h 2335903"/>
                <a:gd name="connsiteX145" fmla="*/ 16353 w 1386208"/>
                <a:gd name="connsiteY145" fmla="*/ 802005 h 2335903"/>
                <a:gd name="connsiteX146" fmla="*/ 7780 w 1386208"/>
                <a:gd name="connsiteY146" fmla="*/ 806767 h 2335903"/>
                <a:gd name="connsiteX147" fmla="*/ 3970 w 1386208"/>
                <a:gd name="connsiteY147" fmla="*/ 797242 h 2335903"/>
                <a:gd name="connsiteX148" fmla="*/ 9685 w 1386208"/>
                <a:gd name="connsiteY148" fmla="*/ 600075 h 2335903"/>
                <a:gd name="connsiteX149" fmla="*/ 16353 w 1386208"/>
                <a:gd name="connsiteY149" fmla="*/ 580072 h 2335903"/>
                <a:gd name="connsiteX150" fmla="*/ 109698 w 1386208"/>
                <a:gd name="connsiteY150" fmla="*/ 464820 h 2335903"/>
                <a:gd name="connsiteX151" fmla="*/ 294483 w 1386208"/>
                <a:gd name="connsiteY151" fmla="*/ 383857 h 2335903"/>
                <a:gd name="connsiteX152" fmla="*/ 567850 w 1386208"/>
                <a:gd name="connsiteY152" fmla="*/ 441007 h 2335903"/>
                <a:gd name="connsiteX153" fmla="*/ 632620 w 1386208"/>
                <a:gd name="connsiteY153" fmla="*/ 480060 h 2335903"/>
                <a:gd name="connsiteX154" fmla="*/ 544038 w 1386208"/>
                <a:gd name="connsiteY154" fmla="*/ 336232 h 2335903"/>
                <a:gd name="connsiteX155" fmla="*/ 557373 w 1386208"/>
                <a:gd name="connsiteY155" fmla="*/ 275272 h 2335903"/>
                <a:gd name="connsiteX156" fmla="*/ 566898 w 1386208"/>
                <a:gd name="connsiteY156" fmla="*/ 267652 h 2335903"/>
                <a:gd name="connsiteX157" fmla="*/ 521178 w 1386208"/>
                <a:gd name="connsiteY157" fmla="*/ 271462 h 2335903"/>
                <a:gd name="connsiteX158" fmla="*/ 484030 w 1386208"/>
                <a:gd name="connsiteY158" fmla="*/ 257175 h 2335903"/>
                <a:gd name="connsiteX159" fmla="*/ 452598 w 1386208"/>
                <a:gd name="connsiteY159" fmla="*/ 223837 h 2335903"/>
                <a:gd name="connsiteX160" fmla="*/ 450693 w 1386208"/>
                <a:gd name="connsiteY160" fmla="*/ 172402 h 2335903"/>
                <a:gd name="connsiteX161" fmla="*/ 432595 w 1386208"/>
                <a:gd name="connsiteY161" fmla="*/ 150495 h 2335903"/>
                <a:gd name="connsiteX162" fmla="*/ 420213 w 1386208"/>
                <a:gd name="connsiteY162" fmla="*/ 169545 h 2335903"/>
                <a:gd name="connsiteX163" fmla="*/ 385923 w 1386208"/>
                <a:gd name="connsiteY163" fmla="*/ 191452 h 2335903"/>
                <a:gd name="connsiteX164" fmla="*/ 344965 w 1386208"/>
                <a:gd name="connsiteY164" fmla="*/ 213360 h 2335903"/>
                <a:gd name="connsiteX165" fmla="*/ 299245 w 1386208"/>
                <a:gd name="connsiteY165" fmla="*/ 275272 h 2335903"/>
                <a:gd name="connsiteX166" fmla="*/ 284958 w 1386208"/>
                <a:gd name="connsiteY166" fmla="*/ 284797 h 2335903"/>
                <a:gd name="connsiteX167" fmla="*/ 281148 w 1386208"/>
                <a:gd name="connsiteY167" fmla="*/ 269557 h 2335903"/>
                <a:gd name="connsiteX168" fmla="*/ 321153 w 1386208"/>
                <a:gd name="connsiteY168" fmla="*/ 136207 h 2335903"/>
                <a:gd name="connsiteX169" fmla="*/ 336393 w 1386208"/>
                <a:gd name="connsiteY169" fmla="*/ 121920 h 2335903"/>
                <a:gd name="connsiteX170" fmla="*/ 483078 w 1386208"/>
                <a:gd name="connsiteY170" fmla="*/ 22860 h 2335903"/>
                <a:gd name="connsiteX171" fmla="*/ 518320 w 1386208"/>
                <a:gd name="connsiteY171" fmla="*/ 0 h 23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86208" h="2335903">
                  <a:moveTo>
                    <a:pt x="518320" y="0"/>
                  </a:moveTo>
                  <a:cubicBezTo>
                    <a:pt x="543085" y="0"/>
                    <a:pt x="568803" y="0"/>
                    <a:pt x="593568" y="0"/>
                  </a:cubicBezTo>
                  <a:cubicBezTo>
                    <a:pt x="599283" y="9525"/>
                    <a:pt x="595473" y="16192"/>
                    <a:pt x="588805" y="22860"/>
                  </a:cubicBezTo>
                  <a:cubicBezTo>
                    <a:pt x="583090" y="27622"/>
                    <a:pt x="576423" y="33337"/>
                    <a:pt x="568803" y="40005"/>
                  </a:cubicBezTo>
                  <a:cubicBezTo>
                    <a:pt x="581185" y="38100"/>
                    <a:pt x="590710" y="36195"/>
                    <a:pt x="600235" y="35242"/>
                  </a:cubicBezTo>
                  <a:cubicBezTo>
                    <a:pt x="609760" y="34290"/>
                    <a:pt x="621190" y="34290"/>
                    <a:pt x="626905" y="41910"/>
                  </a:cubicBezTo>
                  <a:cubicBezTo>
                    <a:pt x="642145" y="60960"/>
                    <a:pt x="659290" y="78105"/>
                    <a:pt x="668815" y="100965"/>
                  </a:cubicBezTo>
                  <a:cubicBezTo>
                    <a:pt x="677388" y="119062"/>
                    <a:pt x="668815" y="132397"/>
                    <a:pt x="649765" y="137160"/>
                  </a:cubicBezTo>
                  <a:cubicBezTo>
                    <a:pt x="638335" y="140017"/>
                    <a:pt x="625953" y="139065"/>
                    <a:pt x="611665" y="140970"/>
                  </a:cubicBezTo>
                  <a:cubicBezTo>
                    <a:pt x="621190" y="148590"/>
                    <a:pt x="629763" y="151447"/>
                    <a:pt x="638335" y="153352"/>
                  </a:cubicBezTo>
                  <a:cubicBezTo>
                    <a:pt x="650718" y="156210"/>
                    <a:pt x="664053" y="158115"/>
                    <a:pt x="677388" y="160020"/>
                  </a:cubicBezTo>
                  <a:cubicBezTo>
                    <a:pt x="690723" y="161925"/>
                    <a:pt x="697390" y="167640"/>
                    <a:pt x="701200" y="180975"/>
                  </a:cubicBezTo>
                  <a:cubicBezTo>
                    <a:pt x="712630" y="221932"/>
                    <a:pt x="725965" y="261937"/>
                    <a:pt x="738348" y="302895"/>
                  </a:cubicBezTo>
                  <a:cubicBezTo>
                    <a:pt x="745015" y="323850"/>
                    <a:pt x="750730" y="343852"/>
                    <a:pt x="758350" y="368617"/>
                  </a:cubicBezTo>
                  <a:cubicBezTo>
                    <a:pt x="761208" y="355282"/>
                    <a:pt x="764065" y="346710"/>
                    <a:pt x="765970" y="338137"/>
                  </a:cubicBezTo>
                  <a:cubicBezTo>
                    <a:pt x="775495" y="300037"/>
                    <a:pt x="783115" y="261937"/>
                    <a:pt x="805975" y="229552"/>
                  </a:cubicBezTo>
                  <a:cubicBezTo>
                    <a:pt x="822168" y="206692"/>
                    <a:pt x="835503" y="182880"/>
                    <a:pt x="851695" y="160020"/>
                  </a:cubicBezTo>
                  <a:cubicBezTo>
                    <a:pt x="906940" y="79057"/>
                    <a:pt x="906940" y="79057"/>
                    <a:pt x="1001238" y="53340"/>
                  </a:cubicBezTo>
                  <a:cubicBezTo>
                    <a:pt x="1077438" y="32385"/>
                    <a:pt x="1150780" y="35242"/>
                    <a:pt x="1221265" y="71437"/>
                  </a:cubicBezTo>
                  <a:cubicBezTo>
                    <a:pt x="1229838" y="76200"/>
                    <a:pt x="1237458" y="81915"/>
                    <a:pt x="1242220" y="90487"/>
                  </a:cubicBezTo>
                  <a:cubicBezTo>
                    <a:pt x="1253650" y="111442"/>
                    <a:pt x="1266033" y="132397"/>
                    <a:pt x="1277463" y="153352"/>
                  </a:cubicBezTo>
                  <a:cubicBezTo>
                    <a:pt x="1308895" y="210502"/>
                    <a:pt x="1341280" y="268605"/>
                    <a:pt x="1330803" y="338137"/>
                  </a:cubicBezTo>
                  <a:cubicBezTo>
                    <a:pt x="1330803" y="340042"/>
                    <a:pt x="1330803" y="340995"/>
                    <a:pt x="1330803" y="342900"/>
                  </a:cubicBezTo>
                  <a:cubicBezTo>
                    <a:pt x="1328898" y="362902"/>
                    <a:pt x="1324135" y="382905"/>
                    <a:pt x="1313658" y="400050"/>
                  </a:cubicBezTo>
                  <a:cubicBezTo>
                    <a:pt x="1305085" y="415290"/>
                    <a:pt x="1290798" y="421005"/>
                    <a:pt x="1278415" y="417195"/>
                  </a:cubicBezTo>
                  <a:cubicBezTo>
                    <a:pt x="1261270" y="411480"/>
                    <a:pt x="1245078" y="387667"/>
                    <a:pt x="1244125" y="369570"/>
                  </a:cubicBezTo>
                  <a:cubicBezTo>
                    <a:pt x="1243173" y="322897"/>
                    <a:pt x="1242220" y="276225"/>
                    <a:pt x="1241268" y="228600"/>
                  </a:cubicBezTo>
                  <a:cubicBezTo>
                    <a:pt x="1241268" y="225742"/>
                    <a:pt x="1243173" y="222885"/>
                    <a:pt x="1237458" y="220027"/>
                  </a:cubicBezTo>
                  <a:cubicBezTo>
                    <a:pt x="1237458" y="235267"/>
                    <a:pt x="1237458" y="248602"/>
                    <a:pt x="1237458" y="262890"/>
                  </a:cubicBezTo>
                  <a:cubicBezTo>
                    <a:pt x="1237458" y="280987"/>
                    <a:pt x="1231743" y="296227"/>
                    <a:pt x="1221265" y="310515"/>
                  </a:cubicBezTo>
                  <a:cubicBezTo>
                    <a:pt x="1215550" y="318135"/>
                    <a:pt x="1206025" y="323850"/>
                    <a:pt x="1198405" y="315277"/>
                  </a:cubicBezTo>
                  <a:cubicBezTo>
                    <a:pt x="1179355" y="294322"/>
                    <a:pt x="1153638" y="288607"/>
                    <a:pt x="1128873" y="280035"/>
                  </a:cubicBezTo>
                  <a:cubicBezTo>
                    <a:pt x="1109823" y="273367"/>
                    <a:pt x="1091725" y="264795"/>
                    <a:pt x="1081248" y="241935"/>
                  </a:cubicBezTo>
                  <a:cubicBezTo>
                    <a:pt x="1080295" y="248602"/>
                    <a:pt x="1080295" y="252412"/>
                    <a:pt x="1080295" y="255270"/>
                  </a:cubicBezTo>
                  <a:cubicBezTo>
                    <a:pt x="1081248" y="270510"/>
                    <a:pt x="1074580" y="278130"/>
                    <a:pt x="1059340" y="280035"/>
                  </a:cubicBezTo>
                  <a:cubicBezTo>
                    <a:pt x="1037433" y="282892"/>
                    <a:pt x="1015525" y="286702"/>
                    <a:pt x="993618" y="290512"/>
                  </a:cubicBezTo>
                  <a:cubicBezTo>
                    <a:pt x="984093" y="292417"/>
                    <a:pt x="980283" y="289560"/>
                    <a:pt x="976473" y="280987"/>
                  </a:cubicBezTo>
                  <a:cubicBezTo>
                    <a:pt x="967900" y="260985"/>
                    <a:pt x="958375" y="240982"/>
                    <a:pt x="949803" y="221932"/>
                  </a:cubicBezTo>
                  <a:cubicBezTo>
                    <a:pt x="950755" y="240982"/>
                    <a:pt x="952660" y="258127"/>
                    <a:pt x="955518" y="276225"/>
                  </a:cubicBezTo>
                  <a:cubicBezTo>
                    <a:pt x="958375" y="292417"/>
                    <a:pt x="953613" y="302895"/>
                    <a:pt x="941230" y="314325"/>
                  </a:cubicBezTo>
                  <a:cubicBezTo>
                    <a:pt x="887890" y="361950"/>
                    <a:pt x="839313" y="413385"/>
                    <a:pt x="817405" y="483870"/>
                  </a:cubicBezTo>
                  <a:cubicBezTo>
                    <a:pt x="815500" y="489585"/>
                    <a:pt x="810738" y="496252"/>
                    <a:pt x="814548" y="501015"/>
                  </a:cubicBezTo>
                  <a:cubicBezTo>
                    <a:pt x="819310" y="506730"/>
                    <a:pt x="825978" y="501015"/>
                    <a:pt x="831693" y="499110"/>
                  </a:cubicBezTo>
                  <a:cubicBezTo>
                    <a:pt x="901225" y="479107"/>
                    <a:pt x="969805" y="455295"/>
                    <a:pt x="1041243" y="441007"/>
                  </a:cubicBezTo>
                  <a:cubicBezTo>
                    <a:pt x="1080295" y="433387"/>
                    <a:pt x="1119348" y="436245"/>
                    <a:pt x="1154590" y="452437"/>
                  </a:cubicBezTo>
                  <a:cubicBezTo>
                    <a:pt x="1207930" y="478155"/>
                    <a:pt x="1257460" y="511492"/>
                    <a:pt x="1296513" y="558165"/>
                  </a:cubicBezTo>
                  <a:cubicBezTo>
                    <a:pt x="1326993" y="595312"/>
                    <a:pt x="1347948" y="637222"/>
                    <a:pt x="1369855" y="679132"/>
                  </a:cubicBezTo>
                  <a:cubicBezTo>
                    <a:pt x="1387953" y="713422"/>
                    <a:pt x="1389858" y="746760"/>
                    <a:pt x="1381285" y="782955"/>
                  </a:cubicBezTo>
                  <a:cubicBezTo>
                    <a:pt x="1369855" y="833437"/>
                    <a:pt x="1347948" y="880110"/>
                    <a:pt x="1326040" y="926782"/>
                  </a:cubicBezTo>
                  <a:cubicBezTo>
                    <a:pt x="1312705" y="954405"/>
                    <a:pt x="1300323" y="982980"/>
                    <a:pt x="1283178" y="1007745"/>
                  </a:cubicBezTo>
                  <a:cubicBezTo>
                    <a:pt x="1276510" y="1016317"/>
                    <a:pt x="1272700" y="1016317"/>
                    <a:pt x="1266985" y="1006792"/>
                  </a:cubicBezTo>
                  <a:cubicBezTo>
                    <a:pt x="1260318" y="995362"/>
                    <a:pt x="1255555" y="983932"/>
                    <a:pt x="1254603" y="971550"/>
                  </a:cubicBezTo>
                  <a:cubicBezTo>
                    <a:pt x="1251745" y="937260"/>
                    <a:pt x="1238410" y="902017"/>
                    <a:pt x="1265080" y="869632"/>
                  </a:cubicBezTo>
                  <a:cubicBezTo>
                    <a:pt x="1246030" y="884872"/>
                    <a:pt x="1241268" y="882967"/>
                    <a:pt x="1232695" y="860107"/>
                  </a:cubicBezTo>
                  <a:cubicBezTo>
                    <a:pt x="1229838" y="853440"/>
                    <a:pt x="1228885" y="846772"/>
                    <a:pt x="1226028" y="840105"/>
                  </a:cubicBezTo>
                  <a:cubicBezTo>
                    <a:pt x="1219360" y="818197"/>
                    <a:pt x="1215550" y="795337"/>
                    <a:pt x="1200310" y="777240"/>
                  </a:cubicBezTo>
                  <a:cubicBezTo>
                    <a:pt x="1192690" y="768667"/>
                    <a:pt x="1194595" y="762000"/>
                    <a:pt x="1201263" y="755332"/>
                  </a:cubicBezTo>
                  <a:cubicBezTo>
                    <a:pt x="1206025" y="749617"/>
                    <a:pt x="1209835" y="744855"/>
                    <a:pt x="1214598" y="739140"/>
                  </a:cubicBezTo>
                  <a:cubicBezTo>
                    <a:pt x="1218408" y="734377"/>
                    <a:pt x="1223170" y="728662"/>
                    <a:pt x="1226980" y="723900"/>
                  </a:cubicBezTo>
                  <a:cubicBezTo>
                    <a:pt x="1201263" y="739140"/>
                    <a:pt x="1177450" y="734377"/>
                    <a:pt x="1154590" y="719137"/>
                  </a:cubicBezTo>
                  <a:cubicBezTo>
                    <a:pt x="1147923" y="714375"/>
                    <a:pt x="1141255" y="708660"/>
                    <a:pt x="1134588" y="703897"/>
                  </a:cubicBezTo>
                  <a:cubicBezTo>
                    <a:pt x="1111728" y="684847"/>
                    <a:pt x="1087915" y="666750"/>
                    <a:pt x="1049815" y="671512"/>
                  </a:cubicBezTo>
                  <a:cubicBezTo>
                    <a:pt x="1079343" y="635317"/>
                    <a:pt x="1115538" y="611505"/>
                    <a:pt x="1145065" y="581025"/>
                  </a:cubicBezTo>
                  <a:cubicBezTo>
                    <a:pt x="1138398" y="580072"/>
                    <a:pt x="1134588" y="583882"/>
                    <a:pt x="1130778" y="585787"/>
                  </a:cubicBezTo>
                  <a:cubicBezTo>
                    <a:pt x="1101250" y="599122"/>
                    <a:pt x="1073628" y="618172"/>
                    <a:pt x="1046005" y="635317"/>
                  </a:cubicBezTo>
                  <a:cubicBezTo>
                    <a:pt x="1036480" y="641032"/>
                    <a:pt x="1026955" y="643890"/>
                    <a:pt x="1016478" y="643890"/>
                  </a:cubicBezTo>
                  <a:cubicBezTo>
                    <a:pt x="993618" y="643890"/>
                    <a:pt x="971710" y="643890"/>
                    <a:pt x="948850" y="643890"/>
                  </a:cubicBezTo>
                  <a:cubicBezTo>
                    <a:pt x="978378" y="660082"/>
                    <a:pt x="1006000" y="678180"/>
                    <a:pt x="1034575" y="695325"/>
                  </a:cubicBezTo>
                  <a:cubicBezTo>
                    <a:pt x="1053625" y="706755"/>
                    <a:pt x="1072675" y="718185"/>
                    <a:pt x="1086963" y="735330"/>
                  </a:cubicBezTo>
                  <a:cubicBezTo>
                    <a:pt x="1126968" y="780097"/>
                    <a:pt x="1160305" y="830580"/>
                    <a:pt x="1191738" y="882015"/>
                  </a:cubicBezTo>
                  <a:cubicBezTo>
                    <a:pt x="1202215" y="900112"/>
                    <a:pt x="1207930" y="918210"/>
                    <a:pt x="1206978" y="939165"/>
                  </a:cubicBezTo>
                  <a:cubicBezTo>
                    <a:pt x="1206025" y="977265"/>
                    <a:pt x="1203168" y="1015365"/>
                    <a:pt x="1205073" y="1052512"/>
                  </a:cubicBezTo>
                  <a:cubicBezTo>
                    <a:pt x="1206978" y="1085850"/>
                    <a:pt x="1201263" y="1114425"/>
                    <a:pt x="1183165" y="1141095"/>
                  </a:cubicBezTo>
                  <a:cubicBezTo>
                    <a:pt x="1151733" y="1189672"/>
                    <a:pt x="1110775" y="1231582"/>
                    <a:pt x="1068865" y="1271587"/>
                  </a:cubicBezTo>
                  <a:cubicBezTo>
                    <a:pt x="1058388" y="1282065"/>
                    <a:pt x="1044100" y="1289685"/>
                    <a:pt x="1030765" y="1296352"/>
                  </a:cubicBezTo>
                  <a:cubicBezTo>
                    <a:pt x="1024098" y="1300162"/>
                    <a:pt x="1020288" y="1300162"/>
                    <a:pt x="1022193" y="1290637"/>
                  </a:cubicBezTo>
                  <a:cubicBezTo>
                    <a:pt x="1023145" y="1286827"/>
                    <a:pt x="1024098" y="1283017"/>
                    <a:pt x="1025050" y="1279207"/>
                  </a:cubicBezTo>
                  <a:cubicBezTo>
                    <a:pt x="1031718" y="1248727"/>
                    <a:pt x="1041243" y="1218247"/>
                    <a:pt x="1044100" y="1187767"/>
                  </a:cubicBezTo>
                  <a:cubicBezTo>
                    <a:pt x="1046005" y="1172527"/>
                    <a:pt x="1050768" y="1159192"/>
                    <a:pt x="1061245" y="1148715"/>
                  </a:cubicBezTo>
                  <a:cubicBezTo>
                    <a:pt x="1068865" y="1141095"/>
                    <a:pt x="1076485" y="1133475"/>
                    <a:pt x="1083153" y="1125855"/>
                  </a:cubicBezTo>
                  <a:cubicBezTo>
                    <a:pt x="1076485" y="1125855"/>
                    <a:pt x="1071723" y="1127760"/>
                    <a:pt x="1066960" y="1128712"/>
                  </a:cubicBezTo>
                  <a:cubicBezTo>
                    <a:pt x="1054578" y="1132522"/>
                    <a:pt x="1043148" y="1134427"/>
                    <a:pt x="1034575" y="1121092"/>
                  </a:cubicBezTo>
                  <a:cubicBezTo>
                    <a:pt x="1026955" y="1108710"/>
                    <a:pt x="1030765" y="1092517"/>
                    <a:pt x="1044100" y="1082040"/>
                  </a:cubicBezTo>
                  <a:cubicBezTo>
                    <a:pt x="1067913" y="1064895"/>
                    <a:pt x="1086010" y="1042987"/>
                    <a:pt x="1106965" y="1022032"/>
                  </a:cubicBezTo>
                  <a:cubicBezTo>
                    <a:pt x="1090773" y="1030605"/>
                    <a:pt x="1074580" y="1040130"/>
                    <a:pt x="1055530" y="1042987"/>
                  </a:cubicBezTo>
                  <a:cubicBezTo>
                    <a:pt x="1030765" y="1047750"/>
                    <a:pt x="1014573" y="1030605"/>
                    <a:pt x="1018383" y="1006792"/>
                  </a:cubicBezTo>
                  <a:cubicBezTo>
                    <a:pt x="1020288" y="993457"/>
                    <a:pt x="1031718" y="987742"/>
                    <a:pt x="1042195" y="977265"/>
                  </a:cubicBezTo>
                  <a:cubicBezTo>
                    <a:pt x="1034575" y="980122"/>
                    <a:pt x="1029813" y="981075"/>
                    <a:pt x="1025050" y="982980"/>
                  </a:cubicBezTo>
                  <a:cubicBezTo>
                    <a:pt x="1012668" y="989647"/>
                    <a:pt x="1004095" y="986790"/>
                    <a:pt x="997428" y="973455"/>
                  </a:cubicBezTo>
                  <a:cubicBezTo>
                    <a:pt x="986950" y="953452"/>
                    <a:pt x="974568" y="933450"/>
                    <a:pt x="961233" y="914400"/>
                  </a:cubicBezTo>
                  <a:cubicBezTo>
                    <a:pt x="953613" y="902970"/>
                    <a:pt x="953613" y="894397"/>
                    <a:pt x="963138" y="883920"/>
                  </a:cubicBezTo>
                  <a:cubicBezTo>
                    <a:pt x="976473" y="867727"/>
                    <a:pt x="988855" y="851535"/>
                    <a:pt x="1001238" y="835342"/>
                  </a:cubicBezTo>
                  <a:cubicBezTo>
                    <a:pt x="982188" y="839152"/>
                    <a:pt x="965043" y="843915"/>
                    <a:pt x="947898" y="851535"/>
                  </a:cubicBezTo>
                  <a:cubicBezTo>
                    <a:pt x="933610" y="857250"/>
                    <a:pt x="923133" y="854392"/>
                    <a:pt x="915513" y="842010"/>
                  </a:cubicBezTo>
                  <a:cubicBezTo>
                    <a:pt x="911703" y="837247"/>
                    <a:pt x="909798" y="831532"/>
                    <a:pt x="905035" y="826770"/>
                  </a:cubicBezTo>
                  <a:cubicBezTo>
                    <a:pt x="895510" y="815340"/>
                    <a:pt x="896463" y="806767"/>
                    <a:pt x="907893" y="797242"/>
                  </a:cubicBezTo>
                  <a:cubicBezTo>
                    <a:pt x="926943" y="780097"/>
                    <a:pt x="944088" y="761047"/>
                    <a:pt x="965995" y="740092"/>
                  </a:cubicBezTo>
                  <a:cubicBezTo>
                    <a:pt x="936468" y="749617"/>
                    <a:pt x="911703" y="758190"/>
                    <a:pt x="886938" y="766762"/>
                  </a:cubicBezTo>
                  <a:cubicBezTo>
                    <a:pt x="868840" y="772477"/>
                    <a:pt x="853600" y="769620"/>
                    <a:pt x="841218" y="755332"/>
                  </a:cubicBezTo>
                  <a:cubicBezTo>
                    <a:pt x="829788" y="742950"/>
                    <a:pt x="819310" y="730567"/>
                    <a:pt x="808833" y="717232"/>
                  </a:cubicBezTo>
                  <a:cubicBezTo>
                    <a:pt x="799308" y="705802"/>
                    <a:pt x="787878" y="696277"/>
                    <a:pt x="772638" y="693420"/>
                  </a:cubicBezTo>
                  <a:cubicBezTo>
                    <a:pt x="767875" y="692467"/>
                    <a:pt x="763113" y="691515"/>
                    <a:pt x="759303" y="695325"/>
                  </a:cubicBezTo>
                  <a:cubicBezTo>
                    <a:pt x="755493" y="700087"/>
                    <a:pt x="760255" y="703897"/>
                    <a:pt x="762160" y="707707"/>
                  </a:cubicBezTo>
                  <a:cubicBezTo>
                    <a:pt x="847885" y="858202"/>
                    <a:pt x="899320" y="1022032"/>
                    <a:pt x="946945" y="1187767"/>
                  </a:cubicBezTo>
                  <a:cubicBezTo>
                    <a:pt x="968853" y="1263015"/>
                    <a:pt x="981235" y="1341120"/>
                    <a:pt x="990760" y="1419225"/>
                  </a:cubicBezTo>
                  <a:cubicBezTo>
                    <a:pt x="998380" y="1485900"/>
                    <a:pt x="1005048" y="1552575"/>
                    <a:pt x="1007905" y="1619250"/>
                  </a:cubicBezTo>
                  <a:cubicBezTo>
                    <a:pt x="1010763" y="1701165"/>
                    <a:pt x="997428" y="1781175"/>
                    <a:pt x="984093" y="1861185"/>
                  </a:cubicBezTo>
                  <a:cubicBezTo>
                    <a:pt x="973615" y="1923097"/>
                    <a:pt x="961233" y="1985010"/>
                    <a:pt x="934563" y="2043112"/>
                  </a:cubicBezTo>
                  <a:cubicBezTo>
                    <a:pt x="890986" y="2135981"/>
                    <a:pt x="831871" y="2214919"/>
                    <a:pt x="757621" y="2281133"/>
                  </a:cubicBezTo>
                  <a:lnTo>
                    <a:pt x="687604" y="2335903"/>
                  </a:lnTo>
                  <a:lnTo>
                    <a:pt x="686954" y="2335462"/>
                  </a:lnTo>
                  <a:cubicBezTo>
                    <a:pt x="676465" y="2328640"/>
                    <a:pt x="675014" y="2329959"/>
                    <a:pt x="652160" y="2327790"/>
                  </a:cubicBezTo>
                  <a:lnTo>
                    <a:pt x="647930" y="2327278"/>
                  </a:lnTo>
                  <a:lnTo>
                    <a:pt x="508263" y="2243561"/>
                  </a:lnTo>
                  <a:lnTo>
                    <a:pt x="519273" y="2243137"/>
                  </a:lnTo>
                  <a:cubicBezTo>
                    <a:pt x="585948" y="2214562"/>
                    <a:pt x="637383" y="2165985"/>
                    <a:pt x="682150" y="2110740"/>
                  </a:cubicBezTo>
                  <a:cubicBezTo>
                    <a:pt x="741205" y="2037397"/>
                    <a:pt x="790735" y="1959292"/>
                    <a:pt x="827883" y="1872615"/>
                  </a:cubicBezTo>
                  <a:cubicBezTo>
                    <a:pt x="850743" y="1819275"/>
                    <a:pt x="856458" y="1762125"/>
                    <a:pt x="865030" y="1706880"/>
                  </a:cubicBezTo>
                  <a:cubicBezTo>
                    <a:pt x="879318" y="1615440"/>
                    <a:pt x="874555" y="1523047"/>
                    <a:pt x="866935" y="1430655"/>
                  </a:cubicBezTo>
                  <a:cubicBezTo>
                    <a:pt x="850743" y="1240155"/>
                    <a:pt x="804070" y="1055370"/>
                    <a:pt x="751683" y="872490"/>
                  </a:cubicBezTo>
                  <a:cubicBezTo>
                    <a:pt x="737395" y="822960"/>
                    <a:pt x="722155" y="774382"/>
                    <a:pt x="698343" y="727710"/>
                  </a:cubicBezTo>
                  <a:cubicBezTo>
                    <a:pt x="696438" y="722947"/>
                    <a:pt x="695485" y="716280"/>
                    <a:pt x="689770" y="716280"/>
                  </a:cubicBezTo>
                  <a:cubicBezTo>
                    <a:pt x="683103" y="716280"/>
                    <a:pt x="683103" y="723900"/>
                    <a:pt x="681198" y="729615"/>
                  </a:cubicBezTo>
                  <a:cubicBezTo>
                    <a:pt x="672625" y="754380"/>
                    <a:pt x="676435" y="779145"/>
                    <a:pt x="684055" y="803910"/>
                  </a:cubicBezTo>
                  <a:cubicBezTo>
                    <a:pt x="687865" y="814387"/>
                    <a:pt x="686913" y="822960"/>
                    <a:pt x="679293" y="831532"/>
                  </a:cubicBezTo>
                  <a:cubicBezTo>
                    <a:pt x="657385" y="860107"/>
                    <a:pt x="635478" y="889635"/>
                    <a:pt x="613570" y="918210"/>
                  </a:cubicBezTo>
                  <a:cubicBezTo>
                    <a:pt x="610713" y="922972"/>
                    <a:pt x="606903" y="928687"/>
                    <a:pt x="600235" y="926782"/>
                  </a:cubicBezTo>
                  <a:cubicBezTo>
                    <a:pt x="593568" y="924877"/>
                    <a:pt x="595473" y="917257"/>
                    <a:pt x="595473" y="912495"/>
                  </a:cubicBezTo>
                  <a:cubicBezTo>
                    <a:pt x="595473" y="881062"/>
                    <a:pt x="600235" y="849630"/>
                    <a:pt x="585948" y="820102"/>
                  </a:cubicBezTo>
                  <a:cubicBezTo>
                    <a:pt x="577375" y="802957"/>
                    <a:pt x="568803" y="785812"/>
                    <a:pt x="560230" y="768667"/>
                  </a:cubicBezTo>
                  <a:cubicBezTo>
                    <a:pt x="544038" y="735330"/>
                    <a:pt x="536418" y="701992"/>
                    <a:pt x="551658" y="664845"/>
                  </a:cubicBezTo>
                  <a:cubicBezTo>
                    <a:pt x="560230" y="644842"/>
                    <a:pt x="550705" y="630555"/>
                    <a:pt x="527845" y="621982"/>
                  </a:cubicBezTo>
                  <a:cubicBezTo>
                    <a:pt x="502128" y="612457"/>
                    <a:pt x="474505" y="611505"/>
                    <a:pt x="447835" y="606742"/>
                  </a:cubicBezTo>
                  <a:cubicBezTo>
                    <a:pt x="408783" y="600075"/>
                    <a:pt x="371635" y="609600"/>
                    <a:pt x="334488" y="620077"/>
                  </a:cubicBezTo>
                  <a:cubicBezTo>
                    <a:pt x="319248" y="623887"/>
                    <a:pt x="304008" y="628650"/>
                    <a:pt x="289720" y="633412"/>
                  </a:cubicBezTo>
                  <a:cubicBezTo>
                    <a:pt x="269718" y="639127"/>
                    <a:pt x="268765" y="637222"/>
                    <a:pt x="270670" y="618172"/>
                  </a:cubicBezTo>
                  <a:cubicBezTo>
                    <a:pt x="273528" y="586740"/>
                    <a:pt x="281148" y="556260"/>
                    <a:pt x="290673" y="526732"/>
                  </a:cubicBezTo>
                  <a:cubicBezTo>
                    <a:pt x="291625" y="522922"/>
                    <a:pt x="293530" y="519112"/>
                    <a:pt x="294483" y="514350"/>
                  </a:cubicBezTo>
                  <a:cubicBezTo>
                    <a:pt x="266860" y="535305"/>
                    <a:pt x="236380" y="594360"/>
                    <a:pt x="231618" y="636270"/>
                  </a:cubicBezTo>
                  <a:cubicBezTo>
                    <a:pt x="230665" y="646747"/>
                    <a:pt x="226855" y="654367"/>
                    <a:pt x="218283" y="660082"/>
                  </a:cubicBezTo>
                  <a:cubicBezTo>
                    <a:pt x="190660" y="680085"/>
                    <a:pt x="165895" y="702945"/>
                    <a:pt x="133510" y="715327"/>
                  </a:cubicBezTo>
                  <a:cubicBezTo>
                    <a:pt x="118270" y="721042"/>
                    <a:pt x="115413" y="720090"/>
                    <a:pt x="118270" y="702945"/>
                  </a:cubicBezTo>
                  <a:cubicBezTo>
                    <a:pt x="119223" y="693420"/>
                    <a:pt x="122080" y="682942"/>
                    <a:pt x="121128" y="672465"/>
                  </a:cubicBezTo>
                  <a:cubicBezTo>
                    <a:pt x="115413" y="685800"/>
                    <a:pt x="108745" y="699135"/>
                    <a:pt x="103030" y="713422"/>
                  </a:cubicBezTo>
                  <a:cubicBezTo>
                    <a:pt x="95410" y="733425"/>
                    <a:pt x="83028" y="749617"/>
                    <a:pt x="65883" y="762000"/>
                  </a:cubicBezTo>
                  <a:cubicBezTo>
                    <a:pt x="48738" y="774382"/>
                    <a:pt x="32545" y="788670"/>
                    <a:pt x="16353" y="802005"/>
                  </a:cubicBezTo>
                  <a:cubicBezTo>
                    <a:pt x="13495" y="803910"/>
                    <a:pt x="11590" y="807720"/>
                    <a:pt x="7780" y="806767"/>
                  </a:cubicBezTo>
                  <a:cubicBezTo>
                    <a:pt x="3970" y="805815"/>
                    <a:pt x="3970" y="801052"/>
                    <a:pt x="3970" y="797242"/>
                  </a:cubicBezTo>
                  <a:cubicBezTo>
                    <a:pt x="2065" y="731520"/>
                    <a:pt x="-6507" y="665797"/>
                    <a:pt x="9685" y="600075"/>
                  </a:cubicBezTo>
                  <a:cubicBezTo>
                    <a:pt x="11590" y="593407"/>
                    <a:pt x="13495" y="585787"/>
                    <a:pt x="16353" y="580072"/>
                  </a:cubicBezTo>
                  <a:cubicBezTo>
                    <a:pt x="40165" y="536257"/>
                    <a:pt x="66835" y="494347"/>
                    <a:pt x="109698" y="464820"/>
                  </a:cubicBezTo>
                  <a:cubicBezTo>
                    <a:pt x="166848" y="426720"/>
                    <a:pt x="224950" y="390525"/>
                    <a:pt x="294483" y="383857"/>
                  </a:cubicBezTo>
                  <a:cubicBezTo>
                    <a:pt x="391638" y="374332"/>
                    <a:pt x="484983" y="383857"/>
                    <a:pt x="567850" y="441007"/>
                  </a:cubicBezTo>
                  <a:cubicBezTo>
                    <a:pt x="587853" y="454342"/>
                    <a:pt x="607855" y="467677"/>
                    <a:pt x="632620" y="480060"/>
                  </a:cubicBezTo>
                  <a:cubicBezTo>
                    <a:pt x="602140" y="429577"/>
                    <a:pt x="573565" y="382905"/>
                    <a:pt x="544038" y="336232"/>
                  </a:cubicBezTo>
                  <a:cubicBezTo>
                    <a:pt x="522130" y="300990"/>
                    <a:pt x="523083" y="299085"/>
                    <a:pt x="557373" y="275272"/>
                  </a:cubicBezTo>
                  <a:cubicBezTo>
                    <a:pt x="559278" y="273367"/>
                    <a:pt x="562135" y="271462"/>
                    <a:pt x="566898" y="267652"/>
                  </a:cubicBezTo>
                  <a:cubicBezTo>
                    <a:pt x="549753" y="269557"/>
                    <a:pt x="535465" y="268605"/>
                    <a:pt x="521178" y="271462"/>
                  </a:cubicBezTo>
                  <a:cubicBezTo>
                    <a:pt x="504985" y="274320"/>
                    <a:pt x="493555" y="268605"/>
                    <a:pt x="484030" y="257175"/>
                  </a:cubicBezTo>
                  <a:cubicBezTo>
                    <a:pt x="473553" y="245745"/>
                    <a:pt x="464028" y="235267"/>
                    <a:pt x="452598" y="223837"/>
                  </a:cubicBezTo>
                  <a:cubicBezTo>
                    <a:pt x="427833" y="199072"/>
                    <a:pt x="427833" y="196215"/>
                    <a:pt x="450693" y="172402"/>
                  </a:cubicBezTo>
                  <a:cubicBezTo>
                    <a:pt x="438310" y="172402"/>
                    <a:pt x="438310" y="172402"/>
                    <a:pt x="432595" y="150495"/>
                  </a:cubicBezTo>
                  <a:cubicBezTo>
                    <a:pt x="425928" y="155257"/>
                    <a:pt x="423070" y="162877"/>
                    <a:pt x="420213" y="169545"/>
                  </a:cubicBezTo>
                  <a:cubicBezTo>
                    <a:pt x="413545" y="184785"/>
                    <a:pt x="401163" y="192405"/>
                    <a:pt x="385923" y="191452"/>
                  </a:cubicBezTo>
                  <a:cubicBezTo>
                    <a:pt x="365920" y="189547"/>
                    <a:pt x="354490" y="197167"/>
                    <a:pt x="344965" y="213360"/>
                  </a:cubicBezTo>
                  <a:cubicBezTo>
                    <a:pt x="331630" y="235267"/>
                    <a:pt x="314485" y="255270"/>
                    <a:pt x="299245" y="275272"/>
                  </a:cubicBezTo>
                  <a:cubicBezTo>
                    <a:pt x="295435" y="280035"/>
                    <a:pt x="292578" y="287655"/>
                    <a:pt x="284958" y="284797"/>
                  </a:cubicBezTo>
                  <a:cubicBezTo>
                    <a:pt x="278290" y="281940"/>
                    <a:pt x="281148" y="275272"/>
                    <a:pt x="281148" y="269557"/>
                  </a:cubicBezTo>
                  <a:cubicBezTo>
                    <a:pt x="284005" y="221932"/>
                    <a:pt x="295435" y="177165"/>
                    <a:pt x="321153" y="136207"/>
                  </a:cubicBezTo>
                  <a:cubicBezTo>
                    <a:pt x="324963" y="129540"/>
                    <a:pt x="330678" y="125730"/>
                    <a:pt x="336393" y="121920"/>
                  </a:cubicBezTo>
                  <a:cubicBezTo>
                    <a:pt x="384018" y="86677"/>
                    <a:pt x="434500" y="56197"/>
                    <a:pt x="483078" y="22860"/>
                  </a:cubicBezTo>
                  <a:cubicBezTo>
                    <a:pt x="494508" y="15240"/>
                    <a:pt x="504985" y="4762"/>
                    <a:pt x="518320" y="0"/>
                  </a:cubicBezTo>
                  <a:close/>
                </a:path>
              </a:pathLst>
            </a:custGeom>
            <a:grpFill/>
            <a:ln w="9525"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EE194F9D-92C5-494D-A71F-52F797241779}"/>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965DE85-99CD-45CA-B40D-D66A355C3F59}"/>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13205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E680D13C-0D78-4ADF-A5D5-7867A9125EC7}"/>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71BC114-F2C7-4604-9852-F32BC9BE689D}"/>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80D13C-0D78-4ADF-A5D5-7867A9125EC7}"/>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39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15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CB2AF-9946-424A-9CAE-38BB37347F6C}"/>
              </a:ext>
            </a:extLst>
          </p:cNvPr>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5" name="Group 4">
            <a:extLst>
              <a:ext uri="{FF2B5EF4-FFF2-40B4-BE49-F238E27FC236}">
                <a16:creationId xmlns:a16="http://schemas.microsoft.com/office/drawing/2014/main" id="{FCDCF713-1497-4259-A27C-F8344C734761}"/>
              </a:ext>
            </a:extLst>
          </p:cNvPr>
          <p:cNvGrpSpPr/>
          <p:nvPr userDrawn="1"/>
        </p:nvGrpSpPr>
        <p:grpSpPr>
          <a:xfrm flipH="1">
            <a:off x="709507" y="1610238"/>
            <a:ext cx="4407202" cy="4611048"/>
            <a:chOff x="6446339" y="1280897"/>
            <a:chExt cx="4320717" cy="5303052"/>
          </a:xfrm>
          <a:effectLst>
            <a:outerShdw blurRad="50800" dist="38100" dir="8100000" algn="tr" rotWithShape="0">
              <a:prstClr val="black">
                <a:alpha val="40000"/>
              </a:prstClr>
            </a:outerShdw>
          </a:effectLst>
        </p:grpSpPr>
        <p:sp>
          <p:nvSpPr>
            <p:cNvPr id="6" name="Freeform: Shape 5">
              <a:extLst>
                <a:ext uri="{FF2B5EF4-FFF2-40B4-BE49-F238E27FC236}">
                  <a16:creationId xmlns:a16="http://schemas.microsoft.com/office/drawing/2014/main" id="{089A3254-D934-443A-A8E5-26F43C45538A}"/>
                </a:ext>
              </a:extLst>
            </p:cNvPr>
            <p:cNvSpPr/>
            <p:nvPr/>
          </p:nvSpPr>
          <p:spPr>
            <a:xfrm>
              <a:off x="7360122" y="5629227"/>
              <a:ext cx="2033648" cy="954722"/>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1DD443A-C981-400C-A78A-A3A2BFA88DE0}"/>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gradFill flip="none" rotWithShape="1">
              <a:gsLst>
                <a:gs pos="40000">
                  <a:schemeClr val="bg1">
                    <a:lumMod val="60000"/>
                  </a:schemeClr>
                </a:gs>
                <a:gs pos="70000">
                  <a:schemeClr val="bg1">
                    <a:lumMod val="65000"/>
                  </a:schemeClr>
                </a:gs>
                <a:gs pos="50000">
                  <a:schemeClr val="bg1">
                    <a:lumMod val="95000"/>
                  </a:schemeClr>
                </a:gs>
                <a:gs pos="0">
                  <a:schemeClr val="bg1">
                    <a:lumMod val="75000"/>
                  </a:schemeClr>
                </a:gs>
                <a:gs pos="100000">
                  <a:schemeClr val="bg1">
                    <a:lumMod val="65000"/>
                  </a:schemeClr>
                </a:gs>
              </a:gsLst>
              <a:lin ang="16800000" scaled="0"/>
              <a:tileRect/>
            </a:gra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8372E7C-CB1E-4E4D-9F8E-024C2326AF7E}"/>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F2C58F3-2A40-41BA-BACD-47E754647D05}"/>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0F2220-32CC-44D4-8AFE-C56E78A9D7D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74E8244-A4F2-4E86-8B08-5FF2D301EB9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gradFill flip="none" rotWithShape="1">
              <a:gsLst>
                <a:gs pos="0">
                  <a:schemeClr val="bg1">
                    <a:lumMod val="75000"/>
                  </a:schemeClr>
                </a:gs>
                <a:gs pos="100000">
                  <a:schemeClr val="bg1">
                    <a:lumMod val="85000"/>
                  </a:schemeClr>
                </a:gs>
              </a:gsLst>
              <a:lin ang="10800000" scaled="1"/>
              <a:tileRect/>
            </a:gra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3C300E-7D6B-41AC-A90B-BE4D04EB849A}"/>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3" name="Text Placeholder 9">
            <a:extLst>
              <a:ext uri="{FF2B5EF4-FFF2-40B4-BE49-F238E27FC236}">
                <a16:creationId xmlns:a16="http://schemas.microsoft.com/office/drawing/2014/main" id="{8B4429A7-D1AE-4770-A50D-87D49E00B254}"/>
              </a:ext>
            </a:extLst>
          </p:cNvPr>
          <p:cNvSpPr>
            <a:spLocks noGrp="1"/>
          </p:cNvSpPr>
          <p:nvPr>
            <p:ph type="body" sz="quarter" idx="5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Shape 13">
            <a:extLst>
              <a:ext uri="{FF2B5EF4-FFF2-40B4-BE49-F238E27FC236}">
                <a16:creationId xmlns:a16="http://schemas.microsoft.com/office/drawing/2014/main" id="{F042331B-3BD8-4CBE-8C5B-302479E090BA}"/>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15">
            <a:extLst>
              <a:ext uri="{FF2B5EF4-FFF2-40B4-BE49-F238E27FC236}">
                <a16:creationId xmlns:a16="http://schemas.microsoft.com/office/drawing/2014/main" id="{BC7E575B-9A0A-4153-80C4-02F15165D070}"/>
              </a:ext>
            </a:extLst>
          </p:cNvPr>
          <p:cNvSpPr>
            <a:spLocks noGrp="1"/>
          </p:cNvSpPr>
          <p:nvPr>
            <p:ph type="pic" idx="16" hasCustomPrompt="1"/>
          </p:nvPr>
        </p:nvSpPr>
        <p:spPr>
          <a:xfrm>
            <a:off x="952835" y="1831952"/>
            <a:ext cx="4014766" cy="2996923"/>
          </a:xfrm>
          <a:custGeom>
            <a:avLst/>
            <a:gdLst>
              <a:gd name="connsiteX0" fmla="*/ 0 w 4014766"/>
              <a:gd name="connsiteY0" fmla="*/ 0 h 2996923"/>
              <a:gd name="connsiteX1" fmla="*/ 3877709 w 4014766"/>
              <a:gd name="connsiteY1" fmla="*/ 788969 h 2996923"/>
              <a:gd name="connsiteX2" fmla="*/ 4014766 w 4014766"/>
              <a:gd name="connsiteY2" fmla="*/ 2864276 h 2996923"/>
              <a:gd name="connsiteX3" fmla="*/ 209763 w 4014766"/>
              <a:gd name="connsiteY3" fmla="*/ 2996923 h 2996923"/>
              <a:gd name="connsiteX0" fmla="*/ 0 w 4014766"/>
              <a:gd name="connsiteY0" fmla="*/ 0 h 2996923"/>
              <a:gd name="connsiteX1" fmla="*/ 3907527 w 4014766"/>
              <a:gd name="connsiteY1" fmla="*/ 798908 h 2996923"/>
              <a:gd name="connsiteX2" fmla="*/ 4014766 w 4014766"/>
              <a:gd name="connsiteY2" fmla="*/ 2864276 h 2996923"/>
              <a:gd name="connsiteX3" fmla="*/ 209763 w 4014766"/>
              <a:gd name="connsiteY3" fmla="*/ 2996923 h 2996923"/>
              <a:gd name="connsiteX4" fmla="*/ 0 w 4014766"/>
              <a:gd name="connsiteY4" fmla="*/ 0 h 299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766" h="2996923">
                <a:moveTo>
                  <a:pt x="0" y="0"/>
                </a:moveTo>
                <a:lnTo>
                  <a:pt x="3907527" y="798908"/>
                </a:lnTo>
                <a:lnTo>
                  <a:pt x="4014766" y="2864276"/>
                </a:lnTo>
                <a:lnTo>
                  <a:pt x="209763" y="2996923"/>
                </a:lnTo>
                <a:lnTo>
                  <a:pt x="0" y="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254020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6" r:id="rId3"/>
    <p:sldLayoutId id="2147483732" r:id="rId4"/>
    <p:sldLayoutId id="2147483738" r:id="rId5"/>
    <p:sldLayoutId id="2147483748" r:id="rId6"/>
    <p:sldLayoutId id="2147483751" r:id="rId7"/>
    <p:sldLayoutId id="2147483752" r:id="rId8"/>
    <p:sldLayoutId id="2147483749" r:id="rId9"/>
    <p:sldLayoutId id="2147483750" r:id="rId10"/>
    <p:sldLayoutId id="2147483739" r:id="rId11"/>
    <p:sldLayoutId id="2147483740" r:id="rId12"/>
    <p:sldLayoutId id="2147483741" r:id="rId13"/>
    <p:sldLayoutId id="2147483742" r:id="rId14"/>
    <p:sldLayoutId id="2147483744" r:id="rId15"/>
    <p:sldLayoutId id="2147483745" r:id="rId16"/>
    <p:sldLayoutId id="2147483746" r:id="rId17"/>
    <p:sldLayoutId id="2147483747"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2670" y="2110154"/>
            <a:ext cx="8758744" cy="2171428"/>
          </a:xfrm>
          <a:prstGeom prst="rect">
            <a:avLst/>
          </a:prstGeom>
          <a:noFill/>
        </p:spPr>
        <p:txBody>
          <a:bodyPr wrap="none" rtlCol="0">
            <a:spAutoFit/>
          </a:bodyPr>
          <a:lstStyle/>
          <a:p>
            <a:pPr algn="ctr">
              <a:lnSpc>
                <a:spcPct val="150000"/>
              </a:lnSpc>
            </a:pPr>
            <a:r>
              <a:rPr lang="en-US" sz="4800" b="1">
                <a:solidFill>
                  <a:srgbClr val="00B0F0"/>
                </a:solidFill>
                <a:effectLst>
                  <a:outerShdw blurRad="38100" dist="38100" dir="2700000" algn="tl">
                    <a:srgbClr val="000000">
                      <a:alpha val="43137"/>
                    </a:srgbClr>
                  </a:outerShdw>
                </a:effectLst>
              </a:rPr>
              <a:t>CHÀO MỪNG CÁC EM </a:t>
            </a:r>
          </a:p>
          <a:p>
            <a:pPr algn="ctr">
              <a:lnSpc>
                <a:spcPct val="150000"/>
              </a:lnSpc>
            </a:pPr>
            <a:r>
              <a:rPr lang="en-US" sz="4800" b="1">
                <a:solidFill>
                  <a:srgbClr val="00B0F0"/>
                </a:solidFill>
                <a:effectLst>
                  <a:outerShdw blurRad="38100" dist="38100" dir="2700000" algn="tl">
                    <a:srgbClr val="000000">
                      <a:alpha val="43137"/>
                    </a:srgbClr>
                  </a:outerShdw>
                </a:effectLst>
              </a:rPr>
              <a:t>ĐẾN VỚI BÀI HỌC HÔM NAY!</a:t>
            </a: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b="1" u="sng">
                <a:solidFill>
                  <a:srgbClr val="002060"/>
                </a:solidFill>
              </a:rPr>
              <a:t>Tiêu chí đánh giá</a:t>
            </a:r>
            <a:endParaRPr lang="en-US" sz="3200" b="1" u="sng" dirty="0">
              <a:solidFill>
                <a:srgbClr val="002060"/>
              </a:solidFill>
            </a:endParaRPr>
          </a:p>
        </p:txBody>
      </p:sp>
      <p:sp>
        <p:nvSpPr>
          <p:cNvPr id="3" name="Rectangle 2">
            <a:extLst>
              <a:ext uri="{FF2B5EF4-FFF2-40B4-BE49-F238E27FC236}">
                <a16:creationId xmlns:a16="http://schemas.microsoft.com/office/drawing/2014/main" id="{1A8F7D68-0D0D-4FDF-A7B1-3F12124E64F7}"/>
              </a:ext>
            </a:extLst>
          </p:cNvPr>
          <p:cNvSpPr/>
          <p:nvPr/>
        </p:nvSpPr>
        <p:spPr>
          <a:xfrm>
            <a:off x="933856" y="2446513"/>
            <a:ext cx="3960000" cy="187414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A151B354-7ED0-46FB-B611-95A2B3BC25E0}"/>
              </a:ext>
            </a:extLst>
          </p:cNvPr>
          <p:cNvSpPr/>
          <p:nvPr/>
        </p:nvSpPr>
        <p:spPr>
          <a:xfrm>
            <a:off x="7317279" y="2437385"/>
            <a:ext cx="3960000" cy="1872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 name="Group 6">
            <a:extLst>
              <a:ext uri="{FF2B5EF4-FFF2-40B4-BE49-F238E27FC236}">
                <a16:creationId xmlns:a16="http://schemas.microsoft.com/office/drawing/2014/main" id="{C7078C14-12A8-4584-916B-C590B6CE2F4E}"/>
              </a:ext>
            </a:extLst>
          </p:cNvPr>
          <p:cNvGrpSpPr/>
          <p:nvPr/>
        </p:nvGrpSpPr>
        <p:grpSpPr>
          <a:xfrm>
            <a:off x="111785" y="1717305"/>
            <a:ext cx="1447516" cy="3312368"/>
            <a:chOff x="2952760" y="2204864"/>
            <a:chExt cx="1447516" cy="3312368"/>
          </a:xfrm>
        </p:grpSpPr>
        <p:sp>
          <p:nvSpPr>
            <p:cNvPr id="8" name="Up-Down Arrow 47">
              <a:extLst>
                <a:ext uri="{FF2B5EF4-FFF2-40B4-BE49-F238E27FC236}">
                  <a16:creationId xmlns:a16="http://schemas.microsoft.com/office/drawing/2014/main" id="{2D8FB28F-D363-42E5-8286-76A581D177BB}"/>
                </a:ext>
              </a:extLst>
            </p:cNvPr>
            <p:cNvSpPr/>
            <p:nvPr/>
          </p:nvSpPr>
          <p:spPr>
            <a:xfrm>
              <a:off x="2960116" y="2204864"/>
              <a:ext cx="1440160" cy="3312368"/>
            </a:xfrm>
            <a:prstGeom prst="upDownArrow">
              <a:avLst/>
            </a:prstGeom>
            <a:solidFill>
              <a:schemeClr val="bg1"/>
            </a:solidFill>
            <a:ln>
              <a:noFill/>
            </a:ln>
            <a:effectLst>
              <a:outerShdw blurRad="38100" dist="127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Up-Down Arrow 45">
              <a:extLst>
                <a:ext uri="{FF2B5EF4-FFF2-40B4-BE49-F238E27FC236}">
                  <a16:creationId xmlns:a16="http://schemas.microsoft.com/office/drawing/2014/main" id="{75C0A787-3411-44B7-BD09-C21094483261}"/>
                </a:ext>
              </a:extLst>
            </p:cNvPr>
            <p:cNvSpPr/>
            <p:nvPr/>
          </p:nvSpPr>
          <p:spPr>
            <a:xfrm>
              <a:off x="2952760" y="2213742"/>
              <a:ext cx="720080" cy="2592288"/>
            </a:xfrm>
            <a:custGeom>
              <a:avLst/>
              <a:gdLst/>
              <a:ahLst/>
              <a:cxnLst/>
              <a:rect l="l" t="t" r="r" b="b"/>
              <a:pathLst>
                <a:path w="720080" h="2592288">
                  <a:moveTo>
                    <a:pt x="720080" y="0"/>
                  </a:moveTo>
                  <a:lnTo>
                    <a:pt x="720080" y="720080"/>
                  </a:lnTo>
                  <a:lnTo>
                    <a:pt x="720080" y="2592288"/>
                  </a:lnTo>
                  <a:lnTo>
                    <a:pt x="360040" y="2592288"/>
                  </a:lnTo>
                  <a:lnTo>
                    <a:pt x="360040" y="720080"/>
                  </a:lnTo>
                  <a:lnTo>
                    <a:pt x="0"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Up-Down Arrow 45">
              <a:extLst>
                <a:ext uri="{FF2B5EF4-FFF2-40B4-BE49-F238E27FC236}">
                  <a16:creationId xmlns:a16="http://schemas.microsoft.com/office/drawing/2014/main" id="{EE50EA38-7B7B-452E-972B-F6D67875939D}"/>
                </a:ext>
              </a:extLst>
            </p:cNvPr>
            <p:cNvSpPr/>
            <p:nvPr/>
          </p:nvSpPr>
          <p:spPr>
            <a:xfrm>
              <a:off x="3672840" y="2213742"/>
              <a:ext cx="720080" cy="720080"/>
            </a:xfrm>
            <a:custGeom>
              <a:avLst/>
              <a:gdLst/>
              <a:ahLst/>
              <a:cxnLst/>
              <a:rect l="l" t="t" r="r" b="b"/>
              <a:pathLst>
                <a:path w="720080" h="720080">
                  <a:moveTo>
                    <a:pt x="0" y="0"/>
                  </a:moveTo>
                  <a:lnTo>
                    <a:pt x="720080" y="720080"/>
                  </a:lnTo>
                  <a:lnTo>
                    <a:pt x="360040" y="720080"/>
                  </a:lnTo>
                  <a:lnTo>
                    <a:pt x="0" y="72008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1" name="Group 10">
            <a:extLst>
              <a:ext uri="{FF2B5EF4-FFF2-40B4-BE49-F238E27FC236}">
                <a16:creationId xmlns:a16="http://schemas.microsoft.com/office/drawing/2014/main" id="{12EF68E6-65BA-4BC9-AD33-0B576FC2B8DD}"/>
              </a:ext>
            </a:extLst>
          </p:cNvPr>
          <p:cNvGrpSpPr/>
          <p:nvPr/>
        </p:nvGrpSpPr>
        <p:grpSpPr>
          <a:xfrm>
            <a:off x="10257042" y="1459397"/>
            <a:ext cx="1440160" cy="3312368"/>
            <a:chOff x="4716016" y="2204864"/>
            <a:chExt cx="1440160" cy="3312368"/>
          </a:xfrm>
        </p:grpSpPr>
        <p:sp>
          <p:nvSpPr>
            <p:cNvPr id="12" name="Up-Down Arrow 52">
              <a:extLst>
                <a:ext uri="{FF2B5EF4-FFF2-40B4-BE49-F238E27FC236}">
                  <a16:creationId xmlns:a16="http://schemas.microsoft.com/office/drawing/2014/main" id="{ABD60B42-EFFA-4A90-B6BC-BF1A47574415}"/>
                </a:ext>
              </a:extLst>
            </p:cNvPr>
            <p:cNvSpPr/>
            <p:nvPr/>
          </p:nvSpPr>
          <p:spPr>
            <a:xfrm>
              <a:off x="4716016" y="2204864"/>
              <a:ext cx="1440160" cy="3312368"/>
            </a:xfrm>
            <a:prstGeom prst="upDownArrow">
              <a:avLst/>
            </a:prstGeom>
            <a:solidFill>
              <a:schemeClr val="bg1">
                <a:lumMod val="95000"/>
              </a:schemeClr>
            </a:solidFill>
            <a:ln>
              <a:noFill/>
            </a:ln>
            <a:effectLst>
              <a:outerShdw blurRad="38100" dist="127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Up-Down Arrow 46">
              <a:extLst>
                <a:ext uri="{FF2B5EF4-FFF2-40B4-BE49-F238E27FC236}">
                  <a16:creationId xmlns:a16="http://schemas.microsoft.com/office/drawing/2014/main" id="{92B41B1C-0A7F-4A4C-AA57-A8DE420D8904}"/>
                </a:ext>
              </a:extLst>
            </p:cNvPr>
            <p:cNvSpPr/>
            <p:nvPr/>
          </p:nvSpPr>
          <p:spPr>
            <a:xfrm>
              <a:off x="4716016" y="2924944"/>
              <a:ext cx="728958" cy="2592288"/>
            </a:xfrm>
            <a:custGeom>
              <a:avLst/>
              <a:gdLst/>
              <a:ahLst/>
              <a:cxnLst/>
              <a:rect l="l" t="t" r="r" b="b"/>
              <a:pathLst>
                <a:path w="728958" h="2592288">
                  <a:moveTo>
                    <a:pt x="360040" y="0"/>
                  </a:moveTo>
                  <a:lnTo>
                    <a:pt x="720080" y="0"/>
                  </a:lnTo>
                  <a:lnTo>
                    <a:pt x="720080" y="1872208"/>
                  </a:lnTo>
                  <a:lnTo>
                    <a:pt x="728958" y="1872208"/>
                  </a:lnTo>
                  <a:lnTo>
                    <a:pt x="728958" y="2583410"/>
                  </a:lnTo>
                  <a:lnTo>
                    <a:pt x="720080" y="2592288"/>
                  </a:lnTo>
                  <a:lnTo>
                    <a:pt x="0" y="1872208"/>
                  </a:lnTo>
                  <a:lnTo>
                    <a:pt x="360040" y="1872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Up-Down Arrow 46">
              <a:extLst>
                <a:ext uri="{FF2B5EF4-FFF2-40B4-BE49-F238E27FC236}">
                  <a16:creationId xmlns:a16="http://schemas.microsoft.com/office/drawing/2014/main" id="{4892834A-EAED-408E-858C-8F2F93BC21A7}"/>
                </a:ext>
              </a:extLst>
            </p:cNvPr>
            <p:cNvSpPr/>
            <p:nvPr/>
          </p:nvSpPr>
          <p:spPr>
            <a:xfrm>
              <a:off x="5427218" y="2916318"/>
              <a:ext cx="728958" cy="2592288"/>
            </a:xfrm>
            <a:custGeom>
              <a:avLst/>
              <a:gdLst/>
              <a:ahLst/>
              <a:cxnLst/>
              <a:rect l="l" t="t" r="r" b="b"/>
              <a:pathLst>
                <a:path w="728958" h="2592288">
                  <a:moveTo>
                    <a:pt x="0" y="0"/>
                  </a:moveTo>
                  <a:lnTo>
                    <a:pt x="8878" y="0"/>
                  </a:lnTo>
                  <a:lnTo>
                    <a:pt x="8878" y="1872208"/>
                  </a:lnTo>
                  <a:lnTo>
                    <a:pt x="368918" y="1872208"/>
                  </a:lnTo>
                  <a:lnTo>
                    <a:pt x="728958" y="1872208"/>
                  </a:lnTo>
                  <a:lnTo>
                    <a:pt x="8878" y="2592288"/>
                  </a:lnTo>
                  <a:lnTo>
                    <a:pt x="0" y="258341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aphicFrame>
        <p:nvGraphicFramePr>
          <p:cNvPr id="27" name="Table 26"/>
          <p:cNvGraphicFramePr>
            <a:graphicFrameLocks noGrp="1"/>
          </p:cNvGraphicFramePr>
          <p:nvPr>
            <p:extLst>
              <p:ext uri="{D42A27DB-BD31-4B8C-83A1-F6EECF244321}">
                <p14:modId xmlns:p14="http://schemas.microsoft.com/office/powerpoint/2010/main" val="1789789377"/>
              </p:ext>
            </p:extLst>
          </p:nvPr>
        </p:nvGraphicFramePr>
        <p:xfrm>
          <a:off x="831866" y="1172308"/>
          <a:ext cx="10136378" cy="5017477"/>
        </p:xfrm>
        <a:graphic>
          <a:graphicData uri="http://schemas.openxmlformats.org/drawingml/2006/table">
            <a:tbl>
              <a:tblPr firstRow="1" bandRow="1">
                <a:tableStyleId>{5C22544A-7EE6-4342-B048-85BDC9FD1C3A}</a:tableStyleId>
              </a:tblPr>
              <a:tblGrid>
                <a:gridCol w="3236042">
                  <a:extLst>
                    <a:ext uri="{9D8B030D-6E8A-4147-A177-3AD203B41FA5}">
                      <a16:colId xmlns:a16="http://schemas.microsoft.com/office/drawing/2014/main" val="20000"/>
                    </a:ext>
                  </a:extLst>
                </a:gridCol>
                <a:gridCol w="6900336">
                  <a:extLst>
                    <a:ext uri="{9D8B030D-6E8A-4147-A177-3AD203B41FA5}">
                      <a16:colId xmlns:a16="http://schemas.microsoft.com/office/drawing/2014/main" val="20001"/>
                    </a:ext>
                  </a:extLst>
                </a:gridCol>
              </a:tblGrid>
              <a:tr h="574430">
                <a:tc>
                  <a:txBody>
                    <a:bodyPr/>
                    <a:lstStyle/>
                    <a:p>
                      <a:pPr algn="ctr"/>
                      <a:r>
                        <a:rPr lang="en-US" sz="2400"/>
                        <a:t>Tiêu</a:t>
                      </a:r>
                      <a:r>
                        <a:rPr lang="en-US" sz="2400" baseline="0"/>
                        <a:t> chí</a:t>
                      </a:r>
                      <a:endParaRPr lang="en-US" sz="2400"/>
                    </a:p>
                  </a:txBody>
                  <a:tcPr>
                    <a:solidFill>
                      <a:schemeClr val="accent3">
                        <a:lumMod val="50000"/>
                      </a:schemeClr>
                    </a:solidFill>
                  </a:tcPr>
                </a:tc>
                <a:tc>
                  <a:txBody>
                    <a:bodyPr/>
                    <a:lstStyle/>
                    <a:p>
                      <a:pPr algn="ctr"/>
                      <a:r>
                        <a:rPr lang="en-US" sz="2400"/>
                        <a:t>Mô</a:t>
                      </a:r>
                      <a:r>
                        <a:rPr lang="en-US" sz="2400" baseline="0"/>
                        <a:t> tả</a:t>
                      </a:r>
                      <a:endParaRPr lang="en-US" sz="2400"/>
                    </a:p>
                  </a:txBody>
                  <a:tcPr>
                    <a:solidFill>
                      <a:schemeClr val="accent3">
                        <a:lumMod val="50000"/>
                      </a:schemeClr>
                    </a:solidFill>
                  </a:tcPr>
                </a:tc>
                <a:extLst>
                  <a:ext uri="{0D108BD9-81ED-4DB2-BD59-A6C34878D82A}">
                    <a16:rowId xmlns:a16="http://schemas.microsoft.com/office/drawing/2014/main" val="10000"/>
                  </a:ext>
                </a:extLst>
              </a:tr>
              <a:tr h="1641231">
                <a:tc>
                  <a:txBody>
                    <a:bodyPr/>
                    <a:lstStyle/>
                    <a:p>
                      <a:pPr>
                        <a:lnSpc>
                          <a:spcPct val="150000"/>
                        </a:lnSpc>
                      </a:pPr>
                      <a:endParaRPr lang="en-US" sz="2000"/>
                    </a:p>
                    <a:p>
                      <a:pPr>
                        <a:lnSpc>
                          <a:spcPct val="150000"/>
                        </a:lnSpc>
                      </a:pPr>
                      <a:r>
                        <a:rPr lang="en-US" sz="2000"/>
                        <a:t>Nội</a:t>
                      </a:r>
                      <a:r>
                        <a:rPr lang="en-US" sz="2000" baseline="0"/>
                        <a:t> dung</a:t>
                      </a:r>
                      <a:endParaRPr lang="en-US" sz="2000"/>
                    </a:p>
                  </a:txBody>
                  <a:tcPr>
                    <a:solidFill>
                      <a:schemeClr val="accent3">
                        <a:lumMod val="60000"/>
                        <a:lumOff val="40000"/>
                      </a:schemeClr>
                    </a:solidFill>
                  </a:tcPr>
                </a:tc>
                <a:tc>
                  <a:txBody>
                    <a:bodyPr/>
                    <a:lstStyle/>
                    <a:p>
                      <a:pPr marL="342900" indent="-342900">
                        <a:lnSpc>
                          <a:spcPct val="150000"/>
                        </a:lnSpc>
                        <a:buFont typeface="Wingdings" pitchFamily="2" charset="2"/>
                        <a:buChar char="Ø"/>
                      </a:pPr>
                      <a:r>
                        <a:rPr lang="en-US" sz="2000"/>
                        <a:t>Tóm</a:t>
                      </a:r>
                      <a:r>
                        <a:rPr lang="en-US" sz="2000" baseline="0"/>
                        <a:t> tắt nội dung chính của vấn đề</a:t>
                      </a:r>
                    </a:p>
                    <a:p>
                      <a:pPr marL="342900" indent="-342900">
                        <a:lnSpc>
                          <a:spcPct val="150000"/>
                        </a:lnSpc>
                        <a:buFont typeface="Wingdings" pitchFamily="2" charset="2"/>
                        <a:buChar char="Ø"/>
                      </a:pPr>
                      <a:r>
                        <a:rPr lang="en-US" sz="2000" baseline="0"/>
                        <a:t>Thể hiện được logic giữa các nội dung (qua các nhánh triển khai các chủ đề).</a:t>
                      </a:r>
                      <a:endParaRPr lang="en-US" sz="2000"/>
                    </a:p>
                  </a:txBody>
                  <a:tcPr>
                    <a:solidFill>
                      <a:schemeClr val="accent3">
                        <a:lumMod val="60000"/>
                        <a:lumOff val="40000"/>
                      </a:schemeClr>
                    </a:solidFill>
                  </a:tcPr>
                </a:tc>
                <a:extLst>
                  <a:ext uri="{0D108BD9-81ED-4DB2-BD59-A6C34878D82A}">
                    <a16:rowId xmlns:a16="http://schemas.microsoft.com/office/drawing/2014/main" val="10001"/>
                  </a:ext>
                </a:extLst>
              </a:tr>
              <a:tr h="1160585">
                <a:tc>
                  <a:txBody>
                    <a:bodyPr/>
                    <a:lstStyle/>
                    <a:p>
                      <a:pPr>
                        <a:lnSpc>
                          <a:spcPct val="150000"/>
                        </a:lnSpc>
                      </a:pPr>
                      <a:r>
                        <a:rPr lang="en-US" sz="2000"/>
                        <a:t>Hình</a:t>
                      </a:r>
                      <a:r>
                        <a:rPr lang="en-US" sz="2000" baseline="0"/>
                        <a:t> thức</a:t>
                      </a:r>
                      <a:endParaRPr lang="en-US" sz="2000"/>
                    </a:p>
                  </a:txBody>
                  <a:tcPr>
                    <a:solidFill>
                      <a:schemeClr val="accent6">
                        <a:lumMod val="60000"/>
                        <a:lumOff val="40000"/>
                      </a:schemeClr>
                    </a:solidFill>
                  </a:tcPr>
                </a:tc>
                <a:tc>
                  <a:txBody>
                    <a:bodyPr/>
                    <a:lstStyle/>
                    <a:p>
                      <a:pPr marL="342900" indent="-342900">
                        <a:lnSpc>
                          <a:spcPct val="150000"/>
                        </a:lnSpc>
                        <a:buFont typeface="Wingdings" pitchFamily="2" charset="2"/>
                        <a:buChar char="Ø"/>
                      </a:pPr>
                      <a:r>
                        <a:rPr lang="en-US" sz="2000"/>
                        <a:t>Ngắn</a:t>
                      </a:r>
                      <a:r>
                        <a:rPr lang="en-US" sz="2000" baseline="0"/>
                        <a:t> gọn</a:t>
                      </a:r>
                    </a:p>
                    <a:p>
                      <a:pPr marL="342900" indent="-342900">
                        <a:lnSpc>
                          <a:spcPct val="150000"/>
                        </a:lnSpc>
                        <a:buFont typeface="Wingdings" pitchFamily="2" charset="2"/>
                        <a:buChar char="Ø"/>
                      </a:pPr>
                      <a:r>
                        <a:rPr lang="en-US" sz="2000" baseline="0"/>
                        <a:t>Đẹp, hấp dẫn</a:t>
                      </a:r>
                      <a:endParaRPr lang="en-US" sz="2000"/>
                    </a:p>
                  </a:txBody>
                  <a:tcPr>
                    <a:solidFill>
                      <a:schemeClr val="accent6">
                        <a:lumMod val="60000"/>
                        <a:lumOff val="40000"/>
                      </a:schemeClr>
                    </a:solidFill>
                  </a:tcPr>
                </a:tc>
                <a:extLst>
                  <a:ext uri="{0D108BD9-81ED-4DB2-BD59-A6C34878D82A}">
                    <a16:rowId xmlns:a16="http://schemas.microsoft.com/office/drawing/2014/main" val="10002"/>
                  </a:ext>
                </a:extLst>
              </a:tr>
              <a:tr h="1641231">
                <a:tc>
                  <a:txBody>
                    <a:bodyPr/>
                    <a:lstStyle/>
                    <a:p>
                      <a:pPr marL="0" indent="0">
                        <a:lnSpc>
                          <a:spcPct val="150000"/>
                        </a:lnSpc>
                        <a:buFont typeface="Wingdings" pitchFamily="2" charset="2"/>
                        <a:buNone/>
                      </a:pPr>
                      <a:endParaRPr lang="en-US" sz="2000"/>
                    </a:p>
                    <a:p>
                      <a:pPr marL="0" indent="0">
                        <a:lnSpc>
                          <a:spcPct val="150000"/>
                        </a:lnSpc>
                        <a:buFont typeface="Wingdings" pitchFamily="2" charset="2"/>
                        <a:buNone/>
                      </a:pPr>
                      <a:r>
                        <a:rPr lang="en-US" sz="2000"/>
                        <a:t>Kĩ</a:t>
                      </a:r>
                      <a:r>
                        <a:rPr lang="en-US" sz="2000" baseline="0"/>
                        <a:t> năng ứng dụng CNTT</a:t>
                      </a:r>
                      <a:endParaRPr lang="en-US" sz="2000"/>
                    </a:p>
                  </a:txBody>
                  <a:tcPr>
                    <a:solidFill>
                      <a:srgbClr val="00BEFF"/>
                    </a:solidFill>
                  </a:tcPr>
                </a:tc>
                <a:tc>
                  <a:txBody>
                    <a:bodyPr/>
                    <a:lstStyle/>
                    <a:p>
                      <a:pPr marL="342900" indent="-342900">
                        <a:lnSpc>
                          <a:spcPct val="150000"/>
                        </a:lnSpc>
                        <a:buFont typeface="Wingdings" pitchFamily="2" charset="2"/>
                        <a:buChar char="Ø"/>
                      </a:pPr>
                      <a:r>
                        <a:rPr lang="en-US" sz="2000"/>
                        <a:t>Dùng</a:t>
                      </a:r>
                      <a:r>
                        <a:rPr lang="en-US" sz="2000" baseline="0"/>
                        <a:t> phần mềm sơ đồ tư duy</a:t>
                      </a:r>
                    </a:p>
                    <a:p>
                      <a:pPr marL="342900" indent="-342900">
                        <a:lnSpc>
                          <a:spcPct val="150000"/>
                        </a:lnSpc>
                        <a:buFont typeface="Wingdings" pitchFamily="2" charset="2"/>
                        <a:buChar char="Ø"/>
                      </a:pPr>
                      <a:r>
                        <a:rPr lang="en-US" sz="2000" baseline="0"/>
                        <a:t>Hoàn thành trong thời gian quy định</a:t>
                      </a:r>
                    </a:p>
                    <a:p>
                      <a:pPr marL="342900" indent="-342900">
                        <a:lnSpc>
                          <a:spcPct val="150000"/>
                        </a:lnSpc>
                        <a:buFont typeface="Wingdings" pitchFamily="2" charset="2"/>
                        <a:buChar char="Ø"/>
                      </a:pPr>
                      <a:r>
                        <a:rPr lang="en-US" sz="2000" baseline="0"/>
                        <a:t>Sản phẩm có sự sáng tạo</a:t>
                      </a:r>
                      <a:endParaRPr lang="en-US" sz="2000"/>
                    </a:p>
                  </a:txBody>
                  <a:tcPr>
                    <a:solidFill>
                      <a:srgbClr val="00BE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387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Oval 150">
            <a:extLst>
              <a:ext uri="{FF2B5EF4-FFF2-40B4-BE49-F238E27FC236}">
                <a16:creationId xmlns:a16="http://schemas.microsoft.com/office/drawing/2014/main" id="{5A0FAE94-9C0C-4625-B58C-3E94C93DEB56}"/>
              </a:ext>
            </a:extLst>
          </p:cNvPr>
          <p:cNvSpPr/>
          <p:nvPr/>
        </p:nvSpPr>
        <p:spPr>
          <a:xfrm rot="10800000" flipV="1">
            <a:off x="2810703" y="6377477"/>
            <a:ext cx="1148872" cy="368424"/>
          </a:xfrm>
          <a:prstGeom prst="ellipse">
            <a:avLst/>
          </a:prstGeom>
          <a:solidFill>
            <a:schemeClr val="tx1">
              <a:alpha val="81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Freeform: Shape 63">
            <a:extLst>
              <a:ext uri="{FF2B5EF4-FFF2-40B4-BE49-F238E27FC236}">
                <a16:creationId xmlns:a16="http://schemas.microsoft.com/office/drawing/2014/main" id="{98CF46C5-1C50-4B62-AFF1-A3B01A8EBB12}"/>
              </a:ext>
            </a:extLst>
          </p:cNvPr>
          <p:cNvSpPr/>
          <p:nvPr/>
        </p:nvSpPr>
        <p:spPr>
          <a:xfrm rot="10800000">
            <a:off x="0" y="-1"/>
            <a:ext cx="12192000" cy="4748427"/>
          </a:xfrm>
          <a:custGeom>
            <a:avLst/>
            <a:gdLst>
              <a:gd name="connsiteX0" fmla="*/ 12192000 w 12192000"/>
              <a:gd name="connsiteY0" fmla="*/ 4521164 h 4521164"/>
              <a:gd name="connsiteX1" fmla="*/ 0 w 12192000"/>
              <a:gd name="connsiteY1" fmla="*/ 4521164 h 4521164"/>
              <a:gd name="connsiteX2" fmla="*/ 0 w 12192000"/>
              <a:gd name="connsiteY2" fmla="*/ 2244860 h 4521164"/>
              <a:gd name="connsiteX3" fmla="*/ 10428 w 12192000"/>
              <a:gd name="connsiteY3" fmla="*/ 2244860 h 4521164"/>
              <a:gd name="connsiteX4" fmla="*/ 10428 w 12192000"/>
              <a:gd name="connsiteY4" fmla="*/ 209087 h 4521164"/>
              <a:gd name="connsiteX5" fmla="*/ 1313554 w 12192000"/>
              <a:gd name="connsiteY5" fmla="*/ 102 h 4521164"/>
              <a:gd name="connsiteX6" fmla="*/ 3127327 w 12192000"/>
              <a:gd name="connsiteY6" fmla="*/ 376275 h 4521164"/>
              <a:gd name="connsiteX7" fmla="*/ 6996708 w 12192000"/>
              <a:gd name="connsiteY7" fmla="*/ 1115556 h 4521164"/>
              <a:gd name="connsiteX8" fmla="*/ 11688332 w 12192000"/>
              <a:gd name="connsiteY8" fmla="*/ 1414230 h 4521164"/>
              <a:gd name="connsiteX9" fmla="*/ 12185026 w 12192000"/>
              <a:gd name="connsiteY9" fmla="*/ 1448189 h 4521164"/>
              <a:gd name="connsiteX10" fmla="*/ 12185026 w 12192000"/>
              <a:gd name="connsiteY10" fmla="*/ 2244860 h 4521164"/>
              <a:gd name="connsiteX11" fmla="*/ 12192000 w 12192000"/>
              <a:gd name="connsiteY11" fmla="*/ 2244860 h 45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21164">
                <a:moveTo>
                  <a:pt x="12192000" y="4521164"/>
                </a:moveTo>
                <a:lnTo>
                  <a:pt x="0" y="4521164"/>
                </a:lnTo>
                <a:lnTo>
                  <a:pt x="0" y="2244860"/>
                </a:lnTo>
                <a:lnTo>
                  <a:pt x="10428" y="2244860"/>
                </a:lnTo>
                <a:lnTo>
                  <a:pt x="10428" y="209087"/>
                </a:lnTo>
                <a:cubicBezTo>
                  <a:pt x="171343" y="163807"/>
                  <a:pt x="645715" y="5327"/>
                  <a:pt x="1313554" y="102"/>
                </a:cubicBezTo>
                <a:cubicBezTo>
                  <a:pt x="1823270" y="-3380"/>
                  <a:pt x="2445534" y="81955"/>
                  <a:pt x="3127327" y="376275"/>
                </a:cubicBezTo>
                <a:cubicBezTo>
                  <a:pt x="4803439" y="1101624"/>
                  <a:pt x="4916916" y="1371562"/>
                  <a:pt x="6996708" y="1115556"/>
                </a:cubicBezTo>
                <a:cubicBezTo>
                  <a:pt x="9076499" y="859550"/>
                  <a:pt x="11059558" y="1371562"/>
                  <a:pt x="11688332" y="1414230"/>
                </a:cubicBezTo>
                <a:cubicBezTo>
                  <a:pt x="12185026" y="1448189"/>
                  <a:pt x="12162703" y="1446448"/>
                  <a:pt x="12185026" y="1448189"/>
                </a:cubicBezTo>
                <a:lnTo>
                  <a:pt x="12185026" y="2244860"/>
                </a:lnTo>
                <a:lnTo>
                  <a:pt x="12192000" y="2244860"/>
                </a:lnTo>
                <a:close/>
              </a:path>
            </a:pathLst>
          </a:custGeom>
          <a:solidFill>
            <a:schemeClr val="accent2">
              <a:lumMod val="60000"/>
              <a:lumOff val="40000"/>
              <a:alpha val="40000"/>
            </a:schemeClr>
          </a:solidFill>
          <a:ln w="9343" cap="flat">
            <a:noFill/>
            <a:prstDash val="solid"/>
            <a:miter/>
          </a:ln>
        </p:spPr>
        <p:txBody>
          <a:bodyPr wrap="square" rtlCol="0" anchor="ctr">
            <a:noAutofit/>
          </a:bodyPr>
          <a:lstStyle/>
          <a:p>
            <a:endParaRPr lang="en-US"/>
          </a:p>
        </p:txBody>
      </p:sp>
      <p:sp>
        <p:nvSpPr>
          <p:cNvPr id="63" name="Freeform: Shape 62">
            <a:extLst>
              <a:ext uri="{FF2B5EF4-FFF2-40B4-BE49-F238E27FC236}">
                <a16:creationId xmlns:a16="http://schemas.microsoft.com/office/drawing/2014/main" id="{2E265DB5-D26F-43D3-90F7-C9DF641E3B43}"/>
              </a:ext>
            </a:extLst>
          </p:cNvPr>
          <p:cNvSpPr/>
          <p:nvPr/>
        </p:nvSpPr>
        <p:spPr>
          <a:xfrm rot="10800000">
            <a:off x="0" y="-1"/>
            <a:ext cx="12192000" cy="4661763"/>
          </a:xfrm>
          <a:custGeom>
            <a:avLst/>
            <a:gdLst>
              <a:gd name="connsiteX0" fmla="*/ 12192000 w 12192000"/>
              <a:gd name="connsiteY0" fmla="*/ 4498091 h 4498091"/>
              <a:gd name="connsiteX1" fmla="*/ 0 w 12192000"/>
              <a:gd name="connsiteY1" fmla="*/ 4498091 h 4498091"/>
              <a:gd name="connsiteX2" fmla="*/ 0 w 12192000"/>
              <a:gd name="connsiteY2" fmla="*/ 1604570 h 4498091"/>
              <a:gd name="connsiteX3" fmla="*/ 3262 w 12192000"/>
              <a:gd name="connsiteY3" fmla="*/ 1604570 h 4498091"/>
              <a:gd name="connsiteX4" fmla="*/ 3262 w 12192000"/>
              <a:gd name="connsiteY4" fmla="*/ 608056 h 4498091"/>
              <a:gd name="connsiteX5" fmla="*/ 3702744 w 12192000"/>
              <a:gd name="connsiteY5" fmla="*/ 340535 h 4498091"/>
              <a:gd name="connsiteX6" fmla="*/ 7267276 w 12192000"/>
              <a:gd name="connsiteY6" fmla="*/ 727154 h 4498091"/>
              <a:gd name="connsiteX7" fmla="*/ 10332028 w 12192000"/>
              <a:gd name="connsiteY7" fmla="*/ 321983 h 4498091"/>
              <a:gd name="connsiteX8" fmla="*/ 12185025 w 12192000"/>
              <a:gd name="connsiteY8" fmla="*/ 0 h 4498091"/>
              <a:gd name="connsiteX9" fmla="*/ 12185025 w 12192000"/>
              <a:gd name="connsiteY9" fmla="*/ 1604570 h 4498091"/>
              <a:gd name="connsiteX10" fmla="*/ 12192000 w 12192000"/>
              <a:gd name="connsiteY10" fmla="*/ 1604570 h 449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98091">
                <a:moveTo>
                  <a:pt x="12192000" y="4498091"/>
                </a:moveTo>
                <a:lnTo>
                  <a:pt x="0" y="4498091"/>
                </a:lnTo>
                <a:lnTo>
                  <a:pt x="0" y="1604570"/>
                </a:lnTo>
                <a:lnTo>
                  <a:pt x="3262" y="1604570"/>
                </a:lnTo>
                <a:lnTo>
                  <a:pt x="3262" y="608056"/>
                </a:lnTo>
                <a:cubicBezTo>
                  <a:pt x="780387" y="555989"/>
                  <a:pt x="2490989" y="438687"/>
                  <a:pt x="3702744" y="340535"/>
                </a:cubicBezTo>
                <a:cubicBezTo>
                  <a:pt x="5315625" y="210067"/>
                  <a:pt x="5944770" y="518285"/>
                  <a:pt x="7267276" y="727154"/>
                </a:cubicBezTo>
                <a:cubicBezTo>
                  <a:pt x="8589781" y="936623"/>
                  <a:pt x="9396686" y="622420"/>
                  <a:pt x="10332028" y="321983"/>
                </a:cubicBezTo>
                <a:cubicBezTo>
                  <a:pt x="11032834" y="96954"/>
                  <a:pt x="11550296" y="45485"/>
                  <a:pt x="12185025" y="0"/>
                </a:cubicBezTo>
                <a:lnTo>
                  <a:pt x="12185025" y="1604570"/>
                </a:lnTo>
                <a:lnTo>
                  <a:pt x="12192000" y="1604570"/>
                </a:lnTo>
                <a:close/>
              </a:path>
            </a:pathLst>
          </a:custGeom>
          <a:solidFill>
            <a:schemeClr val="accent2">
              <a:lumMod val="60000"/>
              <a:lumOff val="40000"/>
              <a:alpha val="40000"/>
            </a:schemeClr>
          </a:solidFill>
          <a:ln w="9343" cap="flat">
            <a:noFill/>
            <a:prstDash val="solid"/>
            <a:miter/>
          </a:ln>
        </p:spPr>
        <p:txBody>
          <a:bodyPr wrap="square" rtlCol="0" anchor="ctr">
            <a:noAutofit/>
          </a:bodyPr>
          <a:lstStyle/>
          <a:p>
            <a:endParaRPr lang="en-US"/>
          </a:p>
        </p:txBody>
      </p:sp>
      <p:sp>
        <p:nvSpPr>
          <p:cNvPr id="61" name="Freeform: Shape 60">
            <a:extLst>
              <a:ext uri="{FF2B5EF4-FFF2-40B4-BE49-F238E27FC236}">
                <a16:creationId xmlns:a16="http://schemas.microsoft.com/office/drawing/2014/main" id="{52338D3E-76C8-4CD8-82F3-D9B241D2B7D9}"/>
              </a:ext>
            </a:extLst>
          </p:cNvPr>
          <p:cNvSpPr/>
          <p:nvPr/>
        </p:nvSpPr>
        <p:spPr>
          <a:xfrm rot="10800000">
            <a:off x="-3587" y="3963"/>
            <a:ext cx="12195587" cy="3160252"/>
          </a:xfrm>
          <a:custGeom>
            <a:avLst/>
            <a:gdLst>
              <a:gd name="connsiteX0" fmla="*/ 12195587 w 12195587"/>
              <a:gd name="connsiteY0" fmla="*/ 3160252 h 3160252"/>
              <a:gd name="connsiteX1" fmla="*/ 3587 w 12195587"/>
              <a:gd name="connsiteY1" fmla="*/ 3160252 h 3160252"/>
              <a:gd name="connsiteX2" fmla="*/ 3587 w 12195587"/>
              <a:gd name="connsiteY2" fmla="*/ 1051140 h 3160252"/>
              <a:gd name="connsiteX3" fmla="*/ 0 w 12195587"/>
              <a:gd name="connsiteY3" fmla="*/ 1051140 h 3160252"/>
              <a:gd name="connsiteX4" fmla="*/ 0 w 12195587"/>
              <a:gd name="connsiteY4" fmla="*/ 244001 h 3160252"/>
              <a:gd name="connsiteX5" fmla="*/ 141276 w 12195587"/>
              <a:gd name="connsiteY5" fmla="*/ 253009 h 3160252"/>
              <a:gd name="connsiteX6" fmla="*/ 3002507 w 12195587"/>
              <a:gd name="connsiteY6" fmla="*/ 358197 h 3160252"/>
              <a:gd name="connsiteX7" fmla="*/ 7970293 w 12195587"/>
              <a:gd name="connsiteY7" fmla="*/ 253 h 3160252"/>
              <a:gd name="connsiteX8" fmla="*/ 11368585 w 12195587"/>
              <a:gd name="connsiteY8" fmla="*/ 422443 h 3160252"/>
              <a:gd name="connsiteX9" fmla="*/ 12082747 w 12195587"/>
              <a:gd name="connsiteY9" fmla="*/ 397347 h 3160252"/>
              <a:gd name="connsiteX10" fmla="*/ 12192000 w 12195587"/>
              <a:gd name="connsiteY10" fmla="*/ 385359 h 3160252"/>
              <a:gd name="connsiteX11" fmla="*/ 12192000 w 12195587"/>
              <a:gd name="connsiteY11" fmla="*/ 883948 h 3160252"/>
              <a:gd name="connsiteX12" fmla="*/ 12195587 w 12195587"/>
              <a:gd name="connsiteY12" fmla="*/ 883948 h 31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587" h="3160252">
                <a:moveTo>
                  <a:pt x="12195587" y="3160252"/>
                </a:moveTo>
                <a:lnTo>
                  <a:pt x="3587" y="3160252"/>
                </a:lnTo>
                <a:lnTo>
                  <a:pt x="3587" y="1051140"/>
                </a:lnTo>
                <a:lnTo>
                  <a:pt x="0" y="1051140"/>
                </a:lnTo>
                <a:lnTo>
                  <a:pt x="0" y="244001"/>
                </a:lnTo>
                <a:lnTo>
                  <a:pt x="141276" y="253009"/>
                </a:lnTo>
                <a:cubicBezTo>
                  <a:pt x="866633" y="302269"/>
                  <a:pt x="1949924" y="385731"/>
                  <a:pt x="3002507" y="358197"/>
                </a:cubicBezTo>
                <a:cubicBezTo>
                  <a:pt x="4405953" y="321485"/>
                  <a:pt x="6575947" y="-10455"/>
                  <a:pt x="7970293" y="253"/>
                </a:cubicBezTo>
                <a:cubicBezTo>
                  <a:pt x="9364639" y="10960"/>
                  <a:pt x="10410967" y="394909"/>
                  <a:pt x="11368585" y="422443"/>
                </a:cubicBezTo>
                <a:cubicBezTo>
                  <a:pt x="11607989" y="429327"/>
                  <a:pt x="11849242" y="418237"/>
                  <a:pt x="12082747" y="397347"/>
                </a:cubicBezTo>
                <a:lnTo>
                  <a:pt x="12192000" y="385359"/>
                </a:lnTo>
                <a:lnTo>
                  <a:pt x="12192000" y="883948"/>
                </a:lnTo>
                <a:lnTo>
                  <a:pt x="12195587" y="8839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31">
            <a:extLst>
              <a:ext uri="{FF2B5EF4-FFF2-40B4-BE49-F238E27FC236}">
                <a16:creationId xmlns:a16="http://schemas.microsoft.com/office/drawing/2014/main" id="{506A3E15-7E8B-4C5F-A67A-399BABF45C14}"/>
              </a:ext>
            </a:extLst>
          </p:cNvPr>
          <p:cNvSpPr>
            <a:spLocks noChangeAspect="1"/>
          </p:cNvSpPr>
          <p:nvPr/>
        </p:nvSpPr>
        <p:spPr>
          <a:xfrm flipH="1">
            <a:off x="535119" y="1868502"/>
            <a:ext cx="801436" cy="550669"/>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lumMod val="95000"/>
                </a:schemeClr>
              </a:solidFill>
            </a:endParaRPr>
          </a:p>
        </p:txBody>
      </p:sp>
      <p:sp>
        <p:nvSpPr>
          <p:cNvPr id="66" name="Freeform 33">
            <a:extLst>
              <a:ext uri="{FF2B5EF4-FFF2-40B4-BE49-F238E27FC236}">
                <a16:creationId xmlns:a16="http://schemas.microsoft.com/office/drawing/2014/main" id="{44E169E9-0A41-4C3F-ABB9-56CFFB6996FF}"/>
              </a:ext>
            </a:extLst>
          </p:cNvPr>
          <p:cNvSpPr>
            <a:spLocks noChangeAspect="1"/>
          </p:cNvSpPr>
          <p:nvPr/>
        </p:nvSpPr>
        <p:spPr>
          <a:xfrm>
            <a:off x="7599480" y="176286"/>
            <a:ext cx="1761625" cy="926370"/>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lumMod val="95000"/>
                </a:schemeClr>
              </a:solidFill>
            </a:endParaRPr>
          </a:p>
        </p:txBody>
      </p:sp>
      <p:sp>
        <p:nvSpPr>
          <p:cNvPr id="67" name="Freeform 33">
            <a:extLst>
              <a:ext uri="{FF2B5EF4-FFF2-40B4-BE49-F238E27FC236}">
                <a16:creationId xmlns:a16="http://schemas.microsoft.com/office/drawing/2014/main" id="{55AACBAD-8853-4F47-89D0-2B12F1FD3B71}"/>
              </a:ext>
            </a:extLst>
          </p:cNvPr>
          <p:cNvSpPr>
            <a:spLocks noChangeAspect="1"/>
          </p:cNvSpPr>
          <p:nvPr/>
        </p:nvSpPr>
        <p:spPr>
          <a:xfrm flipH="1">
            <a:off x="865835" y="245853"/>
            <a:ext cx="103379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lumMod val="95000"/>
                </a:schemeClr>
              </a:solidFill>
            </a:endParaRPr>
          </a:p>
        </p:txBody>
      </p:sp>
      <p:sp>
        <p:nvSpPr>
          <p:cNvPr id="68" name="Freeform 31">
            <a:extLst>
              <a:ext uri="{FF2B5EF4-FFF2-40B4-BE49-F238E27FC236}">
                <a16:creationId xmlns:a16="http://schemas.microsoft.com/office/drawing/2014/main" id="{AF59FD44-5923-4FAF-9A4F-5F89A8507BAA}"/>
              </a:ext>
            </a:extLst>
          </p:cNvPr>
          <p:cNvSpPr>
            <a:spLocks noChangeAspect="1"/>
          </p:cNvSpPr>
          <p:nvPr/>
        </p:nvSpPr>
        <p:spPr>
          <a:xfrm>
            <a:off x="10736316" y="1639370"/>
            <a:ext cx="1017550" cy="699162"/>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bg1">
                  <a:lumMod val="95000"/>
                </a:schemeClr>
              </a:solidFill>
            </a:endParaRPr>
          </a:p>
        </p:txBody>
      </p:sp>
      <p:sp>
        <p:nvSpPr>
          <p:cNvPr id="40" name="Freeform: Shape 39">
            <a:extLst>
              <a:ext uri="{FF2B5EF4-FFF2-40B4-BE49-F238E27FC236}">
                <a16:creationId xmlns:a16="http://schemas.microsoft.com/office/drawing/2014/main" id="{1A3E7F36-31FF-45E8-B7D9-604E6121D4D7}"/>
              </a:ext>
            </a:extLst>
          </p:cNvPr>
          <p:cNvSpPr/>
          <p:nvPr/>
        </p:nvSpPr>
        <p:spPr>
          <a:xfrm rot="1024728">
            <a:off x="8491879" y="1200524"/>
            <a:ext cx="3727878" cy="1181987"/>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accent3"/>
              </a:solidFill>
            </a:endParaRPr>
          </a:p>
        </p:txBody>
      </p:sp>
      <p:sp>
        <p:nvSpPr>
          <p:cNvPr id="150" name="Oval 149">
            <a:extLst>
              <a:ext uri="{FF2B5EF4-FFF2-40B4-BE49-F238E27FC236}">
                <a16:creationId xmlns:a16="http://schemas.microsoft.com/office/drawing/2014/main" id="{AF7E1F31-8BD2-4086-881F-5D4A1A75FEBE}"/>
              </a:ext>
            </a:extLst>
          </p:cNvPr>
          <p:cNvSpPr/>
          <p:nvPr/>
        </p:nvSpPr>
        <p:spPr>
          <a:xfrm rot="10800000" flipV="1">
            <a:off x="368691" y="6188345"/>
            <a:ext cx="2659788" cy="640128"/>
          </a:xfrm>
          <a:prstGeom prst="ellipse">
            <a:avLst/>
          </a:prstGeom>
          <a:solidFill>
            <a:schemeClr val="tx1">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9" name="TextBox 128">
            <a:extLst>
              <a:ext uri="{FF2B5EF4-FFF2-40B4-BE49-F238E27FC236}">
                <a16:creationId xmlns:a16="http://schemas.microsoft.com/office/drawing/2014/main" id="{4CA038D7-044F-4EAF-81D7-0BE08A8EA16E}"/>
              </a:ext>
            </a:extLst>
          </p:cNvPr>
          <p:cNvSpPr txBox="1"/>
          <p:nvPr/>
        </p:nvSpPr>
        <p:spPr>
          <a:xfrm>
            <a:off x="3540095" y="356005"/>
            <a:ext cx="4209195" cy="646331"/>
          </a:xfrm>
          <a:prstGeom prst="rect">
            <a:avLst/>
          </a:prstGeom>
          <a:noFill/>
        </p:spPr>
        <p:txBody>
          <a:bodyPr wrap="square" rtlCol="0" anchor="ctr">
            <a:spAutoFit/>
          </a:bodyPr>
          <a:lstStyle/>
          <a:p>
            <a:pPr algn="ctr"/>
            <a:r>
              <a:rPr lang="en-US" altLang="ko-KR" sz="3600" b="1" u="sng">
                <a:solidFill>
                  <a:schemeClr val="bg1"/>
                </a:solidFill>
                <a:latin typeface="Arial Narrow" panose="020B0606020202030204" pitchFamily="34" charset="0"/>
                <a:ea typeface="Adobe Song Std L" panose="02020300000000000000" pitchFamily="18" charset="-128"/>
                <a:cs typeface="Arial" pitchFamily="34" charset="0"/>
              </a:rPr>
              <a:t>BÁO CÁO KẾT QUẢ</a:t>
            </a:r>
            <a:endParaRPr lang="en-US" altLang="ko-KR" sz="3600" b="1" u="sng" dirty="0">
              <a:solidFill>
                <a:schemeClr val="bg1"/>
              </a:solidFill>
              <a:latin typeface="Arial Narrow" panose="020B0606020202030204" pitchFamily="34" charset="0"/>
              <a:ea typeface="Adobe Song Std L" panose="02020300000000000000" pitchFamily="18" charset="-128"/>
              <a:cs typeface="Arial" pitchFamily="34" charset="0"/>
            </a:endParaRPr>
          </a:p>
        </p:txBody>
      </p:sp>
      <p:pic>
        <p:nvPicPr>
          <p:cNvPr id="155" name="Picture 15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91850" y="1791439"/>
            <a:ext cx="7705684" cy="46626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307" y="1868503"/>
            <a:ext cx="4513324" cy="2254278"/>
          </a:xfrm>
          <a:prstGeom prst="rect">
            <a:avLst/>
          </a:prstGeom>
        </p:spPr>
      </p:pic>
    </p:spTree>
    <p:extLst>
      <p:ext uri="{BB962C8B-B14F-4D97-AF65-F5344CB8AC3E}">
        <p14:creationId xmlns:p14="http://schemas.microsoft.com/office/powerpoint/2010/main" val="5257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wipe(down)">
                                      <p:cBhvr>
                                        <p:cTn id="1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b="1" u="sng">
                <a:solidFill>
                  <a:srgbClr val="002060"/>
                </a:solidFill>
              </a:rPr>
              <a:t>Tự đánh giá</a:t>
            </a:r>
            <a:endParaRPr lang="en-US" sz="3200" b="1" u="sng" dirty="0">
              <a:solidFill>
                <a:srgbClr val="002060"/>
              </a:solidFill>
            </a:endParaRPr>
          </a:p>
        </p:txBody>
      </p:sp>
      <p:sp>
        <p:nvSpPr>
          <p:cNvPr id="28" name="Freeform 8">
            <a:extLst>
              <a:ext uri="{FF2B5EF4-FFF2-40B4-BE49-F238E27FC236}">
                <a16:creationId xmlns:a16="http://schemas.microsoft.com/office/drawing/2014/main" id="{495E7A6F-B574-4BE4-B429-3910CA2B997E}"/>
              </a:ext>
            </a:extLst>
          </p:cNvPr>
          <p:cNvSpPr>
            <a:spLocks noChangeAspect="1"/>
          </p:cNvSpPr>
          <p:nvPr/>
        </p:nvSpPr>
        <p:spPr>
          <a:xfrm flipH="1">
            <a:off x="9161292" y="3491834"/>
            <a:ext cx="1096768" cy="59092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15" y="1212259"/>
            <a:ext cx="10521270" cy="3465249"/>
          </a:xfrm>
          <a:prstGeom prst="rect">
            <a:avLst/>
          </a:prstGeom>
        </p:spPr>
      </p:pic>
      <p:grpSp>
        <p:nvGrpSpPr>
          <p:cNvPr id="65" name="Group 64">
            <a:extLst>
              <a:ext uri="{FF2B5EF4-FFF2-40B4-BE49-F238E27FC236}">
                <a16:creationId xmlns:a16="http://schemas.microsoft.com/office/drawing/2014/main" id="{A3218C49-DE89-4656-B295-67995F2062CC}"/>
              </a:ext>
            </a:extLst>
          </p:cNvPr>
          <p:cNvGrpSpPr/>
          <p:nvPr/>
        </p:nvGrpSpPr>
        <p:grpSpPr>
          <a:xfrm>
            <a:off x="10175368" y="235878"/>
            <a:ext cx="1743105" cy="1705976"/>
            <a:chOff x="3114003" y="1416842"/>
            <a:chExt cx="5060665" cy="4300071"/>
          </a:xfrm>
        </p:grpSpPr>
        <p:sp>
          <p:nvSpPr>
            <p:cNvPr id="66" name="Freeform 65">
              <a:extLst>
                <a:ext uri="{FF2B5EF4-FFF2-40B4-BE49-F238E27FC236}">
                  <a16:creationId xmlns:a16="http://schemas.microsoft.com/office/drawing/2014/main" id="{B64A6F45-9069-4F5D-BD8D-5F5A19421F3A}"/>
                </a:ext>
              </a:extLst>
            </p:cNvPr>
            <p:cNvSpPr>
              <a:spLocks noChangeAspect="1"/>
            </p:cNvSpPr>
            <p:nvPr/>
          </p:nvSpPr>
          <p:spPr>
            <a:xfrm flipH="1">
              <a:off x="3114003" y="1608590"/>
              <a:ext cx="2377581" cy="128100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7" name="Freeform 4">
              <a:extLst>
                <a:ext uri="{FF2B5EF4-FFF2-40B4-BE49-F238E27FC236}">
                  <a16:creationId xmlns:a16="http://schemas.microsoft.com/office/drawing/2014/main" id="{40A9351E-B387-4805-B62A-945D5BB0010E}"/>
                </a:ext>
              </a:extLst>
            </p:cNvPr>
            <p:cNvSpPr>
              <a:spLocks noChangeAspect="1"/>
            </p:cNvSpPr>
            <p:nvPr/>
          </p:nvSpPr>
          <p:spPr>
            <a:xfrm flipH="1">
              <a:off x="6230398" y="1555450"/>
              <a:ext cx="1944270" cy="104754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8" name="Freeform 2">
              <a:extLst>
                <a:ext uri="{FF2B5EF4-FFF2-40B4-BE49-F238E27FC236}">
                  <a16:creationId xmlns:a16="http://schemas.microsoft.com/office/drawing/2014/main" id="{C28D62D0-75F5-4C50-965E-3572B5B7B7B7}"/>
                </a:ext>
              </a:extLst>
            </p:cNvPr>
            <p:cNvSpPr>
              <a:spLocks noChangeAspect="1"/>
            </p:cNvSpPr>
            <p:nvPr/>
          </p:nvSpPr>
          <p:spPr>
            <a:xfrm flipH="1">
              <a:off x="5905873" y="1416842"/>
              <a:ext cx="1918246" cy="103351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9" name="Freeform 7">
              <a:extLst>
                <a:ext uri="{FF2B5EF4-FFF2-40B4-BE49-F238E27FC236}">
                  <a16:creationId xmlns:a16="http://schemas.microsoft.com/office/drawing/2014/main" id="{C62022E5-3CA8-439F-BDAB-683DCD9E2B4E}"/>
                </a:ext>
              </a:extLst>
            </p:cNvPr>
            <p:cNvSpPr>
              <a:spLocks noChangeAspect="1"/>
            </p:cNvSpPr>
            <p:nvPr/>
          </p:nvSpPr>
          <p:spPr>
            <a:xfrm flipH="1">
              <a:off x="3544696" y="2235416"/>
              <a:ext cx="1690994" cy="911079"/>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70" name="Group 69">
              <a:extLst>
                <a:ext uri="{FF2B5EF4-FFF2-40B4-BE49-F238E27FC236}">
                  <a16:creationId xmlns:a16="http://schemas.microsoft.com/office/drawing/2014/main" id="{89E42459-04FB-4248-8159-B53D119DC5DB}"/>
                </a:ext>
              </a:extLst>
            </p:cNvPr>
            <p:cNvGrpSpPr/>
            <p:nvPr/>
          </p:nvGrpSpPr>
          <p:grpSpPr>
            <a:xfrm rot="20966877">
              <a:off x="4251446" y="1572876"/>
              <a:ext cx="3472140" cy="4144037"/>
              <a:chOff x="4425792" y="1367168"/>
              <a:chExt cx="3472140" cy="4144037"/>
            </a:xfrm>
          </p:grpSpPr>
          <p:sp>
            <p:nvSpPr>
              <p:cNvPr id="73" name="Freeform: Shape 61">
                <a:extLst>
                  <a:ext uri="{FF2B5EF4-FFF2-40B4-BE49-F238E27FC236}">
                    <a16:creationId xmlns:a16="http://schemas.microsoft.com/office/drawing/2014/main" id="{A6B5DF8D-BC15-4A2A-BB84-751A598C3440}"/>
                  </a:ext>
                </a:extLst>
              </p:cNvPr>
              <p:cNvSpPr/>
              <p:nvPr/>
            </p:nvSpPr>
            <p:spPr>
              <a:xfrm>
                <a:off x="4428126" y="1376937"/>
                <a:ext cx="3469806" cy="3599204"/>
              </a:xfrm>
              <a:custGeom>
                <a:avLst/>
                <a:gdLst>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46880"/>
                  <a:gd name="connsiteX1" fmla="*/ 0 w 3215472"/>
                  <a:gd name="connsiteY1" fmla="*/ 1828800 h 3546880"/>
                  <a:gd name="connsiteX2" fmla="*/ 1909187 w 3215472"/>
                  <a:gd name="connsiteY2" fmla="*/ 0 h 3546880"/>
                  <a:gd name="connsiteX3" fmla="*/ 3215472 w 3215472"/>
                  <a:gd name="connsiteY3" fmla="*/ 1798655 h 3546880"/>
                  <a:gd name="connsiteX4" fmla="*/ 1487156 w 3215472"/>
                  <a:gd name="connsiteY4" fmla="*/ 3537020 h 3546880"/>
                  <a:gd name="connsiteX5" fmla="*/ 1065125 w 3215472"/>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110034 w 3253557"/>
                  <a:gd name="connsiteY0" fmla="*/ 3466869 h 3549276"/>
                  <a:gd name="connsiteX1" fmla="*/ 51732 w 3253557"/>
                  <a:gd name="connsiteY1" fmla="*/ 1821976 h 3549276"/>
                  <a:gd name="connsiteX2" fmla="*/ 1947272 w 3253557"/>
                  <a:gd name="connsiteY2" fmla="*/ 0 h 3549276"/>
                  <a:gd name="connsiteX3" fmla="*/ 3253557 w 3253557"/>
                  <a:gd name="connsiteY3" fmla="*/ 1798655 h 3549276"/>
                  <a:gd name="connsiteX4" fmla="*/ 1525241 w 3253557"/>
                  <a:gd name="connsiteY4" fmla="*/ 3537020 h 3549276"/>
                  <a:gd name="connsiteX5" fmla="*/ 1110034 w 3253557"/>
                  <a:gd name="connsiteY5" fmla="*/ 3466869 h 3549276"/>
                  <a:gd name="connsiteX0" fmla="*/ 1110126 w 3253649"/>
                  <a:gd name="connsiteY0" fmla="*/ 3473693 h 3556100"/>
                  <a:gd name="connsiteX1" fmla="*/ 51824 w 3253649"/>
                  <a:gd name="connsiteY1" fmla="*/ 1828800 h 3556100"/>
                  <a:gd name="connsiteX2" fmla="*/ 1943952 w 3253649"/>
                  <a:gd name="connsiteY2" fmla="*/ 0 h 3556100"/>
                  <a:gd name="connsiteX3" fmla="*/ 3253649 w 3253649"/>
                  <a:gd name="connsiteY3" fmla="*/ 1805479 h 3556100"/>
                  <a:gd name="connsiteX4" fmla="*/ 1525333 w 3253649"/>
                  <a:gd name="connsiteY4" fmla="*/ 3543844 h 3556100"/>
                  <a:gd name="connsiteX5" fmla="*/ 1110126 w 3253649"/>
                  <a:gd name="connsiteY5" fmla="*/ 3473693 h 3556100"/>
                  <a:gd name="connsiteX0" fmla="*/ 1109163 w 3252686"/>
                  <a:gd name="connsiteY0" fmla="*/ 3505878 h 3588285"/>
                  <a:gd name="connsiteX1" fmla="*/ 50861 w 3252686"/>
                  <a:gd name="connsiteY1" fmla="*/ 1860985 h 3588285"/>
                  <a:gd name="connsiteX2" fmla="*/ 1942989 w 3252686"/>
                  <a:gd name="connsiteY2" fmla="*/ 32185 h 3588285"/>
                  <a:gd name="connsiteX3" fmla="*/ 3252686 w 3252686"/>
                  <a:gd name="connsiteY3" fmla="*/ 1837664 h 3588285"/>
                  <a:gd name="connsiteX4" fmla="*/ 1524370 w 3252686"/>
                  <a:gd name="connsiteY4" fmla="*/ 3576029 h 3588285"/>
                  <a:gd name="connsiteX5" fmla="*/ 1109163 w 3252686"/>
                  <a:gd name="connsiteY5" fmla="*/ 3505878 h 3588285"/>
                  <a:gd name="connsiteX0" fmla="*/ 1078315 w 3221838"/>
                  <a:gd name="connsiteY0" fmla="*/ 3571720 h 3654127"/>
                  <a:gd name="connsiteX1" fmla="*/ 20013 w 3221838"/>
                  <a:gd name="connsiteY1" fmla="*/ 1926827 h 3654127"/>
                  <a:gd name="connsiteX2" fmla="*/ 431170 w 3221838"/>
                  <a:gd name="connsiteY2" fmla="*/ 441959 h 3654127"/>
                  <a:gd name="connsiteX3" fmla="*/ 1912141 w 3221838"/>
                  <a:gd name="connsiteY3" fmla="*/ 98027 h 3654127"/>
                  <a:gd name="connsiteX4" fmla="*/ 3221838 w 3221838"/>
                  <a:gd name="connsiteY4" fmla="*/ 1903506 h 3654127"/>
                  <a:gd name="connsiteX5" fmla="*/ 1493522 w 3221838"/>
                  <a:gd name="connsiteY5" fmla="*/ 3641871 h 3654127"/>
                  <a:gd name="connsiteX6" fmla="*/ 1078315 w 3221838"/>
                  <a:gd name="connsiteY6" fmla="*/ 3571720 h 3654127"/>
                  <a:gd name="connsiteX0" fmla="*/ 1103461 w 3246984"/>
                  <a:gd name="connsiteY0" fmla="*/ 3548970 h 3631377"/>
                  <a:gd name="connsiteX1" fmla="*/ 45159 w 3246984"/>
                  <a:gd name="connsiteY1" fmla="*/ 1904077 h 3631377"/>
                  <a:gd name="connsiteX2" fmla="*/ 282307 w 3246984"/>
                  <a:gd name="connsiteY2" fmla="*/ 582982 h 3631377"/>
                  <a:gd name="connsiteX3" fmla="*/ 1937287 w 3246984"/>
                  <a:gd name="connsiteY3" fmla="*/ 75277 h 3631377"/>
                  <a:gd name="connsiteX4" fmla="*/ 3246984 w 3246984"/>
                  <a:gd name="connsiteY4" fmla="*/ 1880756 h 3631377"/>
                  <a:gd name="connsiteX5" fmla="*/ 1518668 w 3246984"/>
                  <a:gd name="connsiteY5" fmla="*/ 3619121 h 3631377"/>
                  <a:gd name="connsiteX6" fmla="*/ 1103461 w 3246984"/>
                  <a:gd name="connsiteY6" fmla="*/ 3548970 h 3631377"/>
                  <a:gd name="connsiteX0" fmla="*/ 1105781 w 3249304"/>
                  <a:gd name="connsiteY0" fmla="*/ 3548970 h 3631377"/>
                  <a:gd name="connsiteX1" fmla="*/ 47479 w 3249304"/>
                  <a:gd name="connsiteY1" fmla="*/ 1904077 h 3631377"/>
                  <a:gd name="connsiteX2" fmla="*/ 284627 w 3249304"/>
                  <a:gd name="connsiteY2" fmla="*/ 582982 h 3631377"/>
                  <a:gd name="connsiteX3" fmla="*/ 1939607 w 3249304"/>
                  <a:gd name="connsiteY3" fmla="*/ 75277 h 3631377"/>
                  <a:gd name="connsiteX4" fmla="*/ 3249304 w 3249304"/>
                  <a:gd name="connsiteY4" fmla="*/ 1880756 h 3631377"/>
                  <a:gd name="connsiteX5" fmla="*/ 1520988 w 3249304"/>
                  <a:gd name="connsiteY5" fmla="*/ 3619121 h 3631377"/>
                  <a:gd name="connsiteX6" fmla="*/ 1105781 w 3249304"/>
                  <a:gd name="connsiteY6" fmla="*/ 3548970 h 3631377"/>
                  <a:gd name="connsiteX0" fmla="*/ 1117906 w 3261429"/>
                  <a:gd name="connsiteY0" fmla="*/ 3548970 h 3631377"/>
                  <a:gd name="connsiteX1" fmla="*/ 59604 w 3261429"/>
                  <a:gd name="connsiteY1" fmla="*/ 1904077 h 3631377"/>
                  <a:gd name="connsiteX2" fmla="*/ 296752 w 3261429"/>
                  <a:gd name="connsiteY2" fmla="*/ 582982 h 3631377"/>
                  <a:gd name="connsiteX3" fmla="*/ 1951732 w 3261429"/>
                  <a:gd name="connsiteY3" fmla="*/ 75277 h 3631377"/>
                  <a:gd name="connsiteX4" fmla="*/ 3261429 w 3261429"/>
                  <a:gd name="connsiteY4" fmla="*/ 1880756 h 3631377"/>
                  <a:gd name="connsiteX5" fmla="*/ 1533113 w 3261429"/>
                  <a:gd name="connsiteY5" fmla="*/ 3619121 h 3631377"/>
                  <a:gd name="connsiteX6" fmla="*/ 1117906 w 3261429"/>
                  <a:gd name="connsiteY6" fmla="*/ 3548970 h 3631377"/>
                  <a:gd name="connsiteX0" fmla="*/ 1125390 w 3268913"/>
                  <a:gd name="connsiteY0" fmla="*/ 3548970 h 3631377"/>
                  <a:gd name="connsiteX1" fmla="*/ 67088 w 3268913"/>
                  <a:gd name="connsiteY1" fmla="*/ 1904077 h 3631377"/>
                  <a:gd name="connsiteX2" fmla="*/ 304236 w 3268913"/>
                  <a:gd name="connsiteY2" fmla="*/ 582982 h 3631377"/>
                  <a:gd name="connsiteX3" fmla="*/ 1959216 w 3268913"/>
                  <a:gd name="connsiteY3" fmla="*/ 75277 h 3631377"/>
                  <a:gd name="connsiteX4" fmla="*/ 3268913 w 3268913"/>
                  <a:gd name="connsiteY4" fmla="*/ 1880756 h 3631377"/>
                  <a:gd name="connsiteX5" fmla="*/ 1540597 w 3268913"/>
                  <a:gd name="connsiteY5" fmla="*/ 3619121 h 3631377"/>
                  <a:gd name="connsiteX6" fmla="*/ 1125390 w 3268913"/>
                  <a:gd name="connsiteY6" fmla="*/ 3548970 h 3631377"/>
                  <a:gd name="connsiteX0" fmla="*/ 1125390 w 3268913"/>
                  <a:gd name="connsiteY0" fmla="*/ 3552888 h 3635295"/>
                  <a:gd name="connsiteX1" fmla="*/ 67088 w 3268913"/>
                  <a:gd name="connsiteY1" fmla="*/ 1907995 h 3635295"/>
                  <a:gd name="connsiteX2" fmla="*/ 304236 w 3268913"/>
                  <a:gd name="connsiteY2" fmla="*/ 586900 h 3635295"/>
                  <a:gd name="connsiteX3" fmla="*/ 1959216 w 3268913"/>
                  <a:gd name="connsiteY3" fmla="*/ 79195 h 3635295"/>
                  <a:gd name="connsiteX4" fmla="*/ 3268913 w 3268913"/>
                  <a:gd name="connsiteY4" fmla="*/ 1884674 h 3635295"/>
                  <a:gd name="connsiteX5" fmla="*/ 1540597 w 3268913"/>
                  <a:gd name="connsiteY5" fmla="*/ 3623039 h 3635295"/>
                  <a:gd name="connsiteX6" fmla="*/ 1125390 w 3268913"/>
                  <a:gd name="connsiteY6" fmla="*/ 3552888 h 3635295"/>
                  <a:gd name="connsiteX0" fmla="*/ 1125390 w 3268913"/>
                  <a:gd name="connsiteY0" fmla="*/ 3546884 h 3629291"/>
                  <a:gd name="connsiteX1" fmla="*/ 67088 w 3268913"/>
                  <a:gd name="connsiteY1" fmla="*/ 1901991 h 3629291"/>
                  <a:gd name="connsiteX2" fmla="*/ 304236 w 3268913"/>
                  <a:gd name="connsiteY2" fmla="*/ 580896 h 3629291"/>
                  <a:gd name="connsiteX3" fmla="*/ 1972864 w 3268913"/>
                  <a:gd name="connsiteY3" fmla="*/ 80015 h 3629291"/>
                  <a:gd name="connsiteX4" fmla="*/ 3268913 w 3268913"/>
                  <a:gd name="connsiteY4" fmla="*/ 1878670 h 3629291"/>
                  <a:gd name="connsiteX5" fmla="*/ 1540597 w 3268913"/>
                  <a:gd name="connsiteY5" fmla="*/ 3617035 h 3629291"/>
                  <a:gd name="connsiteX6" fmla="*/ 1125390 w 3268913"/>
                  <a:gd name="connsiteY6" fmla="*/ 3546884 h 3629291"/>
                  <a:gd name="connsiteX0" fmla="*/ 1125390 w 3268913"/>
                  <a:gd name="connsiteY0" fmla="*/ 3501425 h 3583832"/>
                  <a:gd name="connsiteX1" fmla="*/ 67088 w 3268913"/>
                  <a:gd name="connsiteY1" fmla="*/ 1856532 h 3583832"/>
                  <a:gd name="connsiteX2" fmla="*/ 304236 w 3268913"/>
                  <a:gd name="connsiteY2" fmla="*/ 535437 h 3583832"/>
                  <a:gd name="connsiteX3" fmla="*/ 1972864 w 3268913"/>
                  <a:gd name="connsiteY3" fmla="*/ 34556 h 3583832"/>
                  <a:gd name="connsiteX4" fmla="*/ 3268913 w 3268913"/>
                  <a:gd name="connsiteY4" fmla="*/ 1833211 h 3583832"/>
                  <a:gd name="connsiteX5" fmla="*/ 1540597 w 3268913"/>
                  <a:gd name="connsiteY5" fmla="*/ 3571576 h 3583832"/>
                  <a:gd name="connsiteX6" fmla="*/ 1125390 w 3268913"/>
                  <a:gd name="connsiteY6" fmla="*/ 3501425 h 3583832"/>
                  <a:gd name="connsiteX0" fmla="*/ 1125390 w 3268913"/>
                  <a:gd name="connsiteY0" fmla="*/ 3623549 h 3705956"/>
                  <a:gd name="connsiteX1" fmla="*/ 67088 w 3268913"/>
                  <a:gd name="connsiteY1" fmla="*/ 1978656 h 3705956"/>
                  <a:gd name="connsiteX2" fmla="*/ 304236 w 3268913"/>
                  <a:gd name="connsiteY2" fmla="*/ 657561 h 3705956"/>
                  <a:gd name="connsiteX3" fmla="*/ 1262992 w 3268913"/>
                  <a:gd name="connsiteY3" fmla="*/ 142357 h 3705956"/>
                  <a:gd name="connsiteX4" fmla="*/ 1972864 w 3268913"/>
                  <a:gd name="connsiteY4" fmla="*/ 156680 h 3705956"/>
                  <a:gd name="connsiteX5" fmla="*/ 3268913 w 3268913"/>
                  <a:gd name="connsiteY5" fmla="*/ 1955335 h 3705956"/>
                  <a:gd name="connsiteX6" fmla="*/ 1540597 w 3268913"/>
                  <a:gd name="connsiteY6" fmla="*/ 3693700 h 3705956"/>
                  <a:gd name="connsiteX7" fmla="*/ 1125390 w 3268913"/>
                  <a:gd name="connsiteY7" fmla="*/ 3623549 h 3705956"/>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510213 h 3592620"/>
                  <a:gd name="connsiteX1" fmla="*/ 67088 w 3268913"/>
                  <a:gd name="connsiteY1" fmla="*/ 1865320 h 3592620"/>
                  <a:gd name="connsiteX2" fmla="*/ 304236 w 3268913"/>
                  <a:gd name="connsiteY2" fmla="*/ 544225 h 3592620"/>
                  <a:gd name="connsiteX3" fmla="*/ 1262992 w 3268913"/>
                  <a:gd name="connsiteY3" fmla="*/ 29021 h 3592620"/>
                  <a:gd name="connsiteX4" fmla="*/ 1972864 w 3268913"/>
                  <a:gd name="connsiteY4" fmla="*/ 43344 h 3592620"/>
                  <a:gd name="connsiteX5" fmla="*/ 3268913 w 3268913"/>
                  <a:gd name="connsiteY5" fmla="*/ 1841999 h 3592620"/>
                  <a:gd name="connsiteX6" fmla="*/ 1540597 w 3268913"/>
                  <a:gd name="connsiteY6" fmla="*/ 3580364 h 3592620"/>
                  <a:gd name="connsiteX7" fmla="*/ 1125390 w 3268913"/>
                  <a:gd name="connsiteY7" fmla="*/ 3510213 h 3592620"/>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58677"/>
                  <a:gd name="connsiteY0" fmla="*/ 3516797 h 3599204"/>
                  <a:gd name="connsiteX1" fmla="*/ 67088 w 3258677"/>
                  <a:gd name="connsiteY1" fmla="*/ 1871904 h 3599204"/>
                  <a:gd name="connsiteX2" fmla="*/ 304236 w 3258677"/>
                  <a:gd name="connsiteY2" fmla="*/ 550809 h 3599204"/>
                  <a:gd name="connsiteX3" fmla="*/ 1262992 w 3258677"/>
                  <a:gd name="connsiteY3" fmla="*/ 35605 h 3599204"/>
                  <a:gd name="connsiteX4" fmla="*/ 1966040 w 3258677"/>
                  <a:gd name="connsiteY4" fmla="*/ 36280 h 3599204"/>
                  <a:gd name="connsiteX5" fmla="*/ 3258677 w 3258677"/>
                  <a:gd name="connsiteY5" fmla="*/ 1851995 h 3599204"/>
                  <a:gd name="connsiteX6" fmla="*/ 1540597 w 3258677"/>
                  <a:gd name="connsiteY6" fmla="*/ 3586948 h 3599204"/>
                  <a:gd name="connsiteX7" fmla="*/ 1125390 w 3258677"/>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1645"/>
                  <a:gd name="connsiteY0" fmla="*/ 3516797 h 3599204"/>
                  <a:gd name="connsiteX1" fmla="*/ 67088 w 3281645"/>
                  <a:gd name="connsiteY1" fmla="*/ 1871904 h 3599204"/>
                  <a:gd name="connsiteX2" fmla="*/ 304236 w 3281645"/>
                  <a:gd name="connsiteY2" fmla="*/ 550809 h 3599204"/>
                  <a:gd name="connsiteX3" fmla="*/ 1262992 w 3281645"/>
                  <a:gd name="connsiteY3" fmla="*/ 35605 h 3599204"/>
                  <a:gd name="connsiteX4" fmla="*/ 1966040 w 3281645"/>
                  <a:gd name="connsiteY4" fmla="*/ 36280 h 3599204"/>
                  <a:gd name="connsiteX5" fmla="*/ 3253333 w 3281645"/>
                  <a:gd name="connsiteY5" fmla="*/ 1880684 h 3599204"/>
                  <a:gd name="connsiteX6" fmla="*/ 1540597 w 3281645"/>
                  <a:gd name="connsiteY6" fmla="*/ 3586948 h 3599204"/>
                  <a:gd name="connsiteX7" fmla="*/ 1125390 w 3281645"/>
                  <a:gd name="connsiteY7" fmla="*/ 3516797 h 3599204"/>
                  <a:gd name="connsiteX0" fmla="*/ 1125390 w 3326709"/>
                  <a:gd name="connsiteY0" fmla="*/ 3516797 h 3599204"/>
                  <a:gd name="connsiteX1" fmla="*/ 67088 w 3326709"/>
                  <a:gd name="connsiteY1" fmla="*/ 1871904 h 3599204"/>
                  <a:gd name="connsiteX2" fmla="*/ 304236 w 3326709"/>
                  <a:gd name="connsiteY2" fmla="*/ 550809 h 3599204"/>
                  <a:gd name="connsiteX3" fmla="*/ 1262992 w 3326709"/>
                  <a:gd name="connsiteY3" fmla="*/ 35605 h 3599204"/>
                  <a:gd name="connsiteX4" fmla="*/ 1966040 w 3326709"/>
                  <a:gd name="connsiteY4" fmla="*/ 36280 h 3599204"/>
                  <a:gd name="connsiteX5" fmla="*/ 3301804 w 3326709"/>
                  <a:gd name="connsiteY5" fmla="*/ 1939189 h 3599204"/>
                  <a:gd name="connsiteX6" fmla="*/ 1540597 w 3326709"/>
                  <a:gd name="connsiteY6" fmla="*/ 3586948 h 3599204"/>
                  <a:gd name="connsiteX7" fmla="*/ 1125390 w 3326709"/>
                  <a:gd name="connsiteY7" fmla="*/ 3516797 h 3599204"/>
                  <a:gd name="connsiteX0" fmla="*/ 1125390 w 3351995"/>
                  <a:gd name="connsiteY0" fmla="*/ 3516797 h 3599204"/>
                  <a:gd name="connsiteX1" fmla="*/ 67088 w 3351995"/>
                  <a:gd name="connsiteY1" fmla="*/ 1871904 h 3599204"/>
                  <a:gd name="connsiteX2" fmla="*/ 304236 w 3351995"/>
                  <a:gd name="connsiteY2" fmla="*/ 550809 h 3599204"/>
                  <a:gd name="connsiteX3" fmla="*/ 1262992 w 3351995"/>
                  <a:gd name="connsiteY3" fmla="*/ 35605 h 3599204"/>
                  <a:gd name="connsiteX4" fmla="*/ 1966040 w 3351995"/>
                  <a:gd name="connsiteY4" fmla="*/ 36280 h 3599204"/>
                  <a:gd name="connsiteX5" fmla="*/ 3328712 w 3351995"/>
                  <a:gd name="connsiteY5" fmla="*/ 1954096 h 3599204"/>
                  <a:gd name="connsiteX6" fmla="*/ 1540597 w 3351995"/>
                  <a:gd name="connsiteY6" fmla="*/ 3586948 h 3599204"/>
                  <a:gd name="connsiteX7" fmla="*/ 1125390 w 3351995"/>
                  <a:gd name="connsiteY7" fmla="*/ 3516797 h 3599204"/>
                  <a:gd name="connsiteX0" fmla="*/ 1125390 w 3444778"/>
                  <a:gd name="connsiteY0" fmla="*/ 3516797 h 3599204"/>
                  <a:gd name="connsiteX1" fmla="*/ 67088 w 3444778"/>
                  <a:gd name="connsiteY1" fmla="*/ 1871904 h 3599204"/>
                  <a:gd name="connsiteX2" fmla="*/ 304236 w 3444778"/>
                  <a:gd name="connsiteY2" fmla="*/ 550809 h 3599204"/>
                  <a:gd name="connsiteX3" fmla="*/ 1262992 w 3444778"/>
                  <a:gd name="connsiteY3" fmla="*/ 35605 h 3599204"/>
                  <a:gd name="connsiteX4" fmla="*/ 1966040 w 3444778"/>
                  <a:gd name="connsiteY4" fmla="*/ 36280 h 3599204"/>
                  <a:gd name="connsiteX5" fmla="*/ 3426125 w 3444778"/>
                  <a:gd name="connsiteY5" fmla="*/ 1962346 h 3599204"/>
                  <a:gd name="connsiteX6" fmla="*/ 1540597 w 3444778"/>
                  <a:gd name="connsiteY6" fmla="*/ 3586948 h 3599204"/>
                  <a:gd name="connsiteX7" fmla="*/ 1125390 w 3444778"/>
                  <a:gd name="connsiteY7" fmla="*/ 3516797 h 3599204"/>
                  <a:gd name="connsiteX0" fmla="*/ 1125390 w 3469806"/>
                  <a:gd name="connsiteY0" fmla="*/ 3516797 h 3599204"/>
                  <a:gd name="connsiteX1" fmla="*/ 67088 w 3469806"/>
                  <a:gd name="connsiteY1" fmla="*/ 1871904 h 3599204"/>
                  <a:gd name="connsiteX2" fmla="*/ 304236 w 3469806"/>
                  <a:gd name="connsiteY2" fmla="*/ 550809 h 3599204"/>
                  <a:gd name="connsiteX3" fmla="*/ 1262992 w 3469806"/>
                  <a:gd name="connsiteY3" fmla="*/ 35605 h 3599204"/>
                  <a:gd name="connsiteX4" fmla="*/ 1966040 w 3469806"/>
                  <a:gd name="connsiteY4" fmla="*/ 36280 h 3599204"/>
                  <a:gd name="connsiteX5" fmla="*/ 3426125 w 3469806"/>
                  <a:gd name="connsiteY5" fmla="*/ 1962346 h 3599204"/>
                  <a:gd name="connsiteX6" fmla="*/ 1540597 w 3469806"/>
                  <a:gd name="connsiteY6" fmla="*/ 3586948 h 3599204"/>
                  <a:gd name="connsiteX7" fmla="*/ 1125390 w 3469806"/>
                  <a:gd name="connsiteY7" fmla="*/ 3516797 h 359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806" h="3599204">
                    <a:moveTo>
                      <a:pt x="1125390" y="3516797"/>
                    </a:moveTo>
                    <a:cubicBezTo>
                      <a:pt x="716894" y="3002619"/>
                      <a:pt x="390286" y="2546444"/>
                      <a:pt x="67088" y="1871904"/>
                    </a:cubicBezTo>
                    <a:cubicBezTo>
                      <a:pt x="-42476" y="1671000"/>
                      <a:pt x="-52063" y="1220686"/>
                      <a:pt x="304236" y="550809"/>
                    </a:cubicBezTo>
                    <a:cubicBezTo>
                      <a:pt x="499573" y="251583"/>
                      <a:pt x="964416" y="112261"/>
                      <a:pt x="1262992" y="35605"/>
                    </a:cubicBezTo>
                    <a:cubicBezTo>
                      <a:pt x="1551332" y="-6932"/>
                      <a:pt x="1801748" y="-16811"/>
                      <a:pt x="1966040" y="36280"/>
                    </a:cubicBezTo>
                    <a:cubicBezTo>
                      <a:pt x="3239668" y="237772"/>
                      <a:pt x="3608233" y="1130012"/>
                      <a:pt x="3426125" y="1962346"/>
                    </a:cubicBezTo>
                    <a:cubicBezTo>
                      <a:pt x="2860256" y="3277643"/>
                      <a:pt x="1980224" y="3141696"/>
                      <a:pt x="1540597" y="3586948"/>
                    </a:cubicBezTo>
                    <a:cubicBezTo>
                      <a:pt x="1393096" y="3607919"/>
                      <a:pt x="1259243" y="3611832"/>
                      <a:pt x="1125390" y="35167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6">
                <a:extLst>
                  <a:ext uri="{FF2B5EF4-FFF2-40B4-BE49-F238E27FC236}">
                    <a16:creationId xmlns:a16="http://schemas.microsoft.com/office/drawing/2014/main" id="{55A70810-4A07-43F6-8FBF-7EA0A7B363E2}"/>
                  </a:ext>
                </a:extLst>
              </p:cNvPr>
              <p:cNvSpPr/>
              <p:nvPr/>
            </p:nvSpPr>
            <p:spPr>
              <a:xfrm>
                <a:off x="5481981" y="5082580"/>
                <a:ext cx="428625" cy="428625"/>
              </a:xfrm>
              <a:custGeom>
                <a:avLst/>
                <a:gdLst>
                  <a:gd name="connsiteX0" fmla="*/ 260641 w 428625"/>
                  <a:gd name="connsiteY0" fmla="*/ 423821 h 428625"/>
                  <a:gd name="connsiteX1" fmla="*/ 147294 w 428625"/>
                  <a:gd name="connsiteY1" fmla="*/ 404771 h 428625"/>
                  <a:gd name="connsiteX2" fmla="*/ 52996 w 428625"/>
                  <a:gd name="connsiteY2" fmla="*/ 374291 h 428625"/>
                  <a:gd name="connsiteX3" fmla="*/ 8229 w 428625"/>
                  <a:gd name="connsiteY3" fmla="*/ 274278 h 428625"/>
                  <a:gd name="connsiteX4" fmla="*/ 36804 w 428625"/>
                  <a:gd name="connsiteY4" fmla="*/ 90446 h 428625"/>
                  <a:gd name="connsiteX5" fmla="*/ 130149 w 428625"/>
                  <a:gd name="connsiteY5" fmla="*/ 8531 h 428625"/>
                  <a:gd name="connsiteX6" fmla="*/ 237781 w 428625"/>
                  <a:gd name="connsiteY6" fmla="*/ 18056 h 428625"/>
                  <a:gd name="connsiteX7" fmla="*/ 334936 w 428625"/>
                  <a:gd name="connsiteY7" fmla="*/ 34249 h 428625"/>
                  <a:gd name="connsiteX8" fmla="*/ 399706 w 428625"/>
                  <a:gd name="connsiteY8" fmla="*/ 72349 h 428625"/>
                  <a:gd name="connsiteX9" fmla="*/ 424471 w 428625"/>
                  <a:gd name="connsiteY9" fmla="*/ 158074 h 428625"/>
                  <a:gd name="connsiteX10" fmla="*/ 396849 w 428625"/>
                  <a:gd name="connsiteY10" fmla="*/ 332381 h 428625"/>
                  <a:gd name="connsiteX11" fmla="*/ 326364 w 428625"/>
                  <a:gd name="connsiteY11" fmla="*/ 415249 h 428625"/>
                  <a:gd name="connsiteX12" fmla="*/ 298741 w 428625"/>
                  <a:gd name="connsiteY12" fmla="*/ 423821 h 428625"/>
                  <a:gd name="connsiteX13" fmla="*/ 260641 w 428625"/>
                  <a:gd name="connsiteY13" fmla="*/ 423821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428625">
                    <a:moveTo>
                      <a:pt x="260641" y="423821"/>
                    </a:moveTo>
                    <a:cubicBezTo>
                      <a:pt x="223494" y="414296"/>
                      <a:pt x="185394" y="411438"/>
                      <a:pt x="147294" y="404771"/>
                    </a:cubicBezTo>
                    <a:cubicBezTo>
                      <a:pt x="113956" y="399056"/>
                      <a:pt x="80619" y="395246"/>
                      <a:pt x="52996" y="374291"/>
                    </a:cubicBezTo>
                    <a:cubicBezTo>
                      <a:pt x="19659" y="349526"/>
                      <a:pt x="2514" y="317141"/>
                      <a:pt x="8229" y="274278"/>
                    </a:cubicBezTo>
                    <a:cubicBezTo>
                      <a:pt x="16801" y="212366"/>
                      <a:pt x="27279" y="151406"/>
                      <a:pt x="36804" y="90446"/>
                    </a:cubicBezTo>
                    <a:cubicBezTo>
                      <a:pt x="43471" y="48536"/>
                      <a:pt x="83476" y="14246"/>
                      <a:pt x="130149" y="8531"/>
                    </a:cubicBezTo>
                    <a:cubicBezTo>
                      <a:pt x="166344" y="3769"/>
                      <a:pt x="202539" y="12341"/>
                      <a:pt x="237781" y="18056"/>
                    </a:cubicBezTo>
                    <a:cubicBezTo>
                      <a:pt x="270166" y="22819"/>
                      <a:pt x="303504" y="26628"/>
                      <a:pt x="334936" y="34249"/>
                    </a:cubicBezTo>
                    <a:cubicBezTo>
                      <a:pt x="359701" y="40916"/>
                      <a:pt x="381609" y="53299"/>
                      <a:pt x="399706" y="72349"/>
                    </a:cubicBezTo>
                    <a:cubicBezTo>
                      <a:pt x="422566" y="97113"/>
                      <a:pt x="429234" y="125688"/>
                      <a:pt x="424471" y="158074"/>
                    </a:cubicBezTo>
                    <a:cubicBezTo>
                      <a:pt x="415899" y="216176"/>
                      <a:pt x="405421" y="274278"/>
                      <a:pt x="396849" y="332381"/>
                    </a:cubicBezTo>
                    <a:cubicBezTo>
                      <a:pt x="391134" y="375244"/>
                      <a:pt x="364464" y="400961"/>
                      <a:pt x="326364" y="415249"/>
                    </a:cubicBezTo>
                    <a:cubicBezTo>
                      <a:pt x="316839" y="419059"/>
                      <a:pt x="308266" y="420963"/>
                      <a:pt x="298741" y="423821"/>
                    </a:cubicBezTo>
                    <a:cubicBezTo>
                      <a:pt x="286359" y="423821"/>
                      <a:pt x="273024" y="423821"/>
                      <a:pt x="260641" y="423821"/>
                    </a:cubicBezTo>
                    <a:close/>
                  </a:path>
                </a:pathLst>
              </a:custGeom>
              <a:solidFill>
                <a:schemeClr val="accent4"/>
              </a:solidFill>
              <a:ln w="9525" cap="flat">
                <a:noFill/>
                <a:prstDash val="solid"/>
                <a:miter/>
              </a:ln>
            </p:spPr>
            <p:txBody>
              <a:bodyPr rtlCol="0" anchor="ctr"/>
              <a:lstStyle/>
              <a:p>
                <a:endParaRPr lang="en-US"/>
              </a:p>
            </p:txBody>
          </p:sp>
          <p:sp>
            <p:nvSpPr>
              <p:cNvPr id="75" name="Freeform: Shape 12">
                <a:extLst>
                  <a:ext uri="{FF2B5EF4-FFF2-40B4-BE49-F238E27FC236}">
                    <a16:creationId xmlns:a16="http://schemas.microsoft.com/office/drawing/2014/main" id="{68A43E97-498F-4142-B96C-14F3E8EF7910}"/>
                  </a:ext>
                </a:extLst>
              </p:cNvPr>
              <p:cNvSpPr/>
              <p:nvPr/>
            </p:nvSpPr>
            <p:spPr>
              <a:xfrm>
                <a:off x="4425792" y="2808868"/>
                <a:ext cx="95250" cy="495300"/>
              </a:xfrm>
              <a:custGeom>
                <a:avLst/>
                <a:gdLst>
                  <a:gd name="connsiteX0" fmla="*/ 8096 w 95250"/>
                  <a:gd name="connsiteY0" fmla="*/ 29580 h 495300"/>
                  <a:gd name="connsiteX1" fmla="*/ 11906 w 95250"/>
                  <a:gd name="connsiteY1" fmla="*/ 7673 h 495300"/>
                  <a:gd name="connsiteX2" fmla="*/ 14764 w 95250"/>
                  <a:gd name="connsiteY2" fmla="*/ 10530 h 495300"/>
                  <a:gd name="connsiteX3" fmla="*/ 90964 w 95250"/>
                  <a:gd name="connsiteY3" fmla="*/ 494400 h 495300"/>
                  <a:gd name="connsiteX4" fmla="*/ 46196 w 95250"/>
                  <a:gd name="connsiteY4" fmla="*/ 390578 h 495300"/>
                  <a:gd name="connsiteX5" fmla="*/ 10954 w 95250"/>
                  <a:gd name="connsiteY5" fmla="*/ 204840 h 495300"/>
                  <a:gd name="connsiteX6" fmla="*/ 7144 w 95250"/>
                  <a:gd name="connsiteY6" fmla="*/ 189600 h 495300"/>
                  <a:gd name="connsiteX7" fmla="*/ 8096 w 95250"/>
                  <a:gd name="connsiteY7" fmla="*/ 2958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495300">
                    <a:moveTo>
                      <a:pt x="8096" y="29580"/>
                    </a:moveTo>
                    <a:cubicBezTo>
                      <a:pt x="12859" y="22913"/>
                      <a:pt x="10954" y="15293"/>
                      <a:pt x="11906" y="7673"/>
                    </a:cubicBezTo>
                    <a:cubicBezTo>
                      <a:pt x="14764" y="6720"/>
                      <a:pt x="15716" y="6720"/>
                      <a:pt x="14764" y="10530"/>
                    </a:cubicBezTo>
                    <a:cubicBezTo>
                      <a:pt x="11906" y="176265"/>
                      <a:pt x="40481" y="337238"/>
                      <a:pt x="90964" y="494400"/>
                    </a:cubicBezTo>
                    <a:cubicBezTo>
                      <a:pt x="72866" y="461063"/>
                      <a:pt x="57626" y="426773"/>
                      <a:pt x="46196" y="390578"/>
                    </a:cubicBezTo>
                    <a:cubicBezTo>
                      <a:pt x="27146" y="329618"/>
                      <a:pt x="16669" y="267705"/>
                      <a:pt x="10954" y="204840"/>
                    </a:cubicBezTo>
                    <a:cubicBezTo>
                      <a:pt x="10001" y="199125"/>
                      <a:pt x="11906" y="194363"/>
                      <a:pt x="7144" y="189600"/>
                    </a:cubicBezTo>
                    <a:cubicBezTo>
                      <a:pt x="8096" y="135308"/>
                      <a:pt x="8096" y="81968"/>
                      <a:pt x="8096" y="29580"/>
                    </a:cubicBezTo>
                    <a:close/>
                  </a:path>
                </a:pathLst>
              </a:custGeom>
              <a:solidFill>
                <a:schemeClr val="accent3"/>
              </a:solidFill>
              <a:ln w="9525" cap="flat">
                <a:noFill/>
                <a:prstDash val="solid"/>
                <a:miter/>
              </a:ln>
            </p:spPr>
            <p:txBody>
              <a:bodyPr rtlCol="0" anchor="ctr"/>
              <a:lstStyle/>
              <a:p>
                <a:endParaRPr lang="en-US"/>
              </a:p>
            </p:txBody>
          </p:sp>
          <p:sp>
            <p:nvSpPr>
              <p:cNvPr id="76" name="Freeform: Shape 49">
                <a:extLst>
                  <a:ext uri="{FF2B5EF4-FFF2-40B4-BE49-F238E27FC236}">
                    <a16:creationId xmlns:a16="http://schemas.microsoft.com/office/drawing/2014/main" id="{698004B5-2C3B-40EC-A219-691B92769002}"/>
                  </a:ext>
                </a:extLst>
              </p:cNvPr>
              <p:cNvSpPr/>
              <p:nvPr/>
            </p:nvSpPr>
            <p:spPr>
              <a:xfrm>
                <a:off x="5754528" y="1777142"/>
                <a:ext cx="981075" cy="3190875"/>
              </a:xfrm>
              <a:custGeom>
                <a:avLst/>
                <a:gdLst>
                  <a:gd name="connsiteX0" fmla="*/ 7144 w 981075"/>
                  <a:gd name="connsiteY0" fmla="*/ 3171094 h 3190875"/>
                  <a:gd name="connsiteX1" fmla="*/ 25241 w 981075"/>
                  <a:gd name="connsiteY1" fmla="*/ 2853912 h 3190875"/>
                  <a:gd name="connsiteX2" fmla="*/ 39529 w 981075"/>
                  <a:gd name="connsiteY2" fmla="*/ 2573876 h 3190875"/>
                  <a:gd name="connsiteX3" fmla="*/ 61436 w 981075"/>
                  <a:gd name="connsiteY3" fmla="*/ 2187162 h 3190875"/>
                  <a:gd name="connsiteX4" fmla="*/ 82391 w 981075"/>
                  <a:gd name="connsiteY4" fmla="*/ 1884266 h 3190875"/>
                  <a:gd name="connsiteX5" fmla="*/ 116681 w 981075"/>
                  <a:gd name="connsiteY5" fmla="*/ 1539461 h 3190875"/>
                  <a:gd name="connsiteX6" fmla="*/ 172879 w 981075"/>
                  <a:gd name="connsiteY6" fmla="*/ 1162271 h 3190875"/>
                  <a:gd name="connsiteX7" fmla="*/ 341471 w 981075"/>
                  <a:gd name="connsiteY7" fmla="*/ 546956 h 3190875"/>
                  <a:gd name="connsiteX8" fmla="*/ 577691 w 981075"/>
                  <a:gd name="connsiteY8" fmla="*/ 126904 h 3190875"/>
                  <a:gd name="connsiteX9" fmla="*/ 631031 w 981075"/>
                  <a:gd name="connsiteY9" fmla="*/ 72611 h 3190875"/>
                  <a:gd name="connsiteX10" fmla="*/ 687229 w 981075"/>
                  <a:gd name="connsiteY10" fmla="*/ 19271 h 3190875"/>
                  <a:gd name="connsiteX11" fmla="*/ 711041 w 981075"/>
                  <a:gd name="connsiteY11" fmla="*/ 25939 h 3190875"/>
                  <a:gd name="connsiteX12" fmla="*/ 754856 w 981075"/>
                  <a:gd name="connsiteY12" fmla="*/ 160241 h 3190875"/>
                  <a:gd name="connsiteX13" fmla="*/ 904399 w 981075"/>
                  <a:gd name="connsiteY13" fmla="*/ 677449 h 3190875"/>
                  <a:gd name="connsiteX14" fmla="*/ 977741 w 981075"/>
                  <a:gd name="connsiteY14" fmla="*/ 1159414 h 3190875"/>
                  <a:gd name="connsiteX15" fmla="*/ 972979 w 981075"/>
                  <a:gd name="connsiteY15" fmla="*/ 1496599 h 3190875"/>
                  <a:gd name="connsiteX16" fmla="*/ 869156 w 981075"/>
                  <a:gd name="connsiteY16" fmla="*/ 1925224 h 3190875"/>
                  <a:gd name="connsiteX17" fmla="*/ 618649 w 981075"/>
                  <a:gd name="connsiteY17" fmla="*/ 2480531 h 3190875"/>
                  <a:gd name="connsiteX18" fmla="*/ 345281 w 981075"/>
                  <a:gd name="connsiteY18" fmla="*/ 2952971 h 3190875"/>
                  <a:gd name="connsiteX19" fmla="*/ 170021 w 981075"/>
                  <a:gd name="connsiteY19" fmla="*/ 3149187 h 3190875"/>
                  <a:gd name="connsiteX20" fmla="*/ 129064 w 981075"/>
                  <a:gd name="connsiteY20" fmla="*/ 3174904 h 3190875"/>
                  <a:gd name="connsiteX21" fmla="*/ 110966 w 981075"/>
                  <a:gd name="connsiteY21" fmla="*/ 3185381 h 3190875"/>
                  <a:gd name="connsiteX22" fmla="*/ 22384 w 981075"/>
                  <a:gd name="connsiteY22" fmla="*/ 3181571 h 3190875"/>
                  <a:gd name="connsiteX23" fmla="*/ 7144 w 981075"/>
                  <a:gd name="connsiteY23" fmla="*/ 3171094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1075" h="3190875">
                    <a:moveTo>
                      <a:pt x="7144" y="3171094"/>
                    </a:moveTo>
                    <a:cubicBezTo>
                      <a:pt x="12859" y="3065366"/>
                      <a:pt x="19526" y="2959639"/>
                      <a:pt x="25241" y="2853912"/>
                    </a:cubicBezTo>
                    <a:cubicBezTo>
                      <a:pt x="30004" y="2760566"/>
                      <a:pt x="34766" y="2667221"/>
                      <a:pt x="39529" y="2573876"/>
                    </a:cubicBezTo>
                    <a:cubicBezTo>
                      <a:pt x="46196" y="2445289"/>
                      <a:pt x="53816" y="2315749"/>
                      <a:pt x="61436" y="2187162"/>
                    </a:cubicBezTo>
                    <a:cubicBezTo>
                      <a:pt x="67151" y="2086196"/>
                      <a:pt x="73819" y="1985231"/>
                      <a:pt x="82391" y="1884266"/>
                    </a:cubicBezTo>
                    <a:cubicBezTo>
                      <a:pt x="91916" y="1769014"/>
                      <a:pt x="103346" y="1653761"/>
                      <a:pt x="116681" y="1539461"/>
                    </a:cubicBezTo>
                    <a:cubicBezTo>
                      <a:pt x="131921" y="1413731"/>
                      <a:pt x="149066" y="1288001"/>
                      <a:pt x="172879" y="1162271"/>
                    </a:cubicBezTo>
                    <a:cubicBezTo>
                      <a:pt x="211931" y="952721"/>
                      <a:pt x="262414" y="746029"/>
                      <a:pt x="341471" y="546956"/>
                    </a:cubicBezTo>
                    <a:cubicBezTo>
                      <a:pt x="401479" y="396461"/>
                      <a:pt x="476726" y="254539"/>
                      <a:pt x="577691" y="126904"/>
                    </a:cubicBezTo>
                    <a:cubicBezTo>
                      <a:pt x="593884" y="106901"/>
                      <a:pt x="612934" y="89756"/>
                      <a:pt x="631031" y="72611"/>
                    </a:cubicBezTo>
                    <a:cubicBezTo>
                      <a:pt x="650081" y="54514"/>
                      <a:pt x="669131" y="37369"/>
                      <a:pt x="687229" y="19271"/>
                    </a:cubicBezTo>
                    <a:cubicBezTo>
                      <a:pt x="704374" y="2126"/>
                      <a:pt x="703421" y="2126"/>
                      <a:pt x="711041" y="25939"/>
                    </a:cubicBezTo>
                    <a:cubicBezTo>
                      <a:pt x="725329" y="70706"/>
                      <a:pt x="740569" y="115474"/>
                      <a:pt x="754856" y="160241"/>
                    </a:cubicBezTo>
                    <a:cubicBezTo>
                      <a:pt x="810101" y="330739"/>
                      <a:pt x="864394" y="502189"/>
                      <a:pt x="904399" y="677449"/>
                    </a:cubicBezTo>
                    <a:cubicBezTo>
                      <a:pt x="941546" y="836516"/>
                      <a:pt x="967264" y="996536"/>
                      <a:pt x="977741" y="1159414"/>
                    </a:cubicBezTo>
                    <a:cubicBezTo>
                      <a:pt x="984409" y="1271809"/>
                      <a:pt x="984409" y="1384204"/>
                      <a:pt x="972979" y="1496599"/>
                    </a:cubicBezTo>
                    <a:cubicBezTo>
                      <a:pt x="958691" y="1644236"/>
                      <a:pt x="919639" y="1786159"/>
                      <a:pt x="869156" y="1925224"/>
                    </a:cubicBezTo>
                    <a:cubicBezTo>
                      <a:pt x="799624" y="2116676"/>
                      <a:pt x="710089" y="2298604"/>
                      <a:pt x="618649" y="2480531"/>
                    </a:cubicBezTo>
                    <a:cubicBezTo>
                      <a:pt x="537686" y="2643409"/>
                      <a:pt x="450056" y="2803429"/>
                      <a:pt x="345281" y="2952971"/>
                    </a:cubicBezTo>
                    <a:cubicBezTo>
                      <a:pt x="294799" y="3025362"/>
                      <a:pt x="240506" y="3094894"/>
                      <a:pt x="170021" y="3149187"/>
                    </a:cubicBezTo>
                    <a:cubicBezTo>
                      <a:pt x="157639" y="3158712"/>
                      <a:pt x="144304" y="3168237"/>
                      <a:pt x="129064" y="3174904"/>
                    </a:cubicBezTo>
                    <a:cubicBezTo>
                      <a:pt x="125254" y="3182524"/>
                      <a:pt x="118586" y="3185381"/>
                      <a:pt x="110966" y="3185381"/>
                    </a:cubicBezTo>
                    <a:cubicBezTo>
                      <a:pt x="81439" y="3186334"/>
                      <a:pt x="51911" y="3186334"/>
                      <a:pt x="22384" y="3181571"/>
                    </a:cubicBezTo>
                    <a:cubicBezTo>
                      <a:pt x="14764" y="3180619"/>
                      <a:pt x="9049" y="3179666"/>
                      <a:pt x="7144" y="3171094"/>
                    </a:cubicBezTo>
                    <a:close/>
                  </a:path>
                </a:pathLst>
              </a:custGeom>
              <a:solidFill>
                <a:schemeClr val="accent3"/>
              </a:solidFill>
              <a:ln w="9525" cap="flat">
                <a:noFill/>
                <a:prstDash val="solid"/>
                <a:miter/>
              </a:ln>
            </p:spPr>
            <p:txBody>
              <a:bodyPr rtlCol="0" anchor="ctr"/>
              <a:lstStyle/>
              <a:p>
                <a:endParaRPr lang="en-US"/>
              </a:p>
            </p:txBody>
          </p:sp>
          <p:sp>
            <p:nvSpPr>
              <p:cNvPr id="77" name="Freeform: Shape 50">
                <a:extLst>
                  <a:ext uri="{FF2B5EF4-FFF2-40B4-BE49-F238E27FC236}">
                    <a16:creationId xmlns:a16="http://schemas.microsoft.com/office/drawing/2014/main" id="{CFB5DD44-DD03-46F4-9CCF-49C01583D811}"/>
                  </a:ext>
                </a:extLst>
              </p:cNvPr>
              <p:cNvSpPr/>
              <p:nvPr/>
            </p:nvSpPr>
            <p:spPr>
              <a:xfrm>
                <a:off x="4653640" y="1758957"/>
                <a:ext cx="1790700" cy="3152775"/>
              </a:xfrm>
              <a:custGeom>
                <a:avLst/>
                <a:gdLst>
                  <a:gd name="connsiteX0" fmla="*/ 907055 w 1790700"/>
                  <a:gd name="connsiteY0" fmla="*/ 3150227 h 3152775"/>
                  <a:gd name="connsiteX1" fmla="*/ 897530 w 1790700"/>
                  <a:gd name="connsiteY1" fmla="*/ 3139750 h 3152775"/>
                  <a:gd name="connsiteX2" fmla="*/ 828950 w 1790700"/>
                  <a:gd name="connsiteY2" fmla="*/ 3040690 h 3152775"/>
                  <a:gd name="connsiteX3" fmla="*/ 341270 w 1790700"/>
                  <a:gd name="connsiteY3" fmla="*/ 2370130 h 3152775"/>
                  <a:gd name="connsiteX4" fmla="*/ 338413 w 1790700"/>
                  <a:gd name="connsiteY4" fmla="*/ 2363462 h 3152775"/>
                  <a:gd name="connsiteX5" fmla="*/ 356510 w 1790700"/>
                  <a:gd name="connsiteY5" fmla="*/ 2382512 h 3152775"/>
                  <a:gd name="connsiteX6" fmla="*/ 372703 w 1790700"/>
                  <a:gd name="connsiteY6" fmla="*/ 2403467 h 3152775"/>
                  <a:gd name="connsiteX7" fmla="*/ 361273 w 1790700"/>
                  <a:gd name="connsiteY7" fmla="*/ 2381560 h 3152775"/>
                  <a:gd name="connsiteX8" fmla="*/ 138388 w 1790700"/>
                  <a:gd name="connsiteY8" fmla="*/ 1991987 h 3152775"/>
                  <a:gd name="connsiteX9" fmla="*/ 12658 w 1790700"/>
                  <a:gd name="connsiteY9" fmla="*/ 1524310 h 3152775"/>
                  <a:gd name="connsiteX10" fmla="*/ 125053 w 1790700"/>
                  <a:gd name="connsiteY10" fmla="*/ 913757 h 3152775"/>
                  <a:gd name="connsiteX11" fmla="*/ 575585 w 1790700"/>
                  <a:gd name="connsiteY11" fmla="*/ 358450 h 3152775"/>
                  <a:gd name="connsiteX12" fmla="*/ 1249955 w 1790700"/>
                  <a:gd name="connsiteY12" fmla="*/ 38410 h 3152775"/>
                  <a:gd name="connsiteX13" fmla="*/ 1724300 w 1790700"/>
                  <a:gd name="connsiteY13" fmla="*/ 13645 h 3152775"/>
                  <a:gd name="connsiteX14" fmla="*/ 1791928 w 1790700"/>
                  <a:gd name="connsiteY14" fmla="*/ 23170 h 3152775"/>
                  <a:gd name="connsiteX15" fmla="*/ 1775735 w 1790700"/>
                  <a:gd name="connsiteY15" fmla="*/ 27932 h 3152775"/>
                  <a:gd name="connsiteX16" fmla="*/ 1327108 w 1790700"/>
                  <a:gd name="connsiteY16" fmla="*/ 192715 h 3152775"/>
                  <a:gd name="connsiteX17" fmla="*/ 899435 w 1790700"/>
                  <a:gd name="connsiteY17" fmla="*/ 501325 h 3152775"/>
                  <a:gd name="connsiteX18" fmla="*/ 646070 w 1790700"/>
                  <a:gd name="connsiteY18" fmla="*/ 905185 h 3152775"/>
                  <a:gd name="connsiteX19" fmla="*/ 508910 w 1790700"/>
                  <a:gd name="connsiteY19" fmla="*/ 1377625 h 3152775"/>
                  <a:gd name="connsiteX20" fmla="*/ 500338 w 1790700"/>
                  <a:gd name="connsiteY20" fmla="*/ 1748147 h 3152775"/>
                  <a:gd name="connsiteX21" fmla="*/ 603208 w 1790700"/>
                  <a:gd name="connsiteY21" fmla="*/ 2229160 h 3152775"/>
                  <a:gd name="connsiteX22" fmla="*/ 902293 w 1790700"/>
                  <a:gd name="connsiteY22" fmla="*/ 3054025 h 3152775"/>
                  <a:gd name="connsiteX23" fmla="*/ 933725 w 1790700"/>
                  <a:gd name="connsiteY23" fmla="*/ 3134035 h 3152775"/>
                  <a:gd name="connsiteX24" fmla="*/ 931820 w 1790700"/>
                  <a:gd name="connsiteY24" fmla="*/ 3142607 h 3152775"/>
                  <a:gd name="connsiteX25" fmla="*/ 907055 w 1790700"/>
                  <a:gd name="connsiteY25" fmla="*/ 3150227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700" h="3152775">
                    <a:moveTo>
                      <a:pt x="907055" y="3150227"/>
                    </a:moveTo>
                    <a:cubicBezTo>
                      <a:pt x="903245" y="3146417"/>
                      <a:pt x="898483" y="3143560"/>
                      <a:pt x="897530" y="3139750"/>
                    </a:cubicBezTo>
                    <a:cubicBezTo>
                      <a:pt x="885148" y="3099745"/>
                      <a:pt x="852763" y="3072122"/>
                      <a:pt x="828950" y="3040690"/>
                    </a:cubicBezTo>
                    <a:cubicBezTo>
                      <a:pt x="660358" y="2821615"/>
                      <a:pt x="494623" y="2600635"/>
                      <a:pt x="341270" y="2370130"/>
                    </a:cubicBezTo>
                    <a:cubicBezTo>
                      <a:pt x="340318" y="2369177"/>
                      <a:pt x="340318" y="2367272"/>
                      <a:pt x="338413" y="2363462"/>
                    </a:cubicBezTo>
                    <a:cubicBezTo>
                      <a:pt x="347938" y="2369177"/>
                      <a:pt x="351748" y="2375845"/>
                      <a:pt x="356510" y="2382512"/>
                    </a:cubicBezTo>
                    <a:cubicBezTo>
                      <a:pt x="361273" y="2388227"/>
                      <a:pt x="366035" y="2394895"/>
                      <a:pt x="372703" y="2403467"/>
                    </a:cubicBezTo>
                    <a:cubicBezTo>
                      <a:pt x="370798" y="2392037"/>
                      <a:pt x="365083" y="2387275"/>
                      <a:pt x="361273" y="2381560"/>
                    </a:cubicBezTo>
                    <a:cubicBezTo>
                      <a:pt x="276500" y="2257735"/>
                      <a:pt x="200300" y="2129147"/>
                      <a:pt x="138388" y="1991987"/>
                    </a:cubicBezTo>
                    <a:cubicBezTo>
                      <a:pt x="71713" y="1842445"/>
                      <a:pt x="27898" y="1687187"/>
                      <a:pt x="12658" y="1524310"/>
                    </a:cubicBezTo>
                    <a:cubicBezTo>
                      <a:pt x="-8297" y="1309997"/>
                      <a:pt x="30755" y="1106162"/>
                      <a:pt x="125053" y="913757"/>
                    </a:cubicBezTo>
                    <a:cubicBezTo>
                      <a:pt x="231733" y="693730"/>
                      <a:pt x="386990" y="512755"/>
                      <a:pt x="575585" y="358450"/>
                    </a:cubicBezTo>
                    <a:cubicBezTo>
                      <a:pt x="774658" y="196525"/>
                      <a:pt x="998495" y="87940"/>
                      <a:pt x="1249955" y="38410"/>
                    </a:cubicBezTo>
                    <a:cubicBezTo>
                      <a:pt x="1407118" y="6977"/>
                      <a:pt x="1565233" y="310"/>
                      <a:pt x="1724300" y="13645"/>
                    </a:cubicBezTo>
                    <a:cubicBezTo>
                      <a:pt x="1747160" y="15550"/>
                      <a:pt x="1769068" y="17455"/>
                      <a:pt x="1791928" y="23170"/>
                    </a:cubicBezTo>
                    <a:cubicBezTo>
                      <a:pt x="1786213" y="25075"/>
                      <a:pt x="1781450" y="26027"/>
                      <a:pt x="1775735" y="27932"/>
                    </a:cubicBezTo>
                    <a:cubicBezTo>
                      <a:pt x="1622383" y="71747"/>
                      <a:pt x="1470935" y="123182"/>
                      <a:pt x="1327108" y="192715"/>
                    </a:cubicBezTo>
                    <a:cubicBezTo>
                      <a:pt x="1166135" y="269867"/>
                      <a:pt x="1019450" y="366070"/>
                      <a:pt x="899435" y="501325"/>
                    </a:cubicBezTo>
                    <a:cubicBezTo>
                      <a:pt x="792755" y="621340"/>
                      <a:pt x="711793" y="758500"/>
                      <a:pt x="646070" y="905185"/>
                    </a:cubicBezTo>
                    <a:cubicBezTo>
                      <a:pt x="580348" y="1055680"/>
                      <a:pt x="532723" y="1213795"/>
                      <a:pt x="508910" y="1377625"/>
                    </a:cubicBezTo>
                    <a:cubicBezTo>
                      <a:pt x="490813" y="1500497"/>
                      <a:pt x="488908" y="1624322"/>
                      <a:pt x="500338" y="1748147"/>
                    </a:cubicBezTo>
                    <a:cubicBezTo>
                      <a:pt x="514625" y="1912930"/>
                      <a:pt x="559393" y="2071045"/>
                      <a:pt x="603208" y="2229160"/>
                    </a:cubicBezTo>
                    <a:cubicBezTo>
                      <a:pt x="682265" y="2512052"/>
                      <a:pt x="790850" y="2782562"/>
                      <a:pt x="902293" y="3054025"/>
                    </a:cubicBezTo>
                    <a:cubicBezTo>
                      <a:pt x="912770" y="3080695"/>
                      <a:pt x="923248" y="3107365"/>
                      <a:pt x="933725" y="3134035"/>
                    </a:cubicBezTo>
                    <a:cubicBezTo>
                      <a:pt x="936583" y="3137845"/>
                      <a:pt x="935630" y="3142607"/>
                      <a:pt x="931820" y="3142607"/>
                    </a:cubicBezTo>
                    <a:cubicBezTo>
                      <a:pt x="922295" y="3143560"/>
                      <a:pt x="915628" y="3151180"/>
                      <a:pt x="907055" y="3150227"/>
                    </a:cubicBezTo>
                    <a:close/>
                  </a:path>
                </a:pathLst>
              </a:custGeom>
              <a:solidFill>
                <a:schemeClr val="accent3"/>
              </a:solidFill>
              <a:ln w="9525" cap="flat">
                <a:noFill/>
                <a:prstDash val="solid"/>
                <a:miter/>
              </a:ln>
            </p:spPr>
            <p:txBody>
              <a:bodyPr rtlCol="0" anchor="ctr"/>
              <a:lstStyle/>
              <a:p>
                <a:endParaRPr lang="en-US"/>
              </a:p>
            </p:txBody>
          </p:sp>
          <p:sp>
            <p:nvSpPr>
              <p:cNvPr id="78" name="Freeform: Shape 51">
                <a:extLst>
                  <a:ext uri="{FF2B5EF4-FFF2-40B4-BE49-F238E27FC236}">
                    <a16:creationId xmlns:a16="http://schemas.microsoft.com/office/drawing/2014/main" id="{24BE76ED-D010-4A4C-A8DA-63E8F59C848B}"/>
                  </a:ext>
                </a:extLst>
              </p:cNvPr>
              <p:cNvSpPr/>
              <p:nvPr/>
            </p:nvSpPr>
            <p:spPr>
              <a:xfrm>
                <a:off x="6499708" y="1806892"/>
                <a:ext cx="1183405" cy="2730446"/>
              </a:xfrm>
              <a:custGeom>
                <a:avLst/>
                <a:gdLst>
                  <a:gd name="connsiteX0" fmla="*/ 7294 w 1190625"/>
                  <a:gd name="connsiteY0" fmla="*/ 7144 h 2676525"/>
                  <a:gd name="connsiteX1" fmla="*/ 30154 w 1190625"/>
                  <a:gd name="connsiteY1" fmla="*/ 19526 h 2676525"/>
                  <a:gd name="connsiteX2" fmla="*/ 491164 w 1190625"/>
                  <a:gd name="connsiteY2" fmla="*/ 281464 h 2676525"/>
                  <a:gd name="connsiteX3" fmla="*/ 878832 w 1190625"/>
                  <a:gd name="connsiteY3" fmla="*/ 602456 h 2676525"/>
                  <a:gd name="connsiteX4" fmla="*/ 1165534 w 1190625"/>
                  <a:gd name="connsiteY4" fmla="*/ 1192054 h 2676525"/>
                  <a:gd name="connsiteX5" fmla="*/ 1190299 w 1190625"/>
                  <a:gd name="connsiteY5" fmla="*/ 1391126 h 2676525"/>
                  <a:gd name="connsiteX6" fmla="*/ 1179822 w 1190625"/>
                  <a:gd name="connsiteY6" fmla="*/ 1463516 h 2676525"/>
                  <a:gd name="connsiteX7" fmla="*/ 936934 w 1190625"/>
                  <a:gd name="connsiteY7" fmla="*/ 2012156 h 2676525"/>
                  <a:gd name="connsiteX8" fmla="*/ 606417 w 1190625"/>
                  <a:gd name="connsiteY8" fmla="*/ 2357914 h 2676525"/>
                  <a:gd name="connsiteX9" fmla="*/ 218749 w 1190625"/>
                  <a:gd name="connsiteY9" fmla="*/ 2664619 h 2676525"/>
                  <a:gd name="connsiteX10" fmla="*/ 201604 w 1190625"/>
                  <a:gd name="connsiteY10" fmla="*/ 2671286 h 2676525"/>
                  <a:gd name="connsiteX11" fmla="*/ 258754 w 1190625"/>
                  <a:gd name="connsiteY11" fmla="*/ 2622709 h 2676525"/>
                  <a:gd name="connsiteX12" fmla="*/ 610227 w 1190625"/>
                  <a:gd name="connsiteY12" fmla="*/ 2225516 h 2676525"/>
                  <a:gd name="connsiteX13" fmla="*/ 794059 w 1190625"/>
                  <a:gd name="connsiteY13" fmla="*/ 1736884 h 2676525"/>
                  <a:gd name="connsiteX14" fmla="*/ 806442 w 1190625"/>
                  <a:gd name="connsiteY14" fmla="*/ 1363504 h 2676525"/>
                  <a:gd name="connsiteX15" fmla="*/ 672139 w 1190625"/>
                  <a:gd name="connsiteY15" fmla="*/ 900589 h 2676525"/>
                  <a:gd name="connsiteX16" fmla="*/ 406392 w 1190625"/>
                  <a:gd name="connsiteY16" fmla="*/ 476726 h 2676525"/>
                  <a:gd name="connsiteX17" fmla="*/ 110164 w 1190625"/>
                  <a:gd name="connsiteY17" fmla="*/ 107156 h 2676525"/>
                  <a:gd name="connsiteX18" fmla="*/ 12057 w 1190625"/>
                  <a:gd name="connsiteY18" fmla="*/ 14764 h 2676525"/>
                  <a:gd name="connsiteX19" fmla="*/ 7294 w 1190625"/>
                  <a:gd name="connsiteY19" fmla="*/ 7144 h 2676525"/>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251611 w 1183405"/>
                  <a:gd name="connsiteY11" fmla="*/ 2615565 h 2730437"/>
                  <a:gd name="connsiteX12" fmla="*/ 603084 w 1183405"/>
                  <a:gd name="connsiteY12" fmla="*/ 2218372 h 2730437"/>
                  <a:gd name="connsiteX13" fmla="*/ 786916 w 1183405"/>
                  <a:gd name="connsiteY13" fmla="*/ 1729740 h 2730437"/>
                  <a:gd name="connsiteX14" fmla="*/ 799299 w 1183405"/>
                  <a:gd name="connsiteY14" fmla="*/ 1356360 h 2730437"/>
                  <a:gd name="connsiteX15" fmla="*/ 664996 w 1183405"/>
                  <a:gd name="connsiteY15" fmla="*/ 893445 h 2730437"/>
                  <a:gd name="connsiteX16" fmla="*/ 399249 w 1183405"/>
                  <a:gd name="connsiteY16" fmla="*/ 469582 h 2730437"/>
                  <a:gd name="connsiteX17" fmla="*/ 103021 w 1183405"/>
                  <a:gd name="connsiteY17" fmla="*/ 100012 h 2730437"/>
                  <a:gd name="connsiteX18" fmla="*/ 4914 w 1183405"/>
                  <a:gd name="connsiteY18" fmla="*/ 7620 h 2730437"/>
                  <a:gd name="connsiteX19" fmla="*/ 151 w 1183405"/>
                  <a:gd name="connsiteY19" fmla="*/ 0 h 2730437"/>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603084 w 1183405"/>
                  <a:gd name="connsiteY11" fmla="*/ 2218372 h 2730437"/>
                  <a:gd name="connsiteX12" fmla="*/ 786916 w 1183405"/>
                  <a:gd name="connsiteY12" fmla="*/ 1729740 h 2730437"/>
                  <a:gd name="connsiteX13" fmla="*/ 799299 w 1183405"/>
                  <a:gd name="connsiteY13" fmla="*/ 1356360 h 2730437"/>
                  <a:gd name="connsiteX14" fmla="*/ 664996 w 1183405"/>
                  <a:gd name="connsiteY14" fmla="*/ 893445 h 2730437"/>
                  <a:gd name="connsiteX15" fmla="*/ 399249 w 1183405"/>
                  <a:gd name="connsiteY15" fmla="*/ 469582 h 2730437"/>
                  <a:gd name="connsiteX16" fmla="*/ 103021 w 1183405"/>
                  <a:gd name="connsiteY16" fmla="*/ 100012 h 2730437"/>
                  <a:gd name="connsiteX17" fmla="*/ 4914 w 1183405"/>
                  <a:gd name="connsiteY17" fmla="*/ 7620 h 2730437"/>
                  <a:gd name="connsiteX18" fmla="*/ 151 w 1183405"/>
                  <a:gd name="connsiteY18" fmla="*/ 0 h 2730437"/>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599274 w 1183405"/>
                  <a:gd name="connsiteY8" fmla="*/ 2350770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75825 w 1183405"/>
                  <a:gd name="connsiteY7" fmla="*/ 202348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405" h="2730446">
                    <a:moveTo>
                      <a:pt x="151" y="0"/>
                    </a:moveTo>
                    <a:cubicBezTo>
                      <a:pt x="7771" y="3810"/>
                      <a:pt x="15391" y="8572"/>
                      <a:pt x="23011" y="12382"/>
                    </a:cubicBezTo>
                    <a:cubicBezTo>
                      <a:pt x="179221" y="96202"/>
                      <a:pt x="335431" y="178117"/>
                      <a:pt x="484021" y="274320"/>
                    </a:cubicBezTo>
                    <a:cubicBezTo>
                      <a:pt x="625944" y="365760"/>
                      <a:pt x="759294" y="467677"/>
                      <a:pt x="871689" y="595312"/>
                    </a:cubicBezTo>
                    <a:cubicBezTo>
                      <a:pt x="1022184" y="764857"/>
                      <a:pt x="1116481" y="962025"/>
                      <a:pt x="1158391" y="1184910"/>
                    </a:cubicBezTo>
                    <a:cubicBezTo>
                      <a:pt x="1170774" y="1250632"/>
                      <a:pt x="1178394" y="1317307"/>
                      <a:pt x="1183156" y="1383982"/>
                    </a:cubicBezTo>
                    <a:cubicBezTo>
                      <a:pt x="1185061" y="1408747"/>
                      <a:pt x="1175536" y="1431607"/>
                      <a:pt x="1172679" y="1456372"/>
                    </a:cubicBezTo>
                    <a:cubicBezTo>
                      <a:pt x="1150771" y="1664970"/>
                      <a:pt x="1055454" y="1871447"/>
                      <a:pt x="975825" y="2023482"/>
                    </a:cubicBezTo>
                    <a:cubicBezTo>
                      <a:pt x="896196" y="2175517"/>
                      <a:pt x="800259" y="2257168"/>
                      <a:pt x="694906" y="2368584"/>
                    </a:cubicBezTo>
                    <a:cubicBezTo>
                      <a:pt x="589553" y="2480000"/>
                      <a:pt x="477059" y="2595774"/>
                      <a:pt x="343709" y="2691977"/>
                    </a:cubicBezTo>
                    <a:cubicBezTo>
                      <a:pt x="339899" y="2694834"/>
                      <a:pt x="241114" y="2731381"/>
                      <a:pt x="231589" y="2730428"/>
                    </a:cubicBezTo>
                    <a:cubicBezTo>
                      <a:pt x="296835" y="2657244"/>
                      <a:pt x="510530" y="2385153"/>
                      <a:pt x="603084" y="2218372"/>
                    </a:cubicBezTo>
                    <a:cubicBezTo>
                      <a:pt x="695638" y="2051591"/>
                      <a:pt x="759294" y="1905000"/>
                      <a:pt x="786916" y="1729740"/>
                    </a:cubicBezTo>
                    <a:cubicBezTo>
                      <a:pt x="806919" y="1605915"/>
                      <a:pt x="809776" y="1481137"/>
                      <a:pt x="799299" y="1356360"/>
                    </a:cubicBezTo>
                    <a:cubicBezTo>
                      <a:pt x="785011" y="1193482"/>
                      <a:pt x="737386" y="1040130"/>
                      <a:pt x="664996" y="893445"/>
                    </a:cubicBezTo>
                    <a:cubicBezTo>
                      <a:pt x="590701" y="742950"/>
                      <a:pt x="494499" y="605790"/>
                      <a:pt x="399249" y="469582"/>
                    </a:cubicBezTo>
                    <a:cubicBezTo>
                      <a:pt x="308761" y="340042"/>
                      <a:pt x="212559" y="214312"/>
                      <a:pt x="103021" y="100012"/>
                    </a:cubicBezTo>
                    <a:cubicBezTo>
                      <a:pt x="71589" y="67627"/>
                      <a:pt x="39204" y="36195"/>
                      <a:pt x="4914" y="7620"/>
                    </a:cubicBezTo>
                    <a:cubicBezTo>
                      <a:pt x="3009" y="6667"/>
                      <a:pt x="-801" y="5715"/>
                      <a:pt x="151" y="0"/>
                    </a:cubicBezTo>
                    <a:close/>
                  </a:path>
                </a:pathLst>
              </a:custGeom>
              <a:solidFill>
                <a:schemeClr val="accent3"/>
              </a:solidFill>
              <a:ln w="9525" cap="flat">
                <a:noFill/>
                <a:prstDash val="solid"/>
                <a:miter/>
              </a:ln>
            </p:spPr>
            <p:txBody>
              <a:bodyPr rtlCol="0" anchor="ctr"/>
              <a:lstStyle/>
              <a:p>
                <a:endParaRPr lang="en-US"/>
              </a:p>
            </p:txBody>
          </p:sp>
          <p:sp>
            <p:nvSpPr>
              <p:cNvPr id="79" name="Freeform: Shape 52">
                <a:extLst>
                  <a:ext uri="{FF2B5EF4-FFF2-40B4-BE49-F238E27FC236}">
                    <a16:creationId xmlns:a16="http://schemas.microsoft.com/office/drawing/2014/main" id="{517F2099-1134-4159-AF60-BA94C9B3049D}"/>
                  </a:ext>
                </a:extLst>
              </p:cNvPr>
              <p:cNvSpPr/>
              <p:nvPr/>
            </p:nvSpPr>
            <p:spPr>
              <a:xfrm>
                <a:off x="4445540" y="1517417"/>
                <a:ext cx="1962150" cy="1171575"/>
              </a:xfrm>
              <a:custGeom>
                <a:avLst/>
                <a:gdLst>
                  <a:gd name="connsiteX0" fmla="*/ 7397 w 1962150"/>
                  <a:gd name="connsiteY0" fmla="*/ 1164823 h 1171575"/>
                  <a:gd name="connsiteX1" fmla="*/ 26447 w 1962150"/>
                  <a:gd name="connsiteY1" fmla="*/ 1010518 h 1171575"/>
                  <a:gd name="connsiteX2" fmla="*/ 80740 w 1962150"/>
                  <a:gd name="connsiteY2" fmla="*/ 749533 h 1171575"/>
                  <a:gd name="connsiteX3" fmla="*/ 376967 w 1962150"/>
                  <a:gd name="connsiteY3" fmla="*/ 308525 h 1171575"/>
                  <a:gd name="connsiteX4" fmla="*/ 760825 w 1962150"/>
                  <a:gd name="connsiteY4" fmla="*/ 73258 h 1171575"/>
                  <a:gd name="connsiteX5" fmla="*/ 1029430 w 1962150"/>
                  <a:gd name="connsiteY5" fmla="*/ 12298 h 1171575"/>
                  <a:gd name="connsiteX6" fmla="*/ 1854295 w 1962150"/>
                  <a:gd name="connsiteY6" fmla="*/ 182795 h 1171575"/>
                  <a:gd name="connsiteX7" fmla="*/ 1939067 w 1962150"/>
                  <a:gd name="connsiteY7" fmla="*/ 230420 h 1171575"/>
                  <a:gd name="connsiteX8" fmla="*/ 1961927 w 1962150"/>
                  <a:gd name="connsiteY8" fmla="*/ 244708 h 1171575"/>
                  <a:gd name="connsiteX9" fmla="*/ 1953355 w 1962150"/>
                  <a:gd name="connsiteY9" fmla="*/ 245660 h 1171575"/>
                  <a:gd name="connsiteX10" fmla="*/ 1582832 w 1962150"/>
                  <a:gd name="connsiteY10" fmla="*/ 176128 h 1171575"/>
                  <a:gd name="connsiteX11" fmla="*/ 950372 w 1962150"/>
                  <a:gd name="connsiteY11" fmla="*/ 216133 h 1171575"/>
                  <a:gd name="connsiteX12" fmla="*/ 629380 w 1962150"/>
                  <a:gd name="connsiteY12" fmla="*/ 355198 h 1171575"/>
                  <a:gd name="connsiteX13" fmla="*/ 379825 w 1962150"/>
                  <a:gd name="connsiteY13" fmla="*/ 515218 h 1171575"/>
                  <a:gd name="connsiteX14" fmla="*/ 170275 w 1962150"/>
                  <a:gd name="connsiteY14" fmla="*/ 769535 h 1171575"/>
                  <a:gd name="connsiteX15" fmla="*/ 21685 w 1962150"/>
                  <a:gd name="connsiteY15" fmla="*/ 1115293 h 1171575"/>
                  <a:gd name="connsiteX16" fmla="*/ 10255 w 1962150"/>
                  <a:gd name="connsiteY16" fmla="*/ 1167680 h 1171575"/>
                  <a:gd name="connsiteX17" fmla="*/ 7397 w 1962150"/>
                  <a:gd name="connsiteY17" fmla="*/ 116482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150" h="1171575">
                    <a:moveTo>
                      <a:pt x="7397" y="1164823"/>
                    </a:moveTo>
                    <a:cubicBezTo>
                      <a:pt x="14065" y="1113388"/>
                      <a:pt x="21685" y="1061953"/>
                      <a:pt x="26447" y="1010518"/>
                    </a:cubicBezTo>
                    <a:cubicBezTo>
                      <a:pt x="35020" y="920983"/>
                      <a:pt x="52165" y="834305"/>
                      <a:pt x="80740" y="749533"/>
                    </a:cubicBezTo>
                    <a:cubicBezTo>
                      <a:pt x="139795" y="576178"/>
                      <a:pt x="240760" y="430445"/>
                      <a:pt x="376967" y="308525"/>
                    </a:cubicBezTo>
                    <a:cubicBezTo>
                      <a:pt x="491267" y="207560"/>
                      <a:pt x="618902" y="127550"/>
                      <a:pt x="760825" y="73258"/>
                    </a:cubicBezTo>
                    <a:cubicBezTo>
                      <a:pt x="846550" y="40873"/>
                      <a:pt x="937037" y="19918"/>
                      <a:pt x="1029430" y="12298"/>
                    </a:cubicBezTo>
                    <a:cubicBezTo>
                      <a:pt x="1320895" y="-12467"/>
                      <a:pt x="1594262" y="53255"/>
                      <a:pt x="1854295" y="182795"/>
                    </a:cubicBezTo>
                    <a:cubicBezTo>
                      <a:pt x="1882870" y="197083"/>
                      <a:pt x="1910492" y="214228"/>
                      <a:pt x="1939067" y="230420"/>
                    </a:cubicBezTo>
                    <a:cubicBezTo>
                      <a:pt x="1946687" y="235183"/>
                      <a:pt x="1954307" y="239945"/>
                      <a:pt x="1961927" y="244708"/>
                    </a:cubicBezTo>
                    <a:cubicBezTo>
                      <a:pt x="1959070" y="249470"/>
                      <a:pt x="1955260" y="246613"/>
                      <a:pt x="1953355" y="245660"/>
                    </a:cubicBezTo>
                    <a:cubicBezTo>
                      <a:pt x="1831435" y="214228"/>
                      <a:pt x="1707610" y="189463"/>
                      <a:pt x="1582832" y="176128"/>
                    </a:cubicBezTo>
                    <a:cubicBezTo>
                      <a:pt x="1369472" y="152315"/>
                      <a:pt x="1158970" y="157078"/>
                      <a:pt x="950372" y="216133"/>
                    </a:cubicBezTo>
                    <a:cubicBezTo>
                      <a:pt x="837025" y="248518"/>
                      <a:pt x="733202" y="300905"/>
                      <a:pt x="629380" y="355198"/>
                    </a:cubicBezTo>
                    <a:cubicBezTo>
                      <a:pt x="541750" y="400918"/>
                      <a:pt x="456025" y="450448"/>
                      <a:pt x="379825" y="515218"/>
                    </a:cubicBezTo>
                    <a:cubicBezTo>
                      <a:pt x="295052" y="587608"/>
                      <a:pt x="228377" y="675238"/>
                      <a:pt x="170275" y="769535"/>
                    </a:cubicBezTo>
                    <a:cubicBezTo>
                      <a:pt x="103600" y="877168"/>
                      <a:pt x="52165" y="992420"/>
                      <a:pt x="21685" y="1115293"/>
                    </a:cubicBezTo>
                    <a:cubicBezTo>
                      <a:pt x="16922" y="1132438"/>
                      <a:pt x="14065" y="1150535"/>
                      <a:pt x="10255" y="1167680"/>
                    </a:cubicBezTo>
                    <a:cubicBezTo>
                      <a:pt x="8350" y="1168633"/>
                      <a:pt x="6445" y="1167680"/>
                      <a:pt x="7397" y="1164823"/>
                    </a:cubicBezTo>
                    <a:close/>
                  </a:path>
                </a:pathLst>
              </a:custGeom>
              <a:solidFill>
                <a:schemeClr val="accent3"/>
              </a:solidFill>
              <a:ln w="9525" cap="flat">
                <a:noFill/>
                <a:prstDash val="solid"/>
                <a:miter/>
              </a:ln>
            </p:spPr>
            <p:txBody>
              <a:bodyPr rtlCol="0" anchor="ctr"/>
              <a:lstStyle/>
              <a:p>
                <a:endParaRPr lang="en-US"/>
              </a:p>
            </p:txBody>
          </p:sp>
          <p:sp>
            <p:nvSpPr>
              <p:cNvPr id="80" name="Freeform: Shape 53">
                <a:extLst>
                  <a:ext uri="{FF2B5EF4-FFF2-40B4-BE49-F238E27FC236}">
                    <a16:creationId xmlns:a16="http://schemas.microsoft.com/office/drawing/2014/main" id="{1F6572A3-3D45-4E28-A79F-7EE678F208BC}"/>
                  </a:ext>
                </a:extLst>
              </p:cNvPr>
              <p:cNvSpPr/>
              <p:nvPr/>
            </p:nvSpPr>
            <p:spPr>
              <a:xfrm>
                <a:off x="6509385" y="1758211"/>
                <a:ext cx="1315582" cy="691725"/>
              </a:xfrm>
              <a:custGeom>
                <a:avLst/>
                <a:gdLst>
                  <a:gd name="connsiteX0" fmla="*/ 1160621 w 1162050"/>
                  <a:gd name="connsiteY0" fmla="*/ 568975 h 571500"/>
                  <a:gd name="connsiteX1" fmla="*/ 1097756 w 1162050"/>
                  <a:gd name="connsiteY1" fmla="*/ 481345 h 571500"/>
                  <a:gd name="connsiteX2" fmla="*/ 849154 w 1162050"/>
                  <a:gd name="connsiteY2" fmla="*/ 278462 h 571500"/>
                  <a:gd name="connsiteX3" fmla="*/ 408146 w 1162050"/>
                  <a:gd name="connsiteY3" fmla="*/ 119395 h 571500"/>
                  <a:gd name="connsiteX4" fmla="*/ 18574 w 1162050"/>
                  <a:gd name="connsiteY4" fmla="*/ 41290 h 571500"/>
                  <a:gd name="connsiteX5" fmla="*/ 7144 w 1162050"/>
                  <a:gd name="connsiteY5" fmla="*/ 35575 h 571500"/>
                  <a:gd name="connsiteX6" fmla="*/ 54769 w 1162050"/>
                  <a:gd name="connsiteY6" fmla="*/ 26050 h 571500"/>
                  <a:gd name="connsiteX7" fmla="*/ 102394 w 1162050"/>
                  <a:gd name="connsiteY7" fmla="*/ 18430 h 571500"/>
                  <a:gd name="connsiteX8" fmla="*/ 807244 w 1162050"/>
                  <a:gd name="connsiteY8" fmla="*/ 102250 h 571500"/>
                  <a:gd name="connsiteX9" fmla="*/ 912019 w 1162050"/>
                  <a:gd name="connsiteY9" fmla="*/ 148922 h 571500"/>
                  <a:gd name="connsiteX10" fmla="*/ 980599 w 1162050"/>
                  <a:gd name="connsiteY10" fmla="*/ 217502 h 571500"/>
                  <a:gd name="connsiteX11" fmla="*/ 1158716 w 1162050"/>
                  <a:gd name="connsiteY11" fmla="*/ 564212 h 571500"/>
                  <a:gd name="connsiteX12" fmla="*/ 1160621 w 1162050"/>
                  <a:gd name="connsiteY12" fmla="*/ 568975 h 571500"/>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151572 w 1241327"/>
                  <a:gd name="connsiteY11" fmla="*/ 557069 h 568302"/>
                  <a:gd name="connsiteX12" fmla="*/ 1241327 w 1241327"/>
                  <a:gd name="connsiteY12"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241327 w 1241327"/>
                  <a:gd name="connsiteY11"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1049960 w 1241327"/>
                  <a:gd name="connsiteY10" fmla="*/ 224610 h 568302"/>
                  <a:gd name="connsiteX11" fmla="*/ 1241327 w 1241327"/>
                  <a:gd name="connsiteY11" fmla="*/ 568302 h 568302"/>
                  <a:gd name="connsiteX0" fmla="*/ 1241327 w 1241327"/>
                  <a:gd name="connsiteY0" fmla="*/ 568302 h 568495"/>
                  <a:gd name="connsiteX1" fmla="*/ 842010 w 1241327"/>
                  <a:gd name="connsiteY1" fmla="*/ 271319 h 568495"/>
                  <a:gd name="connsiteX2" fmla="*/ 401002 w 1241327"/>
                  <a:gd name="connsiteY2" fmla="*/ 112252 h 568495"/>
                  <a:gd name="connsiteX3" fmla="*/ 11430 w 1241327"/>
                  <a:gd name="connsiteY3" fmla="*/ 34147 h 568495"/>
                  <a:gd name="connsiteX4" fmla="*/ 0 w 1241327"/>
                  <a:gd name="connsiteY4" fmla="*/ 28432 h 568495"/>
                  <a:gd name="connsiteX5" fmla="*/ 47625 w 1241327"/>
                  <a:gd name="connsiteY5" fmla="*/ 18907 h 568495"/>
                  <a:gd name="connsiteX6" fmla="*/ 95250 w 1241327"/>
                  <a:gd name="connsiteY6" fmla="*/ 11287 h 568495"/>
                  <a:gd name="connsiteX7" fmla="*/ 800100 w 1241327"/>
                  <a:gd name="connsiteY7" fmla="*/ 95107 h 568495"/>
                  <a:gd name="connsiteX8" fmla="*/ 904875 w 1241327"/>
                  <a:gd name="connsiteY8" fmla="*/ 141779 h 568495"/>
                  <a:gd name="connsiteX9" fmla="*/ 1049960 w 1241327"/>
                  <a:gd name="connsiteY9" fmla="*/ 224610 h 568495"/>
                  <a:gd name="connsiteX10" fmla="*/ 1241327 w 1241327"/>
                  <a:gd name="connsiteY10" fmla="*/ 568302 h 568495"/>
                  <a:gd name="connsiteX0" fmla="*/ 1241327 w 1241327"/>
                  <a:gd name="connsiteY0" fmla="*/ 563568 h 563761"/>
                  <a:gd name="connsiteX1" fmla="*/ 842010 w 1241327"/>
                  <a:gd name="connsiteY1" fmla="*/ 266585 h 563761"/>
                  <a:gd name="connsiteX2" fmla="*/ 401002 w 1241327"/>
                  <a:gd name="connsiteY2" fmla="*/ 107518 h 563761"/>
                  <a:gd name="connsiteX3" fmla="*/ 11430 w 1241327"/>
                  <a:gd name="connsiteY3" fmla="*/ 29413 h 563761"/>
                  <a:gd name="connsiteX4" fmla="*/ 0 w 1241327"/>
                  <a:gd name="connsiteY4" fmla="*/ 23698 h 563761"/>
                  <a:gd name="connsiteX5" fmla="*/ 47625 w 1241327"/>
                  <a:gd name="connsiteY5" fmla="*/ 14173 h 563761"/>
                  <a:gd name="connsiteX6" fmla="*/ 95250 w 1241327"/>
                  <a:gd name="connsiteY6" fmla="*/ 6553 h 563761"/>
                  <a:gd name="connsiteX7" fmla="*/ 800100 w 1241327"/>
                  <a:gd name="connsiteY7" fmla="*/ 90373 h 563761"/>
                  <a:gd name="connsiteX8" fmla="*/ 1049960 w 1241327"/>
                  <a:gd name="connsiteY8" fmla="*/ 219876 h 563761"/>
                  <a:gd name="connsiteX9" fmla="*/ 1241327 w 1241327"/>
                  <a:gd name="connsiteY9" fmla="*/ 563568 h 563761"/>
                  <a:gd name="connsiteX0" fmla="*/ 1241327 w 1241327"/>
                  <a:gd name="connsiteY0" fmla="*/ 559022 h 559215"/>
                  <a:gd name="connsiteX1" fmla="*/ 842010 w 1241327"/>
                  <a:gd name="connsiteY1" fmla="*/ 262039 h 559215"/>
                  <a:gd name="connsiteX2" fmla="*/ 401002 w 1241327"/>
                  <a:gd name="connsiteY2" fmla="*/ 102972 h 559215"/>
                  <a:gd name="connsiteX3" fmla="*/ 11430 w 1241327"/>
                  <a:gd name="connsiteY3" fmla="*/ 24867 h 559215"/>
                  <a:gd name="connsiteX4" fmla="*/ 0 w 1241327"/>
                  <a:gd name="connsiteY4" fmla="*/ 19152 h 559215"/>
                  <a:gd name="connsiteX5" fmla="*/ 47625 w 1241327"/>
                  <a:gd name="connsiteY5" fmla="*/ 9627 h 559215"/>
                  <a:gd name="connsiteX6" fmla="*/ 95250 w 1241327"/>
                  <a:gd name="connsiteY6" fmla="*/ 2007 h 559215"/>
                  <a:gd name="connsiteX7" fmla="*/ 708030 w 1241327"/>
                  <a:gd name="connsiteY7" fmla="*/ 48887 h 559215"/>
                  <a:gd name="connsiteX8" fmla="*/ 1049960 w 1241327"/>
                  <a:gd name="connsiteY8" fmla="*/ 215330 h 559215"/>
                  <a:gd name="connsiteX9" fmla="*/ 1241327 w 1241327"/>
                  <a:gd name="connsiteY9" fmla="*/ 559022 h 559215"/>
                  <a:gd name="connsiteX0" fmla="*/ 1315582 w 1315582"/>
                  <a:gd name="connsiteY0" fmla="*/ 691594 h 691725"/>
                  <a:gd name="connsiteX1" fmla="*/ 842010 w 1315582"/>
                  <a:gd name="connsiteY1" fmla="*/ 262039 h 691725"/>
                  <a:gd name="connsiteX2" fmla="*/ 401002 w 1315582"/>
                  <a:gd name="connsiteY2" fmla="*/ 102972 h 691725"/>
                  <a:gd name="connsiteX3" fmla="*/ 11430 w 1315582"/>
                  <a:gd name="connsiteY3" fmla="*/ 24867 h 691725"/>
                  <a:gd name="connsiteX4" fmla="*/ 0 w 1315582"/>
                  <a:gd name="connsiteY4" fmla="*/ 19152 h 691725"/>
                  <a:gd name="connsiteX5" fmla="*/ 47625 w 1315582"/>
                  <a:gd name="connsiteY5" fmla="*/ 9627 h 691725"/>
                  <a:gd name="connsiteX6" fmla="*/ 95250 w 1315582"/>
                  <a:gd name="connsiteY6" fmla="*/ 2007 h 691725"/>
                  <a:gd name="connsiteX7" fmla="*/ 708030 w 1315582"/>
                  <a:gd name="connsiteY7" fmla="*/ 48887 h 691725"/>
                  <a:gd name="connsiteX8" fmla="*/ 1049960 w 1315582"/>
                  <a:gd name="connsiteY8" fmla="*/ 215330 h 691725"/>
                  <a:gd name="connsiteX9" fmla="*/ 1315582 w 1315582"/>
                  <a:gd name="connsiteY9" fmla="*/ 691594 h 6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5582" h="691725">
                    <a:moveTo>
                      <a:pt x="1315582" y="691594"/>
                    </a:moveTo>
                    <a:cubicBezTo>
                      <a:pt x="1280924" y="699379"/>
                      <a:pt x="994440" y="360143"/>
                      <a:pt x="842010" y="262039"/>
                    </a:cubicBezTo>
                    <a:cubicBezTo>
                      <a:pt x="689580" y="163935"/>
                      <a:pt x="554355" y="140119"/>
                      <a:pt x="401002" y="102972"/>
                    </a:cubicBezTo>
                    <a:cubicBezTo>
                      <a:pt x="272415" y="71539"/>
                      <a:pt x="141922" y="47727"/>
                      <a:pt x="11430" y="24867"/>
                    </a:cubicBezTo>
                    <a:cubicBezTo>
                      <a:pt x="7620" y="23914"/>
                      <a:pt x="3810" y="22962"/>
                      <a:pt x="0" y="19152"/>
                    </a:cubicBezTo>
                    <a:cubicBezTo>
                      <a:pt x="16192" y="16294"/>
                      <a:pt x="31432" y="12484"/>
                      <a:pt x="47625" y="9627"/>
                    </a:cubicBezTo>
                    <a:cubicBezTo>
                      <a:pt x="63817" y="6769"/>
                      <a:pt x="-14817" y="-4536"/>
                      <a:pt x="95250" y="2007"/>
                    </a:cubicBezTo>
                    <a:cubicBezTo>
                      <a:pt x="205317" y="8550"/>
                      <a:pt x="548912" y="13333"/>
                      <a:pt x="708030" y="48887"/>
                    </a:cubicBezTo>
                    <a:cubicBezTo>
                      <a:pt x="867148" y="84441"/>
                      <a:pt x="976422" y="136464"/>
                      <a:pt x="1049960" y="215330"/>
                    </a:cubicBezTo>
                    <a:cubicBezTo>
                      <a:pt x="1106035" y="286417"/>
                      <a:pt x="1296056" y="647620"/>
                      <a:pt x="1315582" y="691594"/>
                    </a:cubicBezTo>
                    <a:close/>
                  </a:path>
                </a:pathLst>
              </a:custGeom>
              <a:solidFill>
                <a:schemeClr val="accent3"/>
              </a:solidFill>
              <a:ln w="9525" cap="flat">
                <a:noFill/>
                <a:prstDash val="solid"/>
                <a:miter/>
              </a:ln>
            </p:spPr>
            <p:txBody>
              <a:bodyPr rtlCol="0" anchor="ctr"/>
              <a:lstStyle/>
              <a:p>
                <a:endParaRPr lang="en-US"/>
              </a:p>
            </p:txBody>
          </p:sp>
          <p:sp>
            <p:nvSpPr>
              <p:cNvPr id="81" name="Freeform: Shape 54">
                <a:extLst>
                  <a:ext uri="{FF2B5EF4-FFF2-40B4-BE49-F238E27FC236}">
                    <a16:creationId xmlns:a16="http://schemas.microsoft.com/office/drawing/2014/main" id="{3861A2FB-E9AB-4137-AC20-CB77355F0A91}"/>
                  </a:ext>
                </a:extLst>
              </p:cNvPr>
              <p:cNvSpPr/>
              <p:nvPr/>
            </p:nvSpPr>
            <p:spPr>
              <a:xfrm>
                <a:off x="5680234" y="1367168"/>
                <a:ext cx="733425" cy="361950"/>
              </a:xfrm>
              <a:custGeom>
                <a:avLst/>
                <a:gdLst>
                  <a:gd name="connsiteX0" fmla="*/ 731996 w 733425"/>
                  <a:gd name="connsiteY0" fmla="*/ 361618 h 361950"/>
                  <a:gd name="connsiteX1" fmla="*/ 400526 w 733425"/>
                  <a:gd name="connsiteY1" fmla="*/ 134923 h 361950"/>
                  <a:gd name="connsiteX2" fmla="*/ 7144 w 733425"/>
                  <a:gd name="connsiteY2" fmla="*/ 42530 h 361950"/>
                  <a:gd name="connsiteX3" fmla="*/ 219551 w 733425"/>
                  <a:gd name="connsiteY3" fmla="*/ 7288 h 361950"/>
                  <a:gd name="connsiteX4" fmla="*/ 427196 w 733425"/>
                  <a:gd name="connsiteY4" fmla="*/ 17765 h 361950"/>
                  <a:gd name="connsiteX5" fmla="*/ 524351 w 733425"/>
                  <a:gd name="connsiteY5" fmla="*/ 60628 h 361950"/>
                  <a:gd name="connsiteX6" fmla="*/ 692944 w 733425"/>
                  <a:gd name="connsiteY6" fmla="*/ 259700 h 361950"/>
                  <a:gd name="connsiteX7" fmla="*/ 731996 w 733425"/>
                  <a:gd name="connsiteY7" fmla="*/ 361618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25" h="361950">
                    <a:moveTo>
                      <a:pt x="731996" y="361618"/>
                    </a:moveTo>
                    <a:cubicBezTo>
                      <a:pt x="639604" y="258748"/>
                      <a:pt x="525304" y="188263"/>
                      <a:pt x="400526" y="134923"/>
                    </a:cubicBezTo>
                    <a:cubicBezTo>
                      <a:pt x="275749" y="80630"/>
                      <a:pt x="144304" y="49198"/>
                      <a:pt x="7144" y="42530"/>
                    </a:cubicBezTo>
                    <a:cubicBezTo>
                      <a:pt x="63341" y="22528"/>
                      <a:pt x="152876" y="8240"/>
                      <a:pt x="219551" y="7288"/>
                    </a:cubicBezTo>
                    <a:cubicBezTo>
                      <a:pt x="289084" y="6335"/>
                      <a:pt x="357664" y="10145"/>
                      <a:pt x="427196" y="17765"/>
                    </a:cubicBezTo>
                    <a:cubicBezTo>
                      <a:pt x="463391" y="21575"/>
                      <a:pt x="493871" y="41578"/>
                      <a:pt x="524351" y="60628"/>
                    </a:cubicBezTo>
                    <a:cubicBezTo>
                      <a:pt x="601504" y="109205"/>
                      <a:pt x="653891" y="178738"/>
                      <a:pt x="692944" y="259700"/>
                    </a:cubicBezTo>
                    <a:cubicBezTo>
                      <a:pt x="709136" y="292085"/>
                      <a:pt x="722471" y="325423"/>
                      <a:pt x="731996" y="361618"/>
                    </a:cubicBezTo>
                    <a:close/>
                  </a:path>
                </a:pathLst>
              </a:custGeom>
              <a:solidFill>
                <a:schemeClr val="accent3"/>
              </a:solidFill>
              <a:ln w="9525" cap="flat">
                <a:noFill/>
                <a:prstDash val="solid"/>
                <a:miter/>
              </a:ln>
            </p:spPr>
            <p:txBody>
              <a:bodyPr rtlCol="0" anchor="ctr"/>
              <a:lstStyle/>
              <a:p>
                <a:endParaRPr lang="en-US"/>
              </a:p>
            </p:txBody>
          </p:sp>
          <p:sp>
            <p:nvSpPr>
              <p:cNvPr id="82" name="Freeform: Shape 55">
                <a:extLst>
                  <a:ext uri="{FF2B5EF4-FFF2-40B4-BE49-F238E27FC236}">
                    <a16:creationId xmlns:a16="http://schemas.microsoft.com/office/drawing/2014/main" id="{ABADADA4-DCA8-4249-A9A5-DDD8E3D1E391}"/>
                  </a:ext>
                </a:extLst>
              </p:cNvPr>
              <p:cNvSpPr/>
              <p:nvPr/>
            </p:nvSpPr>
            <p:spPr>
              <a:xfrm>
                <a:off x="6504146" y="1534355"/>
                <a:ext cx="714375" cy="209550"/>
              </a:xfrm>
              <a:custGeom>
                <a:avLst/>
                <a:gdLst>
                  <a:gd name="connsiteX0" fmla="*/ 711994 w 714375"/>
                  <a:gd name="connsiteY0" fmla="*/ 161094 h 209550"/>
                  <a:gd name="connsiteX1" fmla="*/ 7144 w 714375"/>
                  <a:gd name="connsiteY1" fmla="*/ 207766 h 209550"/>
                  <a:gd name="connsiteX2" fmla="*/ 35719 w 714375"/>
                  <a:gd name="connsiteY2" fmla="*/ 186811 h 209550"/>
                  <a:gd name="connsiteX3" fmla="*/ 65246 w 714375"/>
                  <a:gd name="connsiteY3" fmla="*/ 166809 h 209550"/>
                  <a:gd name="connsiteX4" fmla="*/ 366236 w 714375"/>
                  <a:gd name="connsiteY4" fmla="*/ 13456 h 209550"/>
                  <a:gd name="connsiteX5" fmla="*/ 428149 w 714375"/>
                  <a:gd name="connsiteY5" fmla="*/ 9646 h 209550"/>
                  <a:gd name="connsiteX6" fmla="*/ 614839 w 714375"/>
                  <a:gd name="connsiteY6" fmla="*/ 90609 h 209550"/>
                  <a:gd name="connsiteX7" fmla="*/ 711994 w 714375"/>
                  <a:gd name="connsiteY7" fmla="*/ 16109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209550">
                    <a:moveTo>
                      <a:pt x="711994" y="161094"/>
                    </a:moveTo>
                    <a:cubicBezTo>
                      <a:pt x="471011" y="89656"/>
                      <a:pt x="237649" y="106801"/>
                      <a:pt x="7144" y="207766"/>
                    </a:cubicBezTo>
                    <a:cubicBezTo>
                      <a:pt x="16669" y="201099"/>
                      <a:pt x="26194" y="193479"/>
                      <a:pt x="35719" y="186811"/>
                    </a:cubicBezTo>
                    <a:cubicBezTo>
                      <a:pt x="45244" y="180144"/>
                      <a:pt x="55721" y="173476"/>
                      <a:pt x="65246" y="166809"/>
                    </a:cubicBezTo>
                    <a:cubicBezTo>
                      <a:pt x="159544" y="102991"/>
                      <a:pt x="258604" y="50604"/>
                      <a:pt x="366236" y="13456"/>
                    </a:cubicBezTo>
                    <a:cubicBezTo>
                      <a:pt x="387191" y="5836"/>
                      <a:pt x="407194" y="5836"/>
                      <a:pt x="428149" y="9646"/>
                    </a:cubicBezTo>
                    <a:cubicBezTo>
                      <a:pt x="495776" y="23934"/>
                      <a:pt x="556736" y="54414"/>
                      <a:pt x="614839" y="90609"/>
                    </a:cubicBezTo>
                    <a:cubicBezTo>
                      <a:pt x="649129" y="112516"/>
                      <a:pt x="681514" y="135376"/>
                      <a:pt x="711994" y="161094"/>
                    </a:cubicBezTo>
                    <a:close/>
                  </a:path>
                </a:pathLst>
              </a:custGeom>
              <a:solidFill>
                <a:schemeClr val="accent3"/>
              </a:solidFill>
              <a:ln w="9525" cap="flat">
                <a:noFill/>
                <a:prstDash val="solid"/>
                <a:miter/>
              </a:ln>
            </p:spPr>
            <p:txBody>
              <a:bodyPr rtlCol="0" anchor="ctr"/>
              <a:lstStyle/>
              <a:p>
                <a:endParaRPr lang="en-US"/>
              </a:p>
            </p:txBody>
          </p:sp>
          <p:sp>
            <p:nvSpPr>
              <p:cNvPr id="83" name="Freeform: Shape 56">
                <a:extLst>
                  <a:ext uri="{FF2B5EF4-FFF2-40B4-BE49-F238E27FC236}">
                    <a16:creationId xmlns:a16="http://schemas.microsoft.com/office/drawing/2014/main" id="{D2E0B93D-078A-4D2E-A595-B95FA729574A}"/>
                  </a:ext>
                </a:extLst>
              </p:cNvPr>
              <p:cNvSpPr/>
              <p:nvPr/>
            </p:nvSpPr>
            <p:spPr>
              <a:xfrm>
                <a:off x="6375312" y="1374074"/>
                <a:ext cx="285750" cy="342900"/>
              </a:xfrm>
              <a:custGeom>
                <a:avLst/>
                <a:gdLst>
                  <a:gd name="connsiteX0" fmla="*/ 94069 w 285750"/>
                  <a:gd name="connsiteY0" fmla="*/ 343283 h 342900"/>
                  <a:gd name="connsiteX1" fmla="*/ 88354 w 285750"/>
                  <a:gd name="connsiteY1" fmla="*/ 243270 h 342900"/>
                  <a:gd name="connsiteX2" fmla="*/ 11201 w 285750"/>
                  <a:gd name="connsiteY2" fmla="*/ 51818 h 342900"/>
                  <a:gd name="connsiteX3" fmla="*/ 15964 w 285750"/>
                  <a:gd name="connsiteY3" fmla="*/ 33720 h 342900"/>
                  <a:gd name="connsiteX4" fmla="*/ 183604 w 285750"/>
                  <a:gd name="connsiteY4" fmla="*/ 25148 h 342900"/>
                  <a:gd name="connsiteX5" fmla="*/ 282664 w 285750"/>
                  <a:gd name="connsiteY5" fmla="*/ 102300 h 342900"/>
                  <a:gd name="connsiteX6" fmla="*/ 280759 w 285750"/>
                  <a:gd name="connsiteY6" fmla="*/ 118493 h 342900"/>
                  <a:gd name="connsiteX7" fmla="*/ 97879 w 285750"/>
                  <a:gd name="connsiteY7" fmla="*/ 339473 h 342900"/>
                  <a:gd name="connsiteX8" fmla="*/ 94069 w 285750"/>
                  <a:gd name="connsiteY8" fmla="*/ 34328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42900">
                    <a:moveTo>
                      <a:pt x="94069" y="343283"/>
                    </a:moveTo>
                    <a:cubicBezTo>
                      <a:pt x="95022" y="308993"/>
                      <a:pt x="93117" y="276608"/>
                      <a:pt x="88354" y="243270"/>
                    </a:cubicBezTo>
                    <a:cubicBezTo>
                      <a:pt x="77876" y="173738"/>
                      <a:pt x="55969" y="108015"/>
                      <a:pt x="11201" y="51818"/>
                    </a:cubicBezTo>
                    <a:cubicBezTo>
                      <a:pt x="2629" y="41340"/>
                      <a:pt x="9297" y="38483"/>
                      <a:pt x="15964" y="33720"/>
                    </a:cubicBezTo>
                    <a:cubicBezTo>
                      <a:pt x="70256" y="383"/>
                      <a:pt x="126454" y="-570"/>
                      <a:pt x="183604" y="25148"/>
                    </a:cubicBezTo>
                    <a:cubicBezTo>
                      <a:pt x="222656" y="42293"/>
                      <a:pt x="255042" y="69915"/>
                      <a:pt x="282664" y="102300"/>
                    </a:cubicBezTo>
                    <a:cubicBezTo>
                      <a:pt x="288379" y="108968"/>
                      <a:pt x="289331" y="112778"/>
                      <a:pt x="280759" y="118493"/>
                    </a:cubicBezTo>
                    <a:cubicBezTo>
                      <a:pt x="193129" y="169928"/>
                      <a:pt x="131217" y="243270"/>
                      <a:pt x="97879" y="339473"/>
                    </a:cubicBezTo>
                    <a:cubicBezTo>
                      <a:pt x="97879" y="340425"/>
                      <a:pt x="96926" y="340425"/>
                      <a:pt x="94069" y="343283"/>
                    </a:cubicBezTo>
                    <a:close/>
                  </a:path>
                </a:pathLst>
              </a:custGeom>
              <a:solidFill>
                <a:schemeClr val="accent3"/>
              </a:solidFill>
              <a:ln w="9525" cap="flat">
                <a:noFill/>
                <a:prstDash val="solid"/>
                <a:miter/>
              </a:ln>
            </p:spPr>
            <p:txBody>
              <a:bodyPr rtlCol="0" anchor="ctr"/>
              <a:lstStyle/>
              <a:p>
                <a:endParaRPr lang="en-US"/>
              </a:p>
            </p:txBody>
          </p:sp>
          <p:sp>
            <p:nvSpPr>
              <p:cNvPr id="84" name="Freeform: Shape 57">
                <a:extLst>
                  <a:ext uri="{FF2B5EF4-FFF2-40B4-BE49-F238E27FC236}">
                    <a16:creationId xmlns:a16="http://schemas.microsoft.com/office/drawing/2014/main" id="{061C2492-D04B-47E9-8632-E5CCC87FBC99}"/>
                  </a:ext>
                </a:extLst>
              </p:cNvPr>
              <p:cNvSpPr/>
              <p:nvPr/>
            </p:nvSpPr>
            <p:spPr>
              <a:xfrm>
                <a:off x="5553552" y="4885848"/>
                <a:ext cx="409575" cy="161925"/>
              </a:xfrm>
              <a:custGeom>
                <a:avLst/>
                <a:gdLst>
                  <a:gd name="connsiteX0" fmla="*/ 7144 w 409575"/>
                  <a:gd name="connsiteY0" fmla="*/ 23336 h 161925"/>
                  <a:gd name="connsiteX1" fmla="*/ 33814 w 409575"/>
                  <a:gd name="connsiteY1" fmla="*/ 7144 h 161925"/>
                  <a:gd name="connsiteX2" fmla="*/ 45244 w 409575"/>
                  <a:gd name="connsiteY2" fmla="*/ 18574 h 161925"/>
                  <a:gd name="connsiteX3" fmla="*/ 209074 w 409575"/>
                  <a:gd name="connsiteY3" fmla="*/ 63341 h 161925"/>
                  <a:gd name="connsiteX4" fmla="*/ 330041 w 409575"/>
                  <a:gd name="connsiteY4" fmla="*/ 67151 h 161925"/>
                  <a:gd name="connsiteX5" fmla="*/ 388144 w 409575"/>
                  <a:gd name="connsiteY5" fmla="*/ 70009 h 161925"/>
                  <a:gd name="connsiteX6" fmla="*/ 407194 w 409575"/>
                  <a:gd name="connsiteY6" fmla="*/ 90964 h 161925"/>
                  <a:gd name="connsiteX7" fmla="*/ 374809 w 409575"/>
                  <a:gd name="connsiteY7" fmla="*/ 138589 h 161925"/>
                  <a:gd name="connsiteX8" fmla="*/ 305276 w 409575"/>
                  <a:gd name="connsiteY8" fmla="*/ 159544 h 161925"/>
                  <a:gd name="connsiteX9" fmla="*/ 95726 w 409575"/>
                  <a:gd name="connsiteY9" fmla="*/ 137636 h 161925"/>
                  <a:gd name="connsiteX10" fmla="*/ 42386 w 409575"/>
                  <a:gd name="connsiteY10" fmla="*/ 108109 h 161925"/>
                  <a:gd name="connsiteX11" fmla="*/ 7144 w 409575"/>
                  <a:gd name="connsiteY11" fmla="*/ 2333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575" h="161925">
                    <a:moveTo>
                      <a:pt x="7144" y="23336"/>
                    </a:moveTo>
                    <a:cubicBezTo>
                      <a:pt x="10954" y="12859"/>
                      <a:pt x="10954" y="12859"/>
                      <a:pt x="33814" y="7144"/>
                    </a:cubicBezTo>
                    <a:cubicBezTo>
                      <a:pt x="37624" y="10954"/>
                      <a:pt x="39529" y="15716"/>
                      <a:pt x="45244" y="18574"/>
                    </a:cubicBezTo>
                    <a:cubicBezTo>
                      <a:pt x="97631" y="42386"/>
                      <a:pt x="151924" y="58579"/>
                      <a:pt x="209074" y="63341"/>
                    </a:cubicBezTo>
                    <a:cubicBezTo>
                      <a:pt x="249079" y="70009"/>
                      <a:pt x="290036" y="72866"/>
                      <a:pt x="330041" y="67151"/>
                    </a:cubicBezTo>
                    <a:cubicBezTo>
                      <a:pt x="349091" y="73819"/>
                      <a:pt x="368141" y="70009"/>
                      <a:pt x="388144" y="70009"/>
                    </a:cubicBezTo>
                    <a:cubicBezTo>
                      <a:pt x="404336" y="70009"/>
                      <a:pt x="409099" y="76676"/>
                      <a:pt x="407194" y="90964"/>
                    </a:cubicBezTo>
                    <a:cubicBezTo>
                      <a:pt x="405289" y="113824"/>
                      <a:pt x="392906" y="127159"/>
                      <a:pt x="374809" y="138589"/>
                    </a:cubicBezTo>
                    <a:cubicBezTo>
                      <a:pt x="353854" y="151924"/>
                      <a:pt x="330041" y="157639"/>
                      <a:pt x="305276" y="159544"/>
                    </a:cubicBezTo>
                    <a:cubicBezTo>
                      <a:pt x="233839" y="164306"/>
                      <a:pt x="164306" y="160496"/>
                      <a:pt x="95726" y="137636"/>
                    </a:cubicBezTo>
                    <a:cubicBezTo>
                      <a:pt x="76676" y="130969"/>
                      <a:pt x="58579" y="120491"/>
                      <a:pt x="42386" y="108109"/>
                    </a:cubicBezTo>
                    <a:cubicBezTo>
                      <a:pt x="16669" y="85249"/>
                      <a:pt x="9049" y="55721"/>
                      <a:pt x="7144" y="23336"/>
                    </a:cubicBezTo>
                    <a:close/>
                  </a:path>
                </a:pathLst>
              </a:custGeom>
              <a:solidFill>
                <a:schemeClr val="accent4"/>
              </a:solidFill>
              <a:ln w="9525" cap="flat">
                <a:noFill/>
                <a:prstDash val="solid"/>
                <a:miter/>
              </a:ln>
            </p:spPr>
            <p:txBody>
              <a:bodyPr rtlCol="0" anchor="ctr"/>
              <a:lstStyle/>
              <a:p>
                <a:endParaRPr lang="en-US"/>
              </a:p>
            </p:txBody>
          </p:sp>
          <p:sp>
            <p:nvSpPr>
              <p:cNvPr id="85" name="Freeform: Shape 58">
                <a:extLst>
                  <a:ext uri="{FF2B5EF4-FFF2-40B4-BE49-F238E27FC236}">
                    <a16:creationId xmlns:a16="http://schemas.microsoft.com/office/drawing/2014/main" id="{FDFB8752-5BB8-4A13-A37C-7476820B9DFC}"/>
                  </a:ext>
                </a:extLst>
              </p:cNvPr>
              <p:cNvSpPr/>
              <p:nvPr/>
            </p:nvSpPr>
            <p:spPr>
              <a:xfrm>
                <a:off x="4430553" y="2675096"/>
                <a:ext cx="28575" cy="142875"/>
              </a:xfrm>
              <a:custGeom>
                <a:avLst/>
                <a:gdLst>
                  <a:gd name="connsiteX0" fmla="*/ 22384 w 28575"/>
                  <a:gd name="connsiteY0" fmla="*/ 7144 h 142875"/>
                  <a:gd name="connsiteX1" fmla="*/ 26194 w 28575"/>
                  <a:gd name="connsiteY1" fmla="*/ 10001 h 142875"/>
                  <a:gd name="connsiteX2" fmla="*/ 12859 w 28575"/>
                  <a:gd name="connsiteY2" fmla="*/ 128111 h 142875"/>
                  <a:gd name="connsiteX3" fmla="*/ 10001 w 28575"/>
                  <a:gd name="connsiteY3" fmla="*/ 143351 h 142875"/>
                  <a:gd name="connsiteX4" fmla="*/ 7144 w 28575"/>
                  <a:gd name="connsiteY4" fmla="*/ 140494 h 142875"/>
                  <a:gd name="connsiteX5" fmla="*/ 22384 w 2857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42875">
                    <a:moveTo>
                      <a:pt x="22384" y="7144"/>
                    </a:moveTo>
                    <a:cubicBezTo>
                      <a:pt x="23336" y="8096"/>
                      <a:pt x="24289" y="9049"/>
                      <a:pt x="26194" y="10001"/>
                    </a:cubicBezTo>
                    <a:cubicBezTo>
                      <a:pt x="20479" y="49054"/>
                      <a:pt x="12859" y="88106"/>
                      <a:pt x="12859" y="128111"/>
                    </a:cubicBezTo>
                    <a:cubicBezTo>
                      <a:pt x="12859" y="132874"/>
                      <a:pt x="10954" y="138589"/>
                      <a:pt x="10001" y="143351"/>
                    </a:cubicBezTo>
                    <a:cubicBezTo>
                      <a:pt x="9049" y="142399"/>
                      <a:pt x="8096" y="141446"/>
                      <a:pt x="7144" y="140494"/>
                    </a:cubicBezTo>
                    <a:cubicBezTo>
                      <a:pt x="10001" y="95726"/>
                      <a:pt x="13811" y="50959"/>
                      <a:pt x="22384" y="7144"/>
                    </a:cubicBezTo>
                    <a:close/>
                  </a:path>
                </a:pathLst>
              </a:custGeom>
              <a:solidFill>
                <a:schemeClr val="accent3"/>
              </a:solidFill>
              <a:ln w="9525" cap="flat">
                <a:noFill/>
                <a:prstDash val="solid"/>
                <a:miter/>
              </a:ln>
            </p:spPr>
            <p:txBody>
              <a:bodyPr rtlCol="0" anchor="ctr"/>
              <a:lstStyle/>
              <a:p>
                <a:endParaRPr lang="en-US"/>
              </a:p>
            </p:txBody>
          </p:sp>
          <p:sp>
            <p:nvSpPr>
              <p:cNvPr id="86" name="Freeform: Shape 59">
                <a:extLst>
                  <a:ext uri="{FF2B5EF4-FFF2-40B4-BE49-F238E27FC236}">
                    <a16:creationId xmlns:a16="http://schemas.microsoft.com/office/drawing/2014/main" id="{E5C522E6-A5EE-42AC-8BE5-D625F99CC7A0}"/>
                  </a:ext>
                </a:extLst>
              </p:cNvPr>
              <p:cNvSpPr/>
              <p:nvPr/>
            </p:nvSpPr>
            <p:spPr>
              <a:xfrm>
                <a:off x="5526881" y="1403147"/>
                <a:ext cx="76200" cy="19050"/>
              </a:xfrm>
              <a:custGeom>
                <a:avLst/>
                <a:gdLst>
                  <a:gd name="connsiteX0" fmla="*/ 69056 w 76200"/>
                  <a:gd name="connsiteY0" fmla="*/ 8457 h 19050"/>
                  <a:gd name="connsiteX1" fmla="*/ 7144 w 76200"/>
                  <a:gd name="connsiteY1" fmla="*/ 13219 h 19050"/>
                  <a:gd name="connsiteX2" fmla="*/ 69056 w 76200"/>
                  <a:gd name="connsiteY2" fmla="*/ 8457 h 19050"/>
                </a:gdLst>
                <a:ahLst/>
                <a:cxnLst>
                  <a:cxn ang="0">
                    <a:pos x="connsiteX0" y="connsiteY0"/>
                  </a:cxn>
                  <a:cxn ang="0">
                    <a:pos x="connsiteX1" y="connsiteY1"/>
                  </a:cxn>
                  <a:cxn ang="0">
                    <a:pos x="connsiteX2" y="connsiteY2"/>
                  </a:cxn>
                </a:cxnLst>
                <a:rect l="l" t="t" r="r" b="b"/>
                <a:pathLst>
                  <a:path w="76200" h="19050">
                    <a:moveTo>
                      <a:pt x="69056" y="8457"/>
                    </a:moveTo>
                    <a:cubicBezTo>
                      <a:pt x="48101" y="8457"/>
                      <a:pt x="28099" y="14172"/>
                      <a:pt x="7144" y="13219"/>
                    </a:cubicBezTo>
                    <a:cubicBezTo>
                      <a:pt x="27146" y="7504"/>
                      <a:pt x="48101" y="5599"/>
                      <a:pt x="69056" y="8457"/>
                    </a:cubicBezTo>
                    <a:close/>
                  </a:path>
                </a:pathLst>
              </a:custGeom>
              <a:solidFill>
                <a:schemeClr val="accent3"/>
              </a:solidFill>
              <a:ln w="9525" cap="flat">
                <a:noFill/>
                <a:prstDash val="solid"/>
                <a:miter/>
              </a:ln>
            </p:spPr>
            <p:txBody>
              <a:bodyPr rtlCol="0" anchor="ctr"/>
              <a:lstStyle/>
              <a:p>
                <a:endParaRPr lang="en-US"/>
              </a:p>
            </p:txBody>
          </p:sp>
          <p:sp>
            <p:nvSpPr>
              <p:cNvPr id="87" name="Freeform: Shape 60">
                <a:extLst>
                  <a:ext uri="{FF2B5EF4-FFF2-40B4-BE49-F238E27FC236}">
                    <a16:creationId xmlns:a16="http://schemas.microsoft.com/office/drawing/2014/main" id="{C4281014-AF8B-48E6-83EC-08E841C49C84}"/>
                  </a:ext>
                </a:extLst>
              </p:cNvPr>
              <p:cNvSpPr/>
              <p:nvPr/>
            </p:nvSpPr>
            <p:spPr>
              <a:xfrm>
                <a:off x="5547677" y="5119211"/>
                <a:ext cx="323850" cy="161925"/>
              </a:xfrm>
              <a:custGeom>
                <a:avLst/>
                <a:gdLst>
                  <a:gd name="connsiteX0" fmla="*/ 121602 w 323850"/>
                  <a:gd name="connsiteY0" fmla="*/ 7144 h 161925"/>
                  <a:gd name="connsiteX1" fmla="*/ 279717 w 323850"/>
                  <a:gd name="connsiteY1" fmla="*/ 48101 h 161925"/>
                  <a:gd name="connsiteX2" fmla="*/ 316865 w 323850"/>
                  <a:gd name="connsiteY2" fmla="*/ 83344 h 161925"/>
                  <a:gd name="connsiteX3" fmla="*/ 311150 w 323850"/>
                  <a:gd name="connsiteY3" fmla="*/ 130016 h 161925"/>
                  <a:gd name="connsiteX4" fmla="*/ 274955 w 323850"/>
                  <a:gd name="connsiteY4" fmla="*/ 150019 h 161925"/>
                  <a:gd name="connsiteX5" fmla="*/ 33020 w 323850"/>
                  <a:gd name="connsiteY5" fmla="*/ 106204 h 161925"/>
                  <a:gd name="connsiteX6" fmla="*/ 24447 w 323850"/>
                  <a:gd name="connsiteY6" fmla="*/ 98584 h 161925"/>
                  <a:gd name="connsiteX7" fmla="*/ 39687 w 323850"/>
                  <a:gd name="connsiteY7" fmla="*/ 22384 h 161925"/>
                  <a:gd name="connsiteX8" fmla="*/ 121602 w 323850"/>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161925">
                    <a:moveTo>
                      <a:pt x="121602" y="7144"/>
                    </a:moveTo>
                    <a:cubicBezTo>
                      <a:pt x="177800" y="8096"/>
                      <a:pt x="231140" y="18574"/>
                      <a:pt x="279717" y="48101"/>
                    </a:cubicBezTo>
                    <a:cubicBezTo>
                      <a:pt x="294957" y="56674"/>
                      <a:pt x="308292" y="67151"/>
                      <a:pt x="316865" y="83344"/>
                    </a:cubicBezTo>
                    <a:cubicBezTo>
                      <a:pt x="327342" y="100489"/>
                      <a:pt x="325437" y="115729"/>
                      <a:pt x="311150" y="130016"/>
                    </a:cubicBezTo>
                    <a:cubicBezTo>
                      <a:pt x="300672" y="140494"/>
                      <a:pt x="288290" y="147161"/>
                      <a:pt x="274955" y="150019"/>
                    </a:cubicBezTo>
                    <a:cubicBezTo>
                      <a:pt x="188277" y="170974"/>
                      <a:pt x="107315" y="157639"/>
                      <a:pt x="33020" y="106204"/>
                    </a:cubicBezTo>
                    <a:cubicBezTo>
                      <a:pt x="30162" y="104299"/>
                      <a:pt x="27305" y="101441"/>
                      <a:pt x="24447" y="98584"/>
                    </a:cubicBezTo>
                    <a:cubicBezTo>
                      <a:pt x="-3175" y="70009"/>
                      <a:pt x="2540" y="38576"/>
                      <a:pt x="39687" y="22384"/>
                    </a:cubicBezTo>
                    <a:cubicBezTo>
                      <a:pt x="65405" y="10954"/>
                      <a:pt x="93027" y="7144"/>
                      <a:pt x="121602" y="7144"/>
                    </a:cubicBezTo>
                    <a:close/>
                  </a:path>
                </a:pathLst>
              </a:custGeom>
              <a:solidFill>
                <a:schemeClr val="bg1">
                  <a:lumMod val="85000"/>
                </a:schemeClr>
              </a:solidFill>
              <a:ln w="9525" cap="flat">
                <a:noFill/>
                <a:prstDash val="solid"/>
                <a:miter/>
              </a:ln>
            </p:spPr>
            <p:txBody>
              <a:bodyPr rtlCol="0" anchor="ctr"/>
              <a:lstStyle/>
              <a:p>
                <a:endParaRPr lang="en-US"/>
              </a:p>
            </p:txBody>
          </p:sp>
        </p:grpSp>
        <p:sp>
          <p:nvSpPr>
            <p:cNvPr id="71" name="Freeform 5">
              <a:extLst>
                <a:ext uri="{FF2B5EF4-FFF2-40B4-BE49-F238E27FC236}">
                  <a16:creationId xmlns:a16="http://schemas.microsoft.com/office/drawing/2014/main" id="{1EBE0D6C-0DA1-4700-B58A-5DAAC5A3A62E}"/>
                </a:ext>
              </a:extLst>
            </p:cNvPr>
            <p:cNvSpPr>
              <a:spLocks noChangeAspect="1"/>
            </p:cNvSpPr>
            <p:nvPr/>
          </p:nvSpPr>
          <p:spPr>
            <a:xfrm flipH="1">
              <a:off x="6322407" y="3518919"/>
              <a:ext cx="1332573" cy="71796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2" name="Freeform 5">
              <a:extLst>
                <a:ext uri="{FF2B5EF4-FFF2-40B4-BE49-F238E27FC236}">
                  <a16:creationId xmlns:a16="http://schemas.microsoft.com/office/drawing/2014/main" id="{095FD591-D23A-4B18-8EBF-0DE493415289}"/>
                </a:ext>
              </a:extLst>
            </p:cNvPr>
            <p:cNvSpPr>
              <a:spLocks noChangeAspect="1"/>
            </p:cNvSpPr>
            <p:nvPr/>
          </p:nvSpPr>
          <p:spPr>
            <a:xfrm flipH="1">
              <a:off x="4681645" y="4598197"/>
              <a:ext cx="994231" cy="53567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88" name="Group 87">
            <a:extLst>
              <a:ext uri="{FF2B5EF4-FFF2-40B4-BE49-F238E27FC236}">
                <a16:creationId xmlns:a16="http://schemas.microsoft.com/office/drawing/2014/main" id="{A3218C49-DE89-4656-B295-67995F2062CC}"/>
              </a:ext>
            </a:extLst>
          </p:cNvPr>
          <p:cNvGrpSpPr/>
          <p:nvPr/>
        </p:nvGrpSpPr>
        <p:grpSpPr>
          <a:xfrm>
            <a:off x="1376284" y="5028872"/>
            <a:ext cx="1501090" cy="1407097"/>
            <a:chOff x="3114003" y="1416842"/>
            <a:chExt cx="5060665" cy="4300071"/>
          </a:xfrm>
        </p:grpSpPr>
        <p:sp>
          <p:nvSpPr>
            <p:cNvPr id="89" name="Freeform 88">
              <a:extLst>
                <a:ext uri="{FF2B5EF4-FFF2-40B4-BE49-F238E27FC236}">
                  <a16:creationId xmlns:a16="http://schemas.microsoft.com/office/drawing/2014/main" id="{B64A6F45-9069-4F5D-BD8D-5F5A19421F3A}"/>
                </a:ext>
              </a:extLst>
            </p:cNvPr>
            <p:cNvSpPr>
              <a:spLocks noChangeAspect="1"/>
            </p:cNvSpPr>
            <p:nvPr/>
          </p:nvSpPr>
          <p:spPr>
            <a:xfrm flipH="1">
              <a:off x="3114003" y="1608590"/>
              <a:ext cx="2377581" cy="128100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Freeform 4">
              <a:extLst>
                <a:ext uri="{FF2B5EF4-FFF2-40B4-BE49-F238E27FC236}">
                  <a16:creationId xmlns:a16="http://schemas.microsoft.com/office/drawing/2014/main" id="{40A9351E-B387-4805-B62A-945D5BB0010E}"/>
                </a:ext>
              </a:extLst>
            </p:cNvPr>
            <p:cNvSpPr>
              <a:spLocks noChangeAspect="1"/>
            </p:cNvSpPr>
            <p:nvPr/>
          </p:nvSpPr>
          <p:spPr>
            <a:xfrm flipH="1">
              <a:off x="6230398" y="1555450"/>
              <a:ext cx="1944270" cy="104754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1" name="Freeform 2">
              <a:extLst>
                <a:ext uri="{FF2B5EF4-FFF2-40B4-BE49-F238E27FC236}">
                  <a16:creationId xmlns:a16="http://schemas.microsoft.com/office/drawing/2014/main" id="{C28D62D0-75F5-4C50-965E-3572B5B7B7B7}"/>
                </a:ext>
              </a:extLst>
            </p:cNvPr>
            <p:cNvSpPr>
              <a:spLocks noChangeAspect="1"/>
            </p:cNvSpPr>
            <p:nvPr/>
          </p:nvSpPr>
          <p:spPr>
            <a:xfrm flipH="1">
              <a:off x="5905873" y="1416842"/>
              <a:ext cx="1918246" cy="103351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2" name="Freeform 7">
              <a:extLst>
                <a:ext uri="{FF2B5EF4-FFF2-40B4-BE49-F238E27FC236}">
                  <a16:creationId xmlns:a16="http://schemas.microsoft.com/office/drawing/2014/main" id="{C62022E5-3CA8-439F-BDAB-683DCD9E2B4E}"/>
                </a:ext>
              </a:extLst>
            </p:cNvPr>
            <p:cNvSpPr>
              <a:spLocks noChangeAspect="1"/>
            </p:cNvSpPr>
            <p:nvPr/>
          </p:nvSpPr>
          <p:spPr>
            <a:xfrm flipH="1">
              <a:off x="3544696" y="2235416"/>
              <a:ext cx="1690994" cy="911079"/>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93" name="Group 92">
              <a:extLst>
                <a:ext uri="{FF2B5EF4-FFF2-40B4-BE49-F238E27FC236}">
                  <a16:creationId xmlns:a16="http://schemas.microsoft.com/office/drawing/2014/main" id="{89E42459-04FB-4248-8159-B53D119DC5DB}"/>
                </a:ext>
              </a:extLst>
            </p:cNvPr>
            <p:cNvGrpSpPr/>
            <p:nvPr/>
          </p:nvGrpSpPr>
          <p:grpSpPr>
            <a:xfrm rot="20966877">
              <a:off x="4251446" y="1572876"/>
              <a:ext cx="3472140" cy="4144037"/>
              <a:chOff x="4425792" y="1367168"/>
              <a:chExt cx="3472140" cy="4144037"/>
            </a:xfrm>
          </p:grpSpPr>
          <p:sp>
            <p:nvSpPr>
              <p:cNvPr id="96" name="Freeform: Shape 61">
                <a:extLst>
                  <a:ext uri="{FF2B5EF4-FFF2-40B4-BE49-F238E27FC236}">
                    <a16:creationId xmlns:a16="http://schemas.microsoft.com/office/drawing/2014/main" id="{A6B5DF8D-BC15-4A2A-BB84-751A598C3440}"/>
                  </a:ext>
                </a:extLst>
              </p:cNvPr>
              <p:cNvSpPr/>
              <p:nvPr/>
            </p:nvSpPr>
            <p:spPr>
              <a:xfrm>
                <a:off x="4428126" y="1376937"/>
                <a:ext cx="3469806" cy="3599204"/>
              </a:xfrm>
              <a:custGeom>
                <a:avLst/>
                <a:gdLst>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46880"/>
                  <a:gd name="connsiteX1" fmla="*/ 0 w 3215472"/>
                  <a:gd name="connsiteY1" fmla="*/ 1828800 h 3546880"/>
                  <a:gd name="connsiteX2" fmla="*/ 1909187 w 3215472"/>
                  <a:gd name="connsiteY2" fmla="*/ 0 h 3546880"/>
                  <a:gd name="connsiteX3" fmla="*/ 3215472 w 3215472"/>
                  <a:gd name="connsiteY3" fmla="*/ 1798655 h 3546880"/>
                  <a:gd name="connsiteX4" fmla="*/ 1487156 w 3215472"/>
                  <a:gd name="connsiteY4" fmla="*/ 3537020 h 3546880"/>
                  <a:gd name="connsiteX5" fmla="*/ 1065125 w 3215472"/>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110034 w 3253557"/>
                  <a:gd name="connsiteY0" fmla="*/ 3466869 h 3549276"/>
                  <a:gd name="connsiteX1" fmla="*/ 51732 w 3253557"/>
                  <a:gd name="connsiteY1" fmla="*/ 1821976 h 3549276"/>
                  <a:gd name="connsiteX2" fmla="*/ 1947272 w 3253557"/>
                  <a:gd name="connsiteY2" fmla="*/ 0 h 3549276"/>
                  <a:gd name="connsiteX3" fmla="*/ 3253557 w 3253557"/>
                  <a:gd name="connsiteY3" fmla="*/ 1798655 h 3549276"/>
                  <a:gd name="connsiteX4" fmla="*/ 1525241 w 3253557"/>
                  <a:gd name="connsiteY4" fmla="*/ 3537020 h 3549276"/>
                  <a:gd name="connsiteX5" fmla="*/ 1110034 w 3253557"/>
                  <a:gd name="connsiteY5" fmla="*/ 3466869 h 3549276"/>
                  <a:gd name="connsiteX0" fmla="*/ 1110126 w 3253649"/>
                  <a:gd name="connsiteY0" fmla="*/ 3473693 h 3556100"/>
                  <a:gd name="connsiteX1" fmla="*/ 51824 w 3253649"/>
                  <a:gd name="connsiteY1" fmla="*/ 1828800 h 3556100"/>
                  <a:gd name="connsiteX2" fmla="*/ 1943952 w 3253649"/>
                  <a:gd name="connsiteY2" fmla="*/ 0 h 3556100"/>
                  <a:gd name="connsiteX3" fmla="*/ 3253649 w 3253649"/>
                  <a:gd name="connsiteY3" fmla="*/ 1805479 h 3556100"/>
                  <a:gd name="connsiteX4" fmla="*/ 1525333 w 3253649"/>
                  <a:gd name="connsiteY4" fmla="*/ 3543844 h 3556100"/>
                  <a:gd name="connsiteX5" fmla="*/ 1110126 w 3253649"/>
                  <a:gd name="connsiteY5" fmla="*/ 3473693 h 3556100"/>
                  <a:gd name="connsiteX0" fmla="*/ 1109163 w 3252686"/>
                  <a:gd name="connsiteY0" fmla="*/ 3505878 h 3588285"/>
                  <a:gd name="connsiteX1" fmla="*/ 50861 w 3252686"/>
                  <a:gd name="connsiteY1" fmla="*/ 1860985 h 3588285"/>
                  <a:gd name="connsiteX2" fmla="*/ 1942989 w 3252686"/>
                  <a:gd name="connsiteY2" fmla="*/ 32185 h 3588285"/>
                  <a:gd name="connsiteX3" fmla="*/ 3252686 w 3252686"/>
                  <a:gd name="connsiteY3" fmla="*/ 1837664 h 3588285"/>
                  <a:gd name="connsiteX4" fmla="*/ 1524370 w 3252686"/>
                  <a:gd name="connsiteY4" fmla="*/ 3576029 h 3588285"/>
                  <a:gd name="connsiteX5" fmla="*/ 1109163 w 3252686"/>
                  <a:gd name="connsiteY5" fmla="*/ 3505878 h 3588285"/>
                  <a:gd name="connsiteX0" fmla="*/ 1078315 w 3221838"/>
                  <a:gd name="connsiteY0" fmla="*/ 3571720 h 3654127"/>
                  <a:gd name="connsiteX1" fmla="*/ 20013 w 3221838"/>
                  <a:gd name="connsiteY1" fmla="*/ 1926827 h 3654127"/>
                  <a:gd name="connsiteX2" fmla="*/ 431170 w 3221838"/>
                  <a:gd name="connsiteY2" fmla="*/ 441959 h 3654127"/>
                  <a:gd name="connsiteX3" fmla="*/ 1912141 w 3221838"/>
                  <a:gd name="connsiteY3" fmla="*/ 98027 h 3654127"/>
                  <a:gd name="connsiteX4" fmla="*/ 3221838 w 3221838"/>
                  <a:gd name="connsiteY4" fmla="*/ 1903506 h 3654127"/>
                  <a:gd name="connsiteX5" fmla="*/ 1493522 w 3221838"/>
                  <a:gd name="connsiteY5" fmla="*/ 3641871 h 3654127"/>
                  <a:gd name="connsiteX6" fmla="*/ 1078315 w 3221838"/>
                  <a:gd name="connsiteY6" fmla="*/ 3571720 h 3654127"/>
                  <a:gd name="connsiteX0" fmla="*/ 1103461 w 3246984"/>
                  <a:gd name="connsiteY0" fmla="*/ 3548970 h 3631377"/>
                  <a:gd name="connsiteX1" fmla="*/ 45159 w 3246984"/>
                  <a:gd name="connsiteY1" fmla="*/ 1904077 h 3631377"/>
                  <a:gd name="connsiteX2" fmla="*/ 282307 w 3246984"/>
                  <a:gd name="connsiteY2" fmla="*/ 582982 h 3631377"/>
                  <a:gd name="connsiteX3" fmla="*/ 1937287 w 3246984"/>
                  <a:gd name="connsiteY3" fmla="*/ 75277 h 3631377"/>
                  <a:gd name="connsiteX4" fmla="*/ 3246984 w 3246984"/>
                  <a:gd name="connsiteY4" fmla="*/ 1880756 h 3631377"/>
                  <a:gd name="connsiteX5" fmla="*/ 1518668 w 3246984"/>
                  <a:gd name="connsiteY5" fmla="*/ 3619121 h 3631377"/>
                  <a:gd name="connsiteX6" fmla="*/ 1103461 w 3246984"/>
                  <a:gd name="connsiteY6" fmla="*/ 3548970 h 3631377"/>
                  <a:gd name="connsiteX0" fmla="*/ 1105781 w 3249304"/>
                  <a:gd name="connsiteY0" fmla="*/ 3548970 h 3631377"/>
                  <a:gd name="connsiteX1" fmla="*/ 47479 w 3249304"/>
                  <a:gd name="connsiteY1" fmla="*/ 1904077 h 3631377"/>
                  <a:gd name="connsiteX2" fmla="*/ 284627 w 3249304"/>
                  <a:gd name="connsiteY2" fmla="*/ 582982 h 3631377"/>
                  <a:gd name="connsiteX3" fmla="*/ 1939607 w 3249304"/>
                  <a:gd name="connsiteY3" fmla="*/ 75277 h 3631377"/>
                  <a:gd name="connsiteX4" fmla="*/ 3249304 w 3249304"/>
                  <a:gd name="connsiteY4" fmla="*/ 1880756 h 3631377"/>
                  <a:gd name="connsiteX5" fmla="*/ 1520988 w 3249304"/>
                  <a:gd name="connsiteY5" fmla="*/ 3619121 h 3631377"/>
                  <a:gd name="connsiteX6" fmla="*/ 1105781 w 3249304"/>
                  <a:gd name="connsiteY6" fmla="*/ 3548970 h 3631377"/>
                  <a:gd name="connsiteX0" fmla="*/ 1117906 w 3261429"/>
                  <a:gd name="connsiteY0" fmla="*/ 3548970 h 3631377"/>
                  <a:gd name="connsiteX1" fmla="*/ 59604 w 3261429"/>
                  <a:gd name="connsiteY1" fmla="*/ 1904077 h 3631377"/>
                  <a:gd name="connsiteX2" fmla="*/ 296752 w 3261429"/>
                  <a:gd name="connsiteY2" fmla="*/ 582982 h 3631377"/>
                  <a:gd name="connsiteX3" fmla="*/ 1951732 w 3261429"/>
                  <a:gd name="connsiteY3" fmla="*/ 75277 h 3631377"/>
                  <a:gd name="connsiteX4" fmla="*/ 3261429 w 3261429"/>
                  <a:gd name="connsiteY4" fmla="*/ 1880756 h 3631377"/>
                  <a:gd name="connsiteX5" fmla="*/ 1533113 w 3261429"/>
                  <a:gd name="connsiteY5" fmla="*/ 3619121 h 3631377"/>
                  <a:gd name="connsiteX6" fmla="*/ 1117906 w 3261429"/>
                  <a:gd name="connsiteY6" fmla="*/ 3548970 h 3631377"/>
                  <a:gd name="connsiteX0" fmla="*/ 1125390 w 3268913"/>
                  <a:gd name="connsiteY0" fmla="*/ 3548970 h 3631377"/>
                  <a:gd name="connsiteX1" fmla="*/ 67088 w 3268913"/>
                  <a:gd name="connsiteY1" fmla="*/ 1904077 h 3631377"/>
                  <a:gd name="connsiteX2" fmla="*/ 304236 w 3268913"/>
                  <a:gd name="connsiteY2" fmla="*/ 582982 h 3631377"/>
                  <a:gd name="connsiteX3" fmla="*/ 1959216 w 3268913"/>
                  <a:gd name="connsiteY3" fmla="*/ 75277 h 3631377"/>
                  <a:gd name="connsiteX4" fmla="*/ 3268913 w 3268913"/>
                  <a:gd name="connsiteY4" fmla="*/ 1880756 h 3631377"/>
                  <a:gd name="connsiteX5" fmla="*/ 1540597 w 3268913"/>
                  <a:gd name="connsiteY5" fmla="*/ 3619121 h 3631377"/>
                  <a:gd name="connsiteX6" fmla="*/ 1125390 w 3268913"/>
                  <a:gd name="connsiteY6" fmla="*/ 3548970 h 3631377"/>
                  <a:gd name="connsiteX0" fmla="*/ 1125390 w 3268913"/>
                  <a:gd name="connsiteY0" fmla="*/ 3552888 h 3635295"/>
                  <a:gd name="connsiteX1" fmla="*/ 67088 w 3268913"/>
                  <a:gd name="connsiteY1" fmla="*/ 1907995 h 3635295"/>
                  <a:gd name="connsiteX2" fmla="*/ 304236 w 3268913"/>
                  <a:gd name="connsiteY2" fmla="*/ 586900 h 3635295"/>
                  <a:gd name="connsiteX3" fmla="*/ 1959216 w 3268913"/>
                  <a:gd name="connsiteY3" fmla="*/ 79195 h 3635295"/>
                  <a:gd name="connsiteX4" fmla="*/ 3268913 w 3268913"/>
                  <a:gd name="connsiteY4" fmla="*/ 1884674 h 3635295"/>
                  <a:gd name="connsiteX5" fmla="*/ 1540597 w 3268913"/>
                  <a:gd name="connsiteY5" fmla="*/ 3623039 h 3635295"/>
                  <a:gd name="connsiteX6" fmla="*/ 1125390 w 3268913"/>
                  <a:gd name="connsiteY6" fmla="*/ 3552888 h 3635295"/>
                  <a:gd name="connsiteX0" fmla="*/ 1125390 w 3268913"/>
                  <a:gd name="connsiteY0" fmla="*/ 3546884 h 3629291"/>
                  <a:gd name="connsiteX1" fmla="*/ 67088 w 3268913"/>
                  <a:gd name="connsiteY1" fmla="*/ 1901991 h 3629291"/>
                  <a:gd name="connsiteX2" fmla="*/ 304236 w 3268913"/>
                  <a:gd name="connsiteY2" fmla="*/ 580896 h 3629291"/>
                  <a:gd name="connsiteX3" fmla="*/ 1972864 w 3268913"/>
                  <a:gd name="connsiteY3" fmla="*/ 80015 h 3629291"/>
                  <a:gd name="connsiteX4" fmla="*/ 3268913 w 3268913"/>
                  <a:gd name="connsiteY4" fmla="*/ 1878670 h 3629291"/>
                  <a:gd name="connsiteX5" fmla="*/ 1540597 w 3268913"/>
                  <a:gd name="connsiteY5" fmla="*/ 3617035 h 3629291"/>
                  <a:gd name="connsiteX6" fmla="*/ 1125390 w 3268913"/>
                  <a:gd name="connsiteY6" fmla="*/ 3546884 h 3629291"/>
                  <a:gd name="connsiteX0" fmla="*/ 1125390 w 3268913"/>
                  <a:gd name="connsiteY0" fmla="*/ 3501425 h 3583832"/>
                  <a:gd name="connsiteX1" fmla="*/ 67088 w 3268913"/>
                  <a:gd name="connsiteY1" fmla="*/ 1856532 h 3583832"/>
                  <a:gd name="connsiteX2" fmla="*/ 304236 w 3268913"/>
                  <a:gd name="connsiteY2" fmla="*/ 535437 h 3583832"/>
                  <a:gd name="connsiteX3" fmla="*/ 1972864 w 3268913"/>
                  <a:gd name="connsiteY3" fmla="*/ 34556 h 3583832"/>
                  <a:gd name="connsiteX4" fmla="*/ 3268913 w 3268913"/>
                  <a:gd name="connsiteY4" fmla="*/ 1833211 h 3583832"/>
                  <a:gd name="connsiteX5" fmla="*/ 1540597 w 3268913"/>
                  <a:gd name="connsiteY5" fmla="*/ 3571576 h 3583832"/>
                  <a:gd name="connsiteX6" fmla="*/ 1125390 w 3268913"/>
                  <a:gd name="connsiteY6" fmla="*/ 3501425 h 3583832"/>
                  <a:gd name="connsiteX0" fmla="*/ 1125390 w 3268913"/>
                  <a:gd name="connsiteY0" fmla="*/ 3623549 h 3705956"/>
                  <a:gd name="connsiteX1" fmla="*/ 67088 w 3268913"/>
                  <a:gd name="connsiteY1" fmla="*/ 1978656 h 3705956"/>
                  <a:gd name="connsiteX2" fmla="*/ 304236 w 3268913"/>
                  <a:gd name="connsiteY2" fmla="*/ 657561 h 3705956"/>
                  <a:gd name="connsiteX3" fmla="*/ 1262992 w 3268913"/>
                  <a:gd name="connsiteY3" fmla="*/ 142357 h 3705956"/>
                  <a:gd name="connsiteX4" fmla="*/ 1972864 w 3268913"/>
                  <a:gd name="connsiteY4" fmla="*/ 156680 h 3705956"/>
                  <a:gd name="connsiteX5" fmla="*/ 3268913 w 3268913"/>
                  <a:gd name="connsiteY5" fmla="*/ 1955335 h 3705956"/>
                  <a:gd name="connsiteX6" fmla="*/ 1540597 w 3268913"/>
                  <a:gd name="connsiteY6" fmla="*/ 3693700 h 3705956"/>
                  <a:gd name="connsiteX7" fmla="*/ 1125390 w 3268913"/>
                  <a:gd name="connsiteY7" fmla="*/ 3623549 h 3705956"/>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510213 h 3592620"/>
                  <a:gd name="connsiteX1" fmla="*/ 67088 w 3268913"/>
                  <a:gd name="connsiteY1" fmla="*/ 1865320 h 3592620"/>
                  <a:gd name="connsiteX2" fmla="*/ 304236 w 3268913"/>
                  <a:gd name="connsiteY2" fmla="*/ 544225 h 3592620"/>
                  <a:gd name="connsiteX3" fmla="*/ 1262992 w 3268913"/>
                  <a:gd name="connsiteY3" fmla="*/ 29021 h 3592620"/>
                  <a:gd name="connsiteX4" fmla="*/ 1972864 w 3268913"/>
                  <a:gd name="connsiteY4" fmla="*/ 43344 h 3592620"/>
                  <a:gd name="connsiteX5" fmla="*/ 3268913 w 3268913"/>
                  <a:gd name="connsiteY5" fmla="*/ 1841999 h 3592620"/>
                  <a:gd name="connsiteX6" fmla="*/ 1540597 w 3268913"/>
                  <a:gd name="connsiteY6" fmla="*/ 3580364 h 3592620"/>
                  <a:gd name="connsiteX7" fmla="*/ 1125390 w 3268913"/>
                  <a:gd name="connsiteY7" fmla="*/ 3510213 h 3592620"/>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58677"/>
                  <a:gd name="connsiteY0" fmla="*/ 3516797 h 3599204"/>
                  <a:gd name="connsiteX1" fmla="*/ 67088 w 3258677"/>
                  <a:gd name="connsiteY1" fmla="*/ 1871904 h 3599204"/>
                  <a:gd name="connsiteX2" fmla="*/ 304236 w 3258677"/>
                  <a:gd name="connsiteY2" fmla="*/ 550809 h 3599204"/>
                  <a:gd name="connsiteX3" fmla="*/ 1262992 w 3258677"/>
                  <a:gd name="connsiteY3" fmla="*/ 35605 h 3599204"/>
                  <a:gd name="connsiteX4" fmla="*/ 1966040 w 3258677"/>
                  <a:gd name="connsiteY4" fmla="*/ 36280 h 3599204"/>
                  <a:gd name="connsiteX5" fmla="*/ 3258677 w 3258677"/>
                  <a:gd name="connsiteY5" fmla="*/ 1851995 h 3599204"/>
                  <a:gd name="connsiteX6" fmla="*/ 1540597 w 3258677"/>
                  <a:gd name="connsiteY6" fmla="*/ 3586948 h 3599204"/>
                  <a:gd name="connsiteX7" fmla="*/ 1125390 w 3258677"/>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1645"/>
                  <a:gd name="connsiteY0" fmla="*/ 3516797 h 3599204"/>
                  <a:gd name="connsiteX1" fmla="*/ 67088 w 3281645"/>
                  <a:gd name="connsiteY1" fmla="*/ 1871904 h 3599204"/>
                  <a:gd name="connsiteX2" fmla="*/ 304236 w 3281645"/>
                  <a:gd name="connsiteY2" fmla="*/ 550809 h 3599204"/>
                  <a:gd name="connsiteX3" fmla="*/ 1262992 w 3281645"/>
                  <a:gd name="connsiteY3" fmla="*/ 35605 h 3599204"/>
                  <a:gd name="connsiteX4" fmla="*/ 1966040 w 3281645"/>
                  <a:gd name="connsiteY4" fmla="*/ 36280 h 3599204"/>
                  <a:gd name="connsiteX5" fmla="*/ 3253333 w 3281645"/>
                  <a:gd name="connsiteY5" fmla="*/ 1880684 h 3599204"/>
                  <a:gd name="connsiteX6" fmla="*/ 1540597 w 3281645"/>
                  <a:gd name="connsiteY6" fmla="*/ 3586948 h 3599204"/>
                  <a:gd name="connsiteX7" fmla="*/ 1125390 w 3281645"/>
                  <a:gd name="connsiteY7" fmla="*/ 3516797 h 3599204"/>
                  <a:gd name="connsiteX0" fmla="*/ 1125390 w 3326709"/>
                  <a:gd name="connsiteY0" fmla="*/ 3516797 h 3599204"/>
                  <a:gd name="connsiteX1" fmla="*/ 67088 w 3326709"/>
                  <a:gd name="connsiteY1" fmla="*/ 1871904 h 3599204"/>
                  <a:gd name="connsiteX2" fmla="*/ 304236 w 3326709"/>
                  <a:gd name="connsiteY2" fmla="*/ 550809 h 3599204"/>
                  <a:gd name="connsiteX3" fmla="*/ 1262992 w 3326709"/>
                  <a:gd name="connsiteY3" fmla="*/ 35605 h 3599204"/>
                  <a:gd name="connsiteX4" fmla="*/ 1966040 w 3326709"/>
                  <a:gd name="connsiteY4" fmla="*/ 36280 h 3599204"/>
                  <a:gd name="connsiteX5" fmla="*/ 3301804 w 3326709"/>
                  <a:gd name="connsiteY5" fmla="*/ 1939189 h 3599204"/>
                  <a:gd name="connsiteX6" fmla="*/ 1540597 w 3326709"/>
                  <a:gd name="connsiteY6" fmla="*/ 3586948 h 3599204"/>
                  <a:gd name="connsiteX7" fmla="*/ 1125390 w 3326709"/>
                  <a:gd name="connsiteY7" fmla="*/ 3516797 h 3599204"/>
                  <a:gd name="connsiteX0" fmla="*/ 1125390 w 3351995"/>
                  <a:gd name="connsiteY0" fmla="*/ 3516797 h 3599204"/>
                  <a:gd name="connsiteX1" fmla="*/ 67088 w 3351995"/>
                  <a:gd name="connsiteY1" fmla="*/ 1871904 h 3599204"/>
                  <a:gd name="connsiteX2" fmla="*/ 304236 w 3351995"/>
                  <a:gd name="connsiteY2" fmla="*/ 550809 h 3599204"/>
                  <a:gd name="connsiteX3" fmla="*/ 1262992 w 3351995"/>
                  <a:gd name="connsiteY3" fmla="*/ 35605 h 3599204"/>
                  <a:gd name="connsiteX4" fmla="*/ 1966040 w 3351995"/>
                  <a:gd name="connsiteY4" fmla="*/ 36280 h 3599204"/>
                  <a:gd name="connsiteX5" fmla="*/ 3328712 w 3351995"/>
                  <a:gd name="connsiteY5" fmla="*/ 1954096 h 3599204"/>
                  <a:gd name="connsiteX6" fmla="*/ 1540597 w 3351995"/>
                  <a:gd name="connsiteY6" fmla="*/ 3586948 h 3599204"/>
                  <a:gd name="connsiteX7" fmla="*/ 1125390 w 3351995"/>
                  <a:gd name="connsiteY7" fmla="*/ 3516797 h 3599204"/>
                  <a:gd name="connsiteX0" fmla="*/ 1125390 w 3444778"/>
                  <a:gd name="connsiteY0" fmla="*/ 3516797 h 3599204"/>
                  <a:gd name="connsiteX1" fmla="*/ 67088 w 3444778"/>
                  <a:gd name="connsiteY1" fmla="*/ 1871904 h 3599204"/>
                  <a:gd name="connsiteX2" fmla="*/ 304236 w 3444778"/>
                  <a:gd name="connsiteY2" fmla="*/ 550809 h 3599204"/>
                  <a:gd name="connsiteX3" fmla="*/ 1262992 w 3444778"/>
                  <a:gd name="connsiteY3" fmla="*/ 35605 h 3599204"/>
                  <a:gd name="connsiteX4" fmla="*/ 1966040 w 3444778"/>
                  <a:gd name="connsiteY4" fmla="*/ 36280 h 3599204"/>
                  <a:gd name="connsiteX5" fmla="*/ 3426125 w 3444778"/>
                  <a:gd name="connsiteY5" fmla="*/ 1962346 h 3599204"/>
                  <a:gd name="connsiteX6" fmla="*/ 1540597 w 3444778"/>
                  <a:gd name="connsiteY6" fmla="*/ 3586948 h 3599204"/>
                  <a:gd name="connsiteX7" fmla="*/ 1125390 w 3444778"/>
                  <a:gd name="connsiteY7" fmla="*/ 3516797 h 3599204"/>
                  <a:gd name="connsiteX0" fmla="*/ 1125390 w 3469806"/>
                  <a:gd name="connsiteY0" fmla="*/ 3516797 h 3599204"/>
                  <a:gd name="connsiteX1" fmla="*/ 67088 w 3469806"/>
                  <a:gd name="connsiteY1" fmla="*/ 1871904 h 3599204"/>
                  <a:gd name="connsiteX2" fmla="*/ 304236 w 3469806"/>
                  <a:gd name="connsiteY2" fmla="*/ 550809 h 3599204"/>
                  <a:gd name="connsiteX3" fmla="*/ 1262992 w 3469806"/>
                  <a:gd name="connsiteY3" fmla="*/ 35605 h 3599204"/>
                  <a:gd name="connsiteX4" fmla="*/ 1966040 w 3469806"/>
                  <a:gd name="connsiteY4" fmla="*/ 36280 h 3599204"/>
                  <a:gd name="connsiteX5" fmla="*/ 3426125 w 3469806"/>
                  <a:gd name="connsiteY5" fmla="*/ 1962346 h 3599204"/>
                  <a:gd name="connsiteX6" fmla="*/ 1540597 w 3469806"/>
                  <a:gd name="connsiteY6" fmla="*/ 3586948 h 3599204"/>
                  <a:gd name="connsiteX7" fmla="*/ 1125390 w 3469806"/>
                  <a:gd name="connsiteY7" fmla="*/ 3516797 h 359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806" h="3599204">
                    <a:moveTo>
                      <a:pt x="1125390" y="3516797"/>
                    </a:moveTo>
                    <a:cubicBezTo>
                      <a:pt x="716894" y="3002619"/>
                      <a:pt x="390286" y="2546444"/>
                      <a:pt x="67088" y="1871904"/>
                    </a:cubicBezTo>
                    <a:cubicBezTo>
                      <a:pt x="-42476" y="1671000"/>
                      <a:pt x="-52063" y="1220686"/>
                      <a:pt x="304236" y="550809"/>
                    </a:cubicBezTo>
                    <a:cubicBezTo>
                      <a:pt x="499573" y="251583"/>
                      <a:pt x="964416" y="112261"/>
                      <a:pt x="1262992" y="35605"/>
                    </a:cubicBezTo>
                    <a:cubicBezTo>
                      <a:pt x="1551332" y="-6932"/>
                      <a:pt x="1801748" y="-16811"/>
                      <a:pt x="1966040" y="36280"/>
                    </a:cubicBezTo>
                    <a:cubicBezTo>
                      <a:pt x="3239668" y="237772"/>
                      <a:pt x="3608233" y="1130012"/>
                      <a:pt x="3426125" y="1962346"/>
                    </a:cubicBezTo>
                    <a:cubicBezTo>
                      <a:pt x="2860256" y="3277643"/>
                      <a:pt x="1980224" y="3141696"/>
                      <a:pt x="1540597" y="3586948"/>
                    </a:cubicBezTo>
                    <a:cubicBezTo>
                      <a:pt x="1393096" y="3607919"/>
                      <a:pt x="1259243" y="3611832"/>
                      <a:pt x="1125390" y="35167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6">
                <a:extLst>
                  <a:ext uri="{FF2B5EF4-FFF2-40B4-BE49-F238E27FC236}">
                    <a16:creationId xmlns:a16="http://schemas.microsoft.com/office/drawing/2014/main" id="{55A70810-4A07-43F6-8FBF-7EA0A7B363E2}"/>
                  </a:ext>
                </a:extLst>
              </p:cNvPr>
              <p:cNvSpPr/>
              <p:nvPr/>
            </p:nvSpPr>
            <p:spPr>
              <a:xfrm>
                <a:off x="5481981" y="5082580"/>
                <a:ext cx="428625" cy="428625"/>
              </a:xfrm>
              <a:custGeom>
                <a:avLst/>
                <a:gdLst>
                  <a:gd name="connsiteX0" fmla="*/ 260641 w 428625"/>
                  <a:gd name="connsiteY0" fmla="*/ 423821 h 428625"/>
                  <a:gd name="connsiteX1" fmla="*/ 147294 w 428625"/>
                  <a:gd name="connsiteY1" fmla="*/ 404771 h 428625"/>
                  <a:gd name="connsiteX2" fmla="*/ 52996 w 428625"/>
                  <a:gd name="connsiteY2" fmla="*/ 374291 h 428625"/>
                  <a:gd name="connsiteX3" fmla="*/ 8229 w 428625"/>
                  <a:gd name="connsiteY3" fmla="*/ 274278 h 428625"/>
                  <a:gd name="connsiteX4" fmla="*/ 36804 w 428625"/>
                  <a:gd name="connsiteY4" fmla="*/ 90446 h 428625"/>
                  <a:gd name="connsiteX5" fmla="*/ 130149 w 428625"/>
                  <a:gd name="connsiteY5" fmla="*/ 8531 h 428625"/>
                  <a:gd name="connsiteX6" fmla="*/ 237781 w 428625"/>
                  <a:gd name="connsiteY6" fmla="*/ 18056 h 428625"/>
                  <a:gd name="connsiteX7" fmla="*/ 334936 w 428625"/>
                  <a:gd name="connsiteY7" fmla="*/ 34249 h 428625"/>
                  <a:gd name="connsiteX8" fmla="*/ 399706 w 428625"/>
                  <a:gd name="connsiteY8" fmla="*/ 72349 h 428625"/>
                  <a:gd name="connsiteX9" fmla="*/ 424471 w 428625"/>
                  <a:gd name="connsiteY9" fmla="*/ 158074 h 428625"/>
                  <a:gd name="connsiteX10" fmla="*/ 396849 w 428625"/>
                  <a:gd name="connsiteY10" fmla="*/ 332381 h 428625"/>
                  <a:gd name="connsiteX11" fmla="*/ 326364 w 428625"/>
                  <a:gd name="connsiteY11" fmla="*/ 415249 h 428625"/>
                  <a:gd name="connsiteX12" fmla="*/ 298741 w 428625"/>
                  <a:gd name="connsiteY12" fmla="*/ 423821 h 428625"/>
                  <a:gd name="connsiteX13" fmla="*/ 260641 w 428625"/>
                  <a:gd name="connsiteY13" fmla="*/ 423821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428625">
                    <a:moveTo>
                      <a:pt x="260641" y="423821"/>
                    </a:moveTo>
                    <a:cubicBezTo>
                      <a:pt x="223494" y="414296"/>
                      <a:pt x="185394" y="411438"/>
                      <a:pt x="147294" y="404771"/>
                    </a:cubicBezTo>
                    <a:cubicBezTo>
                      <a:pt x="113956" y="399056"/>
                      <a:pt x="80619" y="395246"/>
                      <a:pt x="52996" y="374291"/>
                    </a:cubicBezTo>
                    <a:cubicBezTo>
                      <a:pt x="19659" y="349526"/>
                      <a:pt x="2514" y="317141"/>
                      <a:pt x="8229" y="274278"/>
                    </a:cubicBezTo>
                    <a:cubicBezTo>
                      <a:pt x="16801" y="212366"/>
                      <a:pt x="27279" y="151406"/>
                      <a:pt x="36804" y="90446"/>
                    </a:cubicBezTo>
                    <a:cubicBezTo>
                      <a:pt x="43471" y="48536"/>
                      <a:pt x="83476" y="14246"/>
                      <a:pt x="130149" y="8531"/>
                    </a:cubicBezTo>
                    <a:cubicBezTo>
                      <a:pt x="166344" y="3769"/>
                      <a:pt x="202539" y="12341"/>
                      <a:pt x="237781" y="18056"/>
                    </a:cubicBezTo>
                    <a:cubicBezTo>
                      <a:pt x="270166" y="22819"/>
                      <a:pt x="303504" y="26628"/>
                      <a:pt x="334936" y="34249"/>
                    </a:cubicBezTo>
                    <a:cubicBezTo>
                      <a:pt x="359701" y="40916"/>
                      <a:pt x="381609" y="53299"/>
                      <a:pt x="399706" y="72349"/>
                    </a:cubicBezTo>
                    <a:cubicBezTo>
                      <a:pt x="422566" y="97113"/>
                      <a:pt x="429234" y="125688"/>
                      <a:pt x="424471" y="158074"/>
                    </a:cubicBezTo>
                    <a:cubicBezTo>
                      <a:pt x="415899" y="216176"/>
                      <a:pt x="405421" y="274278"/>
                      <a:pt x="396849" y="332381"/>
                    </a:cubicBezTo>
                    <a:cubicBezTo>
                      <a:pt x="391134" y="375244"/>
                      <a:pt x="364464" y="400961"/>
                      <a:pt x="326364" y="415249"/>
                    </a:cubicBezTo>
                    <a:cubicBezTo>
                      <a:pt x="316839" y="419059"/>
                      <a:pt x="308266" y="420963"/>
                      <a:pt x="298741" y="423821"/>
                    </a:cubicBezTo>
                    <a:cubicBezTo>
                      <a:pt x="286359" y="423821"/>
                      <a:pt x="273024" y="423821"/>
                      <a:pt x="260641" y="423821"/>
                    </a:cubicBezTo>
                    <a:close/>
                  </a:path>
                </a:pathLst>
              </a:custGeom>
              <a:solidFill>
                <a:schemeClr val="accent4"/>
              </a:solidFill>
              <a:ln w="9525" cap="flat">
                <a:noFill/>
                <a:prstDash val="solid"/>
                <a:miter/>
              </a:ln>
            </p:spPr>
            <p:txBody>
              <a:bodyPr rtlCol="0" anchor="ctr"/>
              <a:lstStyle/>
              <a:p>
                <a:endParaRPr lang="en-US"/>
              </a:p>
            </p:txBody>
          </p:sp>
          <p:sp>
            <p:nvSpPr>
              <p:cNvPr id="98" name="Freeform: Shape 12">
                <a:extLst>
                  <a:ext uri="{FF2B5EF4-FFF2-40B4-BE49-F238E27FC236}">
                    <a16:creationId xmlns:a16="http://schemas.microsoft.com/office/drawing/2014/main" id="{68A43E97-498F-4142-B96C-14F3E8EF7910}"/>
                  </a:ext>
                </a:extLst>
              </p:cNvPr>
              <p:cNvSpPr/>
              <p:nvPr/>
            </p:nvSpPr>
            <p:spPr>
              <a:xfrm>
                <a:off x="4425792" y="2808868"/>
                <a:ext cx="95250" cy="495300"/>
              </a:xfrm>
              <a:custGeom>
                <a:avLst/>
                <a:gdLst>
                  <a:gd name="connsiteX0" fmla="*/ 8096 w 95250"/>
                  <a:gd name="connsiteY0" fmla="*/ 29580 h 495300"/>
                  <a:gd name="connsiteX1" fmla="*/ 11906 w 95250"/>
                  <a:gd name="connsiteY1" fmla="*/ 7673 h 495300"/>
                  <a:gd name="connsiteX2" fmla="*/ 14764 w 95250"/>
                  <a:gd name="connsiteY2" fmla="*/ 10530 h 495300"/>
                  <a:gd name="connsiteX3" fmla="*/ 90964 w 95250"/>
                  <a:gd name="connsiteY3" fmla="*/ 494400 h 495300"/>
                  <a:gd name="connsiteX4" fmla="*/ 46196 w 95250"/>
                  <a:gd name="connsiteY4" fmla="*/ 390578 h 495300"/>
                  <a:gd name="connsiteX5" fmla="*/ 10954 w 95250"/>
                  <a:gd name="connsiteY5" fmla="*/ 204840 h 495300"/>
                  <a:gd name="connsiteX6" fmla="*/ 7144 w 95250"/>
                  <a:gd name="connsiteY6" fmla="*/ 189600 h 495300"/>
                  <a:gd name="connsiteX7" fmla="*/ 8096 w 95250"/>
                  <a:gd name="connsiteY7" fmla="*/ 2958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495300">
                    <a:moveTo>
                      <a:pt x="8096" y="29580"/>
                    </a:moveTo>
                    <a:cubicBezTo>
                      <a:pt x="12859" y="22913"/>
                      <a:pt x="10954" y="15293"/>
                      <a:pt x="11906" y="7673"/>
                    </a:cubicBezTo>
                    <a:cubicBezTo>
                      <a:pt x="14764" y="6720"/>
                      <a:pt x="15716" y="6720"/>
                      <a:pt x="14764" y="10530"/>
                    </a:cubicBezTo>
                    <a:cubicBezTo>
                      <a:pt x="11906" y="176265"/>
                      <a:pt x="40481" y="337238"/>
                      <a:pt x="90964" y="494400"/>
                    </a:cubicBezTo>
                    <a:cubicBezTo>
                      <a:pt x="72866" y="461063"/>
                      <a:pt x="57626" y="426773"/>
                      <a:pt x="46196" y="390578"/>
                    </a:cubicBezTo>
                    <a:cubicBezTo>
                      <a:pt x="27146" y="329618"/>
                      <a:pt x="16669" y="267705"/>
                      <a:pt x="10954" y="204840"/>
                    </a:cubicBezTo>
                    <a:cubicBezTo>
                      <a:pt x="10001" y="199125"/>
                      <a:pt x="11906" y="194363"/>
                      <a:pt x="7144" y="189600"/>
                    </a:cubicBezTo>
                    <a:cubicBezTo>
                      <a:pt x="8096" y="135308"/>
                      <a:pt x="8096" y="81968"/>
                      <a:pt x="8096" y="29580"/>
                    </a:cubicBezTo>
                    <a:close/>
                  </a:path>
                </a:pathLst>
              </a:custGeom>
              <a:solidFill>
                <a:schemeClr val="accent3"/>
              </a:solidFill>
              <a:ln w="9525" cap="flat">
                <a:noFill/>
                <a:prstDash val="solid"/>
                <a:miter/>
              </a:ln>
            </p:spPr>
            <p:txBody>
              <a:bodyPr rtlCol="0" anchor="ctr"/>
              <a:lstStyle/>
              <a:p>
                <a:endParaRPr lang="en-US"/>
              </a:p>
            </p:txBody>
          </p:sp>
          <p:sp>
            <p:nvSpPr>
              <p:cNvPr id="99" name="Freeform: Shape 49">
                <a:extLst>
                  <a:ext uri="{FF2B5EF4-FFF2-40B4-BE49-F238E27FC236}">
                    <a16:creationId xmlns:a16="http://schemas.microsoft.com/office/drawing/2014/main" id="{698004B5-2C3B-40EC-A219-691B92769002}"/>
                  </a:ext>
                </a:extLst>
              </p:cNvPr>
              <p:cNvSpPr/>
              <p:nvPr/>
            </p:nvSpPr>
            <p:spPr>
              <a:xfrm>
                <a:off x="5754528" y="1777142"/>
                <a:ext cx="981075" cy="3190875"/>
              </a:xfrm>
              <a:custGeom>
                <a:avLst/>
                <a:gdLst>
                  <a:gd name="connsiteX0" fmla="*/ 7144 w 981075"/>
                  <a:gd name="connsiteY0" fmla="*/ 3171094 h 3190875"/>
                  <a:gd name="connsiteX1" fmla="*/ 25241 w 981075"/>
                  <a:gd name="connsiteY1" fmla="*/ 2853912 h 3190875"/>
                  <a:gd name="connsiteX2" fmla="*/ 39529 w 981075"/>
                  <a:gd name="connsiteY2" fmla="*/ 2573876 h 3190875"/>
                  <a:gd name="connsiteX3" fmla="*/ 61436 w 981075"/>
                  <a:gd name="connsiteY3" fmla="*/ 2187162 h 3190875"/>
                  <a:gd name="connsiteX4" fmla="*/ 82391 w 981075"/>
                  <a:gd name="connsiteY4" fmla="*/ 1884266 h 3190875"/>
                  <a:gd name="connsiteX5" fmla="*/ 116681 w 981075"/>
                  <a:gd name="connsiteY5" fmla="*/ 1539461 h 3190875"/>
                  <a:gd name="connsiteX6" fmla="*/ 172879 w 981075"/>
                  <a:gd name="connsiteY6" fmla="*/ 1162271 h 3190875"/>
                  <a:gd name="connsiteX7" fmla="*/ 341471 w 981075"/>
                  <a:gd name="connsiteY7" fmla="*/ 546956 h 3190875"/>
                  <a:gd name="connsiteX8" fmla="*/ 577691 w 981075"/>
                  <a:gd name="connsiteY8" fmla="*/ 126904 h 3190875"/>
                  <a:gd name="connsiteX9" fmla="*/ 631031 w 981075"/>
                  <a:gd name="connsiteY9" fmla="*/ 72611 h 3190875"/>
                  <a:gd name="connsiteX10" fmla="*/ 687229 w 981075"/>
                  <a:gd name="connsiteY10" fmla="*/ 19271 h 3190875"/>
                  <a:gd name="connsiteX11" fmla="*/ 711041 w 981075"/>
                  <a:gd name="connsiteY11" fmla="*/ 25939 h 3190875"/>
                  <a:gd name="connsiteX12" fmla="*/ 754856 w 981075"/>
                  <a:gd name="connsiteY12" fmla="*/ 160241 h 3190875"/>
                  <a:gd name="connsiteX13" fmla="*/ 904399 w 981075"/>
                  <a:gd name="connsiteY13" fmla="*/ 677449 h 3190875"/>
                  <a:gd name="connsiteX14" fmla="*/ 977741 w 981075"/>
                  <a:gd name="connsiteY14" fmla="*/ 1159414 h 3190875"/>
                  <a:gd name="connsiteX15" fmla="*/ 972979 w 981075"/>
                  <a:gd name="connsiteY15" fmla="*/ 1496599 h 3190875"/>
                  <a:gd name="connsiteX16" fmla="*/ 869156 w 981075"/>
                  <a:gd name="connsiteY16" fmla="*/ 1925224 h 3190875"/>
                  <a:gd name="connsiteX17" fmla="*/ 618649 w 981075"/>
                  <a:gd name="connsiteY17" fmla="*/ 2480531 h 3190875"/>
                  <a:gd name="connsiteX18" fmla="*/ 345281 w 981075"/>
                  <a:gd name="connsiteY18" fmla="*/ 2952971 h 3190875"/>
                  <a:gd name="connsiteX19" fmla="*/ 170021 w 981075"/>
                  <a:gd name="connsiteY19" fmla="*/ 3149187 h 3190875"/>
                  <a:gd name="connsiteX20" fmla="*/ 129064 w 981075"/>
                  <a:gd name="connsiteY20" fmla="*/ 3174904 h 3190875"/>
                  <a:gd name="connsiteX21" fmla="*/ 110966 w 981075"/>
                  <a:gd name="connsiteY21" fmla="*/ 3185381 h 3190875"/>
                  <a:gd name="connsiteX22" fmla="*/ 22384 w 981075"/>
                  <a:gd name="connsiteY22" fmla="*/ 3181571 h 3190875"/>
                  <a:gd name="connsiteX23" fmla="*/ 7144 w 981075"/>
                  <a:gd name="connsiteY23" fmla="*/ 3171094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1075" h="3190875">
                    <a:moveTo>
                      <a:pt x="7144" y="3171094"/>
                    </a:moveTo>
                    <a:cubicBezTo>
                      <a:pt x="12859" y="3065366"/>
                      <a:pt x="19526" y="2959639"/>
                      <a:pt x="25241" y="2853912"/>
                    </a:cubicBezTo>
                    <a:cubicBezTo>
                      <a:pt x="30004" y="2760566"/>
                      <a:pt x="34766" y="2667221"/>
                      <a:pt x="39529" y="2573876"/>
                    </a:cubicBezTo>
                    <a:cubicBezTo>
                      <a:pt x="46196" y="2445289"/>
                      <a:pt x="53816" y="2315749"/>
                      <a:pt x="61436" y="2187162"/>
                    </a:cubicBezTo>
                    <a:cubicBezTo>
                      <a:pt x="67151" y="2086196"/>
                      <a:pt x="73819" y="1985231"/>
                      <a:pt x="82391" y="1884266"/>
                    </a:cubicBezTo>
                    <a:cubicBezTo>
                      <a:pt x="91916" y="1769014"/>
                      <a:pt x="103346" y="1653761"/>
                      <a:pt x="116681" y="1539461"/>
                    </a:cubicBezTo>
                    <a:cubicBezTo>
                      <a:pt x="131921" y="1413731"/>
                      <a:pt x="149066" y="1288001"/>
                      <a:pt x="172879" y="1162271"/>
                    </a:cubicBezTo>
                    <a:cubicBezTo>
                      <a:pt x="211931" y="952721"/>
                      <a:pt x="262414" y="746029"/>
                      <a:pt x="341471" y="546956"/>
                    </a:cubicBezTo>
                    <a:cubicBezTo>
                      <a:pt x="401479" y="396461"/>
                      <a:pt x="476726" y="254539"/>
                      <a:pt x="577691" y="126904"/>
                    </a:cubicBezTo>
                    <a:cubicBezTo>
                      <a:pt x="593884" y="106901"/>
                      <a:pt x="612934" y="89756"/>
                      <a:pt x="631031" y="72611"/>
                    </a:cubicBezTo>
                    <a:cubicBezTo>
                      <a:pt x="650081" y="54514"/>
                      <a:pt x="669131" y="37369"/>
                      <a:pt x="687229" y="19271"/>
                    </a:cubicBezTo>
                    <a:cubicBezTo>
                      <a:pt x="704374" y="2126"/>
                      <a:pt x="703421" y="2126"/>
                      <a:pt x="711041" y="25939"/>
                    </a:cubicBezTo>
                    <a:cubicBezTo>
                      <a:pt x="725329" y="70706"/>
                      <a:pt x="740569" y="115474"/>
                      <a:pt x="754856" y="160241"/>
                    </a:cubicBezTo>
                    <a:cubicBezTo>
                      <a:pt x="810101" y="330739"/>
                      <a:pt x="864394" y="502189"/>
                      <a:pt x="904399" y="677449"/>
                    </a:cubicBezTo>
                    <a:cubicBezTo>
                      <a:pt x="941546" y="836516"/>
                      <a:pt x="967264" y="996536"/>
                      <a:pt x="977741" y="1159414"/>
                    </a:cubicBezTo>
                    <a:cubicBezTo>
                      <a:pt x="984409" y="1271809"/>
                      <a:pt x="984409" y="1384204"/>
                      <a:pt x="972979" y="1496599"/>
                    </a:cubicBezTo>
                    <a:cubicBezTo>
                      <a:pt x="958691" y="1644236"/>
                      <a:pt x="919639" y="1786159"/>
                      <a:pt x="869156" y="1925224"/>
                    </a:cubicBezTo>
                    <a:cubicBezTo>
                      <a:pt x="799624" y="2116676"/>
                      <a:pt x="710089" y="2298604"/>
                      <a:pt x="618649" y="2480531"/>
                    </a:cubicBezTo>
                    <a:cubicBezTo>
                      <a:pt x="537686" y="2643409"/>
                      <a:pt x="450056" y="2803429"/>
                      <a:pt x="345281" y="2952971"/>
                    </a:cubicBezTo>
                    <a:cubicBezTo>
                      <a:pt x="294799" y="3025362"/>
                      <a:pt x="240506" y="3094894"/>
                      <a:pt x="170021" y="3149187"/>
                    </a:cubicBezTo>
                    <a:cubicBezTo>
                      <a:pt x="157639" y="3158712"/>
                      <a:pt x="144304" y="3168237"/>
                      <a:pt x="129064" y="3174904"/>
                    </a:cubicBezTo>
                    <a:cubicBezTo>
                      <a:pt x="125254" y="3182524"/>
                      <a:pt x="118586" y="3185381"/>
                      <a:pt x="110966" y="3185381"/>
                    </a:cubicBezTo>
                    <a:cubicBezTo>
                      <a:pt x="81439" y="3186334"/>
                      <a:pt x="51911" y="3186334"/>
                      <a:pt x="22384" y="3181571"/>
                    </a:cubicBezTo>
                    <a:cubicBezTo>
                      <a:pt x="14764" y="3180619"/>
                      <a:pt x="9049" y="3179666"/>
                      <a:pt x="7144" y="3171094"/>
                    </a:cubicBezTo>
                    <a:close/>
                  </a:path>
                </a:pathLst>
              </a:custGeom>
              <a:solidFill>
                <a:srgbClr val="92D050"/>
              </a:solidFill>
              <a:ln w="9525" cap="flat">
                <a:noFill/>
                <a:prstDash val="solid"/>
                <a:miter/>
              </a:ln>
            </p:spPr>
            <p:txBody>
              <a:bodyPr rtlCol="0" anchor="ctr"/>
              <a:lstStyle/>
              <a:p>
                <a:endParaRPr lang="en-US"/>
              </a:p>
            </p:txBody>
          </p:sp>
          <p:sp>
            <p:nvSpPr>
              <p:cNvPr id="100" name="Freeform: Shape 50">
                <a:extLst>
                  <a:ext uri="{FF2B5EF4-FFF2-40B4-BE49-F238E27FC236}">
                    <a16:creationId xmlns:a16="http://schemas.microsoft.com/office/drawing/2014/main" id="{CFB5DD44-DD03-46F4-9CCF-49C01583D811}"/>
                  </a:ext>
                </a:extLst>
              </p:cNvPr>
              <p:cNvSpPr/>
              <p:nvPr/>
            </p:nvSpPr>
            <p:spPr>
              <a:xfrm>
                <a:off x="4653640" y="1758957"/>
                <a:ext cx="1790700" cy="3152775"/>
              </a:xfrm>
              <a:custGeom>
                <a:avLst/>
                <a:gdLst>
                  <a:gd name="connsiteX0" fmla="*/ 907055 w 1790700"/>
                  <a:gd name="connsiteY0" fmla="*/ 3150227 h 3152775"/>
                  <a:gd name="connsiteX1" fmla="*/ 897530 w 1790700"/>
                  <a:gd name="connsiteY1" fmla="*/ 3139750 h 3152775"/>
                  <a:gd name="connsiteX2" fmla="*/ 828950 w 1790700"/>
                  <a:gd name="connsiteY2" fmla="*/ 3040690 h 3152775"/>
                  <a:gd name="connsiteX3" fmla="*/ 341270 w 1790700"/>
                  <a:gd name="connsiteY3" fmla="*/ 2370130 h 3152775"/>
                  <a:gd name="connsiteX4" fmla="*/ 338413 w 1790700"/>
                  <a:gd name="connsiteY4" fmla="*/ 2363462 h 3152775"/>
                  <a:gd name="connsiteX5" fmla="*/ 356510 w 1790700"/>
                  <a:gd name="connsiteY5" fmla="*/ 2382512 h 3152775"/>
                  <a:gd name="connsiteX6" fmla="*/ 372703 w 1790700"/>
                  <a:gd name="connsiteY6" fmla="*/ 2403467 h 3152775"/>
                  <a:gd name="connsiteX7" fmla="*/ 361273 w 1790700"/>
                  <a:gd name="connsiteY7" fmla="*/ 2381560 h 3152775"/>
                  <a:gd name="connsiteX8" fmla="*/ 138388 w 1790700"/>
                  <a:gd name="connsiteY8" fmla="*/ 1991987 h 3152775"/>
                  <a:gd name="connsiteX9" fmla="*/ 12658 w 1790700"/>
                  <a:gd name="connsiteY9" fmla="*/ 1524310 h 3152775"/>
                  <a:gd name="connsiteX10" fmla="*/ 125053 w 1790700"/>
                  <a:gd name="connsiteY10" fmla="*/ 913757 h 3152775"/>
                  <a:gd name="connsiteX11" fmla="*/ 575585 w 1790700"/>
                  <a:gd name="connsiteY11" fmla="*/ 358450 h 3152775"/>
                  <a:gd name="connsiteX12" fmla="*/ 1249955 w 1790700"/>
                  <a:gd name="connsiteY12" fmla="*/ 38410 h 3152775"/>
                  <a:gd name="connsiteX13" fmla="*/ 1724300 w 1790700"/>
                  <a:gd name="connsiteY13" fmla="*/ 13645 h 3152775"/>
                  <a:gd name="connsiteX14" fmla="*/ 1791928 w 1790700"/>
                  <a:gd name="connsiteY14" fmla="*/ 23170 h 3152775"/>
                  <a:gd name="connsiteX15" fmla="*/ 1775735 w 1790700"/>
                  <a:gd name="connsiteY15" fmla="*/ 27932 h 3152775"/>
                  <a:gd name="connsiteX16" fmla="*/ 1327108 w 1790700"/>
                  <a:gd name="connsiteY16" fmla="*/ 192715 h 3152775"/>
                  <a:gd name="connsiteX17" fmla="*/ 899435 w 1790700"/>
                  <a:gd name="connsiteY17" fmla="*/ 501325 h 3152775"/>
                  <a:gd name="connsiteX18" fmla="*/ 646070 w 1790700"/>
                  <a:gd name="connsiteY18" fmla="*/ 905185 h 3152775"/>
                  <a:gd name="connsiteX19" fmla="*/ 508910 w 1790700"/>
                  <a:gd name="connsiteY19" fmla="*/ 1377625 h 3152775"/>
                  <a:gd name="connsiteX20" fmla="*/ 500338 w 1790700"/>
                  <a:gd name="connsiteY20" fmla="*/ 1748147 h 3152775"/>
                  <a:gd name="connsiteX21" fmla="*/ 603208 w 1790700"/>
                  <a:gd name="connsiteY21" fmla="*/ 2229160 h 3152775"/>
                  <a:gd name="connsiteX22" fmla="*/ 902293 w 1790700"/>
                  <a:gd name="connsiteY22" fmla="*/ 3054025 h 3152775"/>
                  <a:gd name="connsiteX23" fmla="*/ 933725 w 1790700"/>
                  <a:gd name="connsiteY23" fmla="*/ 3134035 h 3152775"/>
                  <a:gd name="connsiteX24" fmla="*/ 931820 w 1790700"/>
                  <a:gd name="connsiteY24" fmla="*/ 3142607 h 3152775"/>
                  <a:gd name="connsiteX25" fmla="*/ 907055 w 1790700"/>
                  <a:gd name="connsiteY25" fmla="*/ 3150227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700" h="3152775">
                    <a:moveTo>
                      <a:pt x="907055" y="3150227"/>
                    </a:moveTo>
                    <a:cubicBezTo>
                      <a:pt x="903245" y="3146417"/>
                      <a:pt x="898483" y="3143560"/>
                      <a:pt x="897530" y="3139750"/>
                    </a:cubicBezTo>
                    <a:cubicBezTo>
                      <a:pt x="885148" y="3099745"/>
                      <a:pt x="852763" y="3072122"/>
                      <a:pt x="828950" y="3040690"/>
                    </a:cubicBezTo>
                    <a:cubicBezTo>
                      <a:pt x="660358" y="2821615"/>
                      <a:pt x="494623" y="2600635"/>
                      <a:pt x="341270" y="2370130"/>
                    </a:cubicBezTo>
                    <a:cubicBezTo>
                      <a:pt x="340318" y="2369177"/>
                      <a:pt x="340318" y="2367272"/>
                      <a:pt x="338413" y="2363462"/>
                    </a:cubicBezTo>
                    <a:cubicBezTo>
                      <a:pt x="347938" y="2369177"/>
                      <a:pt x="351748" y="2375845"/>
                      <a:pt x="356510" y="2382512"/>
                    </a:cubicBezTo>
                    <a:cubicBezTo>
                      <a:pt x="361273" y="2388227"/>
                      <a:pt x="366035" y="2394895"/>
                      <a:pt x="372703" y="2403467"/>
                    </a:cubicBezTo>
                    <a:cubicBezTo>
                      <a:pt x="370798" y="2392037"/>
                      <a:pt x="365083" y="2387275"/>
                      <a:pt x="361273" y="2381560"/>
                    </a:cubicBezTo>
                    <a:cubicBezTo>
                      <a:pt x="276500" y="2257735"/>
                      <a:pt x="200300" y="2129147"/>
                      <a:pt x="138388" y="1991987"/>
                    </a:cubicBezTo>
                    <a:cubicBezTo>
                      <a:pt x="71713" y="1842445"/>
                      <a:pt x="27898" y="1687187"/>
                      <a:pt x="12658" y="1524310"/>
                    </a:cubicBezTo>
                    <a:cubicBezTo>
                      <a:pt x="-8297" y="1309997"/>
                      <a:pt x="30755" y="1106162"/>
                      <a:pt x="125053" y="913757"/>
                    </a:cubicBezTo>
                    <a:cubicBezTo>
                      <a:pt x="231733" y="693730"/>
                      <a:pt x="386990" y="512755"/>
                      <a:pt x="575585" y="358450"/>
                    </a:cubicBezTo>
                    <a:cubicBezTo>
                      <a:pt x="774658" y="196525"/>
                      <a:pt x="998495" y="87940"/>
                      <a:pt x="1249955" y="38410"/>
                    </a:cubicBezTo>
                    <a:cubicBezTo>
                      <a:pt x="1407118" y="6977"/>
                      <a:pt x="1565233" y="310"/>
                      <a:pt x="1724300" y="13645"/>
                    </a:cubicBezTo>
                    <a:cubicBezTo>
                      <a:pt x="1747160" y="15550"/>
                      <a:pt x="1769068" y="17455"/>
                      <a:pt x="1791928" y="23170"/>
                    </a:cubicBezTo>
                    <a:cubicBezTo>
                      <a:pt x="1786213" y="25075"/>
                      <a:pt x="1781450" y="26027"/>
                      <a:pt x="1775735" y="27932"/>
                    </a:cubicBezTo>
                    <a:cubicBezTo>
                      <a:pt x="1622383" y="71747"/>
                      <a:pt x="1470935" y="123182"/>
                      <a:pt x="1327108" y="192715"/>
                    </a:cubicBezTo>
                    <a:cubicBezTo>
                      <a:pt x="1166135" y="269867"/>
                      <a:pt x="1019450" y="366070"/>
                      <a:pt x="899435" y="501325"/>
                    </a:cubicBezTo>
                    <a:cubicBezTo>
                      <a:pt x="792755" y="621340"/>
                      <a:pt x="711793" y="758500"/>
                      <a:pt x="646070" y="905185"/>
                    </a:cubicBezTo>
                    <a:cubicBezTo>
                      <a:pt x="580348" y="1055680"/>
                      <a:pt x="532723" y="1213795"/>
                      <a:pt x="508910" y="1377625"/>
                    </a:cubicBezTo>
                    <a:cubicBezTo>
                      <a:pt x="490813" y="1500497"/>
                      <a:pt x="488908" y="1624322"/>
                      <a:pt x="500338" y="1748147"/>
                    </a:cubicBezTo>
                    <a:cubicBezTo>
                      <a:pt x="514625" y="1912930"/>
                      <a:pt x="559393" y="2071045"/>
                      <a:pt x="603208" y="2229160"/>
                    </a:cubicBezTo>
                    <a:cubicBezTo>
                      <a:pt x="682265" y="2512052"/>
                      <a:pt x="790850" y="2782562"/>
                      <a:pt x="902293" y="3054025"/>
                    </a:cubicBezTo>
                    <a:cubicBezTo>
                      <a:pt x="912770" y="3080695"/>
                      <a:pt x="923248" y="3107365"/>
                      <a:pt x="933725" y="3134035"/>
                    </a:cubicBezTo>
                    <a:cubicBezTo>
                      <a:pt x="936583" y="3137845"/>
                      <a:pt x="935630" y="3142607"/>
                      <a:pt x="931820" y="3142607"/>
                    </a:cubicBezTo>
                    <a:cubicBezTo>
                      <a:pt x="922295" y="3143560"/>
                      <a:pt x="915628" y="3151180"/>
                      <a:pt x="907055" y="3150227"/>
                    </a:cubicBez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01" name="Freeform: Shape 51">
                <a:extLst>
                  <a:ext uri="{FF2B5EF4-FFF2-40B4-BE49-F238E27FC236}">
                    <a16:creationId xmlns:a16="http://schemas.microsoft.com/office/drawing/2014/main" id="{24BE76ED-D010-4A4C-A8DA-63E8F59C848B}"/>
                  </a:ext>
                </a:extLst>
              </p:cNvPr>
              <p:cNvSpPr/>
              <p:nvPr/>
            </p:nvSpPr>
            <p:spPr>
              <a:xfrm>
                <a:off x="6499708" y="1806892"/>
                <a:ext cx="1183405" cy="2730446"/>
              </a:xfrm>
              <a:custGeom>
                <a:avLst/>
                <a:gdLst>
                  <a:gd name="connsiteX0" fmla="*/ 7294 w 1190625"/>
                  <a:gd name="connsiteY0" fmla="*/ 7144 h 2676525"/>
                  <a:gd name="connsiteX1" fmla="*/ 30154 w 1190625"/>
                  <a:gd name="connsiteY1" fmla="*/ 19526 h 2676525"/>
                  <a:gd name="connsiteX2" fmla="*/ 491164 w 1190625"/>
                  <a:gd name="connsiteY2" fmla="*/ 281464 h 2676525"/>
                  <a:gd name="connsiteX3" fmla="*/ 878832 w 1190625"/>
                  <a:gd name="connsiteY3" fmla="*/ 602456 h 2676525"/>
                  <a:gd name="connsiteX4" fmla="*/ 1165534 w 1190625"/>
                  <a:gd name="connsiteY4" fmla="*/ 1192054 h 2676525"/>
                  <a:gd name="connsiteX5" fmla="*/ 1190299 w 1190625"/>
                  <a:gd name="connsiteY5" fmla="*/ 1391126 h 2676525"/>
                  <a:gd name="connsiteX6" fmla="*/ 1179822 w 1190625"/>
                  <a:gd name="connsiteY6" fmla="*/ 1463516 h 2676525"/>
                  <a:gd name="connsiteX7" fmla="*/ 936934 w 1190625"/>
                  <a:gd name="connsiteY7" fmla="*/ 2012156 h 2676525"/>
                  <a:gd name="connsiteX8" fmla="*/ 606417 w 1190625"/>
                  <a:gd name="connsiteY8" fmla="*/ 2357914 h 2676525"/>
                  <a:gd name="connsiteX9" fmla="*/ 218749 w 1190625"/>
                  <a:gd name="connsiteY9" fmla="*/ 2664619 h 2676525"/>
                  <a:gd name="connsiteX10" fmla="*/ 201604 w 1190625"/>
                  <a:gd name="connsiteY10" fmla="*/ 2671286 h 2676525"/>
                  <a:gd name="connsiteX11" fmla="*/ 258754 w 1190625"/>
                  <a:gd name="connsiteY11" fmla="*/ 2622709 h 2676525"/>
                  <a:gd name="connsiteX12" fmla="*/ 610227 w 1190625"/>
                  <a:gd name="connsiteY12" fmla="*/ 2225516 h 2676525"/>
                  <a:gd name="connsiteX13" fmla="*/ 794059 w 1190625"/>
                  <a:gd name="connsiteY13" fmla="*/ 1736884 h 2676525"/>
                  <a:gd name="connsiteX14" fmla="*/ 806442 w 1190625"/>
                  <a:gd name="connsiteY14" fmla="*/ 1363504 h 2676525"/>
                  <a:gd name="connsiteX15" fmla="*/ 672139 w 1190625"/>
                  <a:gd name="connsiteY15" fmla="*/ 900589 h 2676525"/>
                  <a:gd name="connsiteX16" fmla="*/ 406392 w 1190625"/>
                  <a:gd name="connsiteY16" fmla="*/ 476726 h 2676525"/>
                  <a:gd name="connsiteX17" fmla="*/ 110164 w 1190625"/>
                  <a:gd name="connsiteY17" fmla="*/ 107156 h 2676525"/>
                  <a:gd name="connsiteX18" fmla="*/ 12057 w 1190625"/>
                  <a:gd name="connsiteY18" fmla="*/ 14764 h 2676525"/>
                  <a:gd name="connsiteX19" fmla="*/ 7294 w 1190625"/>
                  <a:gd name="connsiteY19" fmla="*/ 7144 h 2676525"/>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251611 w 1183405"/>
                  <a:gd name="connsiteY11" fmla="*/ 2615565 h 2730437"/>
                  <a:gd name="connsiteX12" fmla="*/ 603084 w 1183405"/>
                  <a:gd name="connsiteY12" fmla="*/ 2218372 h 2730437"/>
                  <a:gd name="connsiteX13" fmla="*/ 786916 w 1183405"/>
                  <a:gd name="connsiteY13" fmla="*/ 1729740 h 2730437"/>
                  <a:gd name="connsiteX14" fmla="*/ 799299 w 1183405"/>
                  <a:gd name="connsiteY14" fmla="*/ 1356360 h 2730437"/>
                  <a:gd name="connsiteX15" fmla="*/ 664996 w 1183405"/>
                  <a:gd name="connsiteY15" fmla="*/ 893445 h 2730437"/>
                  <a:gd name="connsiteX16" fmla="*/ 399249 w 1183405"/>
                  <a:gd name="connsiteY16" fmla="*/ 469582 h 2730437"/>
                  <a:gd name="connsiteX17" fmla="*/ 103021 w 1183405"/>
                  <a:gd name="connsiteY17" fmla="*/ 100012 h 2730437"/>
                  <a:gd name="connsiteX18" fmla="*/ 4914 w 1183405"/>
                  <a:gd name="connsiteY18" fmla="*/ 7620 h 2730437"/>
                  <a:gd name="connsiteX19" fmla="*/ 151 w 1183405"/>
                  <a:gd name="connsiteY19" fmla="*/ 0 h 2730437"/>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603084 w 1183405"/>
                  <a:gd name="connsiteY11" fmla="*/ 2218372 h 2730437"/>
                  <a:gd name="connsiteX12" fmla="*/ 786916 w 1183405"/>
                  <a:gd name="connsiteY12" fmla="*/ 1729740 h 2730437"/>
                  <a:gd name="connsiteX13" fmla="*/ 799299 w 1183405"/>
                  <a:gd name="connsiteY13" fmla="*/ 1356360 h 2730437"/>
                  <a:gd name="connsiteX14" fmla="*/ 664996 w 1183405"/>
                  <a:gd name="connsiteY14" fmla="*/ 893445 h 2730437"/>
                  <a:gd name="connsiteX15" fmla="*/ 399249 w 1183405"/>
                  <a:gd name="connsiteY15" fmla="*/ 469582 h 2730437"/>
                  <a:gd name="connsiteX16" fmla="*/ 103021 w 1183405"/>
                  <a:gd name="connsiteY16" fmla="*/ 100012 h 2730437"/>
                  <a:gd name="connsiteX17" fmla="*/ 4914 w 1183405"/>
                  <a:gd name="connsiteY17" fmla="*/ 7620 h 2730437"/>
                  <a:gd name="connsiteX18" fmla="*/ 151 w 1183405"/>
                  <a:gd name="connsiteY18" fmla="*/ 0 h 2730437"/>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599274 w 1183405"/>
                  <a:gd name="connsiteY8" fmla="*/ 2350770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75825 w 1183405"/>
                  <a:gd name="connsiteY7" fmla="*/ 202348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405" h="2730446">
                    <a:moveTo>
                      <a:pt x="151" y="0"/>
                    </a:moveTo>
                    <a:cubicBezTo>
                      <a:pt x="7771" y="3810"/>
                      <a:pt x="15391" y="8572"/>
                      <a:pt x="23011" y="12382"/>
                    </a:cubicBezTo>
                    <a:cubicBezTo>
                      <a:pt x="179221" y="96202"/>
                      <a:pt x="335431" y="178117"/>
                      <a:pt x="484021" y="274320"/>
                    </a:cubicBezTo>
                    <a:cubicBezTo>
                      <a:pt x="625944" y="365760"/>
                      <a:pt x="759294" y="467677"/>
                      <a:pt x="871689" y="595312"/>
                    </a:cubicBezTo>
                    <a:cubicBezTo>
                      <a:pt x="1022184" y="764857"/>
                      <a:pt x="1116481" y="962025"/>
                      <a:pt x="1158391" y="1184910"/>
                    </a:cubicBezTo>
                    <a:cubicBezTo>
                      <a:pt x="1170774" y="1250632"/>
                      <a:pt x="1178394" y="1317307"/>
                      <a:pt x="1183156" y="1383982"/>
                    </a:cubicBezTo>
                    <a:cubicBezTo>
                      <a:pt x="1185061" y="1408747"/>
                      <a:pt x="1175536" y="1431607"/>
                      <a:pt x="1172679" y="1456372"/>
                    </a:cubicBezTo>
                    <a:cubicBezTo>
                      <a:pt x="1150771" y="1664970"/>
                      <a:pt x="1055454" y="1871447"/>
                      <a:pt x="975825" y="2023482"/>
                    </a:cubicBezTo>
                    <a:cubicBezTo>
                      <a:pt x="896196" y="2175517"/>
                      <a:pt x="800259" y="2257168"/>
                      <a:pt x="694906" y="2368584"/>
                    </a:cubicBezTo>
                    <a:cubicBezTo>
                      <a:pt x="589553" y="2480000"/>
                      <a:pt x="477059" y="2595774"/>
                      <a:pt x="343709" y="2691977"/>
                    </a:cubicBezTo>
                    <a:cubicBezTo>
                      <a:pt x="339899" y="2694834"/>
                      <a:pt x="241114" y="2731381"/>
                      <a:pt x="231589" y="2730428"/>
                    </a:cubicBezTo>
                    <a:cubicBezTo>
                      <a:pt x="296835" y="2657244"/>
                      <a:pt x="510530" y="2385153"/>
                      <a:pt x="603084" y="2218372"/>
                    </a:cubicBezTo>
                    <a:cubicBezTo>
                      <a:pt x="695638" y="2051591"/>
                      <a:pt x="759294" y="1905000"/>
                      <a:pt x="786916" y="1729740"/>
                    </a:cubicBezTo>
                    <a:cubicBezTo>
                      <a:pt x="806919" y="1605915"/>
                      <a:pt x="809776" y="1481137"/>
                      <a:pt x="799299" y="1356360"/>
                    </a:cubicBezTo>
                    <a:cubicBezTo>
                      <a:pt x="785011" y="1193482"/>
                      <a:pt x="737386" y="1040130"/>
                      <a:pt x="664996" y="893445"/>
                    </a:cubicBezTo>
                    <a:cubicBezTo>
                      <a:pt x="590701" y="742950"/>
                      <a:pt x="494499" y="605790"/>
                      <a:pt x="399249" y="469582"/>
                    </a:cubicBezTo>
                    <a:cubicBezTo>
                      <a:pt x="308761" y="340042"/>
                      <a:pt x="212559" y="214312"/>
                      <a:pt x="103021" y="100012"/>
                    </a:cubicBezTo>
                    <a:cubicBezTo>
                      <a:pt x="71589" y="67627"/>
                      <a:pt x="39204" y="36195"/>
                      <a:pt x="4914" y="7620"/>
                    </a:cubicBezTo>
                    <a:cubicBezTo>
                      <a:pt x="3009" y="6667"/>
                      <a:pt x="-801" y="5715"/>
                      <a:pt x="151" y="0"/>
                    </a:cubicBezTo>
                    <a:close/>
                  </a:path>
                </a:pathLst>
              </a:custGeom>
              <a:solidFill>
                <a:schemeClr val="accent5">
                  <a:lumMod val="40000"/>
                  <a:lumOff val="60000"/>
                </a:schemeClr>
              </a:solidFill>
              <a:ln w="9525" cap="flat">
                <a:noFill/>
                <a:prstDash val="solid"/>
                <a:miter/>
              </a:ln>
            </p:spPr>
            <p:txBody>
              <a:bodyPr rtlCol="0" anchor="ctr"/>
              <a:lstStyle/>
              <a:p>
                <a:endParaRPr lang="en-US"/>
              </a:p>
            </p:txBody>
          </p:sp>
          <p:sp>
            <p:nvSpPr>
              <p:cNvPr id="102" name="Freeform: Shape 52">
                <a:extLst>
                  <a:ext uri="{FF2B5EF4-FFF2-40B4-BE49-F238E27FC236}">
                    <a16:creationId xmlns:a16="http://schemas.microsoft.com/office/drawing/2014/main" id="{517F2099-1134-4159-AF60-BA94C9B3049D}"/>
                  </a:ext>
                </a:extLst>
              </p:cNvPr>
              <p:cNvSpPr/>
              <p:nvPr/>
            </p:nvSpPr>
            <p:spPr>
              <a:xfrm>
                <a:off x="4445540" y="1517417"/>
                <a:ext cx="1962150" cy="1171575"/>
              </a:xfrm>
              <a:custGeom>
                <a:avLst/>
                <a:gdLst>
                  <a:gd name="connsiteX0" fmla="*/ 7397 w 1962150"/>
                  <a:gd name="connsiteY0" fmla="*/ 1164823 h 1171575"/>
                  <a:gd name="connsiteX1" fmla="*/ 26447 w 1962150"/>
                  <a:gd name="connsiteY1" fmla="*/ 1010518 h 1171575"/>
                  <a:gd name="connsiteX2" fmla="*/ 80740 w 1962150"/>
                  <a:gd name="connsiteY2" fmla="*/ 749533 h 1171575"/>
                  <a:gd name="connsiteX3" fmla="*/ 376967 w 1962150"/>
                  <a:gd name="connsiteY3" fmla="*/ 308525 h 1171575"/>
                  <a:gd name="connsiteX4" fmla="*/ 760825 w 1962150"/>
                  <a:gd name="connsiteY4" fmla="*/ 73258 h 1171575"/>
                  <a:gd name="connsiteX5" fmla="*/ 1029430 w 1962150"/>
                  <a:gd name="connsiteY5" fmla="*/ 12298 h 1171575"/>
                  <a:gd name="connsiteX6" fmla="*/ 1854295 w 1962150"/>
                  <a:gd name="connsiteY6" fmla="*/ 182795 h 1171575"/>
                  <a:gd name="connsiteX7" fmla="*/ 1939067 w 1962150"/>
                  <a:gd name="connsiteY7" fmla="*/ 230420 h 1171575"/>
                  <a:gd name="connsiteX8" fmla="*/ 1961927 w 1962150"/>
                  <a:gd name="connsiteY8" fmla="*/ 244708 h 1171575"/>
                  <a:gd name="connsiteX9" fmla="*/ 1953355 w 1962150"/>
                  <a:gd name="connsiteY9" fmla="*/ 245660 h 1171575"/>
                  <a:gd name="connsiteX10" fmla="*/ 1582832 w 1962150"/>
                  <a:gd name="connsiteY10" fmla="*/ 176128 h 1171575"/>
                  <a:gd name="connsiteX11" fmla="*/ 950372 w 1962150"/>
                  <a:gd name="connsiteY11" fmla="*/ 216133 h 1171575"/>
                  <a:gd name="connsiteX12" fmla="*/ 629380 w 1962150"/>
                  <a:gd name="connsiteY12" fmla="*/ 355198 h 1171575"/>
                  <a:gd name="connsiteX13" fmla="*/ 379825 w 1962150"/>
                  <a:gd name="connsiteY13" fmla="*/ 515218 h 1171575"/>
                  <a:gd name="connsiteX14" fmla="*/ 170275 w 1962150"/>
                  <a:gd name="connsiteY14" fmla="*/ 769535 h 1171575"/>
                  <a:gd name="connsiteX15" fmla="*/ 21685 w 1962150"/>
                  <a:gd name="connsiteY15" fmla="*/ 1115293 h 1171575"/>
                  <a:gd name="connsiteX16" fmla="*/ 10255 w 1962150"/>
                  <a:gd name="connsiteY16" fmla="*/ 1167680 h 1171575"/>
                  <a:gd name="connsiteX17" fmla="*/ 7397 w 1962150"/>
                  <a:gd name="connsiteY17" fmla="*/ 116482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150" h="1171575">
                    <a:moveTo>
                      <a:pt x="7397" y="1164823"/>
                    </a:moveTo>
                    <a:cubicBezTo>
                      <a:pt x="14065" y="1113388"/>
                      <a:pt x="21685" y="1061953"/>
                      <a:pt x="26447" y="1010518"/>
                    </a:cubicBezTo>
                    <a:cubicBezTo>
                      <a:pt x="35020" y="920983"/>
                      <a:pt x="52165" y="834305"/>
                      <a:pt x="80740" y="749533"/>
                    </a:cubicBezTo>
                    <a:cubicBezTo>
                      <a:pt x="139795" y="576178"/>
                      <a:pt x="240760" y="430445"/>
                      <a:pt x="376967" y="308525"/>
                    </a:cubicBezTo>
                    <a:cubicBezTo>
                      <a:pt x="491267" y="207560"/>
                      <a:pt x="618902" y="127550"/>
                      <a:pt x="760825" y="73258"/>
                    </a:cubicBezTo>
                    <a:cubicBezTo>
                      <a:pt x="846550" y="40873"/>
                      <a:pt x="937037" y="19918"/>
                      <a:pt x="1029430" y="12298"/>
                    </a:cubicBezTo>
                    <a:cubicBezTo>
                      <a:pt x="1320895" y="-12467"/>
                      <a:pt x="1594262" y="53255"/>
                      <a:pt x="1854295" y="182795"/>
                    </a:cubicBezTo>
                    <a:cubicBezTo>
                      <a:pt x="1882870" y="197083"/>
                      <a:pt x="1910492" y="214228"/>
                      <a:pt x="1939067" y="230420"/>
                    </a:cubicBezTo>
                    <a:cubicBezTo>
                      <a:pt x="1946687" y="235183"/>
                      <a:pt x="1954307" y="239945"/>
                      <a:pt x="1961927" y="244708"/>
                    </a:cubicBezTo>
                    <a:cubicBezTo>
                      <a:pt x="1959070" y="249470"/>
                      <a:pt x="1955260" y="246613"/>
                      <a:pt x="1953355" y="245660"/>
                    </a:cubicBezTo>
                    <a:cubicBezTo>
                      <a:pt x="1831435" y="214228"/>
                      <a:pt x="1707610" y="189463"/>
                      <a:pt x="1582832" y="176128"/>
                    </a:cubicBezTo>
                    <a:cubicBezTo>
                      <a:pt x="1369472" y="152315"/>
                      <a:pt x="1158970" y="157078"/>
                      <a:pt x="950372" y="216133"/>
                    </a:cubicBezTo>
                    <a:cubicBezTo>
                      <a:pt x="837025" y="248518"/>
                      <a:pt x="733202" y="300905"/>
                      <a:pt x="629380" y="355198"/>
                    </a:cubicBezTo>
                    <a:cubicBezTo>
                      <a:pt x="541750" y="400918"/>
                      <a:pt x="456025" y="450448"/>
                      <a:pt x="379825" y="515218"/>
                    </a:cubicBezTo>
                    <a:cubicBezTo>
                      <a:pt x="295052" y="587608"/>
                      <a:pt x="228377" y="675238"/>
                      <a:pt x="170275" y="769535"/>
                    </a:cubicBezTo>
                    <a:cubicBezTo>
                      <a:pt x="103600" y="877168"/>
                      <a:pt x="52165" y="992420"/>
                      <a:pt x="21685" y="1115293"/>
                    </a:cubicBezTo>
                    <a:cubicBezTo>
                      <a:pt x="16922" y="1132438"/>
                      <a:pt x="14065" y="1150535"/>
                      <a:pt x="10255" y="1167680"/>
                    </a:cubicBezTo>
                    <a:cubicBezTo>
                      <a:pt x="8350" y="1168633"/>
                      <a:pt x="6445" y="1167680"/>
                      <a:pt x="7397" y="1164823"/>
                    </a:cubicBezTo>
                    <a:close/>
                  </a:path>
                </a:pathLst>
              </a:custGeom>
              <a:solidFill>
                <a:schemeClr val="accent3"/>
              </a:solidFill>
              <a:ln w="9525" cap="flat">
                <a:noFill/>
                <a:prstDash val="solid"/>
                <a:miter/>
              </a:ln>
            </p:spPr>
            <p:txBody>
              <a:bodyPr rtlCol="0" anchor="ctr"/>
              <a:lstStyle/>
              <a:p>
                <a:endParaRPr lang="en-US"/>
              </a:p>
            </p:txBody>
          </p:sp>
          <p:sp>
            <p:nvSpPr>
              <p:cNvPr id="103" name="Freeform: Shape 53">
                <a:extLst>
                  <a:ext uri="{FF2B5EF4-FFF2-40B4-BE49-F238E27FC236}">
                    <a16:creationId xmlns:a16="http://schemas.microsoft.com/office/drawing/2014/main" id="{1F6572A3-3D45-4E28-A79F-7EE678F208BC}"/>
                  </a:ext>
                </a:extLst>
              </p:cNvPr>
              <p:cNvSpPr/>
              <p:nvPr/>
            </p:nvSpPr>
            <p:spPr>
              <a:xfrm>
                <a:off x="6509385" y="1758211"/>
                <a:ext cx="1315582" cy="691725"/>
              </a:xfrm>
              <a:custGeom>
                <a:avLst/>
                <a:gdLst>
                  <a:gd name="connsiteX0" fmla="*/ 1160621 w 1162050"/>
                  <a:gd name="connsiteY0" fmla="*/ 568975 h 571500"/>
                  <a:gd name="connsiteX1" fmla="*/ 1097756 w 1162050"/>
                  <a:gd name="connsiteY1" fmla="*/ 481345 h 571500"/>
                  <a:gd name="connsiteX2" fmla="*/ 849154 w 1162050"/>
                  <a:gd name="connsiteY2" fmla="*/ 278462 h 571500"/>
                  <a:gd name="connsiteX3" fmla="*/ 408146 w 1162050"/>
                  <a:gd name="connsiteY3" fmla="*/ 119395 h 571500"/>
                  <a:gd name="connsiteX4" fmla="*/ 18574 w 1162050"/>
                  <a:gd name="connsiteY4" fmla="*/ 41290 h 571500"/>
                  <a:gd name="connsiteX5" fmla="*/ 7144 w 1162050"/>
                  <a:gd name="connsiteY5" fmla="*/ 35575 h 571500"/>
                  <a:gd name="connsiteX6" fmla="*/ 54769 w 1162050"/>
                  <a:gd name="connsiteY6" fmla="*/ 26050 h 571500"/>
                  <a:gd name="connsiteX7" fmla="*/ 102394 w 1162050"/>
                  <a:gd name="connsiteY7" fmla="*/ 18430 h 571500"/>
                  <a:gd name="connsiteX8" fmla="*/ 807244 w 1162050"/>
                  <a:gd name="connsiteY8" fmla="*/ 102250 h 571500"/>
                  <a:gd name="connsiteX9" fmla="*/ 912019 w 1162050"/>
                  <a:gd name="connsiteY9" fmla="*/ 148922 h 571500"/>
                  <a:gd name="connsiteX10" fmla="*/ 980599 w 1162050"/>
                  <a:gd name="connsiteY10" fmla="*/ 217502 h 571500"/>
                  <a:gd name="connsiteX11" fmla="*/ 1158716 w 1162050"/>
                  <a:gd name="connsiteY11" fmla="*/ 564212 h 571500"/>
                  <a:gd name="connsiteX12" fmla="*/ 1160621 w 1162050"/>
                  <a:gd name="connsiteY12" fmla="*/ 568975 h 571500"/>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151572 w 1241327"/>
                  <a:gd name="connsiteY11" fmla="*/ 557069 h 568302"/>
                  <a:gd name="connsiteX12" fmla="*/ 1241327 w 1241327"/>
                  <a:gd name="connsiteY12"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241327 w 1241327"/>
                  <a:gd name="connsiteY11"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1049960 w 1241327"/>
                  <a:gd name="connsiteY10" fmla="*/ 224610 h 568302"/>
                  <a:gd name="connsiteX11" fmla="*/ 1241327 w 1241327"/>
                  <a:gd name="connsiteY11" fmla="*/ 568302 h 568302"/>
                  <a:gd name="connsiteX0" fmla="*/ 1241327 w 1241327"/>
                  <a:gd name="connsiteY0" fmla="*/ 568302 h 568495"/>
                  <a:gd name="connsiteX1" fmla="*/ 842010 w 1241327"/>
                  <a:gd name="connsiteY1" fmla="*/ 271319 h 568495"/>
                  <a:gd name="connsiteX2" fmla="*/ 401002 w 1241327"/>
                  <a:gd name="connsiteY2" fmla="*/ 112252 h 568495"/>
                  <a:gd name="connsiteX3" fmla="*/ 11430 w 1241327"/>
                  <a:gd name="connsiteY3" fmla="*/ 34147 h 568495"/>
                  <a:gd name="connsiteX4" fmla="*/ 0 w 1241327"/>
                  <a:gd name="connsiteY4" fmla="*/ 28432 h 568495"/>
                  <a:gd name="connsiteX5" fmla="*/ 47625 w 1241327"/>
                  <a:gd name="connsiteY5" fmla="*/ 18907 h 568495"/>
                  <a:gd name="connsiteX6" fmla="*/ 95250 w 1241327"/>
                  <a:gd name="connsiteY6" fmla="*/ 11287 h 568495"/>
                  <a:gd name="connsiteX7" fmla="*/ 800100 w 1241327"/>
                  <a:gd name="connsiteY7" fmla="*/ 95107 h 568495"/>
                  <a:gd name="connsiteX8" fmla="*/ 904875 w 1241327"/>
                  <a:gd name="connsiteY8" fmla="*/ 141779 h 568495"/>
                  <a:gd name="connsiteX9" fmla="*/ 1049960 w 1241327"/>
                  <a:gd name="connsiteY9" fmla="*/ 224610 h 568495"/>
                  <a:gd name="connsiteX10" fmla="*/ 1241327 w 1241327"/>
                  <a:gd name="connsiteY10" fmla="*/ 568302 h 568495"/>
                  <a:gd name="connsiteX0" fmla="*/ 1241327 w 1241327"/>
                  <a:gd name="connsiteY0" fmla="*/ 563568 h 563761"/>
                  <a:gd name="connsiteX1" fmla="*/ 842010 w 1241327"/>
                  <a:gd name="connsiteY1" fmla="*/ 266585 h 563761"/>
                  <a:gd name="connsiteX2" fmla="*/ 401002 w 1241327"/>
                  <a:gd name="connsiteY2" fmla="*/ 107518 h 563761"/>
                  <a:gd name="connsiteX3" fmla="*/ 11430 w 1241327"/>
                  <a:gd name="connsiteY3" fmla="*/ 29413 h 563761"/>
                  <a:gd name="connsiteX4" fmla="*/ 0 w 1241327"/>
                  <a:gd name="connsiteY4" fmla="*/ 23698 h 563761"/>
                  <a:gd name="connsiteX5" fmla="*/ 47625 w 1241327"/>
                  <a:gd name="connsiteY5" fmla="*/ 14173 h 563761"/>
                  <a:gd name="connsiteX6" fmla="*/ 95250 w 1241327"/>
                  <a:gd name="connsiteY6" fmla="*/ 6553 h 563761"/>
                  <a:gd name="connsiteX7" fmla="*/ 800100 w 1241327"/>
                  <a:gd name="connsiteY7" fmla="*/ 90373 h 563761"/>
                  <a:gd name="connsiteX8" fmla="*/ 1049960 w 1241327"/>
                  <a:gd name="connsiteY8" fmla="*/ 219876 h 563761"/>
                  <a:gd name="connsiteX9" fmla="*/ 1241327 w 1241327"/>
                  <a:gd name="connsiteY9" fmla="*/ 563568 h 563761"/>
                  <a:gd name="connsiteX0" fmla="*/ 1241327 w 1241327"/>
                  <a:gd name="connsiteY0" fmla="*/ 559022 h 559215"/>
                  <a:gd name="connsiteX1" fmla="*/ 842010 w 1241327"/>
                  <a:gd name="connsiteY1" fmla="*/ 262039 h 559215"/>
                  <a:gd name="connsiteX2" fmla="*/ 401002 w 1241327"/>
                  <a:gd name="connsiteY2" fmla="*/ 102972 h 559215"/>
                  <a:gd name="connsiteX3" fmla="*/ 11430 w 1241327"/>
                  <a:gd name="connsiteY3" fmla="*/ 24867 h 559215"/>
                  <a:gd name="connsiteX4" fmla="*/ 0 w 1241327"/>
                  <a:gd name="connsiteY4" fmla="*/ 19152 h 559215"/>
                  <a:gd name="connsiteX5" fmla="*/ 47625 w 1241327"/>
                  <a:gd name="connsiteY5" fmla="*/ 9627 h 559215"/>
                  <a:gd name="connsiteX6" fmla="*/ 95250 w 1241327"/>
                  <a:gd name="connsiteY6" fmla="*/ 2007 h 559215"/>
                  <a:gd name="connsiteX7" fmla="*/ 708030 w 1241327"/>
                  <a:gd name="connsiteY7" fmla="*/ 48887 h 559215"/>
                  <a:gd name="connsiteX8" fmla="*/ 1049960 w 1241327"/>
                  <a:gd name="connsiteY8" fmla="*/ 215330 h 559215"/>
                  <a:gd name="connsiteX9" fmla="*/ 1241327 w 1241327"/>
                  <a:gd name="connsiteY9" fmla="*/ 559022 h 559215"/>
                  <a:gd name="connsiteX0" fmla="*/ 1315582 w 1315582"/>
                  <a:gd name="connsiteY0" fmla="*/ 691594 h 691725"/>
                  <a:gd name="connsiteX1" fmla="*/ 842010 w 1315582"/>
                  <a:gd name="connsiteY1" fmla="*/ 262039 h 691725"/>
                  <a:gd name="connsiteX2" fmla="*/ 401002 w 1315582"/>
                  <a:gd name="connsiteY2" fmla="*/ 102972 h 691725"/>
                  <a:gd name="connsiteX3" fmla="*/ 11430 w 1315582"/>
                  <a:gd name="connsiteY3" fmla="*/ 24867 h 691725"/>
                  <a:gd name="connsiteX4" fmla="*/ 0 w 1315582"/>
                  <a:gd name="connsiteY4" fmla="*/ 19152 h 691725"/>
                  <a:gd name="connsiteX5" fmla="*/ 47625 w 1315582"/>
                  <a:gd name="connsiteY5" fmla="*/ 9627 h 691725"/>
                  <a:gd name="connsiteX6" fmla="*/ 95250 w 1315582"/>
                  <a:gd name="connsiteY6" fmla="*/ 2007 h 691725"/>
                  <a:gd name="connsiteX7" fmla="*/ 708030 w 1315582"/>
                  <a:gd name="connsiteY7" fmla="*/ 48887 h 691725"/>
                  <a:gd name="connsiteX8" fmla="*/ 1049960 w 1315582"/>
                  <a:gd name="connsiteY8" fmla="*/ 215330 h 691725"/>
                  <a:gd name="connsiteX9" fmla="*/ 1315582 w 1315582"/>
                  <a:gd name="connsiteY9" fmla="*/ 691594 h 6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5582" h="691725">
                    <a:moveTo>
                      <a:pt x="1315582" y="691594"/>
                    </a:moveTo>
                    <a:cubicBezTo>
                      <a:pt x="1280924" y="699379"/>
                      <a:pt x="994440" y="360143"/>
                      <a:pt x="842010" y="262039"/>
                    </a:cubicBezTo>
                    <a:cubicBezTo>
                      <a:pt x="689580" y="163935"/>
                      <a:pt x="554355" y="140119"/>
                      <a:pt x="401002" y="102972"/>
                    </a:cubicBezTo>
                    <a:cubicBezTo>
                      <a:pt x="272415" y="71539"/>
                      <a:pt x="141922" y="47727"/>
                      <a:pt x="11430" y="24867"/>
                    </a:cubicBezTo>
                    <a:cubicBezTo>
                      <a:pt x="7620" y="23914"/>
                      <a:pt x="3810" y="22962"/>
                      <a:pt x="0" y="19152"/>
                    </a:cubicBezTo>
                    <a:cubicBezTo>
                      <a:pt x="16192" y="16294"/>
                      <a:pt x="31432" y="12484"/>
                      <a:pt x="47625" y="9627"/>
                    </a:cubicBezTo>
                    <a:cubicBezTo>
                      <a:pt x="63817" y="6769"/>
                      <a:pt x="-14817" y="-4536"/>
                      <a:pt x="95250" y="2007"/>
                    </a:cubicBezTo>
                    <a:cubicBezTo>
                      <a:pt x="205317" y="8550"/>
                      <a:pt x="548912" y="13333"/>
                      <a:pt x="708030" y="48887"/>
                    </a:cubicBezTo>
                    <a:cubicBezTo>
                      <a:pt x="867148" y="84441"/>
                      <a:pt x="976422" y="136464"/>
                      <a:pt x="1049960" y="215330"/>
                    </a:cubicBezTo>
                    <a:cubicBezTo>
                      <a:pt x="1106035" y="286417"/>
                      <a:pt x="1296056" y="647620"/>
                      <a:pt x="1315582" y="691594"/>
                    </a:cubicBezTo>
                    <a:close/>
                  </a:path>
                </a:pathLst>
              </a:custGeom>
              <a:solidFill>
                <a:schemeClr val="accent3"/>
              </a:solidFill>
              <a:ln w="9525" cap="flat">
                <a:noFill/>
                <a:prstDash val="solid"/>
                <a:miter/>
              </a:ln>
            </p:spPr>
            <p:txBody>
              <a:bodyPr rtlCol="0" anchor="ctr"/>
              <a:lstStyle/>
              <a:p>
                <a:endParaRPr lang="en-US"/>
              </a:p>
            </p:txBody>
          </p:sp>
          <p:sp>
            <p:nvSpPr>
              <p:cNvPr id="104" name="Freeform: Shape 54">
                <a:extLst>
                  <a:ext uri="{FF2B5EF4-FFF2-40B4-BE49-F238E27FC236}">
                    <a16:creationId xmlns:a16="http://schemas.microsoft.com/office/drawing/2014/main" id="{3861A2FB-E9AB-4137-AC20-CB77355F0A91}"/>
                  </a:ext>
                </a:extLst>
              </p:cNvPr>
              <p:cNvSpPr/>
              <p:nvPr/>
            </p:nvSpPr>
            <p:spPr>
              <a:xfrm>
                <a:off x="5680234" y="1367168"/>
                <a:ext cx="733425" cy="361950"/>
              </a:xfrm>
              <a:custGeom>
                <a:avLst/>
                <a:gdLst>
                  <a:gd name="connsiteX0" fmla="*/ 731996 w 733425"/>
                  <a:gd name="connsiteY0" fmla="*/ 361618 h 361950"/>
                  <a:gd name="connsiteX1" fmla="*/ 400526 w 733425"/>
                  <a:gd name="connsiteY1" fmla="*/ 134923 h 361950"/>
                  <a:gd name="connsiteX2" fmla="*/ 7144 w 733425"/>
                  <a:gd name="connsiteY2" fmla="*/ 42530 h 361950"/>
                  <a:gd name="connsiteX3" fmla="*/ 219551 w 733425"/>
                  <a:gd name="connsiteY3" fmla="*/ 7288 h 361950"/>
                  <a:gd name="connsiteX4" fmla="*/ 427196 w 733425"/>
                  <a:gd name="connsiteY4" fmla="*/ 17765 h 361950"/>
                  <a:gd name="connsiteX5" fmla="*/ 524351 w 733425"/>
                  <a:gd name="connsiteY5" fmla="*/ 60628 h 361950"/>
                  <a:gd name="connsiteX6" fmla="*/ 692944 w 733425"/>
                  <a:gd name="connsiteY6" fmla="*/ 259700 h 361950"/>
                  <a:gd name="connsiteX7" fmla="*/ 731996 w 733425"/>
                  <a:gd name="connsiteY7" fmla="*/ 361618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25" h="361950">
                    <a:moveTo>
                      <a:pt x="731996" y="361618"/>
                    </a:moveTo>
                    <a:cubicBezTo>
                      <a:pt x="639604" y="258748"/>
                      <a:pt x="525304" y="188263"/>
                      <a:pt x="400526" y="134923"/>
                    </a:cubicBezTo>
                    <a:cubicBezTo>
                      <a:pt x="275749" y="80630"/>
                      <a:pt x="144304" y="49198"/>
                      <a:pt x="7144" y="42530"/>
                    </a:cubicBezTo>
                    <a:cubicBezTo>
                      <a:pt x="63341" y="22528"/>
                      <a:pt x="152876" y="8240"/>
                      <a:pt x="219551" y="7288"/>
                    </a:cubicBezTo>
                    <a:cubicBezTo>
                      <a:pt x="289084" y="6335"/>
                      <a:pt x="357664" y="10145"/>
                      <a:pt x="427196" y="17765"/>
                    </a:cubicBezTo>
                    <a:cubicBezTo>
                      <a:pt x="463391" y="21575"/>
                      <a:pt x="493871" y="41578"/>
                      <a:pt x="524351" y="60628"/>
                    </a:cubicBezTo>
                    <a:cubicBezTo>
                      <a:pt x="601504" y="109205"/>
                      <a:pt x="653891" y="178738"/>
                      <a:pt x="692944" y="259700"/>
                    </a:cubicBezTo>
                    <a:cubicBezTo>
                      <a:pt x="709136" y="292085"/>
                      <a:pt x="722471" y="325423"/>
                      <a:pt x="731996" y="361618"/>
                    </a:cubicBezTo>
                    <a:close/>
                  </a:path>
                </a:pathLst>
              </a:custGeom>
              <a:solidFill>
                <a:schemeClr val="accent3"/>
              </a:solidFill>
              <a:ln w="9525" cap="flat">
                <a:noFill/>
                <a:prstDash val="solid"/>
                <a:miter/>
              </a:ln>
            </p:spPr>
            <p:txBody>
              <a:bodyPr rtlCol="0" anchor="ctr"/>
              <a:lstStyle/>
              <a:p>
                <a:endParaRPr lang="en-US"/>
              </a:p>
            </p:txBody>
          </p:sp>
          <p:sp>
            <p:nvSpPr>
              <p:cNvPr id="105" name="Freeform: Shape 55">
                <a:extLst>
                  <a:ext uri="{FF2B5EF4-FFF2-40B4-BE49-F238E27FC236}">
                    <a16:creationId xmlns:a16="http://schemas.microsoft.com/office/drawing/2014/main" id="{ABADADA4-DCA8-4249-A9A5-DDD8E3D1E391}"/>
                  </a:ext>
                </a:extLst>
              </p:cNvPr>
              <p:cNvSpPr/>
              <p:nvPr/>
            </p:nvSpPr>
            <p:spPr>
              <a:xfrm>
                <a:off x="6504146" y="1534355"/>
                <a:ext cx="714375" cy="209550"/>
              </a:xfrm>
              <a:custGeom>
                <a:avLst/>
                <a:gdLst>
                  <a:gd name="connsiteX0" fmla="*/ 711994 w 714375"/>
                  <a:gd name="connsiteY0" fmla="*/ 161094 h 209550"/>
                  <a:gd name="connsiteX1" fmla="*/ 7144 w 714375"/>
                  <a:gd name="connsiteY1" fmla="*/ 207766 h 209550"/>
                  <a:gd name="connsiteX2" fmla="*/ 35719 w 714375"/>
                  <a:gd name="connsiteY2" fmla="*/ 186811 h 209550"/>
                  <a:gd name="connsiteX3" fmla="*/ 65246 w 714375"/>
                  <a:gd name="connsiteY3" fmla="*/ 166809 h 209550"/>
                  <a:gd name="connsiteX4" fmla="*/ 366236 w 714375"/>
                  <a:gd name="connsiteY4" fmla="*/ 13456 h 209550"/>
                  <a:gd name="connsiteX5" fmla="*/ 428149 w 714375"/>
                  <a:gd name="connsiteY5" fmla="*/ 9646 h 209550"/>
                  <a:gd name="connsiteX6" fmla="*/ 614839 w 714375"/>
                  <a:gd name="connsiteY6" fmla="*/ 90609 h 209550"/>
                  <a:gd name="connsiteX7" fmla="*/ 711994 w 714375"/>
                  <a:gd name="connsiteY7" fmla="*/ 16109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209550">
                    <a:moveTo>
                      <a:pt x="711994" y="161094"/>
                    </a:moveTo>
                    <a:cubicBezTo>
                      <a:pt x="471011" y="89656"/>
                      <a:pt x="237649" y="106801"/>
                      <a:pt x="7144" y="207766"/>
                    </a:cubicBezTo>
                    <a:cubicBezTo>
                      <a:pt x="16669" y="201099"/>
                      <a:pt x="26194" y="193479"/>
                      <a:pt x="35719" y="186811"/>
                    </a:cubicBezTo>
                    <a:cubicBezTo>
                      <a:pt x="45244" y="180144"/>
                      <a:pt x="55721" y="173476"/>
                      <a:pt x="65246" y="166809"/>
                    </a:cubicBezTo>
                    <a:cubicBezTo>
                      <a:pt x="159544" y="102991"/>
                      <a:pt x="258604" y="50604"/>
                      <a:pt x="366236" y="13456"/>
                    </a:cubicBezTo>
                    <a:cubicBezTo>
                      <a:pt x="387191" y="5836"/>
                      <a:pt x="407194" y="5836"/>
                      <a:pt x="428149" y="9646"/>
                    </a:cubicBezTo>
                    <a:cubicBezTo>
                      <a:pt x="495776" y="23934"/>
                      <a:pt x="556736" y="54414"/>
                      <a:pt x="614839" y="90609"/>
                    </a:cubicBezTo>
                    <a:cubicBezTo>
                      <a:pt x="649129" y="112516"/>
                      <a:pt x="681514" y="135376"/>
                      <a:pt x="711994" y="161094"/>
                    </a:cubicBezTo>
                    <a:close/>
                  </a:path>
                </a:pathLst>
              </a:custGeom>
              <a:solidFill>
                <a:schemeClr val="accent3"/>
              </a:solidFill>
              <a:ln w="9525" cap="flat">
                <a:noFill/>
                <a:prstDash val="solid"/>
                <a:miter/>
              </a:ln>
            </p:spPr>
            <p:txBody>
              <a:bodyPr rtlCol="0" anchor="ctr"/>
              <a:lstStyle/>
              <a:p>
                <a:endParaRPr lang="en-US"/>
              </a:p>
            </p:txBody>
          </p:sp>
          <p:sp>
            <p:nvSpPr>
              <p:cNvPr id="106" name="Freeform: Shape 56">
                <a:extLst>
                  <a:ext uri="{FF2B5EF4-FFF2-40B4-BE49-F238E27FC236}">
                    <a16:creationId xmlns:a16="http://schemas.microsoft.com/office/drawing/2014/main" id="{D2E0B93D-078A-4D2E-A595-B95FA729574A}"/>
                  </a:ext>
                </a:extLst>
              </p:cNvPr>
              <p:cNvSpPr/>
              <p:nvPr/>
            </p:nvSpPr>
            <p:spPr>
              <a:xfrm>
                <a:off x="6375312" y="1374074"/>
                <a:ext cx="285750" cy="342900"/>
              </a:xfrm>
              <a:custGeom>
                <a:avLst/>
                <a:gdLst>
                  <a:gd name="connsiteX0" fmla="*/ 94069 w 285750"/>
                  <a:gd name="connsiteY0" fmla="*/ 343283 h 342900"/>
                  <a:gd name="connsiteX1" fmla="*/ 88354 w 285750"/>
                  <a:gd name="connsiteY1" fmla="*/ 243270 h 342900"/>
                  <a:gd name="connsiteX2" fmla="*/ 11201 w 285750"/>
                  <a:gd name="connsiteY2" fmla="*/ 51818 h 342900"/>
                  <a:gd name="connsiteX3" fmla="*/ 15964 w 285750"/>
                  <a:gd name="connsiteY3" fmla="*/ 33720 h 342900"/>
                  <a:gd name="connsiteX4" fmla="*/ 183604 w 285750"/>
                  <a:gd name="connsiteY4" fmla="*/ 25148 h 342900"/>
                  <a:gd name="connsiteX5" fmla="*/ 282664 w 285750"/>
                  <a:gd name="connsiteY5" fmla="*/ 102300 h 342900"/>
                  <a:gd name="connsiteX6" fmla="*/ 280759 w 285750"/>
                  <a:gd name="connsiteY6" fmla="*/ 118493 h 342900"/>
                  <a:gd name="connsiteX7" fmla="*/ 97879 w 285750"/>
                  <a:gd name="connsiteY7" fmla="*/ 339473 h 342900"/>
                  <a:gd name="connsiteX8" fmla="*/ 94069 w 285750"/>
                  <a:gd name="connsiteY8" fmla="*/ 34328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42900">
                    <a:moveTo>
                      <a:pt x="94069" y="343283"/>
                    </a:moveTo>
                    <a:cubicBezTo>
                      <a:pt x="95022" y="308993"/>
                      <a:pt x="93117" y="276608"/>
                      <a:pt x="88354" y="243270"/>
                    </a:cubicBezTo>
                    <a:cubicBezTo>
                      <a:pt x="77876" y="173738"/>
                      <a:pt x="55969" y="108015"/>
                      <a:pt x="11201" y="51818"/>
                    </a:cubicBezTo>
                    <a:cubicBezTo>
                      <a:pt x="2629" y="41340"/>
                      <a:pt x="9297" y="38483"/>
                      <a:pt x="15964" y="33720"/>
                    </a:cubicBezTo>
                    <a:cubicBezTo>
                      <a:pt x="70256" y="383"/>
                      <a:pt x="126454" y="-570"/>
                      <a:pt x="183604" y="25148"/>
                    </a:cubicBezTo>
                    <a:cubicBezTo>
                      <a:pt x="222656" y="42293"/>
                      <a:pt x="255042" y="69915"/>
                      <a:pt x="282664" y="102300"/>
                    </a:cubicBezTo>
                    <a:cubicBezTo>
                      <a:pt x="288379" y="108968"/>
                      <a:pt x="289331" y="112778"/>
                      <a:pt x="280759" y="118493"/>
                    </a:cubicBezTo>
                    <a:cubicBezTo>
                      <a:pt x="193129" y="169928"/>
                      <a:pt x="131217" y="243270"/>
                      <a:pt x="97879" y="339473"/>
                    </a:cubicBezTo>
                    <a:cubicBezTo>
                      <a:pt x="97879" y="340425"/>
                      <a:pt x="96926" y="340425"/>
                      <a:pt x="94069" y="343283"/>
                    </a:cubicBezTo>
                    <a:close/>
                  </a:path>
                </a:pathLst>
              </a:custGeom>
              <a:solidFill>
                <a:schemeClr val="accent3"/>
              </a:solidFill>
              <a:ln w="9525" cap="flat">
                <a:noFill/>
                <a:prstDash val="solid"/>
                <a:miter/>
              </a:ln>
            </p:spPr>
            <p:txBody>
              <a:bodyPr rtlCol="0" anchor="ctr"/>
              <a:lstStyle/>
              <a:p>
                <a:endParaRPr lang="en-US"/>
              </a:p>
            </p:txBody>
          </p:sp>
          <p:sp>
            <p:nvSpPr>
              <p:cNvPr id="107" name="Freeform: Shape 57">
                <a:extLst>
                  <a:ext uri="{FF2B5EF4-FFF2-40B4-BE49-F238E27FC236}">
                    <a16:creationId xmlns:a16="http://schemas.microsoft.com/office/drawing/2014/main" id="{061C2492-D04B-47E9-8632-E5CCC87FBC99}"/>
                  </a:ext>
                </a:extLst>
              </p:cNvPr>
              <p:cNvSpPr/>
              <p:nvPr/>
            </p:nvSpPr>
            <p:spPr>
              <a:xfrm>
                <a:off x="5553552" y="4885848"/>
                <a:ext cx="409575" cy="161925"/>
              </a:xfrm>
              <a:custGeom>
                <a:avLst/>
                <a:gdLst>
                  <a:gd name="connsiteX0" fmla="*/ 7144 w 409575"/>
                  <a:gd name="connsiteY0" fmla="*/ 23336 h 161925"/>
                  <a:gd name="connsiteX1" fmla="*/ 33814 w 409575"/>
                  <a:gd name="connsiteY1" fmla="*/ 7144 h 161925"/>
                  <a:gd name="connsiteX2" fmla="*/ 45244 w 409575"/>
                  <a:gd name="connsiteY2" fmla="*/ 18574 h 161925"/>
                  <a:gd name="connsiteX3" fmla="*/ 209074 w 409575"/>
                  <a:gd name="connsiteY3" fmla="*/ 63341 h 161925"/>
                  <a:gd name="connsiteX4" fmla="*/ 330041 w 409575"/>
                  <a:gd name="connsiteY4" fmla="*/ 67151 h 161925"/>
                  <a:gd name="connsiteX5" fmla="*/ 388144 w 409575"/>
                  <a:gd name="connsiteY5" fmla="*/ 70009 h 161925"/>
                  <a:gd name="connsiteX6" fmla="*/ 407194 w 409575"/>
                  <a:gd name="connsiteY6" fmla="*/ 90964 h 161925"/>
                  <a:gd name="connsiteX7" fmla="*/ 374809 w 409575"/>
                  <a:gd name="connsiteY7" fmla="*/ 138589 h 161925"/>
                  <a:gd name="connsiteX8" fmla="*/ 305276 w 409575"/>
                  <a:gd name="connsiteY8" fmla="*/ 159544 h 161925"/>
                  <a:gd name="connsiteX9" fmla="*/ 95726 w 409575"/>
                  <a:gd name="connsiteY9" fmla="*/ 137636 h 161925"/>
                  <a:gd name="connsiteX10" fmla="*/ 42386 w 409575"/>
                  <a:gd name="connsiteY10" fmla="*/ 108109 h 161925"/>
                  <a:gd name="connsiteX11" fmla="*/ 7144 w 409575"/>
                  <a:gd name="connsiteY11" fmla="*/ 2333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575" h="161925">
                    <a:moveTo>
                      <a:pt x="7144" y="23336"/>
                    </a:moveTo>
                    <a:cubicBezTo>
                      <a:pt x="10954" y="12859"/>
                      <a:pt x="10954" y="12859"/>
                      <a:pt x="33814" y="7144"/>
                    </a:cubicBezTo>
                    <a:cubicBezTo>
                      <a:pt x="37624" y="10954"/>
                      <a:pt x="39529" y="15716"/>
                      <a:pt x="45244" y="18574"/>
                    </a:cubicBezTo>
                    <a:cubicBezTo>
                      <a:pt x="97631" y="42386"/>
                      <a:pt x="151924" y="58579"/>
                      <a:pt x="209074" y="63341"/>
                    </a:cubicBezTo>
                    <a:cubicBezTo>
                      <a:pt x="249079" y="70009"/>
                      <a:pt x="290036" y="72866"/>
                      <a:pt x="330041" y="67151"/>
                    </a:cubicBezTo>
                    <a:cubicBezTo>
                      <a:pt x="349091" y="73819"/>
                      <a:pt x="368141" y="70009"/>
                      <a:pt x="388144" y="70009"/>
                    </a:cubicBezTo>
                    <a:cubicBezTo>
                      <a:pt x="404336" y="70009"/>
                      <a:pt x="409099" y="76676"/>
                      <a:pt x="407194" y="90964"/>
                    </a:cubicBezTo>
                    <a:cubicBezTo>
                      <a:pt x="405289" y="113824"/>
                      <a:pt x="392906" y="127159"/>
                      <a:pt x="374809" y="138589"/>
                    </a:cubicBezTo>
                    <a:cubicBezTo>
                      <a:pt x="353854" y="151924"/>
                      <a:pt x="330041" y="157639"/>
                      <a:pt x="305276" y="159544"/>
                    </a:cubicBezTo>
                    <a:cubicBezTo>
                      <a:pt x="233839" y="164306"/>
                      <a:pt x="164306" y="160496"/>
                      <a:pt x="95726" y="137636"/>
                    </a:cubicBezTo>
                    <a:cubicBezTo>
                      <a:pt x="76676" y="130969"/>
                      <a:pt x="58579" y="120491"/>
                      <a:pt x="42386" y="108109"/>
                    </a:cubicBezTo>
                    <a:cubicBezTo>
                      <a:pt x="16669" y="85249"/>
                      <a:pt x="9049" y="55721"/>
                      <a:pt x="7144" y="23336"/>
                    </a:cubicBezTo>
                    <a:close/>
                  </a:path>
                </a:pathLst>
              </a:custGeom>
              <a:solidFill>
                <a:schemeClr val="accent4"/>
              </a:solidFill>
              <a:ln w="9525" cap="flat">
                <a:noFill/>
                <a:prstDash val="solid"/>
                <a:miter/>
              </a:ln>
            </p:spPr>
            <p:txBody>
              <a:bodyPr rtlCol="0" anchor="ctr"/>
              <a:lstStyle/>
              <a:p>
                <a:endParaRPr lang="en-US"/>
              </a:p>
            </p:txBody>
          </p:sp>
          <p:sp>
            <p:nvSpPr>
              <p:cNvPr id="108" name="Freeform: Shape 58">
                <a:extLst>
                  <a:ext uri="{FF2B5EF4-FFF2-40B4-BE49-F238E27FC236}">
                    <a16:creationId xmlns:a16="http://schemas.microsoft.com/office/drawing/2014/main" id="{FDFB8752-5BB8-4A13-A37C-7476820B9DFC}"/>
                  </a:ext>
                </a:extLst>
              </p:cNvPr>
              <p:cNvSpPr/>
              <p:nvPr/>
            </p:nvSpPr>
            <p:spPr>
              <a:xfrm>
                <a:off x="4430553" y="2675096"/>
                <a:ext cx="28575" cy="142875"/>
              </a:xfrm>
              <a:custGeom>
                <a:avLst/>
                <a:gdLst>
                  <a:gd name="connsiteX0" fmla="*/ 22384 w 28575"/>
                  <a:gd name="connsiteY0" fmla="*/ 7144 h 142875"/>
                  <a:gd name="connsiteX1" fmla="*/ 26194 w 28575"/>
                  <a:gd name="connsiteY1" fmla="*/ 10001 h 142875"/>
                  <a:gd name="connsiteX2" fmla="*/ 12859 w 28575"/>
                  <a:gd name="connsiteY2" fmla="*/ 128111 h 142875"/>
                  <a:gd name="connsiteX3" fmla="*/ 10001 w 28575"/>
                  <a:gd name="connsiteY3" fmla="*/ 143351 h 142875"/>
                  <a:gd name="connsiteX4" fmla="*/ 7144 w 28575"/>
                  <a:gd name="connsiteY4" fmla="*/ 140494 h 142875"/>
                  <a:gd name="connsiteX5" fmla="*/ 22384 w 2857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42875">
                    <a:moveTo>
                      <a:pt x="22384" y="7144"/>
                    </a:moveTo>
                    <a:cubicBezTo>
                      <a:pt x="23336" y="8096"/>
                      <a:pt x="24289" y="9049"/>
                      <a:pt x="26194" y="10001"/>
                    </a:cubicBezTo>
                    <a:cubicBezTo>
                      <a:pt x="20479" y="49054"/>
                      <a:pt x="12859" y="88106"/>
                      <a:pt x="12859" y="128111"/>
                    </a:cubicBezTo>
                    <a:cubicBezTo>
                      <a:pt x="12859" y="132874"/>
                      <a:pt x="10954" y="138589"/>
                      <a:pt x="10001" y="143351"/>
                    </a:cubicBezTo>
                    <a:cubicBezTo>
                      <a:pt x="9049" y="142399"/>
                      <a:pt x="8096" y="141446"/>
                      <a:pt x="7144" y="140494"/>
                    </a:cubicBezTo>
                    <a:cubicBezTo>
                      <a:pt x="10001" y="95726"/>
                      <a:pt x="13811" y="50959"/>
                      <a:pt x="22384" y="7144"/>
                    </a:cubicBezTo>
                    <a:close/>
                  </a:path>
                </a:pathLst>
              </a:custGeom>
              <a:solidFill>
                <a:schemeClr val="accent3"/>
              </a:solidFill>
              <a:ln w="9525" cap="flat">
                <a:noFill/>
                <a:prstDash val="solid"/>
                <a:miter/>
              </a:ln>
            </p:spPr>
            <p:txBody>
              <a:bodyPr rtlCol="0" anchor="ctr"/>
              <a:lstStyle/>
              <a:p>
                <a:endParaRPr lang="en-US"/>
              </a:p>
            </p:txBody>
          </p:sp>
          <p:sp>
            <p:nvSpPr>
              <p:cNvPr id="109" name="Freeform: Shape 59">
                <a:extLst>
                  <a:ext uri="{FF2B5EF4-FFF2-40B4-BE49-F238E27FC236}">
                    <a16:creationId xmlns:a16="http://schemas.microsoft.com/office/drawing/2014/main" id="{E5C522E6-A5EE-42AC-8BE5-D625F99CC7A0}"/>
                  </a:ext>
                </a:extLst>
              </p:cNvPr>
              <p:cNvSpPr/>
              <p:nvPr/>
            </p:nvSpPr>
            <p:spPr>
              <a:xfrm>
                <a:off x="5526881" y="1403147"/>
                <a:ext cx="76200" cy="19050"/>
              </a:xfrm>
              <a:custGeom>
                <a:avLst/>
                <a:gdLst>
                  <a:gd name="connsiteX0" fmla="*/ 69056 w 76200"/>
                  <a:gd name="connsiteY0" fmla="*/ 8457 h 19050"/>
                  <a:gd name="connsiteX1" fmla="*/ 7144 w 76200"/>
                  <a:gd name="connsiteY1" fmla="*/ 13219 h 19050"/>
                  <a:gd name="connsiteX2" fmla="*/ 69056 w 76200"/>
                  <a:gd name="connsiteY2" fmla="*/ 8457 h 19050"/>
                </a:gdLst>
                <a:ahLst/>
                <a:cxnLst>
                  <a:cxn ang="0">
                    <a:pos x="connsiteX0" y="connsiteY0"/>
                  </a:cxn>
                  <a:cxn ang="0">
                    <a:pos x="connsiteX1" y="connsiteY1"/>
                  </a:cxn>
                  <a:cxn ang="0">
                    <a:pos x="connsiteX2" y="connsiteY2"/>
                  </a:cxn>
                </a:cxnLst>
                <a:rect l="l" t="t" r="r" b="b"/>
                <a:pathLst>
                  <a:path w="76200" h="19050">
                    <a:moveTo>
                      <a:pt x="69056" y="8457"/>
                    </a:moveTo>
                    <a:cubicBezTo>
                      <a:pt x="48101" y="8457"/>
                      <a:pt x="28099" y="14172"/>
                      <a:pt x="7144" y="13219"/>
                    </a:cubicBezTo>
                    <a:cubicBezTo>
                      <a:pt x="27146" y="7504"/>
                      <a:pt x="48101" y="5599"/>
                      <a:pt x="69056" y="8457"/>
                    </a:cubicBezTo>
                    <a:close/>
                  </a:path>
                </a:pathLst>
              </a:custGeom>
              <a:solidFill>
                <a:schemeClr val="accent3"/>
              </a:solidFill>
              <a:ln w="9525" cap="flat">
                <a:noFill/>
                <a:prstDash val="solid"/>
                <a:miter/>
              </a:ln>
            </p:spPr>
            <p:txBody>
              <a:bodyPr rtlCol="0" anchor="ctr"/>
              <a:lstStyle/>
              <a:p>
                <a:endParaRPr lang="en-US"/>
              </a:p>
            </p:txBody>
          </p:sp>
          <p:sp>
            <p:nvSpPr>
              <p:cNvPr id="110" name="Freeform: Shape 60">
                <a:extLst>
                  <a:ext uri="{FF2B5EF4-FFF2-40B4-BE49-F238E27FC236}">
                    <a16:creationId xmlns:a16="http://schemas.microsoft.com/office/drawing/2014/main" id="{C4281014-AF8B-48E6-83EC-08E841C49C84}"/>
                  </a:ext>
                </a:extLst>
              </p:cNvPr>
              <p:cNvSpPr/>
              <p:nvPr/>
            </p:nvSpPr>
            <p:spPr>
              <a:xfrm>
                <a:off x="5547677" y="5119211"/>
                <a:ext cx="323850" cy="161925"/>
              </a:xfrm>
              <a:custGeom>
                <a:avLst/>
                <a:gdLst>
                  <a:gd name="connsiteX0" fmla="*/ 121602 w 323850"/>
                  <a:gd name="connsiteY0" fmla="*/ 7144 h 161925"/>
                  <a:gd name="connsiteX1" fmla="*/ 279717 w 323850"/>
                  <a:gd name="connsiteY1" fmla="*/ 48101 h 161925"/>
                  <a:gd name="connsiteX2" fmla="*/ 316865 w 323850"/>
                  <a:gd name="connsiteY2" fmla="*/ 83344 h 161925"/>
                  <a:gd name="connsiteX3" fmla="*/ 311150 w 323850"/>
                  <a:gd name="connsiteY3" fmla="*/ 130016 h 161925"/>
                  <a:gd name="connsiteX4" fmla="*/ 274955 w 323850"/>
                  <a:gd name="connsiteY4" fmla="*/ 150019 h 161925"/>
                  <a:gd name="connsiteX5" fmla="*/ 33020 w 323850"/>
                  <a:gd name="connsiteY5" fmla="*/ 106204 h 161925"/>
                  <a:gd name="connsiteX6" fmla="*/ 24447 w 323850"/>
                  <a:gd name="connsiteY6" fmla="*/ 98584 h 161925"/>
                  <a:gd name="connsiteX7" fmla="*/ 39687 w 323850"/>
                  <a:gd name="connsiteY7" fmla="*/ 22384 h 161925"/>
                  <a:gd name="connsiteX8" fmla="*/ 121602 w 323850"/>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161925">
                    <a:moveTo>
                      <a:pt x="121602" y="7144"/>
                    </a:moveTo>
                    <a:cubicBezTo>
                      <a:pt x="177800" y="8096"/>
                      <a:pt x="231140" y="18574"/>
                      <a:pt x="279717" y="48101"/>
                    </a:cubicBezTo>
                    <a:cubicBezTo>
                      <a:pt x="294957" y="56674"/>
                      <a:pt x="308292" y="67151"/>
                      <a:pt x="316865" y="83344"/>
                    </a:cubicBezTo>
                    <a:cubicBezTo>
                      <a:pt x="327342" y="100489"/>
                      <a:pt x="325437" y="115729"/>
                      <a:pt x="311150" y="130016"/>
                    </a:cubicBezTo>
                    <a:cubicBezTo>
                      <a:pt x="300672" y="140494"/>
                      <a:pt x="288290" y="147161"/>
                      <a:pt x="274955" y="150019"/>
                    </a:cubicBezTo>
                    <a:cubicBezTo>
                      <a:pt x="188277" y="170974"/>
                      <a:pt x="107315" y="157639"/>
                      <a:pt x="33020" y="106204"/>
                    </a:cubicBezTo>
                    <a:cubicBezTo>
                      <a:pt x="30162" y="104299"/>
                      <a:pt x="27305" y="101441"/>
                      <a:pt x="24447" y="98584"/>
                    </a:cubicBezTo>
                    <a:cubicBezTo>
                      <a:pt x="-3175" y="70009"/>
                      <a:pt x="2540" y="38576"/>
                      <a:pt x="39687" y="22384"/>
                    </a:cubicBezTo>
                    <a:cubicBezTo>
                      <a:pt x="65405" y="10954"/>
                      <a:pt x="93027" y="7144"/>
                      <a:pt x="121602" y="7144"/>
                    </a:cubicBezTo>
                    <a:close/>
                  </a:path>
                </a:pathLst>
              </a:custGeom>
              <a:solidFill>
                <a:schemeClr val="bg1">
                  <a:lumMod val="85000"/>
                </a:schemeClr>
              </a:solidFill>
              <a:ln w="9525" cap="flat">
                <a:noFill/>
                <a:prstDash val="solid"/>
                <a:miter/>
              </a:ln>
            </p:spPr>
            <p:txBody>
              <a:bodyPr rtlCol="0" anchor="ctr"/>
              <a:lstStyle/>
              <a:p>
                <a:endParaRPr lang="en-US"/>
              </a:p>
            </p:txBody>
          </p:sp>
        </p:grpSp>
        <p:sp>
          <p:nvSpPr>
            <p:cNvPr id="94" name="Freeform 5">
              <a:extLst>
                <a:ext uri="{FF2B5EF4-FFF2-40B4-BE49-F238E27FC236}">
                  <a16:creationId xmlns:a16="http://schemas.microsoft.com/office/drawing/2014/main" id="{1EBE0D6C-0DA1-4700-B58A-5DAAC5A3A62E}"/>
                </a:ext>
              </a:extLst>
            </p:cNvPr>
            <p:cNvSpPr>
              <a:spLocks noChangeAspect="1"/>
            </p:cNvSpPr>
            <p:nvPr/>
          </p:nvSpPr>
          <p:spPr>
            <a:xfrm flipH="1">
              <a:off x="6322407" y="3518919"/>
              <a:ext cx="1332573" cy="71796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5" name="Freeform 5">
              <a:extLst>
                <a:ext uri="{FF2B5EF4-FFF2-40B4-BE49-F238E27FC236}">
                  <a16:creationId xmlns:a16="http://schemas.microsoft.com/office/drawing/2014/main" id="{095FD591-D23A-4B18-8EBF-0DE493415289}"/>
                </a:ext>
              </a:extLst>
            </p:cNvPr>
            <p:cNvSpPr>
              <a:spLocks noChangeAspect="1"/>
            </p:cNvSpPr>
            <p:nvPr/>
          </p:nvSpPr>
          <p:spPr>
            <a:xfrm flipH="1">
              <a:off x="4681645" y="4598197"/>
              <a:ext cx="994231" cy="53567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 name="Rounded Rectangle 3"/>
          <p:cNvSpPr/>
          <p:nvPr/>
        </p:nvSpPr>
        <p:spPr>
          <a:xfrm>
            <a:off x="2877374" y="4794738"/>
            <a:ext cx="7566954" cy="1641231"/>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17506" y="4751232"/>
            <a:ext cx="7667331" cy="1754326"/>
          </a:xfrm>
          <a:prstGeom prst="rect">
            <a:avLst/>
          </a:prstGeom>
          <a:noFill/>
        </p:spPr>
        <p:txBody>
          <a:bodyPr wrap="square" rtlCol="0">
            <a:spAutoFit/>
          </a:bodyPr>
          <a:lstStyle/>
          <a:p>
            <a:pPr marL="342900" indent="-342900">
              <a:lnSpc>
                <a:spcPct val="150000"/>
              </a:lnSpc>
              <a:buFont typeface="Wingdings" pitchFamily="2" charset="2"/>
              <a:buChar char="§"/>
            </a:pPr>
            <a:r>
              <a:rPr lang="en-US" sz="2400"/>
              <a:t>Câu đúng: 1, 3 và 5</a:t>
            </a:r>
          </a:p>
          <a:p>
            <a:pPr marL="342900" indent="-342900">
              <a:lnSpc>
                <a:spcPct val="150000"/>
              </a:lnSpc>
              <a:buFont typeface="Wingdings" pitchFamily="2" charset="2"/>
              <a:buChar char="§"/>
            </a:pPr>
            <a:r>
              <a:rPr lang="en-US" sz="2400"/>
              <a:t>Các câu 2 và 5 không chính xác vì không phải phần mềm nào cũng tạo được sơ đồ tư duy.</a:t>
            </a:r>
          </a:p>
        </p:txBody>
      </p:sp>
    </p:spTree>
    <p:extLst>
      <p:ext uri="{BB962C8B-B14F-4D97-AF65-F5344CB8AC3E}">
        <p14:creationId xmlns:p14="http://schemas.microsoft.com/office/powerpoint/2010/main" val="93858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140" y="151940"/>
            <a:ext cx="11573197" cy="724247"/>
          </a:xfrm>
        </p:spPr>
        <p:txBody>
          <a:bodyPr>
            <a:noAutofit/>
          </a:bodyPr>
          <a:lstStyle/>
          <a:p>
            <a:r>
              <a:rPr lang="en-US" sz="3200" b="1" u="sng">
                <a:solidFill>
                  <a:srgbClr val="002060"/>
                </a:solidFill>
                <a:effectLst>
                  <a:outerShdw blurRad="38100" dist="38100" dir="2700000" algn="tl">
                    <a:srgbClr val="000000">
                      <a:alpha val="43137"/>
                    </a:srgbClr>
                  </a:outerShdw>
                </a:effectLst>
              </a:rPr>
              <a:t>TÓM TẮT CHỦ ĐỀ</a:t>
            </a:r>
            <a:endParaRPr lang="en-US" sz="3200" b="1" u="sng" dirty="0">
              <a:solidFill>
                <a:srgbClr val="002060"/>
              </a:solidFill>
              <a:effectLst>
                <a:outerShdw blurRad="38100" dist="38100" dir="2700000" algn="tl">
                  <a:srgbClr val="000000">
                    <a:alpha val="43137"/>
                  </a:srgbClr>
                </a:outerShdw>
              </a:effectLst>
            </a:endParaRPr>
          </a:p>
        </p:txBody>
      </p:sp>
      <p:sp>
        <p:nvSpPr>
          <p:cNvPr id="47" name="Rounded Rectangle 46"/>
          <p:cNvSpPr/>
          <p:nvPr/>
        </p:nvSpPr>
        <p:spPr>
          <a:xfrm>
            <a:off x="1019908" y="902678"/>
            <a:ext cx="9865662" cy="45074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t>1. Các phần mềm soạn thảo văn bản đều có các công cụ: định dạng văn bản, định dạng trang in, tìm kiếm và thay thế nhanh trong một văn bản, tạo bảng trình bày thông tin. Sử dụng được các công cụ của phần mềm soạn thảo văn bản em sẽ nhanh chóng tạo được những văn bản có tính thẩm mĩ phục vụ học tập và sinh hoạt hằng ngày.</a:t>
            </a:r>
          </a:p>
          <a:p>
            <a:pPr>
              <a:lnSpc>
                <a:spcPct val="150000"/>
              </a:lnSpc>
            </a:pPr>
            <a:r>
              <a:rPr lang="en-US"/>
              <a:t>2. Tạo ra sơ đồ tư duy là một cách ghi tóm tắt khái niệm, triển khai ý tưởng trong quá trình suy nghĩ. Sử dụng sơ đồ tư duy có thể đem lại hiệu quả trong học tập và trao đổi thông tin. Có những phần mềm giúp ta tạo ra được sơ đồ tư duy thuận lợi và dễ dàng. Khi đã sử dụng được một phần mềm sơ đồ tư duy em sẽ nhanh chóng tự tìm hiểu được cách sử dụng phần mềm sơ đồ tư duy khác.</a:t>
            </a:r>
          </a:p>
        </p:txBody>
      </p:sp>
      <p:grpSp>
        <p:nvGrpSpPr>
          <p:cNvPr id="48" name="Group 47">
            <a:extLst>
              <a:ext uri="{FF2B5EF4-FFF2-40B4-BE49-F238E27FC236}">
                <a16:creationId xmlns:a16="http://schemas.microsoft.com/office/drawing/2014/main" id="{3C2184D8-6098-4822-B4EC-7F4895B687DF}"/>
              </a:ext>
            </a:extLst>
          </p:cNvPr>
          <p:cNvGrpSpPr/>
          <p:nvPr/>
        </p:nvGrpSpPr>
        <p:grpSpPr>
          <a:xfrm>
            <a:off x="931674" y="5087196"/>
            <a:ext cx="10302910" cy="1490773"/>
            <a:chOff x="907041" y="3813427"/>
            <a:chExt cx="7329918" cy="1490773"/>
          </a:xfrm>
        </p:grpSpPr>
        <p:sp>
          <p:nvSpPr>
            <p:cNvPr id="49" name="Isosceles Triangle 48">
              <a:extLst>
                <a:ext uri="{FF2B5EF4-FFF2-40B4-BE49-F238E27FC236}">
                  <a16:creationId xmlns:a16="http://schemas.microsoft.com/office/drawing/2014/main" id="{651CBCA9-BF25-47E8-B248-7C12FF8655C8}"/>
                </a:ext>
              </a:extLst>
            </p:cNvPr>
            <p:cNvSpPr/>
            <p:nvPr/>
          </p:nvSpPr>
          <p:spPr>
            <a:xfrm rot="5400000">
              <a:off x="7700624" y="3869026"/>
              <a:ext cx="576064" cy="4966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ectangle 49">
              <a:extLst>
                <a:ext uri="{FF2B5EF4-FFF2-40B4-BE49-F238E27FC236}">
                  <a16:creationId xmlns:a16="http://schemas.microsoft.com/office/drawing/2014/main" id="{1F91A42F-CE0E-4DD3-AC7B-23997448BC5D}"/>
                </a:ext>
              </a:extLst>
            </p:cNvPr>
            <p:cNvSpPr/>
            <p:nvPr/>
          </p:nvSpPr>
          <p:spPr>
            <a:xfrm>
              <a:off x="5947657" y="3829298"/>
              <a:ext cx="1792695"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Freeform 56">
              <a:extLst>
                <a:ext uri="{FF2B5EF4-FFF2-40B4-BE49-F238E27FC236}">
                  <a16:creationId xmlns:a16="http://schemas.microsoft.com/office/drawing/2014/main" id="{8C924E9C-E827-4621-90F9-E02EE61839B0}"/>
                </a:ext>
              </a:extLst>
            </p:cNvPr>
            <p:cNvSpPr/>
            <p:nvPr/>
          </p:nvSpPr>
          <p:spPr>
            <a:xfrm>
              <a:off x="5947658" y="3829297"/>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3">
                    <a:lumMod val="70000"/>
                  </a:schemeClr>
                </a:gs>
                <a:gs pos="97000">
                  <a:schemeClr val="accent3">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Isosceles Triangle 51">
              <a:extLst>
                <a:ext uri="{FF2B5EF4-FFF2-40B4-BE49-F238E27FC236}">
                  <a16:creationId xmlns:a16="http://schemas.microsoft.com/office/drawing/2014/main" id="{72255C0F-86B7-4C6C-AFFF-781C726FFFE8}"/>
                </a:ext>
              </a:extLst>
            </p:cNvPr>
            <p:cNvSpPr/>
            <p:nvPr/>
          </p:nvSpPr>
          <p:spPr>
            <a:xfrm rot="16200000">
              <a:off x="867313" y="3858140"/>
              <a:ext cx="576064" cy="4966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Rectangle 52">
              <a:extLst>
                <a:ext uri="{FF2B5EF4-FFF2-40B4-BE49-F238E27FC236}">
                  <a16:creationId xmlns:a16="http://schemas.microsoft.com/office/drawing/2014/main" id="{D226A85A-56F6-4E84-86ED-670221EC74F1}"/>
                </a:ext>
              </a:extLst>
            </p:cNvPr>
            <p:cNvSpPr/>
            <p:nvPr/>
          </p:nvSpPr>
          <p:spPr>
            <a:xfrm flipH="1">
              <a:off x="1403648" y="3822948"/>
              <a:ext cx="1792695"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Freeform 55">
              <a:extLst>
                <a:ext uri="{FF2B5EF4-FFF2-40B4-BE49-F238E27FC236}">
                  <a16:creationId xmlns:a16="http://schemas.microsoft.com/office/drawing/2014/main" id="{8880A1A0-4DF3-4745-9529-B5A82893B6EF}"/>
                </a:ext>
              </a:extLst>
            </p:cNvPr>
            <p:cNvSpPr/>
            <p:nvPr/>
          </p:nvSpPr>
          <p:spPr>
            <a:xfrm flipH="1">
              <a:off x="1938705" y="3813427"/>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3">
                    <a:lumMod val="70000"/>
                  </a:schemeClr>
                </a:gs>
                <a:gs pos="97000">
                  <a:schemeClr val="accent3">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Rectangle 54">
              <a:extLst>
                <a:ext uri="{FF2B5EF4-FFF2-40B4-BE49-F238E27FC236}">
                  <a16:creationId xmlns:a16="http://schemas.microsoft.com/office/drawing/2014/main" id="{B2EF77B9-4607-4686-8048-9CFA29AF4EC7}"/>
                </a:ext>
              </a:extLst>
            </p:cNvPr>
            <p:cNvSpPr/>
            <p:nvPr/>
          </p:nvSpPr>
          <p:spPr>
            <a:xfrm flipH="1">
              <a:off x="1938704" y="4117330"/>
              <a:ext cx="1792695"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Freeform 54">
              <a:extLst>
                <a:ext uri="{FF2B5EF4-FFF2-40B4-BE49-F238E27FC236}">
                  <a16:creationId xmlns:a16="http://schemas.microsoft.com/office/drawing/2014/main" id="{25477727-4BDE-40B3-829E-54720CCA16BD}"/>
                </a:ext>
              </a:extLst>
            </p:cNvPr>
            <p:cNvSpPr/>
            <p:nvPr/>
          </p:nvSpPr>
          <p:spPr>
            <a:xfrm flipH="1">
              <a:off x="2473761" y="4117330"/>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2">
                    <a:lumMod val="70000"/>
                  </a:schemeClr>
                </a:gs>
                <a:gs pos="97000">
                  <a:schemeClr val="accent2">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Rectangle 56">
              <a:extLst>
                <a:ext uri="{FF2B5EF4-FFF2-40B4-BE49-F238E27FC236}">
                  <a16:creationId xmlns:a16="http://schemas.microsoft.com/office/drawing/2014/main" id="{479A7612-BD73-4B42-B27E-880F322EBFC5}"/>
                </a:ext>
              </a:extLst>
            </p:cNvPr>
            <p:cNvSpPr/>
            <p:nvPr/>
          </p:nvSpPr>
          <p:spPr>
            <a:xfrm>
              <a:off x="5412601" y="4136380"/>
              <a:ext cx="1792695"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Freeform 53">
              <a:extLst>
                <a:ext uri="{FF2B5EF4-FFF2-40B4-BE49-F238E27FC236}">
                  <a16:creationId xmlns:a16="http://schemas.microsoft.com/office/drawing/2014/main" id="{9A802E8D-E31C-4EDF-B2C3-85C722AB4912}"/>
                </a:ext>
              </a:extLst>
            </p:cNvPr>
            <p:cNvSpPr/>
            <p:nvPr/>
          </p:nvSpPr>
          <p:spPr>
            <a:xfrm>
              <a:off x="5412601" y="4120356"/>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2">
                    <a:lumMod val="70000"/>
                  </a:schemeClr>
                </a:gs>
                <a:gs pos="97000">
                  <a:schemeClr val="accent2">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Rectangle 58">
              <a:extLst>
                <a:ext uri="{FF2B5EF4-FFF2-40B4-BE49-F238E27FC236}">
                  <a16:creationId xmlns:a16="http://schemas.microsoft.com/office/drawing/2014/main" id="{858B0957-B50C-407B-8F31-D0691A12A150}"/>
                </a:ext>
              </a:extLst>
            </p:cNvPr>
            <p:cNvSpPr/>
            <p:nvPr/>
          </p:nvSpPr>
          <p:spPr>
            <a:xfrm>
              <a:off x="4877544" y="4424412"/>
              <a:ext cx="179269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Rectangle 59">
              <a:extLst>
                <a:ext uri="{FF2B5EF4-FFF2-40B4-BE49-F238E27FC236}">
                  <a16:creationId xmlns:a16="http://schemas.microsoft.com/office/drawing/2014/main" id="{7F748596-AAE1-478A-A519-68D20B6D705D}"/>
                </a:ext>
              </a:extLst>
            </p:cNvPr>
            <p:cNvSpPr/>
            <p:nvPr/>
          </p:nvSpPr>
          <p:spPr>
            <a:xfrm flipH="1">
              <a:off x="2473761" y="4424412"/>
              <a:ext cx="179269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Freeform 12">
              <a:extLst>
                <a:ext uri="{FF2B5EF4-FFF2-40B4-BE49-F238E27FC236}">
                  <a16:creationId xmlns:a16="http://schemas.microsoft.com/office/drawing/2014/main" id="{05895891-F954-4651-83DB-C3A88A8D093D}"/>
                </a:ext>
              </a:extLst>
            </p:cNvPr>
            <p:cNvSpPr/>
            <p:nvPr/>
          </p:nvSpPr>
          <p:spPr>
            <a:xfrm>
              <a:off x="4872465" y="4424233"/>
              <a:ext cx="895077"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1">
                    <a:lumMod val="70000"/>
                  </a:schemeClr>
                </a:gs>
                <a:gs pos="97000">
                  <a:schemeClr val="accent1">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Freeform 52">
              <a:extLst>
                <a:ext uri="{FF2B5EF4-FFF2-40B4-BE49-F238E27FC236}">
                  <a16:creationId xmlns:a16="http://schemas.microsoft.com/office/drawing/2014/main" id="{7F72C985-6A92-42E4-A3BC-59E9A7A38C57}"/>
                </a:ext>
              </a:extLst>
            </p:cNvPr>
            <p:cNvSpPr/>
            <p:nvPr/>
          </p:nvSpPr>
          <p:spPr>
            <a:xfrm flipH="1">
              <a:off x="3386026" y="4421204"/>
              <a:ext cx="895077"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1">
                    <a:lumMod val="70000"/>
                  </a:schemeClr>
                </a:gs>
                <a:gs pos="97000">
                  <a:schemeClr val="accent1">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Rectangle 62">
              <a:extLst>
                <a:ext uri="{FF2B5EF4-FFF2-40B4-BE49-F238E27FC236}">
                  <a16:creationId xmlns:a16="http://schemas.microsoft.com/office/drawing/2014/main" id="{B90F3C09-DF9B-4837-8C8B-3B4AFEC9E4FC}"/>
                </a:ext>
              </a:extLst>
            </p:cNvPr>
            <p:cNvSpPr/>
            <p:nvPr/>
          </p:nvSpPr>
          <p:spPr>
            <a:xfrm>
              <a:off x="3383868" y="4725144"/>
              <a:ext cx="238193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4" name="Rectangle 23">
            <a:extLst>
              <a:ext uri="{FF2B5EF4-FFF2-40B4-BE49-F238E27FC236}">
                <a16:creationId xmlns:a16="http://schemas.microsoft.com/office/drawing/2014/main" id="{0F26123F-F98F-496E-8360-453D823805EE}"/>
              </a:ext>
            </a:extLst>
          </p:cNvPr>
          <p:cNvSpPr/>
          <p:nvPr/>
        </p:nvSpPr>
        <p:spPr>
          <a:xfrm>
            <a:off x="9115932" y="55629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Oval 31">
            <a:extLst>
              <a:ext uri="{FF2B5EF4-FFF2-40B4-BE49-F238E27FC236}">
                <a16:creationId xmlns:a16="http://schemas.microsoft.com/office/drawing/2014/main" id="{97FEE2EB-9162-4F2F-AF69-AD613D0285BF}"/>
              </a:ext>
            </a:extLst>
          </p:cNvPr>
          <p:cNvSpPr/>
          <p:nvPr/>
        </p:nvSpPr>
        <p:spPr>
          <a:xfrm>
            <a:off x="8434195" y="5820117"/>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Rectangle 23">
            <a:extLst>
              <a:ext uri="{FF2B5EF4-FFF2-40B4-BE49-F238E27FC236}">
                <a16:creationId xmlns:a16="http://schemas.microsoft.com/office/drawing/2014/main" id="{9D7A323C-B987-4209-BD8B-3D71CD356AB0}"/>
              </a:ext>
            </a:extLst>
          </p:cNvPr>
          <p:cNvSpPr/>
          <p:nvPr/>
        </p:nvSpPr>
        <p:spPr>
          <a:xfrm>
            <a:off x="1625092" y="5216287"/>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7" name="Oval 31">
            <a:extLst>
              <a:ext uri="{FF2B5EF4-FFF2-40B4-BE49-F238E27FC236}">
                <a16:creationId xmlns:a16="http://schemas.microsoft.com/office/drawing/2014/main" id="{CB2B87D1-B089-4E77-A9B1-0FCDB575F8A8}"/>
              </a:ext>
            </a:extLst>
          </p:cNvPr>
          <p:cNvSpPr/>
          <p:nvPr/>
        </p:nvSpPr>
        <p:spPr>
          <a:xfrm>
            <a:off x="2520628" y="5467391"/>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Teardrop 17">
            <a:extLst>
              <a:ext uri="{FF2B5EF4-FFF2-40B4-BE49-F238E27FC236}">
                <a16:creationId xmlns:a16="http://schemas.microsoft.com/office/drawing/2014/main" id="{DCD5A722-45C0-428D-B242-714A66C606E2}"/>
              </a:ext>
            </a:extLst>
          </p:cNvPr>
          <p:cNvSpPr/>
          <p:nvPr/>
        </p:nvSpPr>
        <p:spPr>
          <a:xfrm rot="18900000">
            <a:off x="10179644" y="5207962"/>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ectangle 23">
            <a:extLst>
              <a:ext uri="{FF2B5EF4-FFF2-40B4-BE49-F238E27FC236}">
                <a16:creationId xmlns:a16="http://schemas.microsoft.com/office/drawing/2014/main" id="{638E34F8-5FF3-4B22-82F8-1E2F775F65D0}"/>
              </a:ext>
            </a:extLst>
          </p:cNvPr>
          <p:cNvSpPr/>
          <p:nvPr/>
        </p:nvSpPr>
        <p:spPr>
          <a:xfrm>
            <a:off x="3282871" y="5765911"/>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Freeform 20">
            <a:extLst>
              <a:ext uri="{FF2B5EF4-FFF2-40B4-BE49-F238E27FC236}">
                <a16:creationId xmlns:a16="http://schemas.microsoft.com/office/drawing/2014/main" id="{C8258794-6A01-4951-8D4D-C36A075C9CD1}"/>
              </a:ext>
            </a:extLst>
          </p:cNvPr>
          <p:cNvSpPr/>
          <p:nvPr/>
        </p:nvSpPr>
        <p:spPr>
          <a:xfrm>
            <a:off x="5904030" y="6069785"/>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4520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0323" y="1274830"/>
            <a:ext cx="6989655" cy="724247"/>
          </a:xfrm>
        </p:spPr>
        <p:txBody>
          <a:bodyPr>
            <a:noAutofit/>
          </a:bodyPr>
          <a:lstStyle/>
          <a:p>
            <a:r>
              <a:rPr lang="en-US" sz="3600" b="1" u="sng">
                <a:solidFill>
                  <a:srgbClr val="002060"/>
                </a:solidFill>
                <a:effectLst>
                  <a:outerShdw blurRad="38100" dist="38100" dir="2700000" algn="tl">
                    <a:srgbClr val="000000">
                      <a:alpha val="43137"/>
                    </a:srgbClr>
                  </a:outerShdw>
                </a:effectLst>
              </a:rPr>
              <a:t>HƯỚNG DẪN VỀ NHÀ</a:t>
            </a:r>
            <a:endParaRPr lang="en-US" sz="3600" b="1" u="sng" dirty="0">
              <a:solidFill>
                <a:srgbClr val="002060"/>
              </a:solidFill>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0401A2A3-AEBD-4BB0-85F1-895D88F040A2}"/>
              </a:ext>
            </a:extLst>
          </p:cNvPr>
          <p:cNvGrpSpPr/>
          <p:nvPr/>
        </p:nvGrpSpPr>
        <p:grpSpPr>
          <a:xfrm>
            <a:off x="674262" y="3091483"/>
            <a:ext cx="3465842" cy="3465842"/>
            <a:chOff x="1239645" y="3034337"/>
            <a:chExt cx="3046468" cy="3046468"/>
          </a:xfrm>
        </p:grpSpPr>
        <p:grpSp>
          <p:nvGrpSpPr>
            <p:cNvPr id="5" name="Group 4">
              <a:extLst>
                <a:ext uri="{FF2B5EF4-FFF2-40B4-BE49-F238E27FC236}">
                  <a16:creationId xmlns:a16="http://schemas.microsoft.com/office/drawing/2014/main" id="{A6502A95-2E9D-48C7-871A-537CDC18A05C}"/>
                </a:ext>
              </a:extLst>
            </p:cNvPr>
            <p:cNvGrpSpPr/>
            <p:nvPr/>
          </p:nvGrpSpPr>
          <p:grpSpPr>
            <a:xfrm>
              <a:off x="1840012" y="3635177"/>
              <a:ext cx="1845735" cy="1844788"/>
              <a:chOff x="4574848" y="1897856"/>
              <a:chExt cx="3028217" cy="3026664"/>
            </a:xfrm>
          </p:grpSpPr>
          <p:sp>
            <p:nvSpPr>
              <p:cNvPr id="6" name="Freeform: Shape 5">
                <a:extLst>
                  <a:ext uri="{FF2B5EF4-FFF2-40B4-BE49-F238E27FC236}">
                    <a16:creationId xmlns:a16="http://schemas.microsoft.com/office/drawing/2014/main" id="{1AB69892-EC74-4A84-BA47-BABBC8E7103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7" name="Freeform: Shape 6">
                <a:extLst>
                  <a:ext uri="{FF2B5EF4-FFF2-40B4-BE49-F238E27FC236}">
                    <a16:creationId xmlns:a16="http://schemas.microsoft.com/office/drawing/2014/main" id="{99459EFC-7A3A-406D-ACE0-BA2DFA7FED2A}"/>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endParaRPr lang="en-US"/>
              </a:p>
            </p:txBody>
          </p:sp>
        </p:grpSp>
        <p:grpSp>
          <p:nvGrpSpPr>
            <p:cNvPr id="8" name="Group 10">
              <a:extLst>
                <a:ext uri="{FF2B5EF4-FFF2-40B4-BE49-F238E27FC236}">
                  <a16:creationId xmlns:a16="http://schemas.microsoft.com/office/drawing/2014/main" id="{EB106468-5310-443C-8537-B83B65B3ABB8}"/>
                </a:ext>
              </a:extLst>
            </p:cNvPr>
            <p:cNvGrpSpPr/>
            <p:nvPr/>
          </p:nvGrpSpPr>
          <p:grpSpPr>
            <a:xfrm rot="16200000">
              <a:off x="1239645" y="3034337"/>
              <a:ext cx="3046468" cy="3046468"/>
              <a:chOff x="57821" y="1441240"/>
              <a:chExt cx="4262520" cy="4262520"/>
            </a:xfrm>
          </p:grpSpPr>
          <p:grpSp>
            <p:nvGrpSpPr>
              <p:cNvPr id="9" name="Group 16">
                <a:extLst>
                  <a:ext uri="{FF2B5EF4-FFF2-40B4-BE49-F238E27FC236}">
                    <a16:creationId xmlns:a16="http://schemas.microsoft.com/office/drawing/2014/main" id="{1D6CA330-BE5B-46EF-9F1E-0B36834F714B}"/>
                  </a:ext>
                </a:extLst>
              </p:cNvPr>
              <p:cNvGrpSpPr/>
              <p:nvPr userDrawn="1"/>
            </p:nvGrpSpPr>
            <p:grpSpPr>
              <a:xfrm>
                <a:off x="57821" y="1441240"/>
                <a:ext cx="4262520" cy="4262520"/>
                <a:chOff x="634127" y="2000307"/>
                <a:chExt cx="4262520" cy="4262520"/>
              </a:xfrm>
            </p:grpSpPr>
            <p:sp>
              <p:nvSpPr>
                <p:cNvPr id="18" name="Block Arc 49">
                  <a:extLst>
                    <a:ext uri="{FF2B5EF4-FFF2-40B4-BE49-F238E27FC236}">
                      <a16:creationId xmlns:a16="http://schemas.microsoft.com/office/drawing/2014/main" id="{7D16B3E1-D3F4-4F2A-BEA2-71C85749A11F}"/>
                    </a:ext>
                  </a:extLst>
                </p:cNvPr>
                <p:cNvSpPr/>
                <p:nvPr userDrawn="1"/>
              </p:nvSpPr>
              <p:spPr>
                <a:xfrm rot="7200000">
                  <a:off x="634127" y="2000307"/>
                  <a:ext cx="4262520" cy="4262520"/>
                </a:xfrm>
                <a:prstGeom prst="blockArc">
                  <a:avLst>
                    <a:gd name="adj1" fmla="val 10800000"/>
                    <a:gd name="adj2" fmla="val 14451417"/>
                    <a:gd name="adj3" fmla="val 4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Block Arc 50">
                  <a:extLst>
                    <a:ext uri="{FF2B5EF4-FFF2-40B4-BE49-F238E27FC236}">
                      <a16:creationId xmlns:a16="http://schemas.microsoft.com/office/drawing/2014/main" id="{31900CFB-C9A4-44FB-8A54-A80CB4592D38}"/>
                    </a:ext>
                  </a:extLst>
                </p:cNvPr>
                <p:cNvSpPr/>
                <p:nvPr userDrawn="1"/>
              </p:nvSpPr>
              <p:spPr>
                <a:xfrm rot="14400000">
                  <a:off x="634127" y="2000307"/>
                  <a:ext cx="4262520" cy="4262520"/>
                </a:xfrm>
                <a:prstGeom prst="blockArc">
                  <a:avLst>
                    <a:gd name="adj1" fmla="val 10800000"/>
                    <a:gd name="adj2" fmla="val 14451417"/>
                    <a:gd name="adj3" fmla="val 4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Block Arc 51">
                  <a:extLst>
                    <a:ext uri="{FF2B5EF4-FFF2-40B4-BE49-F238E27FC236}">
                      <a16:creationId xmlns:a16="http://schemas.microsoft.com/office/drawing/2014/main" id="{41459845-891D-4931-847C-EF85A2F64924}"/>
                    </a:ext>
                  </a:extLst>
                </p:cNvPr>
                <p:cNvSpPr/>
                <p:nvPr userDrawn="1"/>
              </p:nvSpPr>
              <p:spPr>
                <a:xfrm rot="10800000">
                  <a:off x="634127" y="2000307"/>
                  <a:ext cx="4262520" cy="4262520"/>
                </a:xfrm>
                <a:prstGeom prst="blockArc">
                  <a:avLst>
                    <a:gd name="adj1" fmla="val 10800000"/>
                    <a:gd name="adj2" fmla="val 14451417"/>
                    <a:gd name="adj3" fmla="val 4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1" name="Block Arc 52">
                  <a:extLst>
                    <a:ext uri="{FF2B5EF4-FFF2-40B4-BE49-F238E27FC236}">
                      <a16:creationId xmlns:a16="http://schemas.microsoft.com/office/drawing/2014/main" id="{678D8DFE-FDBB-478D-AC58-B5580FC7C7A0}"/>
                    </a:ext>
                  </a:extLst>
                </p:cNvPr>
                <p:cNvSpPr/>
                <p:nvPr userDrawn="1"/>
              </p:nvSpPr>
              <p:spPr>
                <a:xfrm rot="3600000">
                  <a:off x="634127" y="2000307"/>
                  <a:ext cx="4262520" cy="4262520"/>
                </a:xfrm>
                <a:prstGeom prst="blockArc">
                  <a:avLst>
                    <a:gd name="adj1" fmla="val 10800000"/>
                    <a:gd name="adj2" fmla="val 14451417"/>
                    <a:gd name="adj3" fmla="val 4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1" name="Oval 18">
                <a:extLst>
                  <a:ext uri="{FF2B5EF4-FFF2-40B4-BE49-F238E27FC236}">
                    <a16:creationId xmlns:a16="http://schemas.microsoft.com/office/drawing/2014/main" id="{304E5570-BE7E-457C-A5F2-CF78B9064138}"/>
                  </a:ext>
                </a:extLst>
              </p:cNvPr>
              <p:cNvSpPr/>
              <p:nvPr/>
            </p:nvSpPr>
            <p:spPr>
              <a:xfrm rot="210143">
                <a:off x="3140041" y="1731940"/>
                <a:ext cx="190800" cy="19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9">
                <a:extLst>
                  <a:ext uri="{FF2B5EF4-FFF2-40B4-BE49-F238E27FC236}">
                    <a16:creationId xmlns:a16="http://schemas.microsoft.com/office/drawing/2014/main" id="{F648BCCD-2C91-4C73-9CBD-D8A124CE16D6}"/>
                  </a:ext>
                </a:extLst>
              </p:cNvPr>
              <p:cNvSpPr/>
              <p:nvPr/>
            </p:nvSpPr>
            <p:spPr>
              <a:xfrm rot="210143">
                <a:off x="1084975" y="1713528"/>
                <a:ext cx="190800" cy="1908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20">
                <a:extLst>
                  <a:ext uri="{FF2B5EF4-FFF2-40B4-BE49-F238E27FC236}">
                    <a16:creationId xmlns:a16="http://schemas.microsoft.com/office/drawing/2014/main" id="{BE9020CB-ED52-4030-922E-5BEDAB3C2BF3}"/>
                  </a:ext>
                </a:extLst>
              </p:cNvPr>
              <p:cNvSpPr/>
              <p:nvPr/>
            </p:nvSpPr>
            <p:spPr>
              <a:xfrm rot="210143">
                <a:off x="4123728" y="3456224"/>
                <a:ext cx="190800" cy="190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21">
                <a:extLst>
                  <a:ext uri="{FF2B5EF4-FFF2-40B4-BE49-F238E27FC236}">
                    <a16:creationId xmlns:a16="http://schemas.microsoft.com/office/drawing/2014/main" id="{C9451D35-22B6-4690-82F9-5137FBD04AD9}"/>
                  </a:ext>
                </a:extLst>
              </p:cNvPr>
              <p:cNvSpPr/>
              <p:nvPr/>
            </p:nvSpPr>
            <p:spPr>
              <a:xfrm rot="210143">
                <a:off x="3086058" y="5255169"/>
                <a:ext cx="190800" cy="1908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Oval 22">
                <a:extLst>
                  <a:ext uri="{FF2B5EF4-FFF2-40B4-BE49-F238E27FC236}">
                    <a16:creationId xmlns:a16="http://schemas.microsoft.com/office/drawing/2014/main" id="{02CC8060-6B97-4388-B220-F8BBCAC18FE8}"/>
                  </a:ext>
                </a:extLst>
              </p:cNvPr>
              <p:cNvSpPr/>
              <p:nvPr/>
            </p:nvSpPr>
            <p:spPr>
              <a:xfrm rot="210143">
                <a:off x="1062045" y="5223805"/>
                <a:ext cx="190800" cy="19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grpSp>
        <p:nvGrpSpPr>
          <p:cNvPr id="27" name="Group 26">
            <a:extLst>
              <a:ext uri="{FF2B5EF4-FFF2-40B4-BE49-F238E27FC236}">
                <a16:creationId xmlns:a16="http://schemas.microsoft.com/office/drawing/2014/main" id="{D724BB8C-D85E-4B9D-B8A4-5C287E3AB4F4}"/>
              </a:ext>
            </a:extLst>
          </p:cNvPr>
          <p:cNvGrpSpPr/>
          <p:nvPr/>
        </p:nvGrpSpPr>
        <p:grpSpPr>
          <a:xfrm>
            <a:off x="68326" y="2899923"/>
            <a:ext cx="1080051" cy="1452483"/>
            <a:chOff x="5823708" y="3105088"/>
            <a:chExt cx="1330902" cy="1789834"/>
          </a:xfrm>
        </p:grpSpPr>
        <p:sp>
          <p:nvSpPr>
            <p:cNvPr id="24" name="Graphic 22">
              <a:extLst>
                <a:ext uri="{FF2B5EF4-FFF2-40B4-BE49-F238E27FC236}">
                  <a16:creationId xmlns:a16="http://schemas.microsoft.com/office/drawing/2014/main" id="{34325894-2DFB-41DD-9774-D9FCAFF3D61F}"/>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lumMod val="40000"/>
                <a:lumOff val="60000"/>
              </a:schemeClr>
            </a:solidFill>
            <a:ln w="45893" cap="flat">
              <a:noFill/>
              <a:prstDash val="solid"/>
              <a:miter/>
            </a:ln>
          </p:spPr>
          <p:txBody>
            <a:bodyPr rtlCol="0" anchor="ctr"/>
            <a:lstStyle/>
            <a:p>
              <a:endParaRPr lang="en-US"/>
            </a:p>
          </p:txBody>
        </p:sp>
        <p:sp>
          <p:nvSpPr>
            <p:cNvPr id="25" name="Oval 24">
              <a:extLst>
                <a:ext uri="{FF2B5EF4-FFF2-40B4-BE49-F238E27FC236}">
                  <a16:creationId xmlns:a16="http://schemas.microsoft.com/office/drawing/2014/main" id="{104855AE-6B21-4AB0-B6AD-E1C8C0F48B36}"/>
                </a:ext>
              </a:extLst>
            </p:cNvPr>
            <p:cNvSpPr/>
            <p:nvPr/>
          </p:nvSpPr>
          <p:spPr>
            <a:xfrm>
              <a:off x="6051009" y="3319815"/>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89CAF6F-934D-4F54-BAC2-A8457BB901E6}"/>
              </a:ext>
            </a:extLst>
          </p:cNvPr>
          <p:cNvGrpSpPr/>
          <p:nvPr/>
        </p:nvGrpSpPr>
        <p:grpSpPr>
          <a:xfrm>
            <a:off x="988198" y="1885760"/>
            <a:ext cx="1080051" cy="1452483"/>
            <a:chOff x="5823708" y="3105088"/>
            <a:chExt cx="1330902" cy="1789834"/>
          </a:xfrm>
        </p:grpSpPr>
        <p:sp>
          <p:nvSpPr>
            <p:cNvPr id="29" name="Graphic 22">
              <a:extLst>
                <a:ext uri="{FF2B5EF4-FFF2-40B4-BE49-F238E27FC236}">
                  <a16:creationId xmlns:a16="http://schemas.microsoft.com/office/drawing/2014/main" id="{0D4A20BD-03A0-4DD0-ADDB-32B06B372CBE}"/>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1">
                <a:lumMod val="40000"/>
                <a:lumOff val="60000"/>
              </a:schemeClr>
            </a:solidFill>
            <a:ln w="45893" cap="flat">
              <a:noFill/>
              <a:prstDash val="solid"/>
              <a:miter/>
            </a:ln>
          </p:spPr>
          <p:txBody>
            <a:bodyPr rtlCol="0" anchor="ctr"/>
            <a:lstStyle/>
            <a:p>
              <a:endParaRPr lang="en-US"/>
            </a:p>
          </p:txBody>
        </p:sp>
        <p:sp>
          <p:nvSpPr>
            <p:cNvPr id="30" name="Oval 29">
              <a:extLst>
                <a:ext uri="{FF2B5EF4-FFF2-40B4-BE49-F238E27FC236}">
                  <a16:creationId xmlns:a16="http://schemas.microsoft.com/office/drawing/2014/main" id="{DDAF1C06-6AB1-44BC-AFB6-85AE353523F0}"/>
                </a:ext>
              </a:extLst>
            </p:cNvPr>
            <p:cNvSpPr/>
            <p:nvPr/>
          </p:nvSpPr>
          <p:spPr>
            <a:xfrm>
              <a:off x="6051009" y="331981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2B613E3-D81E-4C49-9F3A-33ECBB8325C2}"/>
              </a:ext>
            </a:extLst>
          </p:cNvPr>
          <p:cNvGrpSpPr/>
          <p:nvPr/>
        </p:nvGrpSpPr>
        <p:grpSpPr>
          <a:xfrm>
            <a:off x="1903163" y="1469256"/>
            <a:ext cx="1080051" cy="1452483"/>
            <a:chOff x="5823708" y="3105088"/>
            <a:chExt cx="1330902" cy="1789834"/>
          </a:xfrm>
        </p:grpSpPr>
        <p:sp>
          <p:nvSpPr>
            <p:cNvPr id="32" name="Graphic 22">
              <a:extLst>
                <a:ext uri="{FF2B5EF4-FFF2-40B4-BE49-F238E27FC236}">
                  <a16:creationId xmlns:a16="http://schemas.microsoft.com/office/drawing/2014/main" id="{AC4A0506-A3E9-4F2D-B6F4-5B54516BA806}"/>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lumMod val="40000"/>
                <a:lumOff val="60000"/>
              </a:schemeClr>
            </a:solidFill>
            <a:ln w="45893"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id="{FDBC383B-7137-4538-AFEC-2C7D78D3F153}"/>
                </a:ext>
              </a:extLst>
            </p:cNvPr>
            <p:cNvSpPr/>
            <p:nvPr/>
          </p:nvSpPr>
          <p:spPr>
            <a:xfrm>
              <a:off x="6051009" y="3319815"/>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40B37147-E412-4416-9BB6-C09F86AE8A89}"/>
              </a:ext>
            </a:extLst>
          </p:cNvPr>
          <p:cNvGrpSpPr/>
          <p:nvPr/>
        </p:nvGrpSpPr>
        <p:grpSpPr>
          <a:xfrm>
            <a:off x="2798755" y="1896874"/>
            <a:ext cx="1080051" cy="1452483"/>
            <a:chOff x="5823708" y="3105088"/>
            <a:chExt cx="1330902" cy="1789834"/>
          </a:xfrm>
        </p:grpSpPr>
        <p:sp>
          <p:nvSpPr>
            <p:cNvPr id="35" name="Graphic 22">
              <a:extLst>
                <a:ext uri="{FF2B5EF4-FFF2-40B4-BE49-F238E27FC236}">
                  <a16:creationId xmlns:a16="http://schemas.microsoft.com/office/drawing/2014/main" id="{53DF9C08-C89C-4817-B264-6F671C741664}"/>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1">
                <a:lumMod val="40000"/>
                <a:lumOff val="60000"/>
              </a:schemeClr>
            </a:solidFill>
            <a:ln w="45893" cap="flat">
              <a:noFill/>
              <a:prstDash val="solid"/>
              <a:miter/>
            </a:ln>
          </p:spPr>
          <p:txBody>
            <a:bodyPr rtlCol="0" anchor="ctr"/>
            <a:lstStyle/>
            <a:p>
              <a:endParaRPr lang="en-US"/>
            </a:p>
          </p:txBody>
        </p:sp>
        <p:sp>
          <p:nvSpPr>
            <p:cNvPr id="36" name="Oval 35">
              <a:extLst>
                <a:ext uri="{FF2B5EF4-FFF2-40B4-BE49-F238E27FC236}">
                  <a16:creationId xmlns:a16="http://schemas.microsoft.com/office/drawing/2014/main" id="{93039FB4-9942-4FE2-A14A-A9389CE79C7C}"/>
                </a:ext>
              </a:extLst>
            </p:cNvPr>
            <p:cNvSpPr/>
            <p:nvPr/>
          </p:nvSpPr>
          <p:spPr>
            <a:xfrm>
              <a:off x="6051009" y="331981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F5E8301C-B88D-40AC-93C3-EEF7EB79AF85}"/>
              </a:ext>
            </a:extLst>
          </p:cNvPr>
          <p:cNvGrpSpPr/>
          <p:nvPr/>
        </p:nvGrpSpPr>
        <p:grpSpPr>
          <a:xfrm>
            <a:off x="3694347" y="2915935"/>
            <a:ext cx="1080051" cy="1452483"/>
            <a:chOff x="5823708" y="3105088"/>
            <a:chExt cx="1330902" cy="1789834"/>
          </a:xfrm>
        </p:grpSpPr>
        <p:sp>
          <p:nvSpPr>
            <p:cNvPr id="38" name="Graphic 22">
              <a:extLst>
                <a:ext uri="{FF2B5EF4-FFF2-40B4-BE49-F238E27FC236}">
                  <a16:creationId xmlns:a16="http://schemas.microsoft.com/office/drawing/2014/main" id="{6F519202-3A85-455A-8843-2A2007096EC1}"/>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lumMod val="40000"/>
                <a:lumOff val="60000"/>
              </a:schemeClr>
            </a:solidFill>
            <a:ln w="45893" cap="flat">
              <a:noFill/>
              <a:prstDash val="solid"/>
              <a:miter/>
            </a:ln>
          </p:spPr>
          <p:txBody>
            <a:bodyPr rtlCol="0" anchor="ctr"/>
            <a:lstStyle/>
            <a:p>
              <a:endParaRPr lang="en-US"/>
            </a:p>
          </p:txBody>
        </p:sp>
        <p:sp>
          <p:nvSpPr>
            <p:cNvPr id="39" name="Oval 38">
              <a:extLst>
                <a:ext uri="{FF2B5EF4-FFF2-40B4-BE49-F238E27FC236}">
                  <a16:creationId xmlns:a16="http://schemas.microsoft.com/office/drawing/2014/main" id="{02BBDD33-502F-4A39-9369-BC0A0F2D5473}"/>
                </a:ext>
              </a:extLst>
            </p:cNvPr>
            <p:cNvSpPr/>
            <p:nvPr/>
          </p:nvSpPr>
          <p:spPr>
            <a:xfrm>
              <a:off x="6051009" y="3319815"/>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51">
            <a:extLst>
              <a:ext uri="{FF2B5EF4-FFF2-40B4-BE49-F238E27FC236}">
                <a16:creationId xmlns:a16="http://schemas.microsoft.com/office/drawing/2014/main" id="{5EEF83C9-F72A-4A55-97C0-BCBCCF98EC59}"/>
              </a:ext>
            </a:extLst>
          </p:cNvPr>
          <p:cNvSpPr/>
          <p:nvPr/>
        </p:nvSpPr>
        <p:spPr>
          <a:xfrm>
            <a:off x="305032" y="3297955"/>
            <a:ext cx="303320" cy="2224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27">
            <a:extLst>
              <a:ext uri="{FF2B5EF4-FFF2-40B4-BE49-F238E27FC236}">
                <a16:creationId xmlns:a16="http://schemas.microsoft.com/office/drawing/2014/main" id="{1DDD29EF-6977-46A7-BDCE-8BFA17685F03}"/>
              </a:ext>
            </a:extLst>
          </p:cNvPr>
          <p:cNvSpPr/>
          <p:nvPr/>
        </p:nvSpPr>
        <p:spPr>
          <a:xfrm>
            <a:off x="1790172" y="2216013"/>
            <a:ext cx="315482" cy="24233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7">
            <a:extLst>
              <a:ext uri="{FF2B5EF4-FFF2-40B4-BE49-F238E27FC236}">
                <a16:creationId xmlns:a16="http://schemas.microsoft.com/office/drawing/2014/main" id="{CAD8E48C-DF86-4323-9E6A-10FE3F06ADB7}"/>
              </a:ext>
            </a:extLst>
          </p:cNvPr>
          <p:cNvSpPr/>
          <p:nvPr/>
        </p:nvSpPr>
        <p:spPr>
          <a:xfrm>
            <a:off x="3765941" y="2180257"/>
            <a:ext cx="320746" cy="27680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Round Same Side Corner Rectangle 36">
            <a:extLst>
              <a:ext uri="{FF2B5EF4-FFF2-40B4-BE49-F238E27FC236}">
                <a16:creationId xmlns:a16="http://schemas.microsoft.com/office/drawing/2014/main" id="{3280D11E-E404-495D-BF9C-C1EBC8710D08}"/>
              </a:ext>
            </a:extLst>
          </p:cNvPr>
          <p:cNvSpPr/>
          <p:nvPr/>
        </p:nvSpPr>
        <p:spPr>
          <a:xfrm>
            <a:off x="2768000" y="1673770"/>
            <a:ext cx="325903" cy="25766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9">
            <a:extLst>
              <a:ext uri="{FF2B5EF4-FFF2-40B4-BE49-F238E27FC236}">
                <a16:creationId xmlns:a16="http://schemas.microsoft.com/office/drawing/2014/main" id="{90EAEB01-E958-4FCE-92C4-FF4F4FD33476}"/>
              </a:ext>
            </a:extLst>
          </p:cNvPr>
          <p:cNvSpPr/>
          <p:nvPr/>
        </p:nvSpPr>
        <p:spPr>
          <a:xfrm>
            <a:off x="4764180" y="3259728"/>
            <a:ext cx="323283" cy="30262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60" name="Group 59">
            <a:extLst>
              <a:ext uri="{FF2B5EF4-FFF2-40B4-BE49-F238E27FC236}">
                <a16:creationId xmlns:a16="http://schemas.microsoft.com/office/drawing/2014/main" id="{9644EDF5-5540-4971-A968-76122F9AEC2B}"/>
              </a:ext>
            </a:extLst>
          </p:cNvPr>
          <p:cNvGrpSpPr/>
          <p:nvPr/>
        </p:nvGrpSpPr>
        <p:grpSpPr>
          <a:xfrm>
            <a:off x="5089996" y="2702507"/>
            <a:ext cx="1980000" cy="1311373"/>
            <a:chOff x="4678493" y="1987706"/>
            <a:chExt cx="2712942" cy="1811627"/>
          </a:xfrm>
        </p:grpSpPr>
        <p:sp>
          <p:nvSpPr>
            <p:cNvPr id="61" name="Right Arrow 51">
              <a:extLst>
                <a:ext uri="{FF2B5EF4-FFF2-40B4-BE49-F238E27FC236}">
                  <a16:creationId xmlns:a16="http://schemas.microsoft.com/office/drawing/2014/main" id="{1C8C60E0-C002-4582-B01B-31EA578FABB5}"/>
                </a:ext>
              </a:extLst>
            </p:cNvPr>
            <p:cNvSpPr/>
            <p:nvPr/>
          </p:nvSpPr>
          <p:spPr>
            <a:xfrm>
              <a:off x="5869620" y="1987706"/>
              <a:ext cx="1521815" cy="7537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2" name="Isosceles Triangle 29">
              <a:extLst>
                <a:ext uri="{FF2B5EF4-FFF2-40B4-BE49-F238E27FC236}">
                  <a16:creationId xmlns:a16="http://schemas.microsoft.com/office/drawing/2014/main" id="{FC1E121B-CF5F-4136-BFE9-4D500C60097F}"/>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nvGrpSpPr>
          <p:cNvPr id="65" name="Group 64">
            <a:extLst>
              <a:ext uri="{FF2B5EF4-FFF2-40B4-BE49-F238E27FC236}">
                <a16:creationId xmlns:a16="http://schemas.microsoft.com/office/drawing/2014/main" id="{95D2768D-6885-4715-B052-5E0E0A91ACFC}"/>
              </a:ext>
            </a:extLst>
          </p:cNvPr>
          <p:cNvGrpSpPr/>
          <p:nvPr/>
        </p:nvGrpSpPr>
        <p:grpSpPr>
          <a:xfrm flipV="1">
            <a:off x="5089996" y="3446902"/>
            <a:ext cx="1980000" cy="1434729"/>
            <a:chOff x="4678493" y="1987706"/>
            <a:chExt cx="2712942" cy="1811627"/>
          </a:xfrm>
        </p:grpSpPr>
        <p:sp>
          <p:nvSpPr>
            <p:cNvPr id="66" name="Right Arrow 61">
              <a:extLst>
                <a:ext uri="{FF2B5EF4-FFF2-40B4-BE49-F238E27FC236}">
                  <a16:creationId xmlns:a16="http://schemas.microsoft.com/office/drawing/2014/main" id="{672455B4-DC91-41E7-8ED0-D370D4980354}"/>
                </a:ext>
              </a:extLst>
            </p:cNvPr>
            <p:cNvSpPr/>
            <p:nvPr/>
          </p:nvSpPr>
          <p:spPr>
            <a:xfrm>
              <a:off x="5869620" y="1987706"/>
              <a:ext cx="1521815" cy="7537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7" name="Isosceles Triangle 29">
              <a:extLst>
                <a:ext uri="{FF2B5EF4-FFF2-40B4-BE49-F238E27FC236}">
                  <a16:creationId xmlns:a16="http://schemas.microsoft.com/office/drawing/2014/main" id="{5B0A2B59-5FAA-4245-A05B-45D0210DABA5}"/>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68" name="Rounded Rectangle 102">
            <a:extLst>
              <a:ext uri="{FF2B5EF4-FFF2-40B4-BE49-F238E27FC236}">
                <a16:creationId xmlns:a16="http://schemas.microsoft.com/office/drawing/2014/main" id="{5BBA4220-9FCE-4889-AD90-7BD8BDE44ED9}"/>
              </a:ext>
            </a:extLst>
          </p:cNvPr>
          <p:cNvSpPr/>
          <p:nvPr/>
        </p:nvSpPr>
        <p:spPr>
          <a:xfrm rot="18900000">
            <a:off x="4751990" y="3171863"/>
            <a:ext cx="1010420" cy="101042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Left Arrow 1">
            <a:extLst>
              <a:ext uri="{FF2B5EF4-FFF2-40B4-BE49-F238E27FC236}">
                <a16:creationId xmlns:a16="http://schemas.microsoft.com/office/drawing/2014/main" id="{3E2C8FB5-E2B4-4417-B823-26DA25DD625B}"/>
              </a:ext>
            </a:extLst>
          </p:cNvPr>
          <p:cNvSpPr>
            <a:spLocks noChangeAspect="1"/>
          </p:cNvSpPr>
          <p:nvPr/>
        </p:nvSpPr>
        <p:spPr>
          <a:xfrm>
            <a:off x="5087463" y="3583851"/>
            <a:ext cx="645721" cy="628487"/>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 name="Rounded Rectangle 2"/>
          <p:cNvSpPr/>
          <p:nvPr/>
        </p:nvSpPr>
        <p:spPr>
          <a:xfrm>
            <a:off x="7059032" y="2465122"/>
            <a:ext cx="4402139" cy="105525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t>1. Ôn lại kiến thức chủ đề E </a:t>
            </a:r>
          </a:p>
        </p:txBody>
      </p:sp>
      <p:sp>
        <p:nvSpPr>
          <p:cNvPr id="71" name="Rounded Rectangle 70"/>
          <p:cNvSpPr/>
          <p:nvPr/>
        </p:nvSpPr>
        <p:spPr>
          <a:xfrm>
            <a:off x="7059032" y="3961971"/>
            <a:ext cx="4391175" cy="1242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t>2. Xem trước nội dung bài 1 Chủ đề F</a:t>
            </a:r>
          </a:p>
        </p:txBody>
      </p:sp>
    </p:spTree>
    <p:extLst>
      <p:ext uri="{BB962C8B-B14F-4D97-AF65-F5344CB8AC3E}">
        <p14:creationId xmlns:p14="http://schemas.microsoft.com/office/powerpoint/2010/main" val="20786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down)">
                                      <p:cBhvr>
                                        <p:cTn id="13" dur="500"/>
                                        <p:tgtEl>
                                          <p:spTgt spid="60"/>
                                        </p:tgtEl>
                                      </p:cBhvr>
                                    </p:animEffect>
                                  </p:childTnLst>
                                </p:cTn>
                              </p:par>
                              <p:par>
                                <p:cTn id="14" presetID="22" presetClass="entr" presetSubtype="4"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00"/>
                                        <p:tgtEl>
                                          <p:spTgt spid="6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9" grpId="0" animBg="1"/>
      <p:bldP spid="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F5FD9B7-A226-463F-B55D-D0291BE8357E}"/>
              </a:ext>
            </a:extLst>
          </p:cNvPr>
          <p:cNvSpPr/>
          <p:nvPr/>
        </p:nvSpPr>
        <p:spPr>
          <a:xfrm flipH="1">
            <a:off x="25121" y="277125"/>
            <a:ext cx="4574039" cy="6397073"/>
          </a:xfrm>
          <a:custGeom>
            <a:avLst/>
            <a:gdLst>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796641 w 4642135"/>
              <a:gd name="connsiteY237" fmla="*/ 5618532 h 5643519"/>
              <a:gd name="connsiteX238" fmla="*/ 2796641 w 4642135"/>
              <a:gd name="connsiteY238" fmla="*/ 5567820 h 5643519"/>
              <a:gd name="connsiteX239" fmla="*/ 2819411 w 4642135"/>
              <a:gd name="connsiteY239" fmla="*/ 5567433 h 5643519"/>
              <a:gd name="connsiteX240" fmla="*/ 2843128 w 4642135"/>
              <a:gd name="connsiteY240" fmla="*/ 5522432 h 5643519"/>
              <a:gd name="connsiteX241" fmla="*/ 2860426 w 4642135"/>
              <a:gd name="connsiteY241" fmla="*/ 5042409 h 5643519"/>
              <a:gd name="connsiteX242" fmla="*/ 2858265 w 4642135"/>
              <a:gd name="connsiteY242" fmla="*/ 5018623 h 5643519"/>
              <a:gd name="connsiteX243" fmla="*/ 2853940 w 4642135"/>
              <a:gd name="connsiteY243" fmla="*/ 5018623 h 5643519"/>
              <a:gd name="connsiteX244" fmla="*/ 2667985 w 4642135"/>
              <a:gd name="connsiteY244" fmla="*/ 5544055 h 5643519"/>
              <a:gd name="connsiteX245" fmla="*/ 2683120 w 4642135"/>
              <a:gd name="connsiteY245" fmla="*/ 5563514 h 5643519"/>
              <a:gd name="connsiteX246" fmla="*/ 2693498 w 4642135"/>
              <a:gd name="connsiteY246" fmla="*/ 5563913 h 5643519"/>
              <a:gd name="connsiteX247" fmla="*/ 2693498 w 4642135"/>
              <a:gd name="connsiteY247" fmla="*/ 5614498 h 5643519"/>
              <a:gd name="connsiteX248" fmla="*/ 2274452 w 4642135"/>
              <a:gd name="connsiteY248" fmla="*/ 5598110 h 5643519"/>
              <a:gd name="connsiteX249" fmla="*/ 2360943 w 4642135"/>
              <a:gd name="connsiteY249" fmla="*/ 5524593 h 5643519"/>
              <a:gd name="connsiteX250" fmla="*/ 2700418 w 4642135"/>
              <a:gd name="connsiteY250" fmla="*/ 4800235 h 5643519"/>
              <a:gd name="connsiteX251" fmla="*/ 2851777 w 4642135"/>
              <a:gd name="connsiteY251" fmla="*/ 4454272 h 5643519"/>
              <a:gd name="connsiteX252" fmla="*/ 2856101 w 4642135"/>
              <a:gd name="connsiteY252" fmla="*/ 4395889 h 5643519"/>
              <a:gd name="connsiteX253" fmla="*/ 2581495 w 4642135"/>
              <a:gd name="connsiteY253" fmla="*/ 3515847 h 5643519"/>
              <a:gd name="connsiteX254" fmla="*/ 1854973 w 4642135"/>
              <a:gd name="connsiteY254" fmla="*/ 2006584 h 5643519"/>
              <a:gd name="connsiteX255" fmla="*/ 1502522 w 4642135"/>
              <a:gd name="connsiteY255" fmla="*/ 1258440 h 5643519"/>
              <a:gd name="connsiteX256" fmla="*/ 1489548 w 4642135"/>
              <a:gd name="connsiteY256" fmla="*/ 1228168 h 5643519"/>
              <a:gd name="connsiteX257" fmla="*/ 1485224 w 4642135"/>
              <a:gd name="connsiteY257" fmla="*/ 1273574 h 5643519"/>
              <a:gd name="connsiteX258" fmla="*/ 1379274 w 4642135"/>
              <a:gd name="connsiteY258" fmla="*/ 1068160 h 5643519"/>
              <a:gd name="connsiteX259" fmla="*/ 1476574 w 4642135"/>
              <a:gd name="connsiteY259" fmla="*/ 1392500 h 5643519"/>
              <a:gd name="connsiteX260" fmla="*/ 1426843 w 4642135"/>
              <a:gd name="connsiteY260" fmla="*/ 1366553 h 5643519"/>
              <a:gd name="connsiteX261" fmla="*/ 1498197 w 4642135"/>
              <a:gd name="connsiteY261" fmla="*/ 1535210 h 5643519"/>
              <a:gd name="connsiteX262" fmla="*/ 1487387 w 4642135"/>
              <a:gd name="connsiteY262" fmla="*/ 1539535 h 5643519"/>
              <a:gd name="connsiteX263" fmla="*/ 1405221 w 4642135"/>
              <a:gd name="connsiteY263" fmla="*/ 1457368 h 5643519"/>
              <a:gd name="connsiteX264" fmla="*/ 1398733 w 4642135"/>
              <a:gd name="connsiteY264" fmla="*/ 1461693 h 5643519"/>
              <a:gd name="connsiteX265" fmla="*/ 1465764 w 4642135"/>
              <a:gd name="connsiteY265" fmla="*/ 1649809 h 5643519"/>
              <a:gd name="connsiteX266" fmla="*/ 1470089 w 4642135"/>
              <a:gd name="connsiteY266" fmla="*/ 1682244 h 5643519"/>
              <a:gd name="connsiteX267" fmla="*/ 1441978 w 4642135"/>
              <a:gd name="connsiteY267" fmla="*/ 1669271 h 5643519"/>
              <a:gd name="connsiteX268" fmla="*/ 1364137 w 4642135"/>
              <a:gd name="connsiteY268" fmla="*/ 1626025 h 5643519"/>
              <a:gd name="connsiteX269" fmla="*/ 1472250 w 4642135"/>
              <a:gd name="connsiteY269" fmla="*/ 1820629 h 5643519"/>
              <a:gd name="connsiteX270" fmla="*/ 1480899 w 4642135"/>
              <a:gd name="connsiteY270" fmla="*/ 1855226 h 5643519"/>
              <a:gd name="connsiteX271" fmla="*/ 1450627 w 4642135"/>
              <a:gd name="connsiteY271" fmla="*/ 1844413 h 5643519"/>
              <a:gd name="connsiteX272" fmla="*/ 1301432 w 4642135"/>
              <a:gd name="connsiteY272" fmla="*/ 1693054 h 5643519"/>
              <a:gd name="connsiteX273" fmla="*/ 1262511 w 4642135"/>
              <a:gd name="connsiteY273" fmla="*/ 1641160 h 5643519"/>
              <a:gd name="connsiteX274" fmla="*/ 1498197 w 4642135"/>
              <a:gd name="connsiteY274" fmla="*/ 2095236 h 5643519"/>
              <a:gd name="connsiteX275" fmla="*/ 1305756 w 4642135"/>
              <a:gd name="connsiteY275" fmla="*/ 1857387 h 5643519"/>
              <a:gd name="connsiteX276" fmla="*/ 1264672 w 4642135"/>
              <a:gd name="connsiteY276" fmla="*/ 1775221 h 5643519"/>
              <a:gd name="connsiteX277" fmla="*/ 1281970 w 4642135"/>
              <a:gd name="connsiteY277" fmla="*/ 2002260 h 5643519"/>
              <a:gd name="connsiteX278" fmla="*/ 1154398 w 4642135"/>
              <a:gd name="connsiteY278" fmla="*/ 1738463 h 5643519"/>
              <a:gd name="connsiteX279" fmla="*/ 1141424 w 4642135"/>
              <a:gd name="connsiteY279" fmla="*/ 1876848 h 5643519"/>
              <a:gd name="connsiteX280" fmla="*/ 1007363 w 4642135"/>
              <a:gd name="connsiteY280" fmla="*/ 1150326 h 5643519"/>
              <a:gd name="connsiteX281" fmla="*/ 955469 w 4642135"/>
              <a:gd name="connsiteY281" fmla="*/ 1219519 h 5643519"/>
              <a:gd name="connsiteX282" fmla="*/ 923034 w 4642135"/>
              <a:gd name="connsiteY282" fmla="*/ 1295197 h 5643519"/>
              <a:gd name="connsiteX283" fmla="*/ 886276 w 4642135"/>
              <a:gd name="connsiteY283" fmla="*/ 1403311 h 5643519"/>
              <a:gd name="connsiteX284" fmla="*/ 860329 w 4642135"/>
              <a:gd name="connsiteY284" fmla="*/ 1213031 h 5643519"/>
              <a:gd name="connsiteX285" fmla="*/ 806271 w 4642135"/>
              <a:gd name="connsiteY285" fmla="*/ 1669271 h 5643519"/>
              <a:gd name="connsiteX286" fmla="*/ 713295 w 4642135"/>
              <a:gd name="connsiteY286" fmla="*/ 1511424 h 5643519"/>
              <a:gd name="connsiteX287" fmla="*/ 713295 w 4642135"/>
              <a:gd name="connsiteY287" fmla="*/ 1693054 h 5643519"/>
              <a:gd name="connsiteX288" fmla="*/ 704646 w 4642135"/>
              <a:gd name="connsiteY288" fmla="*/ 1719002 h 5643519"/>
              <a:gd name="connsiteX289" fmla="*/ 678699 w 4642135"/>
              <a:gd name="connsiteY289" fmla="*/ 1697379 h 5643519"/>
              <a:gd name="connsiteX290" fmla="*/ 603018 w 4642135"/>
              <a:gd name="connsiteY290" fmla="*/ 1567643 h 5643519"/>
              <a:gd name="connsiteX291" fmla="*/ 568422 w 4642135"/>
              <a:gd name="connsiteY291" fmla="*/ 1468179 h 5643519"/>
              <a:gd name="connsiteX292" fmla="*/ 752216 w 4642135"/>
              <a:gd name="connsiteY292" fmla="*/ 960047 h 5643519"/>
              <a:gd name="connsiteX293" fmla="*/ 920873 w 4642135"/>
              <a:gd name="connsiteY293" fmla="*/ 735171 h 5643519"/>
              <a:gd name="connsiteX294" fmla="*/ 953306 w 4642135"/>
              <a:gd name="connsiteY294" fmla="*/ 683276 h 5643519"/>
              <a:gd name="connsiteX295" fmla="*/ 959793 w 4642135"/>
              <a:gd name="connsiteY295" fmla="*/ 663815 h 5643519"/>
              <a:gd name="connsiteX296" fmla="*/ 942495 w 4642135"/>
              <a:gd name="connsiteY296" fmla="*/ 672464 h 5643519"/>
              <a:gd name="connsiteX297" fmla="*/ 747891 w 4642135"/>
              <a:gd name="connsiteY297" fmla="*/ 938424 h 5643519"/>
              <a:gd name="connsiteX298" fmla="*/ 728430 w 4642135"/>
              <a:gd name="connsiteY298" fmla="*/ 955722 h 5643519"/>
              <a:gd name="connsiteX299" fmla="*/ 817084 w 4642135"/>
              <a:gd name="connsiteY299" fmla="*/ 711385 h 5643519"/>
              <a:gd name="connsiteX300" fmla="*/ 548963 w 4642135"/>
              <a:gd name="connsiteY300" fmla="*/ 1040049 h 5643519"/>
              <a:gd name="connsiteX301" fmla="*/ 672211 w 4642135"/>
              <a:gd name="connsiteY301" fmla="*/ 750306 h 5643519"/>
              <a:gd name="connsiteX302" fmla="*/ 460308 w 4642135"/>
              <a:gd name="connsiteY302" fmla="*/ 979506 h 5643519"/>
              <a:gd name="connsiteX303" fmla="*/ 492744 w 4642135"/>
              <a:gd name="connsiteY303" fmla="*/ 838960 h 5643519"/>
              <a:gd name="connsiteX304" fmla="*/ 345709 w 4642135"/>
              <a:gd name="connsiteY304" fmla="*/ 1046537 h 5643519"/>
              <a:gd name="connsiteX305" fmla="*/ 542475 w 4642135"/>
              <a:gd name="connsiteY305" fmla="*/ 609759 h 5643519"/>
              <a:gd name="connsiteX306" fmla="*/ 466796 w 4642135"/>
              <a:gd name="connsiteY306" fmla="*/ 687601 h 5643519"/>
              <a:gd name="connsiteX307" fmla="*/ 198675 w 4642135"/>
              <a:gd name="connsiteY307" fmla="*/ 1143838 h 5643519"/>
              <a:gd name="connsiteX308" fmla="*/ 172728 w 4642135"/>
              <a:gd name="connsiteY308" fmla="*/ 1176274 h 5643519"/>
              <a:gd name="connsiteX309" fmla="*/ 270029 w 4642135"/>
              <a:gd name="connsiteY309" fmla="*/ 880042 h 5643519"/>
              <a:gd name="connsiteX310" fmla="*/ 449498 w 4642135"/>
              <a:gd name="connsiteY310" fmla="*/ 629219 h 5643519"/>
              <a:gd name="connsiteX311" fmla="*/ 200836 w 4642135"/>
              <a:gd name="connsiteY311" fmla="*/ 849770 h 5643519"/>
              <a:gd name="connsiteX312" fmla="*/ 14881 w 4642135"/>
              <a:gd name="connsiteY312" fmla="*/ 1128704 h 5643519"/>
              <a:gd name="connsiteX313" fmla="*/ 6232 w 4642135"/>
              <a:gd name="connsiteY313" fmla="*/ 1046537 h 5643519"/>
              <a:gd name="connsiteX314" fmla="*/ 32179 w 4642135"/>
              <a:gd name="connsiteY314" fmla="*/ 973020 h 5643519"/>
              <a:gd name="connsiteX315" fmla="*/ 512203 w 4642135"/>
              <a:gd name="connsiteY315" fmla="*/ 501646 h 5643519"/>
              <a:gd name="connsiteX316" fmla="*/ 594369 w 4642135"/>
              <a:gd name="connsiteY316" fmla="*/ 467050 h 5643519"/>
              <a:gd name="connsiteX317" fmla="*/ 168403 w 4642135"/>
              <a:gd name="connsiteY317" fmla="*/ 557865 h 5643519"/>
              <a:gd name="connsiteX318" fmla="*/ 272192 w 4642135"/>
              <a:gd name="connsiteY318" fmla="*/ 488672 h 5643519"/>
              <a:gd name="connsiteX319" fmla="*/ 391116 w 4642135"/>
              <a:gd name="connsiteY319" fmla="*/ 412992 h 5643519"/>
              <a:gd name="connsiteX320" fmla="*/ 525176 w 4642135"/>
              <a:gd name="connsiteY320" fmla="*/ 378396 h 5643519"/>
              <a:gd name="connsiteX321" fmla="*/ 661401 w 4642135"/>
              <a:gd name="connsiteY321" fmla="*/ 363261 h 5643519"/>
              <a:gd name="connsiteX322" fmla="*/ 434361 w 4642135"/>
              <a:gd name="connsiteY322" fmla="*/ 324340 h 5643519"/>
              <a:gd name="connsiteX323" fmla="*/ 507878 w 4642135"/>
              <a:gd name="connsiteY323" fmla="*/ 313527 h 5643519"/>
              <a:gd name="connsiteX324" fmla="*/ 507878 w 4642135"/>
              <a:gd name="connsiteY324" fmla="*/ 309203 h 5643519"/>
              <a:gd name="connsiteX325" fmla="*/ 417063 w 4642135"/>
              <a:gd name="connsiteY325" fmla="*/ 309203 h 5643519"/>
              <a:gd name="connsiteX326" fmla="*/ 881952 w 4642135"/>
              <a:gd name="connsiteY326" fmla="*/ 276770 h 5643519"/>
              <a:gd name="connsiteX327" fmla="*/ 1067907 w 4642135"/>
              <a:gd name="connsiteY327" fmla="*/ 298393 h 5643519"/>
              <a:gd name="connsiteX328" fmla="*/ 1223590 w 4642135"/>
              <a:gd name="connsiteY328" fmla="*/ 371910 h 5643519"/>
              <a:gd name="connsiteX329" fmla="*/ 1258187 w 4642135"/>
              <a:gd name="connsiteY329" fmla="*/ 367585 h 5643519"/>
              <a:gd name="connsiteX330" fmla="*/ 1640907 w 4642135"/>
              <a:gd name="connsiteY330" fmla="*/ 30271 h 5643519"/>
              <a:gd name="connsiteX331" fmla="*/ 1716587 w 4642135"/>
              <a:gd name="connsiteY331"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796641 w 4642135"/>
              <a:gd name="connsiteY237" fmla="*/ 5618532 h 5643519"/>
              <a:gd name="connsiteX238" fmla="*/ 2796641 w 4642135"/>
              <a:gd name="connsiteY238" fmla="*/ 5567820 h 5643519"/>
              <a:gd name="connsiteX239" fmla="*/ 2843128 w 4642135"/>
              <a:gd name="connsiteY239" fmla="*/ 5522432 h 5643519"/>
              <a:gd name="connsiteX240" fmla="*/ 2860426 w 4642135"/>
              <a:gd name="connsiteY240" fmla="*/ 5042409 h 5643519"/>
              <a:gd name="connsiteX241" fmla="*/ 2858265 w 4642135"/>
              <a:gd name="connsiteY241" fmla="*/ 5018623 h 5643519"/>
              <a:gd name="connsiteX242" fmla="*/ 2853940 w 4642135"/>
              <a:gd name="connsiteY242" fmla="*/ 5018623 h 5643519"/>
              <a:gd name="connsiteX243" fmla="*/ 2667985 w 4642135"/>
              <a:gd name="connsiteY243" fmla="*/ 5544055 h 5643519"/>
              <a:gd name="connsiteX244" fmla="*/ 2683120 w 4642135"/>
              <a:gd name="connsiteY244" fmla="*/ 5563514 h 5643519"/>
              <a:gd name="connsiteX245" fmla="*/ 2693498 w 4642135"/>
              <a:gd name="connsiteY245" fmla="*/ 5563913 h 5643519"/>
              <a:gd name="connsiteX246" fmla="*/ 2693498 w 4642135"/>
              <a:gd name="connsiteY246" fmla="*/ 5614498 h 5643519"/>
              <a:gd name="connsiteX247" fmla="*/ 2274452 w 4642135"/>
              <a:gd name="connsiteY247" fmla="*/ 5598110 h 5643519"/>
              <a:gd name="connsiteX248" fmla="*/ 2360943 w 4642135"/>
              <a:gd name="connsiteY248" fmla="*/ 5524593 h 5643519"/>
              <a:gd name="connsiteX249" fmla="*/ 2700418 w 4642135"/>
              <a:gd name="connsiteY249" fmla="*/ 4800235 h 5643519"/>
              <a:gd name="connsiteX250" fmla="*/ 2851777 w 4642135"/>
              <a:gd name="connsiteY250" fmla="*/ 4454272 h 5643519"/>
              <a:gd name="connsiteX251" fmla="*/ 2856101 w 4642135"/>
              <a:gd name="connsiteY251" fmla="*/ 4395889 h 5643519"/>
              <a:gd name="connsiteX252" fmla="*/ 2581495 w 4642135"/>
              <a:gd name="connsiteY252" fmla="*/ 3515847 h 5643519"/>
              <a:gd name="connsiteX253" fmla="*/ 1854973 w 4642135"/>
              <a:gd name="connsiteY253" fmla="*/ 2006584 h 5643519"/>
              <a:gd name="connsiteX254" fmla="*/ 1502522 w 4642135"/>
              <a:gd name="connsiteY254" fmla="*/ 1258440 h 5643519"/>
              <a:gd name="connsiteX255" fmla="*/ 1489548 w 4642135"/>
              <a:gd name="connsiteY255" fmla="*/ 1228168 h 5643519"/>
              <a:gd name="connsiteX256" fmla="*/ 1485224 w 4642135"/>
              <a:gd name="connsiteY256" fmla="*/ 1273574 h 5643519"/>
              <a:gd name="connsiteX257" fmla="*/ 1379274 w 4642135"/>
              <a:gd name="connsiteY257" fmla="*/ 1068160 h 5643519"/>
              <a:gd name="connsiteX258" fmla="*/ 1476574 w 4642135"/>
              <a:gd name="connsiteY258" fmla="*/ 1392500 h 5643519"/>
              <a:gd name="connsiteX259" fmla="*/ 1426843 w 4642135"/>
              <a:gd name="connsiteY259" fmla="*/ 1366553 h 5643519"/>
              <a:gd name="connsiteX260" fmla="*/ 1498197 w 4642135"/>
              <a:gd name="connsiteY260" fmla="*/ 1535210 h 5643519"/>
              <a:gd name="connsiteX261" fmla="*/ 1487387 w 4642135"/>
              <a:gd name="connsiteY261" fmla="*/ 1539535 h 5643519"/>
              <a:gd name="connsiteX262" fmla="*/ 1405221 w 4642135"/>
              <a:gd name="connsiteY262" fmla="*/ 1457368 h 5643519"/>
              <a:gd name="connsiteX263" fmla="*/ 1398733 w 4642135"/>
              <a:gd name="connsiteY263" fmla="*/ 1461693 h 5643519"/>
              <a:gd name="connsiteX264" fmla="*/ 1465764 w 4642135"/>
              <a:gd name="connsiteY264" fmla="*/ 1649809 h 5643519"/>
              <a:gd name="connsiteX265" fmla="*/ 1470089 w 4642135"/>
              <a:gd name="connsiteY265" fmla="*/ 1682244 h 5643519"/>
              <a:gd name="connsiteX266" fmla="*/ 1441978 w 4642135"/>
              <a:gd name="connsiteY266" fmla="*/ 1669271 h 5643519"/>
              <a:gd name="connsiteX267" fmla="*/ 1364137 w 4642135"/>
              <a:gd name="connsiteY267" fmla="*/ 1626025 h 5643519"/>
              <a:gd name="connsiteX268" fmla="*/ 1472250 w 4642135"/>
              <a:gd name="connsiteY268" fmla="*/ 1820629 h 5643519"/>
              <a:gd name="connsiteX269" fmla="*/ 1480899 w 4642135"/>
              <a:gd name="connsiteY269" fmla="*/ 1855226 h 5643519"/>
              <a:gd name="connsiteX270" fmla="*/ 1450627 w 4642135"/>
              <a:gd name="connsiteY270" fmla="*/ 1844413 h 5643519"/>
              <a:gd name="connsiteX271" fmla="*/ 1301432 w 4642135"/>
              <a:gd name="connsiteY271" fmla="*/ 1693054 h 5643519"/>
              <a:gd name="connsiteX272" fmla="*/ 1262511 w 4642135"/>
              <a:gd name="connsiteY272" fmla="*/ 1641160 h 5643519"/>
              <a:gd name="connsiteX273" fmla="*/ 1498197 w 4642135"/>
              <a:gd name="connsiteY273" fmla="*/ 2095236 h 5643519"/>
              <a:gd name="connsiteX274" fmla="*/ 1305756 w 4642135"/>
              <a:gd name="connsiteY274" fmla="*/ 1857387 h 5643519"/>
              <a:gd name="connsiteX275" fmla="*/ 1264672 w 4642135"/>
              <a:gd name="connsiteY275" fmla="*/ 1775221 h 5643519"/>
              <a:gd name="connsiteX276" fmla="*/ 1281970 w 4642135"/>
              <a:gd name="connsiteY276" fmla="*/ 2002260 h 5643519"/>
              <a:gd name="connsiteX277" fmla="*/ 1154398 w 4642135"/>
              <a:gd name="connsiteY277" fmla="*/ 1738463 h 5643519"/>
              <a:gd name="connsiteX278" fmla="*/ 1141424 w 4642135"/>
              <a:gd name="connsiteY278" fmla="*/ 1876848 h 5643519"/>
              <a:gd name="connsiteX279" fmla="*/ 1007363 w 4642135"/>
              <a:gd name="connsiteY279" fmla="*/ 1150326 h 5643519"/>
              <a:gd name="connsiteX280" fmla="*/ 955469 w 4642135"/>
              <a:gd name="connsiteY280" fmla="*/ 1219519 h 5643519"/>
              <a:gd name="connsiteX281" fmla="*/ 923034 w 4642135"/>
              <a:gd name="connsiteY281" fmla="*/ 1295197 h 5643519"/>
              <a:gd name="connsiteX282" fmla="*/ 886276 w 4642135"/>
              <a:gd name="connsiteY282" fmla="*/ 1403311 h 5643519"/>
              <a:gd name="connsiteX283" fmla="*/ 860329 w 4642135"/>
              <a:gd name="connsiteY283" fmla="*/ 1213031 h 5643519"/>
              <a:gd name="connsiteX284" fmla="*/ 806271 w 4642135"/>
              <a:gd name="connsiteY284" fmla="*/ 1669271 h 5643519"/>
              <a:gd name="connsiteX285" fmla="*/ 713295 w 4642135"/>
              <a:gd name="connsiteY285" fmla="*/ 1511424 h 5643519"/>
              <a:gd name="connsiteX286" fmla="*/ 713295 w 4642135"/>
              <a:gd name="connsiteY286" fmla="*/ 1693054 h 5643519"/>
              <a:gd name="connsiteX287" fmla="*/ 704646 w 4642135"/>
              <a:gd name="connsiteY287" fmla="*/ 1719002 h 5643519"/>
              <a:gd name="connsiteX288" fmla="*/ 678699 w 4642135"/>
              <a:gd name="connsiteY288" fmla="*/ 1697379 h 5643519"/>
              <a:gd name="connsiteX289" fmla="*/ 603018 w 4642135"/>
              <a:gd name="connsiteY289" fmla="*/ 1567643 h 5643519"/>
              <a:gd name="connsiteX290" fmla="*/ 568422 w 4642135"/>
              <a:gd name="connsiteY290" fmla="*/ 1468179 h 5643519"/>
              <a:gd name="connsiteX291" fmla="*/ 752216 w 4642135"/>
              <a:gd name="connsiteY291" fmla="*/ 960047 h 5643519"/>
              <a:gd name="connsiteX292" fmla="*/ 920873 w 4642135"/>
              <a:gd name="connsiteY292" fmla="*/ 735171 h 5643519"/>
              <a:gd name="connsiteX293" fmla="*/ 953306 w 4642135"/>
              <a:gd name="connsiteY293" fmla="*/ 683276 h 5643519"/>
              <a:gd name="connsiteX294" fmla="*/ 959793 w 4642135"/>
              <a:gd name="connsiteY294" fmla="*/ 663815 h 5643519"/>
              <a:gd name="connsiteX295" fmla="*/ 942495 w 4642135"/>
              <a:gd name="connsiteY295" fmla="*/ 672464 h 5643519"/>
              <a:gd name="connsiteX296" fmla="*/ 747891 w 4642135"/>
              <a:gd name="connsiteY296" fmla="*/ 938424 h 5643519"/>
              <a:gd name="connsiteX297" fmla="*/ 728430 w 4642135"/>
              <a:gd name="connsiteY297" fmla="*/ 955722 h 5643519"/>
              <a:gd name="connsiteX298" fmla="*/ 817084 w 4642135"/>
              <a:gd name="connsiteY298" fmla="*/ 711385 h 5643519"/>
              <a:gd name="connsiteX299" fmla="*/ 548963 w 4642135"/>
              <a:gd name="connsiteY299" fmla="*/ 1040049 h 5643519"/>
              <a:gd name="connsiteX300" fmla="*/ 672211 w 4642135"/>
              <a:gd name="connsiteY300" fmla="*/ 750306 h 5643519"/>
              <a:gd name="connsiteX301" fmla="*/ 460308 w 4642135"/>
              <a:gd name="connsiteY301" fmla="*/ 979506 h 5643519"/>
              <a:gd name="connsiteX302" fmla="*/ 492744 w 4642135"/>
              <a:gd name="connsiteY302" fmla="*/ 838960 h 5643519"/>
              <a:gd name="connsiteX303" fmla="*/ 345709 w 4642135"/>
              <a:gd name="connsiteY303" fmla="*/ 1046537 h 5643519"/>
              <a:gd name="connsiteX304" fmla="*/ 542475 w 4642135"/>
              <a:gd name="connsiteY304" fmla="*/ 609759 h 5643519"/>
              <a:gd name="connsiteX305" fmla="*/ 466796 w 4642135"/>
              <a:gd name="connsiteY305" fmla="*/ 687601 h 5643519"/>
              <a:gd name="connsiteX306" fmla="*/ 198675 w 4642135"/>
              <a:gd name="connsiteY306" fmla="*/ 1143838 h 5643519"/>
              <a:gd name="connsiteX307" fmla="*/ 172728 w 4642135"/>
              <a:gd name="connsiteY307" fmla="*/ 1176274 h 5643519"/>
              <a:gd name="connsiteX308" fmla="*/ 270029 w 4642135"/>
              <a:gd name="connsiteY308" fmla="*/ 880042 h 5643519"/>
              <a:gd name="connsiteX309" fmla="*/ 449498 w 4642135"/>
              <a:gd name="connsiteY309" fmla="*/ 629219 h 5643519"/>
              <a:gd name="connsiteX310" fmla="*/ 200836 w 4642135"/>
              <a:gd name="connsiteY310" fmla="*/ 849770 h 5643519"/>
              <a:gd name="connsiteX311" fmla="*/ 14881 w 4642135"/>
              <a:gd name="connsiteY311" fmla="*/ 1128704 h 5643519"/>
              <a:gd name="connsiteX312" fmla="*/ 6232 w 4642135"/>
              <a:gd name="connsiteY312" fmla="*/ 1046537 h 5643519"/>
              <a:gd name="connsiteX313" fmla="*/ 32179 w 4642135"/>
              <a:gd name="connsiteY313" fmla="*/ 973020 h 5643519"/>
              <a:gd name="connsiteX314" fmla="*/ 512203 w 4642135"/>
              <a:gd name="connsiteY314" fmla="*/ 501646 h 5643519"/>
              <a:gd name="connsiteX315" fmla="*/ 594369 w 4642135"/>
              <a:gd name="connsiteY315" fmla="*/ 467050 h 5643519"/>
              <a:gd name="connsiteX316" fmla="*/ 168403 w 4642135"/>
              <a:gd name="connsiteY316" fmla="*/ 557865 h 5643519"/>
              <a:gd name="connsiteX317" fmla="*/ 272192 w 4642135"/>
              <a:gd name="connsiteY317" fmla="*/ 488672 h 5643519"/>
              <a:gd name="connsiteX318" fmla="*/ 391116 w 4642135"/>
              <a:gd name="connsiteY318" fmla="*/ 412992 h 5643519"/>
              <a:gd name="connsiteX319" fmla="*/ 525176 w 4642135"/>
              <a:gd name="connsiteY319" fmla="*/ 378396 h 5643519"/>
              <a:gd name="connsiteX320" fmla="*/ 661401 w 4642135"/>
              <a:gd name="connsiteY320" fmla="*/ 363261 h 5643519"/>
              <a:gd name="connsiteX321" fmla="*/ 434361 w 4642135"/>
              <a:gd name="connsiteY321" fmla="*/ 324340 h 5643519"/>
              <a:gd name="connsiteX322" fmla="*/ 507878 w 4642135"/>
              <a:gd name="connsiteY322" fmla="*/ 313527 h 5643519"/>
              <a:gd name="connsiteX323" fmla="*/ 507878 w 4642135"/>
              <a:gd name="connsiteY323" fmla="*/ 309203 h 5643519"/>
              <a:gd name="connsiteX324" fmla="*/ 417063 w 4642135"/>
              <a:gd name="connsiteY324" fmla="*/ 309203 h 5643519"/>
              <a:gd name="connsiteX325" fmla="*/ 881952 w 4642135"/>
              <a:gd name="connsiteY325" fmla="*/ 276770 h 5643519"/>
              <a:gd name="connsiteX326" fmla="*/ 1067907 w 4642135"/>
              <a:gd name="connsiteY326" fmla="*/ 298393 h 5643519"/>
              <a:gd name="connsiteX327" fmla="*/ 1223590 w 4642135"/>
              <a:gd name="connsiteY327" fmla="*/ 371910 h 5643519"/>
              <a:gd name="connsiteX328" fmla="*/ 1258187 w 4642135"/>
              <a:gd name="connsiteY328" fmla="*/ 367585 h 5643519"/>
              <a:gd name="connsiteX329" fmla="*/ 1640907 w 4642135"/>
              <a:gd name="connsiteY329" fmla="*/ 30271 h 5643519"/>
              <a:gd name="connsiteX330" fmla="*/ 1716587 w 4642135"/>
              <a:gd name="connsiteY330"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796641 w 4642135"/>
              <a:gd name="connsiteY237" fmla="*/ 5618532 h 5643519"/>
              <a:gd name="connsiteX238" fmla="*/ 2843128 w 4642135"/>
              <a:gd name="connsiteY238" fmla="*/ 5522432 h 5643519"/>
              <a:gd name="connsiteX239" fmla="*/ 2860426 w 4642135"/>
              <a:gd name="connsiteY239" fmla="*/ 5042409 h 5643519"/>
              <a:gd name="connsiteX240" fmla="*/ 2858265 w 4642135"/>
              <a:gd name="connsiteY240" fmla="*/ 5018623 h 5643519"/>
              <a:gd name="connsiteX241" fmla="*/ 2853940 w 4642135"/>
              <a:gd name="connsiteY241" fmla="*/ 5018623 h 5643519"/>
              <a:gd name="connsiteX242" fmla="*/ 2667985 w 4642135"/>
              <a:gd name="connsiteY242" fmla="*/ 5544055 h 5643519"/>
              <a:gd name="connsiteX243" fmla="*/ 2683120 w 4642135"/>
              <a:gd name="connsiteY243" fmla="*/ 5563514 h 5643519"/>
              <a:gd name="connsiteX244" fmla="*/ 2693498 w 4642135"/>
              <a:gd name="connsiteY244" fmla="*/ 5563913 h 5643519"/>
              <a:gd name="connsiteX245" fmla="*/ 2693498 w 4642135"/>
              <a:gd name="connsiteY245" fmla="*/ 5614498 h 5643519"/>
              <a:gd name="connsiteX246" fmla="*/ 2274452 w 4642135"/>
              <a:gd name="connsiteY246" fmla="*/ 5598110 h 5643519"/>
              <a:gd name="connsiteX247" fmla="*/ 2360943 w 4642135"/>
              <a:gd name="connsiteY247" fmla="*/ 5524593 h 5643519"/>
              <a:gd name="connsiteX248" fmla="*/ 2700418 w 4642135"/>
              <a:gd name="connsiteY248" fmla="*/ 4800235 h 5643519"/>
              <a:gd name="connsiteX249" fmla="*/ 2851777 w 4642135"/>
              <a:gd name="connsiteY249" fmla="*/ 4454272 h 5643519"/>
              <a:gd name="connsiteX250" fmla="*/ 2856101 w 4642135"/>
              <a:gd name="connsiteY250" fmla="*/ 4395889 h 5643519"/>
              <a:gd name="connsiteX251" fmla="*/ 2581495 w 4642135"/>
              <a:gd name="connsiteY251" fmla="*/ 3515847 h 5643519"/>
              <a:gd name="connsiteX252" fmla="*/ 1854973 w 4642135"/>
              <a:gd name="connsiteY252" fmla="*/ 2006584 h 5643519"/>
              <a:gd name="connsiteX253" fmla="*/ 1502522 w 4642135"/>
              <a:gd name="connsiteY253" fmla="*/ 1258440 h 5643519"/>
              <a:gd name="connsiteX254" fmla="*/ 1489548 w 4642135"/>
              <a:gd name="connsiteY254" fmla="*/ 1228168 h 5643519"/>
              <a:gd name="connsiteX255" fmla="*/ 1485224 w 4642135"/>
              <a:gd name="connsiteY255" fmla="*/ 1273574 h 5643519"/>
              <a:gd name="connsiteX256" fmla="*/ 1379274 w 4642135"/>
              <a:gd name="connsiteY256" fmla="*/ 1068160 h 5643519"/>
              <a:gd name="connsiteX257" fmla="*/ 1476574 w 4642135"/>
              <a:gd name="connsiteY257" fmla="*/ 1392500 h 5643519"/>
              <a:gd name="connsiteX258" fmla="*/ 1426843 w 4642135"/>
              <a:gd name="connsiteY258" fmla="*/ 1366553 h 5643519"/>
              <a:gd name="connsiteX259" fmla="*/ 1498197 w 4642135"/>
              <a:gd name="connsiteY259" fmla="*/ 1535210 h 5643519"/>
              <a:gd name="connsiteX260" fmla="*/ 1487387 w 4642135"/>
              <a:gd name="connsiteY260" fmla="*/ 1539535 h 5643519"/>
              <a:gd name="connsiteX261" fmla="*/ 1405221 w 4642135"/>
              <a:gd name="connsiteY261" fmla="*/ 1457368 h 5643519"/>
              <a:gd name="connsiteX262" fmla="*/ 1398733 w 4642135"/>
              <a:gd name="connsiteY262" fmla="*/ 1461693 h 5643519"/>
              <a:gd name="connsiteX263" fmla="*/ 1465764 w 4642135"/>
              <a:gd name="connsiteY263" fmla="*/ 1649809 h 5643519"/>
              <a:gd name="connsiteX264" fmla="*/ 1470089 w 4642135"/>
              <a:gd name="connsiteY264" fmla="*/ 1682244 h 5643519"/>
              <a:gd name="connsiteX265" fmla="*/ 1441978 w 4642135"/>
              <a:gd name="connsiteY265" fmla="*/ 1669271 h 5643519"/>
              <a:gd name="connsiteX266" fmla="*/ 1364137 w 4642135"/>
              <a:gd name="connsiteY266" fmla="*/ 1626025 h 5643519"/>
              <a:gd name="connsiteX267" fmla="*/ 1472250 w 4642135"/>
              <a:gd name="connsiteY267" fmla="*/ 1820629 h 5643519"/>
              <a:gd name="connsiteX268" fmla="*/ 1480899 w 4642135"/>
              <a:gd name="connsiteY268" fmla="*/ 1855226 h 5643519"/>
              <a:gd name="connsiteX269" fmla="*/ 1450627 w 4642135"/>
              <a:gd name="connsiteY269" fmla="*/ 1844413 h 5643519"/>
              <a:gd name="connsiteX270" fmla="*/ 1301432 w 4642135"/>
              <a:gd name="connsiteY270" fmla="*/ 1693054 h 5643519"/>
              <a:gd name="connsiteX271" fmla="*/ 1262511 w 4642135"/>
              <a:gd name="connsiteY271" fmla="*/ 1641160 h 5643519"/>
              <a:gd name="connsiteX272" fmla="*/ 1498197 w 4642135"/>
              <a:gd name="connsiteY272" fmla="*/ 2095236 h 5643519"/>
              <a:gd name="connsiteX273" fmla="*/ 1305756 w 4642135"/>
              <a:gd name="connsiteY273" fmla="*/ 1857387 h 5643519"/>
              <a:gd name="connsiteX274" fmla="*/ 1264672 w 4642135"/>
              <a:gd name="connsiteY274" fmla="*/ 1775221 h 5643519"/>
              <a:gd name="connsiteX275" fmla="*/ 1281970 w 4642135"/>
              <a:gd name="connsiteY275" fmla="*/ 2002260 h 5643519"/>
              <a:gd name="connsiteX276" fmla="*/ 1154398 w 4642135"/>
              <a:gd name="connsiteY276" fmla="*/ 1738463 h 5643519"/>
              <a:gd name="connsiteX277" fmla="*/ 1141424 w 4642135"/>
              <a:gd name="connsiteY277" fmla="*/ 1876848 h 5643519"/>
              <a:gd name="connsiteX278" fmla="*/ 1007363 w 4642135"/>
              <a:gd name="connsiteY278" fmla="*/ 1150326 h 5643519"/>
              <a:gd name="connsiteX279" fmla="*/ 955469 w 4642135"/>
              <a:gd name="connsiteY279" fmla="*/ 1219519 h 5643519"/>
              <a:gd name="connsiteX280" fmla="*/ 923034 w 4642135"/>
              <a:gd name="connsiteY280" fmla="*/ 1295197 h 5643519"/>
              <a:gd name="connsiteX281" fmla="*/ 886276 w 4642135"/>
              <a:gd name="connsiteY281" fmla="*/ 1403311 h 5643519"/>
              <a:gd name="connsiteX282" fmla="*/ 860329 w 4642135"/>
              <a:gd name="connsiteY282" fmla="*/ 1213031 h 5643519"/>
              <a:gd name="connsiteX283" fmla="*/ 806271 w 4642135"/>
              <a:gd name="connsiteY283" fmla="*/ 1669271 h 5643519"/>
              <a:gd name="connsiteX284" fmla="*/ 713295 w 4642135"/>
              <a:gd name="connsiteY284" fmla="*/ 1511424 h 5643519"/>
              <a:gd name="connsiteX285" fmla="*/ 713295 w 4642135"/>
              <a:gd name="connsiteY285" fmla="*/ 1693054 h 5643519"/>
              <a:gd name="connsiteX286" fmla="*/ 704646 w 4642135"/>
              <a:gd name="connsiteY286" fmla="*/ 1719002 h 5643519"/>
              <a:gd name="connsiteX287" fmla="*/ 678699 w 4642135"/>
              <a:gd name="connsiteY287" fmla="*/ 1697379 h 5643519"/>
              <a:gd name="connsiteX288" fmla="*/ 603018 w 4642135"/>
              <a:gd name="connsiteY288" fmla="*/ 1567643 h 5643519"/>
              <a:gd name="connsiteX289" fmla="*/ 568422 w 4642135"/>
              <a:gd name="connsiteY289" fmla="*/ 1468179 h 5643519"/>
              <a:gd name="connsiteX290" fmla="*/ 752216 w 4642135"/>
              <a:gd name="connsiteY290" fmla="*/ 960047 h 5643519"/>
              <a:gd name="connsiteX291" fmla="*/ 920873 w 4642135"/>
              <a:gd name="connsiteY291" fmla="*/ 735171 h 5643519"/>
              <a:gd name="connsiteX292" fmla="*/ 953306 w 4642135"/>
              <a:gd name="connsiteY292" fmla="*/ 683276 h 5643519"/>
              <a:gd name="connsiteX293" fmla="*/ 959793 w 4642135"/>
              <a:gd name="connsiteY293" fmla="*/ 663815 h 5643519"/>
              <a:gd name="connsiteX294" fmla="*/ 942495 w 4642135"/>
              <a:gd name="connsiteY294" fmla="*/ 672464 h 5643519"/>
              <a:gd name="connsiteX295" fmla="*/ 747891 w 4642135"/>
              <a:gd name="connsiteY295" fmla="*/ 938424 h 5643519"/>
              <a:gd name="connsiteX296" fmla="*/ 728430 w 4642135"/>
              <a:gd name="connsiteY296" fmla="*/ 955722 h 5643519"/>
              <a:gd name="connsiteX297" fmla="*/ 817084 w 4642135"/>
              <a:gd name="connsiteY297" fmla="*/ 711385 h 5643519"/>
              <a:gd name="connsiteX298" fmla="*/ 548963 w 4642135"/>
              <a:gd name="connsiteY298" fmla="*/ 1040049 h 5643519"/>
              <a:gd name="connsiteX299" fmla="*/ 672211 w 4642135"/>
              <a:gd name="connsiteY299" fmla="*/ 750306 h 5643519"/>
              <a:gd name="connsiteX300" fmla="*/ 460308 w 4642135"/>
              <a:gd name="connsiteY300" fmla="*/ 979506 h 5643519"/>
              <a:gd name="connsiteX301" fmla="*/ 492744 w 4642135"/>
              <a:gd name="connsiteY301" fmla="*/ 838960 h 5643519"/>
              <a:gd name="connsiteX302" fmla="*/ 345709 w 4642135"/>
              <a:gd name="connsiteY302" fmla="*/ 1046537 h 5643519"/>
              <a:gd name="connsiteX303" fmla="*/ 542475 w 4642135"/>
              <a:gd name="connsiteY303" fmla="*/ 609759 h 5643519"/>
              <a:gd name="connsiteX304" fmla="*/ 466796 w 4642135"/>
              <a:gd name="connsiteY304" fmla="*/ 687601 h 5643519"/>
              <a:gd name="connsiteX305" fmla="*/ 198675 w 4642135"/>
              <a:gd name="connsiteY305" fmla="*/ 1143838 h 5643519"/>
              <a:gd name="connsiteX306" fmla="*/ 172728 w 4642135"/>
              <a:gd name="connsiteY306" fmla="*/ 1176274 h 5643519"/>
              <a:gd name="connsiteX307" fmla="*/ 270029 w 4642135"/>
              <a:gd name="connsiteY307" fmla="*/ 880042 h 5643519"/>
              <a:gd name="connsiteX308" fmla="*/ 449498 w 4642135"/>
              <a:gd name="connsiteY308" fmla="*/ 629219 h 5643519"/>
              <a:gd name="connsiteX309" fmla="*/ 200836 w 4642135"/>
              <a:gd name="connsiteY309" fmla="*/ 849770 h 5643519"/>
              <a:gd name="connsiteX310" fmla="*/ 14881 w 4642135"/>
              <a:gd name="connsiteY310" fmla="*/ 1128704 h 5643519"/>
              <a:gd name="connsiteX311" fmla="*/ 6232 w 4642135"/>
              <a:gd name="connsiteY311" fmla="*/ 1046537 h 5643519"/>
              <a:gd name="connsiteX312" fmla="*/ 32179 w 4642135"/>
              <a:gd name="connsiteY312" fmla="*/ 973020 h 5643519"/>
              <a:gd name="connsiteX313" fmla="*/ 512203 w 4642135"/>
              <a:gd name="connsiteY313" fmla="*/ 501646 h 5643519"/>
              <a:gd name="connsiteX314" fmla="*/ 594369 w 4642135"/>
              <a:gd name="connsiteY314" fmla="*/ 467050 h 5643519"/>
              <a:gd name="connsiteX315" fmla="*/ 168403 w 4642135"/>
              <a:gd name="connsiteY315" fmla="*/ 557865 h 5643519"/>
              <a:gd name="connsiteX316" fmla="*/ 272192 w 4642135"/>
              <a:gd name="connsiteY316" fmla="*/ 488672 h 5643519"/>
              <a:gd name="connsiteX317" fmla="*/ 391116 w 4642135"/>
              <a:gd name="connsiteY317" fmla="*/ 412992 h 5643519"/>
              <a:gd name="connsiteX318" fmla="*/ 525176 w 4642135"/>
              <a:gd name="connsiteY318" fmla="*/ 378396 h 5643519"/>
              <a:gd name="connsiteX319" fmla="*/ 661401 w 4642135"/>
              <a:gd name="connsiteY319" fmla="*/ 363261 h 5643519"/>
              <a:gd name="connsiteX320" fmla="*/ 434361 w 4642135"/>
              <a:gd name="connsiteY320" fmla="*/ 324340 h 5643519"/>
              <a:gd name="connsiteX321" fmla="*/ 507878 w 4642135"/>
              <a:gd name="connsiteY321" fmla="*/ 313527 h 5643519"/>
              <a:gd name="connsiteX322" fmla="*/ 507878 w 4642135"/>
              <a:gd name="connsiteY322" fmla="*/ 309203 h 5643519"/>
              <a:gd name="connsiteX323" fmla="*/ 417063 w 4642135"/>
              <a:gd name="connsiteY323" fmla="*/ 309203 h 5643519"/>
              <a:gd name="connsiteX324" fmla="*/ 881952 w 4642135"/>
              <a:gd name="connsiteY324" fmla="*/ 276770 h 5643519"/>
              <a:gd name="connsiteX325" fmla="*/ 1067907 w 4642135"/>
              <a:gd name="connsiteY325" fmla="*/ 298393 h 5643519"/>
              <a:gd name="connsiteX326" fmla="*/ 1223590 w 4642135"/>
              <a:gd name="connsiteY326" fmla="*/ 371910 h 5643519"/>
              <a:gd name="connsiteX327" fmla="*/ 1258187 w 4642135"/>
              <a:gd name="connsiteY327" fmla="*/ 367585 h 5643519"/>
              <a:gd name="connsiteX328" fmla="*/ 1640907 w 4642135"/>
              <a:gd name="connsiteY328" fmla="*/ 30271 h 5643519"/>
              <a:gd name="connsiteX329" fmla="*/ 1716587 w 4642135"/>
              <a:gd name="connsiteY329"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843128 w 4642135"/>
              <a:gd name="connsiteY237" fmla="*/ 5522432 h 5643519"/>
              <a:gd name="connsiteX238" fmla="*/ 2860426 w 4642135"/>
              <a:gd name="connsiteY238" fmla="*/ 5042409 h 5643519"/>
              <a:gd name="connsiteX239" fmla="*/ 2858265 w 4642135"/>
              <a:gd name="connsiteY239" fmla="*/ 5018623 h 5643519"/>
              <a:gd name="connsiteX240" fmla="*/ 2853940 w 4642135"/>
              <a:gd name="connsiteY240" fmla="*/ 5018623 h 5643519"/>
              <a:gd name="connsiteX241" fmla="*/ 2667985 w 4642135"/>
              <a:gd name="connsiteY241" fmla="*/ 5544055 h 5643519"/>
              <a:gd name="connsiteX242" fmla="*/ 2683120 w 4642135"/>
              <a:gd name="connsiteY242" fmla="*/ 5563514 h 5643519"/>
              <a:gd name="connsiteX243" fmla="*/ 2693498 w 4642135"/>
              <a:gd name="connsiteY243" fmla="*/ 5563913 h 5643519"/>
              <a:gd name="connsiteX244" fmla="*/ 2693498 w 4642135"/>
              <a:gd name="connsiteY244" fmla="*/ 5614498 h 5643519"/>
              <a:gd name="connsiteX245" fmla="*/ 2274452 w 4642135"/>
              <a:gd name="connsiteY245" fmla="*/ 5598110 h 5643519"/>
              <a:gd name="connsiteX246" fmla="*/ 2360943 w 4642135"/>
              <a:gd name="connsiteY246" fmla="*/ 5524593 h 5643519"/>
              <a:gd name="connsiteX247" fmla="*/ 2700418 w 4642135"/>
              <a:gd name="connsiteY247" fmla="*/ 4800235 h 5643519"/>
              <a:gd name="connsiteX248" fmla="*/ 2851777 w 4642135"/>
              <a:gd name="connsiteY248" fmla="*/ 4454272 h 5643519"/>
              <a:gd name="connsiteX249" fmla="*/ 2856101 w 4642135"/>
              <a:gd name="connsiteY249" fmla="*/ 4395889 h 5643519"/>
              <a:gd name="connsiteX250" fmla="*/ 2581495 w 4642135"/>
              <a:gd name="connsiteY250" fmla="*/ 3515847 h 5643519"/>
              <a:gd name="connsiteX251" fmla="*/ 1854973 w 4642135"/>
              <a:gd name="connsiteY251" fmla="*/ 2006584 h 5643519"/>
              <a:gd name="connsiteX252" fmla="*/ 1502522 w 4642135"/>
              <a:gd name="connsiteY252" fmla="*/ 1258440 h 5643519"/>
              <a:gd name="connsiteX253" fmla="*/ 1489548 w 4642135"/>
              <a:gd name="connsiteY253" fmla="*/ 1228168 h 5643519"/>
              <a:gd name="connsiteX254" fmla="*/ 1485224 w 4642135"/>
              <a:gd name="connsiteY254" fmla="*/ 1273574 h 5643519"/>
              <a:gd name="connsiteX255" fmla="*/ 1379274 w 4642135"/>
              <a:gd name="connsiteY255" fmla="*/ 1068160 h 5643519"/>
              <a:gd name="connsiteX256" fmla="*/ 1476574 w 4642135"/>
              <a:gd name="connsiteY256" fmla="*/ 1392500 h 5643519"/>
              <a:gd name="connsiteX257" fmla="*/ 1426843 w 4642135"/>
              <a:gd name="connsiteY257" fmla="*/ 1366553 h 5643519"/>
              <a:gd name="connsiteX258" fmla="*/ 1498197 w 4642135"/>
              <a:gd name="connsiteY258" fmla="*/ 1535210 h 5643519"/>
              <a:gd name="connsiteX259" fmla="*/ 1487387 w 4642135"/>
              <a:gd name="connsiteY259" fmla="*/ 1539535 h 5643519"/>
              <a:gd name="connsiteX260" fmla="*/ 1405221 w 4642135"/>
              <a:gd name="connsiteY260" fmla="*/ 1457368 h 5643519"/>
              <a:gd name="connsiteX261" fmla="*/ 1398733 w 4642135"/>
              <a:gd name="connsiteY261" fmla="*/ 1461693 h 5643519"/>
              <a:gd name="connsiteX262" fmla="*/ 1465764 w 4642135"/>
              <a:gd name="connsiteY262" fmla="*/ 1649809 h 5643519"/>
              <a:gd name="connsiteX263" fmla="*/ 1470089 w 4642135"/>
              <a:gd name="connsiteY263" fmla="*/ 1682244 h 5643519"/>
              <a:gd name="connsiteX264" fmla="*/ 1441978 w 4642135"/>
              <a:gd name="connsiteY264" fmla="*/ 1669271 h 5643519"/>
              <a:gd name="connsiteX265" fmla="*/ 1364137 w 4642135"/>
              <a:gd name="connsiteY265" fmla="*/ 1626025 h 5643519"/>
              <a:gd name="connsiteX266" fmla="*/ 1472250 w 4642135"/>
              <a:gd name="connsiteY266" fmla="*/ 1820629 h 5643519"/>
              <a:gd name="connsiteX267" fmla="*/ 1480899 w 4642135"/>
              <a:gd name="connsiteY267" fmla="*/ 1855226 h 5643519"/>
              <a:gd name="connsiteX268" fmla="*/ 1450627 w 4642135"/>
              <a:gd name="connsiteY268" fmla="*/ 1844413 h 5643519"/>
              <a:gd name="connsiteX269" fmla="*/ 1301432 w 4642135"/>
              <a:gd name="connsiteY269" fmla="*/ 1693054 h 5643519"/>
              <a:gd name="connsiteX270" fmla="*/ 1262511 w 4642135"/>
              <a:gd name="connsiteY270" fmla="*/ 1641160 h 5643519"/>
              <a:gd name="connsiteX271" fmla="*/ 1498197 w 4642135"/>
              <a:gd name="connsiteY271" fmla="*/ 2095236 h 5643519"/>
              <a:gd name="connsiteX272" fmla="*/ 1305756 w 4642135"/>
              <a:gd name="connsiteY272" fmla="*/ 1857387 h 5643519"/>
              <a:gd name="connsiteX273" fmla="*/ 1264672 w 4642135"/>
              <a:gd name="connsiteY273" fmla="*/ 1775221 h 5643519"/>
              <a:gd name="connsiteX274" fmla="*/ 1281970 w 4642135"/>
              <a:gd name="connsiteY274" fmla="*/ 2002260 h 5643519"/>
              <a:gd name="connsiteX275" fmla="*/ 1154398 w 4642135"/>
              <a:gd name="connsiteY275" fmla="*/ 1738463 h 5643519"/>
              <a:gd name="connsiteX276" fmla="*/ 1141424 w 4642135"/>
              <a:gd name="connsiteY276" fmla="*/ 1876848 h 5643519"/>
              <a:gd name="connsiteX277" fmla="*/ 1007363 w 4642135"/>
              <a:gd name="connsiteY277" fmla="*/ 1150326 h 5643519"/>
              <a:gd name="connsiteX278" fmla="*/ 955469 w 4642135"/>
              <a:gd name="connsiteY278" fmla="*/ 1219519 h 5643519"/>
              <a:gd name="connsiteX279" fmla="*/ 923034 w 4642135"/>
              <a:gd name="connsiteY279" fmla="*/ 1295197 h 5643519"/>
              <a:gd name="connsiteX280" fmla="*/ 886276 w 4642135"/>
              <a:gd name="connsiteY280" fmla="*/ 1403311 h 5643519"/>
              <a:gd name="connsiteX281" fmla="*/ 860329 w 4642135"/>
              <a:gd name="connsiteY281" fmla="*/ 1213031 h 5643519"/>
              <a:gd name="connsiteX282" fmla="*/ 806271 w 4642135"/>
              <a:gd name="connsiteY282" fmla="*/ 1669271 h 5643519"/>
              <a:gd name="connsiteX283" fmla="*/ 713295 w 4642135"/>
              <a:gd name="connsiteY283" fmla="*/ 1511424 h 5643519"/>
              <a:gd name="connsiteX284" fmla="*/ 713295 w 4642135"/>
              <a:gd name="connsiteY284" fmla="*/ 1693054 h 5643519"/>
              <a:gd name="connsiteX285" fmla="*/ 704646 w 4642135"/>
              <a:gd name="connsiteY285" fmla="*/ 1719002 h 5643519"/>
              <a:gd name="connsiteX286" fmla="*/ 678699 w 4642135"/>
              <a:gd name="connsiteY286" fmla="*/ 1697379 h 5643519"/>
              <a:gd name="connsiteX287" fmla="*/ 603018 w 4642135"/>
              <a:gd name="connsiteY287" fmla="*/ 1567643 h 5643519"/>
              <a:gd name="connsiteX288" fmla="*/ 568422 w 4642135"/>
              <a:gd name="connsiteY288" fmla="*/ 1468179 h 5643519"/>
              <a:gd name="connsiteX289" fmla="*/ 752216 w 4642135"/>
              <a:gd name="connsiteY289" fmla="*/ 960047 h 5643519"/>
              <a:gd name="connsiteX290" fmla="*/ 920873 w 4642135"/>
              <a:gd name="connsiteY290" fmla="*/ 735171 h 5643519"/>
              <a:gd name="connsiteX291" fmla="*/ 953306 w 4642135"/>
              <a:gd name="connsiteY291" fmla="*/ 683276 h 5643519"/>
              <a:gd name="connsiteX292" fmla="*/ 959793 w 4642135"/>
              <a:gd name="connsiteY292" fmla="*/ 663815 h 5643519"/>
              <a:gd name="connsiteX293" fmla="*/ 942495 w 4642135"/>
              <a:gd name="connsiteY293" fmla="*/ 672464 h 5643519"/>
              <a:gd name="connsiteX294" fmla="*/ 747891 w 4642135"/>
              <a:gd name="connsiteY294" fmla="*/ 938424 h 5643519"/>
              <a:gd name="connsiteX295" fmla="*/ 728430 w 4642135"/>
              <a:gd name="connsiteY295" fmla="*/ 955722 h 5643519"/>
              <a:gd name="connsiteX296" fmla="*/ 817084 w 4642135"/>
              <a:gd name="connsiteY296" fmla="*/ 711385 h 5643519"/>
              <a:gd name="connsiteX297" fmla="*/ 548963 w 4642135"/>
              <a:gd name="connsiteY297" fmla="*/ 1040049 h 5643519"/>
              <a:gd name="connsiteX298" fmla="*/ 672211 w 4642135"/>
              <a:gd name="connsiteY298" fmla="*/ 750306 h 5643519"/>
              <a:gd name="connsiteX299" fmla="*/ 460308 w 4642135"/>
              <a:gd name="connsiteY299" fmla="*/ 979506 h 5643519"/>
              <a:gd name="connsiteX300" fmla="*/ 492744 w 4642135"/>
              <a:gd name="connsiteY300" fmla="*/ 838960 h 5643519"/>
              <a:gd name="connsiteX301" fmla="*/ 345709 w 4642135"/>
              <a:gd name="connsiteY301" fmla="*/ 1046537 h 5643519"/>
              <a:gd name="connsiteX302" fmla="*/ 542475 w 4642135"/>
              <a:gd name="connsiteY302" fmla="*/ 609759 h 5643519"/>
              <a:gd name="connsiteX303" fmla="*/ 466796 w 4642135"/>
              <a:gd name="connsiteY303" fmla="*/ 687601 h 5643519"/>
              <a:gd name="connsiteX304" fmla="*/ 198675 w 4642135"/>
              <a:gd name="connsiteY304" fmla="*/ 1143838 h 5643519"/>
              <a:gd name="connsiteX305" fmla="*/ 172728 w 4642135"/>
              <a:gd name="connsiteY305" fmla="*/ 1176274 h 5643519"/>
              <a:gd name="connsiteX306" fmla="*/ 270029 w 4642135"/>
              <a:gd name="connsiteY306" fmla="*/ 880042 h 5643519"/>
              <a:gd name="connsiteX307" fmla="*/ 449498 w 4642135"/>
              <a:gd name="connsiteY307" fmla="*/ 629219 h 5643519"/>
              <a:gd name="connsiteX308" fmla="*/ 200836 w 4642135"/>
              <a:gd name="connsiteY308" fmla="*/ 849770 h 5643519"/>
              <a:gd name="connsiteX309" fmla="*/ 14881 w 4642135"/>
              <a:gd name="connsiteY309" fmla="*/ 1128704 h 5643519"/>
              <a:gd name="connsiteX310" fmla="*/ 6232 w 4642135"/>
              <a:gd name="connsiteY310" fmla="*/ 1046537 h 5643519"/>
              <a:gd name="connsiteX311" fmla="*/ 32179 w 4642135"/>
              <a:gd name="connsiteY311" fmla="*/ 973020 h 5643519"/>
              <a:gd name="connsiteX312" fmla="*/ 512203 w 4642135"/>
              <a:gd name="connsiteY312" fmla="*/ 501646 h 5643519"/>
              <a:gd name="connsiteX313" fmla="*/ 594369 w 4642135"/>
              <a:gd name="connsiteY313" fmla="*/ 467050 h 5643519"/>
              <a:gd name="connsiteX314" fmla="*/ 168403 w 4642135"/>
              <a:gd name="connsiteY314" fmla="*/ 557865 h 5643519"/>
              <a:gd name="connsiteX315" fmla="*/ 272192 w 4642135"/>
              <a:gd name="connsiteY315" fmla="*/ 488672 h 5643519"/>
              <a:gd name="connsiteX316" fmla="*/ 391116 w 4642135"/>
              <a:gd name="connsiteY316" fmla="*/ 412992 h 5643519"/>
              <a:gd name="connsiteX317" fmla="*/ 525176 w 4642135"/>
              <a:gd name="connsiteY317" fmla="*/ 378396 h 5643519"/>
              <a:gd name="connsiteX318" fmla="*/ 661401 w 4642135"/>
              <a:gd name="connsiteY318" fmla="*/ 363261 h 5643519"/>
              <a:gd name="connsiteX319" fmla="*/ 434361 w 4642135"/>
              <a:gd name="connsiteY319" fmla="*/ 324340 h 5643519"/>
              <a:gd name="connsiteX320" fmla="*/ 507878 w 4642135"/>
              <a:gd name="connsiteY320" fmla="*/ 313527 h 5643519"/>
              <a:gd name="connsiteX321" fmla="*/ 507878 w 4642135"/>
              <a:gd name="connsiteY321" fmla="*/ 309203 h 5643519"/>
              <a:gd name="connsiteX322" fmla="*/ 417063 w 4642135"/>
              <a:gd name="connsiteY322" fmla="*/ 309203 h 5643519"/>
              <a:gd name="connsiteX323" fmla="*/ 881952 w 4642135"/>
              <a:gd name="connsiteY323" fmla="*/ 276770 h 5643519"/>
              <a:gd name="connsiteX324" fmla="*/ 1067907 w 4642135"/>
              <a:gd name="connsiteY324" fmla="*/ 298393 h 5643519"/>
              <a:gd name="connsiteX325" fmla="*/ 1223590 w 4642135"/>
              <a:gd name="connsiteY325" fmla="*/ 371910 h 5643519"/>
              <a:gd name="connsiteX326" fmla="*/ 1258187 w 4642135"/>
              <a:gd name="connsiteY326" fmla="*/ 367585 h 5643519"/>
              <a:gd name="connsiteX327" fmla="*/ 1640907 w 4642135"/>
              <a:gd name="connsiteY327" fmla="*/ 30271 h 5643519"/>
              <a:gd name="connsiteX328" fmla="*/ 1716587 w 4642135"/>
              <a:gd name="connsiteY328"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850081 w 4642135"/>
              <a:gd name="connsiteY237" fmla="*/ 5626736 h 5643519"/>
              <a:gd name="connsiteX238" fmla="*/ 2860426 w 4642135"/>
              <a:gd name="connsiteY238" fmla="*/ 5042409 h 5643519"/>
              <a:gd name="connsiteX239" fmla="*/ 2858265 w 4642135"/>
              <a:gd name="connsiteY239" fmla="*/ 5018623 h 5643519"/>
              <a:gd name="connsiteX240" fmla="*/ 2853940 w 4642135"/>
              <a:gd name="connsiteY240" fmla="*/ 5018623 h 5643519"/>
              <a:gd name="connsiteX241" fmla="*/ 2667985 w 4642135"/>
              <a:gd name="connsiteY241" fmla="*/ 5544055 h 5643519"/>
              <a:gd name="connsiteX242" fmla="*/ 2683120 w 4642135"/>
              <a:gd name="connsiteY242" fmla="*/ 5563514 h 5643519"/>
              <a:gd name="connsiteX243" fmla="*/ 2693498 w 4642135"/>
              <a:gd name="connsiteY243" fmla="*/ 5563913 h 5643519"/>
              <a:gd name="connsiteX244" fmla="*/ 2693498 w 4642135"/>
              <a:gd name="connsiteY244" fmla="*/ 5614498 h 5643519"/>
              <a:gd name="connsiteX245" fmla="*/ 2274452 w 4642135"/>
              <a:gd name="connsiteY245" fmla="*/ 5598110 h 5643519"/>
              <a:gd name="connsiteX246" fmla="*/ 2360943 w 4642135"/>
              <a:gd name="connsiteY246" fmla="*/ 5524593 h 5643519"/>
              <a:gd name="connsiteX247" fmla="*/ 2700418 w 4642135"/>
              <a:gd name="connsiteY247" fmla="*/ 4800235 h 5643519"/>
              <a:gd name="connsiteX248" fmla="*/ 2851777 w 4642135"/>
              <a:gd name="connsiteY248" fmla="*/ 4454272 h 5643519"/>
              <a:gd name="connsiteX249" fmla="*/ 2856101 w 4642135"/>
              <a:gd name="connsiteY249" fmla="*/ 4395889 h 5643519"/>
              <a:gd name="connsiteX250" fmla="*/ 2581495 w 4642135"/>
              <a:gd name="connsiteY250" fmla="*/ 3515847 h 5643519"/>
              <a:gd name="connsiteX251" fmla="*/ 1854973 w 4642135"/>
              <a:gd name="connsiteY251" fmla="*/ 2006584 h 5643519"/>
              <a:gd name="connsiteX252" fmla="*/ 1502522 w 4642135"/>
              <a:gd name="connsiteY252" fmla="*/ 1258440 h 5643519"/>
              <a:gd name="connsiteX253" fmla="*/ 1489548 w 4642135"/>
              <a:gd name="connsiteY253" fmla="*/ 1228168 h 5643519"/>
              <a:gd name="connsiteX254" fmla="*/ 1485224 w 4642135"/>
              <a:gd name="connsiteY254" fmla="*/ 1273574 h 5643519"/>
              <a:gd name="connsiteX255" fmla="*/ 1379274 w 4642135"/>
              <a:gd name="connsiteY255" fmla="*/ 1068160 h 5643519"/>
              <a:gd name="connsiteX256" fmla="*/ 1476574 w 4642135"/>
              <a:gd name="connsiteY256" fmla="*/ 1392500 h 5643519"/>
              <a:gd name="connsiteX257" fmla="*/ 1426843 w 4642135"/>
              <a:gd name="connsiteY257" fmla="*/ 1366553 h 5643519"/>
              <a:gd name="connsiteX258" fmla="*/ 1498197 w 4642135"/>
              <a:gd name="connsiteY258" fmla="*/ 1535210 h 5643519"/>
              <a:gd name="connsiteX259" fmla="*/ 1487387 w 4642135"/>
              <a:gd name="connsiteY259" fmla="*/ 1539535 h 5643519"/>
              <a:gd name="connsiteX260" fmla="*/ 1405221 w 4642135"/>
              <a:gd name="connsiteY260" fmla="*/ 1457368 h 5643519"/>
              <a:gd name="connsiteX261" fmla="*/ 1398733 w 4642135"/>
              <a:gd name="connsiteY261" fmla="*/ 1461693 h 5643519"/>
              <a:gd name="connsiteX262" fmla="*/ 1465764 w 4642135"/>
              <a:gd name="connsiteY262" fmla="*/ 1649809 h 5643519"/>
              <a:gd name="connsiteX263" fmla="*/ 1470089 w 4642135"/>
              <a:gd name="connsiteY263" fmla="*/ 1682244 h 5643519"/>
              <a:gd name="connsiteX264" fmla="*/ 1441978 w 4642135"/>
              <a:gd name="connsiteY264" fmla="*/ 1669271 h 5643519"/>
              <a:gd name="connsiteX265" fmla="*/ 1364137 w 4642135"/>
              <a:gd name="connsiteY265" fmla="*/ 1626025 h 5643519"/>
              <a:gd name="connsiteX266" fmla="*/ 1472250 w 4642135"/>
              <a:gd name="connsiteY266" fmla="*/ 1820629 h 5643519"/>
              <a:gd name="connsiteX267" fmla="*/ 1480899 w 4642135"/>
              <a:gd name="connsiteY267" fmla="*/ 1855226 h 5643519"/>
              <a:gd name="connsiteX268" fmla="*/ 1450627 w 4642135"/>
              <a:gd name="connsiteY268" fmla="*/ 1844413 h 5643519"/>
              <a:gd name="connsiteX269" fmla="*/ 1301432 w 4642135"/>
              <a:gd name="connsiteY269" fmla="*/ 1693054 h 5643519"/>
              <a:gd name="connsiteX270" fmla="*/ 1262511 w 4642135"/>
              <a:gd name="connsiteY270" fmla="*/ 1641160 h 5643519"/>
              <a:gd name="connsiteX271" fmla="*/ 1498197 w 4642135"/>
              <a:gd name="connsiteY271" fmla="*/ 2095236 h 5643519"/>
              <a:gd name="connsiteX272" fmla="*/ 1305756 w 4642135"/>
              <a:gd name="connsiteY272" fmla="*/ 1857387 h 5643519"/>
              <a:gd name="connsiteX273" fmla="*/ 1264672 w 4642135"/>
              <a:gd name="connsiteY273" fmla="*/ 1775221 h 5643519"/>
              <a:gd name="connsiteX274" fmla="*/ 1281970 w 4642135"/>
              <a:gd name="connsiteY274" fmla="*/ 2002260 h 5643519"/>
              <a:gd name="connsiteX275" fmla="*/ 1154398 w 4642135"/>
              <a:gd name="connsiteY275" fmla="*/ 1738463 h 5643519"/>
              <a:gd name="connsiteX276" fmla="*/ 1141424 w 4642135"/>
              <a:gd name="connsiteY276" fmla="*/ 1876848 h 5643519"/>
              <a:gd name="connsiteX277" fmla="*/ 1007363 w 4642135"/>
              <a:gd name="connsiteY277" fmla="*/ 1150326 h 5643519"/>
              <a:gd name="connsiteX278" fmla="*/ 955469 w 4642135"/>
              <a:gd name="connsiteY278" fmla="*/ 1219519 h 5643519"/>
              <a:gd name="connsiteX279" fmla="*/ 923034 w 4642135"/>
              <a:gd name="connsiteY279" fmla="*/ 1295197 h 5643519"/>
              <a:gd name="connsiteX280" fmla="*/ 886276 w 4642135"/>
              <a:gd name="connsiteY280" fmla="*/ 1403311 h 5643519"/>
              <a:gd name="connsiteX281" fmla="*/ 860329 w 4642135"/>
              <a:gd name="connsiteY281" fmla="*/ 1213031 h 5643519"/>
              <a:gd name="connsiteX282" fmla="*/ 806271 w 4642135"/>
              <a:gd name="connsiteY282" fmla="*/ 1669271 h 5643519"/>
              <a:gd name="connsiteX283" fmla="*/ 713295 w 4642135"/>
              <a:gd name="connsiteY283" fmla="*/ 1511424 h 5643519"/>
              <a:gd name="connsiteX284" fmla="*/ 713295 w 4642135"/>
              <a:gd name="connsiteY284" fmla="*/ 1693054 h 5643519"/>
              <a:gd name="connsiteX285" fmla="*/ 704646 w 4642135"/>
              <a:gd name="connsiteY285" fmla="*/ 1719002 h 5643519"/>
              <a:gd name="connsiteX286" fmla="*/ 678699 w 4642135"/>
              <a:gd name="connsiteY286" fmla="*/ 1697379 h 5643519"/>
              <a:gd name="connsiteX287" fmla="*/ 603018 w 4642135"/>
              <a:gd name="connsiteY287" fmla="*/ 1567643 h 5643519"/>
              <a:gd name="connsiteX288" fmla="*/ 568422 w 4642135"/>
              <a:gd name="connsiteY288" fmla="*/ 1468179 h 5643519"/>
              <a:gd name="connsiteX289" fmla="*/ 752216 w 4642135"/>
              <a:gd name="connsiteY289" fmla="*/ 960047 h 5643519"/>
              <a:gd name="connsiteX290" fmla="*/ 920873 w 4642135"/>
              <a:gd name="connsiteY290" fmla="*/ 735171 h 5643519"/>
              <a:gd name="connsiteX291" fmla="*/ 953306 w 4642135"/>
              <a:gd name="connsiteY291" fmla="*/ 683276 h 5643519"/>
              <a:gd name="connsiteX292" fmla="*/ 959793 w 4642135"/>
              <a:gd name="connsiteY292" fmla="*/ 663815 h 5643519"/>
              <a:gd name="connsiteX293" fmla="*/ 942495 w 4642135"/>
              <a:gd name="connsiteY293" fmla="*/ 672464 h 5643519"/>
              <a:gd name="connsiteX294" fmla="*/ 747891 w 4642135"/>
              <a:gd name="connsiteY294" fmla="*/ 938424 h 5643519"/>
              <a:gd name="connsiteX295" fmla="*/ 728430 w 4642135"/>
              <a:gd name="connsiteY295" fmla="*/ 955722 h 5643519"/>
              <a:gd name="connsiteX296" fmla="*/ 817084 w 4642135"/>
              <a:gd name="connsiteY296" fmla="*/ 711385 h 5643519"/>
              <a:gd name="connsiteX297" fmla="*/ 548963 w 4642135"/>
              <a:gd name="connsiteY297" fmla="*/ 1040049 h 5643519"/>
              <a:gd name="connsiteX298" fmla="*/ 672211 w 4642135"/>
              <a:gd name="connsiteY298" fmla="*/ 750306 h 5643519"/>
              <a:gd name="connsiteX299" fmla="*/ 460308 w 4642135"/>
              <a:gd name="connsiteY299" fmla="*/ 979506 h 5643519"/>
              <a:gd name="connsiteX300" fmla="*/ 492744 w 4642135"/>
              <a:gd name="connsiteY300" fmla="*/ 838960 h 5643519"/>
              <a:gd name="connsiteX301" fmla="*/ 345709 w 4642135"/>
              <a:gd name="connsiteY301" fmla="*/ 1046537 h 5643519"/>
              <a:gd name="connsiteX302" fmla="*/ 542475 w 4642135"/>
              <a:gd name="connsiteY302" fmla="*/ 609759 h 5643519"/>
              <a:gd name="connsiteX303" fmla="*/ 466796 w 4642135"/>
              <a:gd name="connsiteY303" fmla="*/ 687601 h 5643519"/>
              <a:gd name="connsiteX304" fmla="*/ 198675 w 4642135"/>
              <a:gd name="connsiteY304" fmla="*/ 1143838 h 5643519"/>
              <a:gd name="connsiteX305" fmla="*/ 172728 w 4642135"/>
              <a:gd name="connsiteY305" fmla="*/ 1176274 h 5643519"/>
              <a:gd name="connsiteX306" fmla="*/ 270029 w 4642135"/>
              <a:gd name="connsiteY306" fmla="*/ 880042 h 5643519"/>
              <a:gd name="connsiteX307" fmla="*/ 449498 w 4642135"/>
              <a:gd name="connsiteY307" fmla="*/ 629219 h 5643519"/>
              <a:gd name="connsiteX308" fmla="*/ 200836 w 4642135"/>
              <a:gd name="connsiteY308" fmla="*/ 849770 h 5643519"/>
              <a:gd name="connsiteX309" fmla="*/ 14881 w 4642135"/>
              <a:gd name="connsiteY309" fmla="*/ 1128704 h 5643519"/>
              <a:gd name="connsiteX310" fmla="*/ 6232 w 4642135"/>
              <a:gd name="connsiteY310" fmla="*/ 1046537 h 5643519"/>
              <a:gd name="connsiteX311" fmla="*/ 32179 w 4642135"/>
              <a:gd name="connsiteY311" fmla="*/ 973020 h 5643519"/>
              <a:gd name="connsiteX312" fmla="*/ 512203 w 4642135"/>
              <a:gd name="connsiteY312" fmla="*/ 501646 h 5643519"/>
              <a:gd name="connsiteX313" fmla="*/ 594369 w 4642135"/>
              <a:gd name="connsiteY313" fmla="*/ 467050 h 5643519"/>
              <a:gd name="connsiteX314" fmla="*/ 168403 w 4642135"/>
              <a:gd name="connsiteY314" fmla="*/ 557865 h 5643519"/>
              <a:gd name="connsiteX315" fmla="*/ 272192 w 4642135"/>
              <a:gd name="connsiteY315" fmla="*/ 488672 h 5643519"/>
              <a:gd name="connsiteX316" fmla="*/ 391116 w 4642135"/>
              <a:gd name="connsiteY316" fmla="*/ 412992 h 5643519"/>
              <a:gd name="connsiteX317" fmla="*/ 525176 w 4642135"/>
              <a:gd name="connsiteY317" fmla="*/ 378396 h 5643519"/>
              <a:gd name="connsiteX318" fmla="*/ 661401 w 4642135"/>
              <a:gd name="connsiteY318" fmla="*/ 363261 h 5643519"/>
              <a:gd name="connsiteX319" fmla="*/ 434361 w 4642135"/>
              <a:gd name="connsiteY319" fmla="*/ 324340 h 5643519"/>
              <a:gd name="connsiteX320" fmla="*/ 507878 w 4642135"/>
              <a:gd name="connsiteY320" fmla="*/ 313527 h 5643519"/>
              <a:gd name="connsiteX321" fmla="*/ 507878 w 4642135"/>
              <a:gd name="connsiteY321" fmla="*/ 309203 h 5643519"/>
              <a:gd name="connsiteX322" fmla="*/ 417063 w 4642135"/>
              <a:gd name="connsiteY322" fmla="*/ 309203 h 5643519"/>
              <a:gd name="connsiteX323" fmla="*/ 881952 w 4642135"/>
              <a:gd name="connsiteY323" fmla="*/ 276770 h 5643519"/>
              <a:gd name="connsiteX324" fmla="*/ 1067907 w 4642135"/>
              <a:gd name="connsiteY324" fmla="*/ 298393 h 5643519"/>
              <a:gd name="connsiteX325" fmla="*/ 1223590 w 4642135"/>
              <a:gd name="connsiteY325" fmla="*/ 371910 h 5643519"/>
              <a:gd name="connsiteX326" fmla="*/ 1258187 w 4642135"/>
              <a:gd name="connsiteY326" fmla="*/ 367585 h 5643519"/>
              <a:gd name="connsiteX327" fmla="*/ 1640907 w 4642135"/>
              <a:gd name="connsiteY327" fmla="*/ 30271 h 5643519"/>
              <a:gd name="connsiteX328" fmla="*/ 1716587 w 4642135"/>
              <a:gd name="connsiteY328"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435589 w 4642135"/>
              <a:gd name="connsiteY235" fmla="*/ 5643519 h 5643519"/>
              <a:gd name="connsiteX236" fmla="*/ 2850081 w 4642135"/>
              <a:gd name="connsiteY236" fmla="*/ 5626736 h 5643519"/>
              <a:gd name="connsiteX237" fmla="*/ 2860426 w 4642135"/>
              <a:gd name="connsiteY237" fmla="*/ 5042409 h 5643519"/>
              <a:gd name="connsiteX238" fmla="*/ 2858265 w 4642135"/>
              <a:gd name="connsiteY238" fmla="*/ 5018623 h 5643519"/>
              <a:gd name="connsiteX239" fmla="*/ 2853940 w 4642135"/>
              <a:gd name="connsiteY239" fmla="*/ 5018623 h 5643519"/>
              <a:gd name="connsiteX240" fmla="*/ 2667985 w 4642135"/>
              <a:gd name="connsiteY240" fmla="*/ 5544055 h 5643519"/>
              <a:gd name="connsiteX241" fmla="*/ 2683120 w 4642135"/>
              <a:gd name="connsiteY241" fmla="*/ 5563514 h 5643519"/>
              <a:gd name="connsiteX242" fmla="*/ 2693498 w 4642135"/>
              <a:gd name="connsiteY242" fmla="*/ 5563913 h 5643519"/>
              <a:gd name="connsiteX243" fmla="*/ 2693498 w 4642135"/>
              <a:gd name="connsiteY243" fmla="*/ 5614498 h 5643519"/>
              <a:gd name="connsiteX244" fmla="*/ 2274452 w 4642135"/>
              <a:gd name="connsiteY244" fmla="*/ 5598110 h 5643519"/>
              <a:gd name="connsiteX245" fmla="*/ 2360943 w 4642135"/>
              <a:gd name="connsiteY245" fmla="*/ 5524593 h 5643519"/>
              <a:gd name="connsiteX246" fmla="*/ 2700418 w 4642135"/>
              <a:gd name="connsiteY246" fmla="*/ 4800235 h 5643519"/>
              <a:gd name="connsiteX247" fmla="*/ 2851777 w 4642135"/>
              <a:gd name="connsiteY247" fmla="*/ 4454272 h 5643519"/>
              <a:gd name="connsiteX248" fmla="*/ 2856101 w 4642135"/>
              <a:gd name="connsiteY248" fmla="*/ 4395889 h 5643519"/>
              <a:gd name="connsiteX249" fmla="*/ 2581495 w 4642135"/>
              <a:gd name="connsiteY249" fmla="*/ 3515847 h 5643519"/>
              <a:gd name="connsiteX250" fmla="*/ 1854973 w 4642135"/>
              <a:gd name="connsiteY250" fmla="*/ 2006584 h 5643519"/>
              <a:gd name="connsiteX251" fmla="*/ 1502522 w 4642135"/>
              <a:gd name="connsiteY251" fmla="*/ 1258440 h 5643519"/>
              <a:gd name="connsiteX252" fmla="*/ 1489548 w 4642135"/>
              <a:gd name="connsiteY252" fmla="*/ 1228168 h 5643519"/>
              <a:gd name="connsiteX253" fmla="*/ 1485224 w 4642135"/>
              <a:gd name="connsiteY253" fmla="*/ 1273574 h 5643519"/>
              <a:gd name="connsiteX254" fmla="*/ 1379274 w 4642135"/>
              <a:gd name="connsiteY254" fmla="*/ 1068160 h 5643519"/>
              <a:gd name="connsiteX255" fmla="*/ 1476574 w 4642135"/>
              <a:gd name="connsiteY255" fmla="*/ 1392500 h 5643519"/>
              <a:gd name="connsiteX256" fmla="*/ 1426843 w 4642135"/>
              <a:gd name="connsiteY256" fmla="*/ 1366553 h 5643519"/>
              <a:gd name="connsiteX257" fmla="*/ 1498197 w 4642135"/>
              <a:gd name="connsiteY257" fmla="*/ 1535210 h 5643519"/>
              <a:gd name="connsiteX258" fmla="*/ 1487387 w 4642135"/>
              <a:gd name="connsiteY258" fmla="*/ 1539535 h 5643519"/>
              <a:gd name="connsiteX259" fmla="*/ 1405221 w 4642135"/>
              <a:gd name="connsiteY259" fmla="*/ 1457368 h 5643519"/>
              <a:gd name="connsiteX260" fmla="*/ 1398733 w 4642135"/>
              <a:gd name="connsiteY260" fmla="*/ 1461693 h 5643519"/>
              <a:gd name="connsiteX261" fmla="*/ 1465764 w 4642135"/>
              <a:gd name="connsiteY261" fmla="*/ 1649809 h 5643519"/>
              <a:gd name="connsiteX262" fmla="*/ 1470089 w 4642135"/>
              <a:gd name="connsiteY262" fmla="*/ 1682244 h 5643519"/>
              <a:gd name="connsiteX263" fmla="*/ 1441978 w 4642135"/>
              <a:gd name="connsiteY263" fmla="*/ 1669271 h 5643519"/>
              <a:gd name="connsiteX264" fmla="*/ 1364137 w 4642135"/>
              <a:gd name="connsiteY264" fmla="*/ 1626025 h 5643519"/>
              <a:gd name="connsiteX265" fmla="*/ 1472250 w 4642135"/>
              <a:gd name="connsiteY265" fmla="*/ 1820629 h 5643519"/>
              <a:gd name="connsiteX266" fmla="*/ 1480899 w 4642135"/>
              <a:gd name="connsiteY266" fmla="*/ 1855226 h 5643519"/>
              <a:gd name="connsiteX267" fmla="*/ 1450627 w 4642135"/>
              <a:gd name="connsiteY267" fmla="*/ 1844413 h 5643519"/>
              <a:gd name="connsiteX268" fmla="*/ 1301432 w 4642135"/>
              <a:gd name="connsiteY268" fmla="*/ 1693054 h 5643519"/>
              <a:gd name="connsiteX269" fmla="*/ 1262511 w 4642135"/>
              <a:gd name="connsiteY269" fmla="*/ 1641160 h 5643519"/>
              <a:gd name="connsiteX270" fmla="*/ 1498197 w 4642135"/>
              <a:gd name="connsiteY270" fmla="*/ 2095236 h 5643519"/>
              <a:gd name="connsiteX271" fmla="*/ 1305756 w 4642135"/>
              <a:gd name="connsiteY271" fmla="*/ 1857387 h 5643519"/>
              <a:gd name="connsiteX272" fmla="*/ 1264672 w 4642135"/>
              <a:gd name="connsiteY272" fmla="*/ 1775221 h 5643519"/>
              <a:gd name="connsiteX273" fmla="*/ 1281970 w 4642135"/>
              <a:gd name="connsiteY273" fmla="*/ 2002260 h 5643519"/>
              <a:gd name="connsiteX274" fmla="*/ 1154398 w 4642135"/>
              <a:gd name="connsiteY274" fmla="*/ 1738463 h 5643519"/>
              <a:gd name="connsiteX275" fmla="*/ 1141424 w 4642135"/>
              <a:gd name="connsiteY275" fmla="*/ 1876848 h 5643519"/>
              <a:gd name="connsiteX276" fmla="*/ 1007363 w 4642135"/>
              <a:gd name="connsiteY276" fmla="*/ 1150326 h 5643519"/>
              <a:gd name="connsiteX277" fmla="*/ 955469 w 4642135"/>
              <a:gd name="connsiteY277" fmla="*/ 1219519 h 5643519"/>
              <a:gd name="connsiteX278" fmla="*/ 923034 w 4642135"/>
              <a:gd name="connsiteY278" fmla="*/ 1295197 h 5643519"/>
              <a:gd name="connsiteX279" fmla="*/ 886276 w 4642135"/>
              <a:gd name="connsiteY279" fmla="*/ 1403311 h 5643519"/>
              <a:gd name="connsiteX280" fmla="*/ 860329 w 4642135"/>
              <a:gd name="connsiteY280" fmla="*/ 1213031 h 5643519"/>
              <a:gd name="connsiteX281" fmla="*/ 806271 w 4642135"/>
              <a:gd name="connsiteY281" fmla="*/ 1669271 h 5643519"/>
              <a:gd name="connsiteX282" fmla="*/ 713295 w 4642135"/>
              <a:gd name="connsiteY282" fmla="*/ 1511424 h 5643519"/>
              <a:gd name="connsiteX283" fmla="*/ 713295 w 4642135"/>
              <a:gd name="connsiteY283" fmla="*/ 1693054 h 5643519"/>
              <a:gd name="connsiteX284" fmla="*/ 704646 w 4642135"/>
              <a:gd name="connsiteY284" fmla="*/ 1719002 h 5643519"/>
              <a:gd name="connsiteX285" fmla="*/ 678699 w 4642135"/>
              <a:gd name="connsiteY285" fmla="*/ 1697379 h 5643519"/>
              <a:gd name="connsiteX286" fmla="*/ 603018 w 4642135"/>
              <a:gd name="connsiteY286" fmla="*/ 1567643 h 5643519"/>
              <a:gd name="connsiteX287" fmla="*/ 568422 w 4642135"/>
              <a:gd name="connsiteY287" fmla="*/ 1468179 h 5643519"/>
              <a:gd name="connsiteX288" fmla="*/ 752216 w 4642135"/>
              <a:gd name="connsiteY288" fmla="*/ 960047 h 5643519"/>
              <a:gd name="connsiteX289" fmla="*/ 920873 w 4642135"/>
              <a:gd name="connsiteY289" fmla="*/ 735171 h 5643519"/>
              <a:gd name="connsiteX290" fmla="*/ 953306 w 4642135"/>
              <a:gd name="connsiteY290" fmla="*/ 683276 h 5643519"/>
              <a:gd name="connsiteX291" fmla="*/ 959793 w 4642135"/>
              <a:gd name="connsiteY291" fmla="*/ 663815 h 5643519"/>
              <a:gd name="connsiteX292" fmla="*/ 942495 w 4642135"/>
              <a:gd name="connsiteY292" fmla="*/ 672464 h 5643519"/>
              <a:gd name="connsiteX293" fmla="*/ 747891 w 4642135"/>
              <a:gd name="connsiteY293" fmla="*/ 938424 h 5643519"/>
              <a:gd name="connsiteX294" fmla="*/ 728430 w 4642135"/>
              <a:gd name="connsiteY294" fmla="*/ 955722 h 5643519"/>
              <a:gd name="connsiteX295" fmla="*/ 817084 w 4642135"/>
              <a:gd name="connsiteY295" fmla="*/ 711385 h 5643519"/>
              <a:gd name="connsiteX296" fmla="*/ 548963 w 4642135"/>
              <a:gd name="connsiteY296" fmla="*/ 1040049 h 5643519"/>
              <a:gd name="connsiteX297" fmla="*/ 672211 w 4642135"/>
              <a:gd name="connsiteY297" fmla="*/ 750306 h 5643519"/>
              <a:gd name="connsiteX298" fmla="*/ 460308 w 4642135"/>
              <a:gd name="connsiteY298" fmla="*/ 979506 h 5643519"/>
              <a:gd name="connsiteX299" fmla="*/ 492744 w 4642135"/>
              <a:gd name="connsiteY299" fmla="*/ 838960 h 5643519"/>
              <a:gd name="connsiteX300" fmla="*/ 345709 w 4642135"/>
              <a:gd name="connsiteY300" fmla="*/ 1046537 h 5643519"/>
              <a:gd name="connsiteX301" fmla="*/ 542475 w 4642135"/>
              <a:gd name="connsiteY301" fmla="*/ 609759 h 5643519"/>
              <a:gd name="connsiteX302" fmla="*/ 466796 w 4642135"/>
              <a:gd name="connsiteY302" fmla="*/ 687601 h 5643519"/>
              <a:gd name="connsiteX303" fmla="*/ 198675 w 4642135"/>
              <a:gd name="connsiteY303" fmla="*/ 1143838 h 5643519"/>
              <a:gd name="connsiteX304" fmla="*/ 172728 w 4642135"/>
              <a:gd name="connsiteY304" fmla="*/ 1176274 h 5643519"/>
              <a:gd name="connsiteX305" fmla="*/ 270029 w 4642135"/>
              <a:gd name="connsiteY305" fmla="*/ 880042 h 5643519"/>
              <a:gd name="connsiteX306" fmla="*/ 449498 w 4642135"/>
              <a:gd name="connsiteY306" fmla="*/ 629219 h 5643519"/>
              <a:gd name="connsiteX307" fmla="*/ 200836 w 4642135"/>
              <a:gd name="connsiteY307" fmla="*/ 849770 h 5643519"/>
              <a:gd name="connsiteX308" fmla="*/ 14881 w 4642135"/>
              <a:gd name="connsiteY308" fmla="*/ 1128704 h 5643519"/>
              <a:gd name="connsiteX309" fmla="*/ 6232 w 4642135"/>
              <a:gd name="connsiteY309" fmla="*/ 1046537 h 5643519"/>
              <a:gd name="connsiteX310" fmla="*/ 32179 w 4642135"/>
              <a:gd name="connsiteY310" fmla="*/ 973020 h 5643519"/>
              <a:gd name="connsiteX311" fmla="*/ 512203 w 4642135"/>
              <a:gd name="connsiteY311" fmla="*/ 501646 h 5643519"/>
              <a:gd name="connsiteX312" fmla="*/ 594369 w 4642135"/>
              <a:gd name="connsiteY312" fmla="*/ 467050 h 5643519"/>
              <a:gd name="connsiteX313" fmla="*/ 168403 w 4642135"/>
              <a:gd name="connsiteY313" fmla="*/ 557865 h 5643519"/>
              <a:gd name="connsiteX314" fmla="*/ 272192 w 4642135"/>
              <a:gd name="connsiteY314" fmla="*/ 488672 h 5643519"/>
              <a:gd name="connsiteX315" fmla="*/ 391116 w 4642135"/>
              <a:gd name="connsiteY315" fmla="*/ 412992 h 5643519"/>
              <a:gd name="connsiteX316" fmla="*/ 525176 w 4642135"/>
              <a:gd name="connsiteY316" fmla="*/ 378396 h 5643519"/>
              <a:gd name="connsiteX317" fmla="*/ 661401 w 4642135"/>
              <a:gd name="connsiteY317" fmla="*/ 363261 h 5643519"/>
              <a:gd name="connsiteX318" fmla="*/ 434361 w 4642135"/>
              <a:gd name="connsiteY318" fmla="*/ 324340 h 5643519"/>
              <a:gd name="connsiteX319" fmla="*/ 507878 w 4642135"/>
              <a:gd name="connsiteY319" fmla="*/ 313527 h 5643519"/>
              <a:gd name="connsiteX320" fmla="*/ 507878 w 4642135"/>
              <a:gd name="connsiteY320" fmla="*/ 309203 h 5643519"/>
              <a:gd name="connsiteX321" fmla="*/ 417063 w 4642135"/>
              <a:gd name="connsiteY321" fmla="*/ 309203 h 5643519"/>
              <a:gd name="connsiteX322" fmla="*/ 881952 w 4642135"/>
              <a:gd name="connsiteY322" fmla="*/ 276770 h 5643519"/>
              <a:gd name="connsiteX323" fmla="*/ 1067907 w 4642135"/>
              <a:gd name="connsiteY323" fmla="*/ 298393 h 5643519"/>
              <a:gd name="connsiteX324" fmla="*/ 1223590 w 4642135"/>
              <a:gd name="connsiteY324" fmla="*/ 371910 h 5643519"/>
              <a:gd name="connsiteX325" fmla="*/ 1258187 w 4642135"/>
              <a:gd name="connsiteY325" fmla="*/ 367585 h 5643519"/>
              <a:gd name="connsiteX326" fmla="*/ 1640907 w 4642135"/>
              <a:gd name="connsiteY326" fmla="*/ 30271 h 5643519"/>
              <a:gd name="connsiteX327" fmla="*/ 1716587 w 4642135"/>
              <a:gd name="connsiteY327" fmla="*/ 0 h 5643519"/>
              <a:gd name="connsiteX0" fmla="*/ 4214006 w 4642135"/>
              <a:gd name="connsiteY0" fmla="*/ 1528722 h 5663329"/>
              <a:gd name="connsiteX1" fmla="*/ 4211845 w 4642135"/>
              <a:gd name="connsiteY1" fmla="*/ 1535210 h 5663329"/>
              <a:gd name="connsiteX2" fmla="*/ 4281037 w 4642135"/>
              <a:gd name="connsiteY2" fmla="*/ 1582780 h 5663329"/>
              <a:gd name="connsiteX3" fmla="*/ 4300497 w 4642135"/>
              <a:gd name="connsiteY3" fmla="*/ 1587104 h 5663329"/>
              <a:gd name="connsiteX4" fmla="*/ 4291848 w 4642135"/>
              <a:gd name="connsiteY4" fmla="*/ 1565482 h 5663329"/>
              <a:gd name="connsiteX5" fmla="*/ 4214006 w 4642135"/>
              <a:gd name="connsiteY5" fmla="*/ 1528722 h 5663329"/>
              <a:gd name="connsiteX6" fmla="*/ 3165036 w 4642135"/>
              <a:gd name="connsiteY6" fmla="*/ 1460611 h 5663329"/>
              <a:gd name="connsiteX7" fmla="*/ 3148009 w 4642135"/>
              <a:gd name="connsiteY7" fmla="*/ 1468179 h 5663329"/>
              <a:gd name="connsiteX8" fmla="*/ 2860426 w 4642135"/>
              <a:gd name="connsiteY8" fmla="*/ 1591429 h 5663329"/>
              <a:gd name="connsiteX9" fmla="*/ 2899347 w 4642135"/>
              <a:gd name="connsiteY9" fmla="*/ 1589266 h 5663329"/>
              <a:gd name="connsiteX10" fmla="*/ 3115574 w 4642135"/>
              <a:gd name="connsiteY10" fmla="*/ 1498450 h 5663329"/>
              <a:gd name="connsiteX11" fmla="*/ 3186930 w 4642135"/>
              <a:gd name="connsiteY11" fmla="*/ 1466017 h 5663329"/>
              <a:gd name="connsiteX12" fmla="*/ 3165036 w 4642135"/>
              <a:gd name="connsiteY12" fmla="*/ 1460611 h 5663329"/>
              <a:gd name="connsiteX13" fmla="*/ 2717716 w 4642135"/>
              <a:gd name="connsiteY13" fmla="*/ 1269250 h 5663329"/>
              <a:gd name="connsiteX14" fmla="*/ 2419323 w 4642135"/>
              <a:gd name="connsiteY14" fmla="*/ 1353579 h 5663329"/>
              <a:gd name="connsiteX15" fmla="*/ 2395539 w 4642135"/>
              <a:gd name="connsiteY15" fmla="*/ 1433582 h 5663329"/>
              <a:gd name="connsiteX16" fmla="*/ 2423648 w 4642135"/>
              <a:gd name="connsiteY16" fmla="*/ 1440070 h 5663329"/>
              <a:gd name="connsiteX17" fmla="*/ 2739339 w 4642135"/>
              <a:gd name="connsiteY17" fmla="*/ 1269250 h 5663329"/>
              <a:gd name="connsiteX18" fmla="*/ 2717716 w 4642135"/>
              <a:gd name="connsiteY18" fmla="*/ 1269250 h 5663329"/>
              <a:gd name="connsiteX19" fmla="*/ 1617123 w 4642135"/>
              <a:gd name="connsiteY19" fmla="*/ 1124379 h 5663329"/>
              <a:gd name="connsiteX20" fmla="*/ 1727398 w 4642135"/>
              <a:gd name="connsiteY20" fmla="*/ 1366553 h 5663329"/>
              <a:gd name="connsiteX21" fmla="*/ 1591176 w 4642135"/>
              <a:gd name="connsiteY21" fmla="*/ 1202221 h 5663329"/>
              <a:gd name="connsiteX22" fmla="*/ 1790104 w 4642135"/>
              <a:gd name="connsiteY22" fmla="*/ 1569806 h 5663329"/>
              <a:gd name="connsiteX23" fmla="*/ 2466893 w 4642135"/>
              <a:gd name="connsiteY23" fmla="*/ 2756890 h 5663329"/>
              <a:gd name="connsiteX24" fmla="*/ 2985838 w 4642135"/>
              <a:gd name="connsiteY24" fmla="*/ 3935327 h 5663329"/>
              <a:gd name="connsiteX25" fmla="*/ 2994487 w 4642135"/>
              <a:gd name="connsiteY25" fmla="*/ 3943976 h 5663329"/>
              <a:gd name="connsiteX26" fmla="*/ 2998811 w 4642135"/>
              <a:gd name="connsiteY26" fmla="*/ 3928839 h 5663329"/>
              <a:gd name="connsiteX27" fmla="*/ 3189091 w 4642135"/>
              <a:gd name="connsiteY27" fmla="*/ 2752566 h 5663329"/>
              <a:gd name="connsiteX28" fmla="*/ 3282069 w 4642135"/>
              <a:gd name="connsiteY28" fmla="*/ 2123347 h 5663329"/>
              <a:gd name="connsiteX29" fmla="*/ 3295043 w 4642135"/>
              <a:gd name="connsiteY29" fmla="*/ 2045505 h 5663329"/>
              <a:gd name="connsiteX30" fmla="*/ 3266932 w 4642135"/>
              <a:gd name="connsiteY30" fmla="*/ 2071452 h 5663329"/>
              <a:gd name="connsiteX31" fmla="*/ 3301529 w 4642135"/>
              <a:gd name="connsiteY31" fmla="*/ 1881173 h 5663329"/>
              <a:gd name="connsiteX32" fmla="*/ 3212877 w 4642135"/>
              <a:gd name="connsiteY32" fmla="*/ 2151455 h 5663329"/>
              <a:gd name="connsiteX33" fmla="*/ 3182605 w 4642135"/>
              <a:gd name="connsiteY33" fmla="*/ 2101724 h 5663329"/>
              <a:gd name="connsiteX34" fmla="*/ 3154494 w 4642135"/>
              <a:gd name="connsiteY34" fmla="*/ 2231460 h 5663329"/>
              <a:gd name="connsiteX35" fmla="*/ 3128547 w 4642135"/>
              <a:gd name="connsiteY35" fmla="*/ 2170917 h 5663329"/>
              <a:gd name="connsiteX36" fmla="*/ 3115574 w 4642135"/>
              <a:gd name="connsiteY36" fmla="*/ 2151455 h 5663329"/>
              <a:gd name="connsiteX37" fmla="*/ 3102600 w 4642135"/>
              <a:gd name="connsiteY37" fmla="*/ 2173078 h 5663329"/>
              <a:gd name="connsiteX38" fmla="*/ 3059355 w 4642135"/>
              <a:gd name="connsiteY38" fmla="*/ 2341735 h 5663329"/>
              <a:gd name="connsiteX39" fmla="*/ 2998811 w 4642135"/>
              <a:gd name="connsiteY39" fmla="*/ 2261732 h 5663329"/>
              <a:gd name="connsiteX40" fmla="*/ 2983676 w 4642135"/>
              <a:gd name="connsiteY40" fmla="*/ 2436875 h 5663329"/>
              <a:gd name="connsiteX41" fmla="*/ 2975027 w 4642135"/>
              <a:gd name="connsiteY41" fmla="*/ 2460661 h 5663329"/>
              <a:gd name="connsiteX42" fmla="*/ 2955566 w 4642135"/>
              <a:gd name="connsiteY42" fmla="*/ 2439038 h 5663329"/>
              <a:gd name="connsiteX43" fmla="*/ 2933943 w 4642135"/>
              <a:gd name="connsiteY43" fmla="*/ 2367682 h 5663329"/>
              <a:gd name="connsiteX44" fmla="*/ 2918808 w 4642135"/>
              <a:gd name="connsiteY44" fmla="*/ 2287679 h 5663329"/>
              <a:gd name="connsiteX45" fmla="*/ 2871238 w 4642135"/>
              <a:gd name="connsiteY45" fmla="*/ 2633642 h 5663329"/>
              <a:gd name="connsiteX46" fmla="*/ 2840967 w 4642135"/>
              <a:gd name="connsiteY46" fmla="*/ 2590397 h 5663329"/>
              <a:gd name="connsiteX47" fmla="*/ 2840967 w 4642135"/>
              <a:gd name="connsiteY47" fmla="*/ 2423901 h 5663329"/>
              <a:gd name="connsiteX48" fmla="*/ 2851777 w 4642135"/>
              <a:gd name="connsiteY48" fmla="*/ 2333086 h 5663329"/>
              <a:gd name="connsiteX49" fmla="*/ 2752313 w 4642135"/>
              <a:gd name="connsiteY49" fmla="*/ 2486608 h 5663329"/>
              <a:gd name="connsiteX50" fmla="*/ 2782584 w 4642135"/>
              <a:gd name="connsiteY50" fmla="*/ 2283355 h 5663329"/>
              <a:gd name="connsiteX51" fmla="*/ 2698257 w 4642135"/>
              <a:gd name="connsiteY51" fmla="*/ 2365521 h 5663329"/>
              <a:gd name="connsiteX52" fmla="*/ 2990162 w 4642135"/>
              <a:gd name="connsiteY52" fmla="*/ 1790358 h 5663329"/>
              <a:gd name="connsiteX53" fmla="*/ 2912320 w 4642135"/>
              <a:gd name="connsiteY53" fmla="*/ 1840089 h 5663329"/>
              <a:gd name="connsiteX54" fmla="*/ 2819344 w 4642135"/>
              <a:gd name="connsiteY54" fmla="*/ 1891983 h 5663329"/>
              <a:gd name="connsiteX55" fmla="*/ 2758800 w 4642135"/>
              <a:gd name="connsiteY55" fmla="*/ 1941716 h 5663329"/>
              <a:gd name="connsiteX56" fmla="*/ 2830154 w 4642135"/>
              <a:gd name="connsiteY56" fmla="*/ 1788194 h 5663329"/>
              <a:gd name="connsiteX57" fmla="*/ 2795558 w 4642135"/>
              <a:gd name="connsiteY57" fmla="*/ 1818466 h 5663329"/>
              <a:gd name="connsiteX58" fmla="*/ 2570682 w 4642135"/>
              <a:gd name="connsiteY58" fmla="*/ 2086587 h 5663329"/>
              <a:gd name="connsiteX59" fmla="*/ 2549059 w 4642135"/>
              <a:gd name="connsiteY59" fmla="*/ 2101724 h 5663329"/>
              <a:gd name="connsiteX60" fmla="*/ 2540410 w 4642135"/>
              <a:gd name="connsiteY60" fmla="*/ 2075777 h 5663329"/>
              <a:gd name="connsiteX61" fmla="*/ 2557708 w 4642135"/>
              <a:gd name="connsiteY61" fmla="*/ 1963339 h 5663329"/>
              <a:gd name="connsiteX62" fmla="*/ 2469057 w 4642135"/>
              <a:gd name="connsiteY62" fmla="*/ 2086587 h 5663329"/>
              <a:gd name="connsiteX63" fmla="*/ 2447434 w 4642135"/>
              <a:gd name="connsiteY63" fmla="*/ 2106049 h 5663329"/>
              <a:gd name="connsiteX64" fmla="*/ 2438785 w 4642135"/>
              <a:gd name="connsiteY64" fmla="*/ 2073614 h 5663329"/>
              <a:gd name="connsiteX65" fmla="*/ 2449595 w 4642135"/>
              <a:gd name="connsiteY65" fmla="*/ 1969825 h 5663329"/>
              <a:gd name="connsiteX66" fmla="*/ 2471218 w 4642135"/>
              <a:gd name="connsiteY66" fmla="*/ 1876848 h 5663329"/>
              <a:gd name="connsiteX67" fmla="*/ 2830154 w 4642135"/>
              <a:gd name="connsiteY67" fmla="*/ 1602239 h 5663329"/>
              <a:gd name="connsiteX68" fmla="*/ 2858265 w 4642135"/>
              <a:gd name="connsiteY68" fmla="*/ 1587104 h 5663329"/>
              <a:gd name="connsiteX69" fmla="*/ 2851777 w 4642135"/>
              <a:gd name="connsiteY69" fmla="*/ 1589266 h 5663329"/>
              <a:gd name="connsiteX70" fmla="*/ 2849616 w 4642135"/>
              <a:gd name="connsiteY70" fmla="*/ 1587104 h 5663329"/>
              <a:gd name="connsiteX71" fmla="*/ 2869075 w 4642135"/>
              <a:gd name="connsiteY71" fmla="*/ 1567643 h 5663329"/>
              <a:gd name="connsiteX72" fmla="*/ 3039895 w 4642135"/>
              <a:gd name="connsiteY72" fmla="*/ 1437907 h 5663329"/>
              <a:gd name="connsiteX73" fmla="*/ 2676634 w 4642135"/>
              <a:gd name="connsiteY73" fmla="*/ 1584941 h 5663329"/>
              <a:gd name="connsiteX74" fmla="*/ 2920969 w 4642135"/>
              <a:gd name="connsiteY74" fmla="*/ 1418448 h 5663329"/>
              <a:gd name="connsiteX75" fmla="*/ 2631226 w 4642135"/>
              <a:gd name="connsiteY75" fmla="*/ 1507099 h 5663329"/>
              <a:gd name="connsiteX76" fmla="*/ 2726365 w 4642135"/>
              <a:gd name="connsiteY76" fmla="*/ 1424933 h 5663329"/>
              <a:gd name="connsiteX77" fmla="*/ 2510139 w 4642135"/>
              <a:gd name="connsiteY77" fmla="*/ 1511424 h 5663329"/>
              <a:gd name="connsiteX78" fmla="*/ 2856101 w 4642135"/>
              <a:gd name="connsiteY78" fmla="*/ 1286548 h 5663329"/>
              <a:gd name="connsiteX79" fmla="*/ 2797721 w 4642135"/>
              <a:gd name="connsiteY79" fmla="*/ 1301685 h 5663329"/>
              <a:gd name="connsiteX80" fmla="*/ 2475542 w 4642135"/>
              <a:gd name="connsiteY80" fmla="*/ 1463854 h 5663329"/>
              <a:gd name="connsiteX81" fmla="*/ 2440946 w 4642135"/>
              <a:gd name="connsiteY81" fmla="*/ 1543859 h 5663329"/>
              <a:gd name="connsiteX82" fmla="*/ 2440946 w 4642135"/>
              <a:gd name="connsiteY82" fmla="*/ 1558994 h 5663329"/>
              <a:gd name="connsiteX83" fmla="*/ 2404189 w 4642135"/>
              <a:gd name="connsiteY83" fmla="*/ 1535210 h 5663329"/>
              <a:gd name="connsiteX84" fmla="*/ 2358780 w 4642135"/>
              <a:gd name="connsiteY84" fmla="*/ 1528722 h 5663329"/>
              <a:gd name="connsiteX85" fmla="*/ 2365268 w 4642135"/>
              <a:gd name="connsiteY85" fmla="*/ 1567643 h 5663329"/>
              <a:gd name="connsiteX86" fmla="*/ 2447434 w 4642135"/>
              <a:gd name="connsiteY86" fmla="*/ 1727651 h 5663329"/>
              <a:gd name="connsiteX87" fmla="*/ 2291751 w 4642135"/>
              <a:gd name="connsiteY87" fmla="*/ 1563318 h 5663329"/>
              <a:gd name="connsiteX88" fmla="*/ 2302561 w 4642135"/>
              <a:gd name="connsiteY88" fmla="*/ 1597915 h 5663329"/>
              <a:gd name="connsiteX89" fmla="*/ 2378241 w 4642135"/>
              <a:gd name="connsiteY89" fmla="*/ 1811980 h 5663329"/>
              <a:gd name="connsiteX90" fmla="*/ 2380402 w 4642135"/>
              <a:gd name="connsiteY90" fmla="*/ 1926579 h 5663329"/>
              <a:gd name="connsiteX91" fmla="*/ 2369592 w 4642135"/>
              <a:gd name="connsiteY91" fmla="*/ 1928743 h 5663329"/>
              <a:gd name="connsiteX92" fmla="*/ 2172825 w 4642135"/>
              <a:gd name="connsiteY92" fmla="*/ 1466017 h 5663329"/>
              <a:gd name="connsiteX93" fmla="*/ 2183637 w 4642135"/>
              <a:gd name="connsiteY93" fmla="*/ 1515748 h 5663329"/>
              <a:gd name="connsiteX94" fmla="*/ 2211746 w 4642135"/>
              <a:gd name="connsiteY94" fmla="*/ 1699542 h 5663329"/>
              <a:gd name="connsiteX95" fmla="*/ 2198772 w 4642135"/>
              <a:gd name="connsiteY95" fmla="*/ 1749273 h 5663329"/>
              <a:gd name="connsiteX96" fmla="*/ 2170664 w 4642135"/>
              <a:gd name="connsiteY96" fmla="*/ 1706028 h 5663329"/>
              <a:gd name="connsiteX97" fmla="*/ 2090659 w 4642135"/>
              <a:gd name="connsiteY97" fmla="*/ 1526561 h 5663329"/>
              <a:gd name="connsiteX98" fmla="*/ 2056062 w 4642135"/>
              <a:gd name="connsiteY98" fmla="*/ 1626025 h 5663329"/>
              <a:gd name="connsiteX99" fmla="*/ 1930651 w 4642135"/>
              <a:gd name="connsiteY99" fmla="*/ 1420609 h 5663329"/>
              <a:gd name="connsiteX100" fmla="*/ 1930651 w 4642135"/>
              <a:gd name="connsiteY100" fmla="*/ 1524398 h 5663329"/>
              <a:gd name="connsiteX101" fmla="*/ 1922002 w 4642135"/>
              <a:gd name="connsiteY101" fmla="*/ 1537371 h 5663329"/>
              <a:gd name="connsiteX102" fmla="*/ 1911191 w 4642135"/>
              <a:gd name="connsiteY102" fmla="*/ 1530885 h 5663329"/>
              <a:gd name="connsiteX103" fmla="*/ 1893893 w 4642135"/>
              <a:gd name="connsiteY103" fmla="*/ 1502775 h 5663329"/>
              <a:gd name="connsiteX104" fmla="*/ 1829025 w 4642135"/>
              <a:gd name="connsiteY104" fmla="*/ 1377363 h 5663329"/>
              <a:gd name="connsiteX105" fmla="*/ 1826862 w 4642135"/>
              <a:gd name="connsiteY105" fmla="*/ 1435746 h 5663329"/>
              <a:gd name="connsiteX106" fmla="*/ 1617123 w 4642135"/>
              <a:gd name="connsiteY106" fmla="*/ 1124379 h 5663329"/>
              <a:gd name="connsiteX107" fmla="*/ 2123094 w 4642135"/>
              <a:gd name="connsiteY107" fmla="*/ 925450 h 5663329"/>
              <a:gd name="connsiteX108" fmla="*/ 2250666 w 4642135"/>
              <a:gd name="connsiteY108" fmla="*/ 1068160 h 5663329"/>
              <a:gd name="connsiteX109" fmla="*/ 1971735 w 4642135"/>
              <a:gd name="connsiteY109" fmla="*/ 968696 h 5663329"/>
              <a:gd name="connsiteX110" fmla="*/ 1978221 w 4642135"/>
              <a:gd name="connsiteY110" fmla="*/ 977345 h 5663329"/>
              <a:gd name="connsiteX111" fmla="*/ 2324183 w 4642135"/>
              <a:gd name="connsiteY111" fmla="*/ 1323308 h 5663329"/>
              <a:gd name="connsiteX112" fmla="*/ 2356619 w 4642135"/>
              <a:gd name="connsiteY112" fmla="*/ 1325469 h 5663329"/>
              <a:gd name="connsiteX113" fmla="*/ 2626901 w 4642135"/>
              <a:gd name="connsiteY113" fmla="*/ 1206545 h 5663329"/>
              <a:gd name="connsiteX114" fmla="*/ 2637713 w 4642135"/>
              <a:gd name="connsiteY114" fmla="*/ 1197896 h 5663329"/>
              <a:gd name="connsiteX115" fmla="*/ 2661497 w 4642135"/>
              <a:gd name="connsiteY115" fmla="*/ 1200057 h 5663329"/>
              <a:gd name="connsiteX116" fmla="*/ 2901510 w 4642135"/>
              <a:gd name="connsiteY116" fmla="*/ 1197896 h 5663329"/>
              <a:gd name="connsiteX117" fmla="*/ 2988001 w 4642135"/>
              <a:gd name="connsiteY117" fmla="*/ 1195733 h 5663329"/>
              <a:gd name="connsiteX118" fmla="*/ 2629064 w 4642135"/>
              <a:gd name="connsiteY118" fmla="*/ 1120055 h 5663329"/>
              <a:gd name="connsiteX119" fmla="*/ 2635550 w 4642135"/>
              <a:gd name="connsiteY119" fmla="*/ 1158975 h 5663329"/>
              <a:gd name="connsiteX120" fmla="*/ 2635550 w 4642135"/>
              <a:gd name="connsiteY120" fmla="*/ 1195733 h 5663329"/>
              <a:gd name="connsiteX121" fmla="*/ 2447434 w 4642135"/>
              <a:gd name="connsiteY121" fmla="*/ 1031400 h 5663329"/>
              <a:gd name="connsiteX122" fmla="*/ 2514463 w 4642135"/>
              <a:gd name="connsiteY122" fmla="*/ 1197896 h 5663329"/>
              <a:gd name="connsiteX123" fmla="*/ 2123094 w 4642135"/>
              <a:gd name="connsiteY123" fmla="*/ 925450 h 5663329"/>
              <a:gd name="connsiteX124" fmla="*/ 1716587 w 4642135"/>
              <a:gd name="connsiteY124" fmla="*/ 0 h 5663329"/>
              <a:gd name="connsiteX125" fmla="*/ 1569553 w 4642135"/>
              <a:gd name="connsiteY125" fmla="*/ 190279 h 5663329"/>
              <a:gd name="connsiteX126" fmla="*/ 1595500 w 4642135"/>
              <a:gd name="connsiteY126" fmla="*/ 170818 h 5663329"/>
              <a:gd name="connsiteX127" fmla="*/ 1887405 w 4642135"/>
              <a:gd name="connsiteY127" fmla="*/ 38921 h 5663329"/>
              <a:gd name="connsiteX128" fmla="*/ 2071199 w 4642135"/>
              <a:gd name="connsiteY128" fmla="*/ 8649 h 5663329"/>
              <a:gd name="connsiteX129" fmla="*/ 1694965 w 4642135"/>
              <a:gd name="connsiteY129" fmla="*/ 224876 h 5663329"/>
              <a:gd name="connsiteX130" fmla="*/ 1798754 w 4642135"/>
              <a:gd name="connsiteY130" fmla="*/ 188116 h 5663329"/>
              <a:gd name="connsiteX131" fmla="*/ 2315534 w 4642135"/>
              <a:gd name="connsiteY131" fmla="*/ 155683 h 5663329"/>
              <a:gd name="connsiteX132" fmla="*/ 2577170 w 4642135"/>
              <a:gd name="connsiteY132" fmla="*/ 250823 h 5663329"/>
              <a:gd name="connsiteX133" fmla="*/ 2644199 w 4642135"/>
              <a:gd name="connsiteY133" fmla="*/ 315691 h 5663329"/>
              <a:gd name="connsiteX134" fmla="*/ 2334996 w 4642135"/>
              <a:gd name="connsiteY134" fmla="*/ 242174 h 5663329"/>
              <a:gd name="connsiteX135" fmla="*/ 2019305 w 4642135"/>
              <a:gd name="connsiteY135" fmla="*/ 240010 h 5663329"/>
              <a:gd name="connsiteX136" fmla="*/ 2304724 w 4642135"/>
              <a:gd name="connsiteY136" fmla="*/ 313527 h 5663329"/>
              <a:gd name="connsiteX137" fmla="*/ 2564196 w 4642135"/>
              <a:gd name="connsiteY137" fmla="*/ 454076 h 5663329"/>
              <a:gd name="connsiteX138" fmla="*/ 1861458 w 4642135"/>
              <a:gd name="connsiteY138" fmla="*/ 287580 h 5663329"/>
              <a:gd name="connsiteX139" fmla="*/ 2337157 w 4642135"/>
              <a:gd name="connsiteY139" fmla="*/ 471374 h 5663329"/>
              <a:gd name="connsiteX140" fmla="*/ 2062550 w 4642135"/>
              <a:gd name="connsiteY140" fmla="*/ 423804 h 5663329"/>
              <a:gd name="connsiteX141" fmla="*/ 2060387 w 4642135"/>
              <a:gd name="connsiteY141" fmla="*/ 428129 h 5663329"/>
              <a:gd name="connsiteX142" fmla="*/ 2196611 w 4642135"/>
              <a:gd name="connsiteY142" fmla="*/ 490833 h 5663329"/>
              <a:gd name="connsiteX143" fmla="*/ 1854973 w 4642135"/>
              <a:gd name="connsiteY143" fmla="*/ 469211 h 5663329"/>
              <a:gd name="connsiteX144" fmla="*/ 2177149 w 4642135"/>
              <a:gd name="connsiteY144" fmla="*/ 594622 h 5663329"/>
              <a:gd name="connsiteX145" fmla="*/ 1779292 w 4642135"/>
              <a:gd name="connsiteY145" fmla="*/ 538403 h 5663329"/>
              <a:gd name="connsiteX146" fmla="*/ 1982545 w 4642135"/>
              <a:gd name="connsiteY146" fmla="*/ 657329 h 5663329"/>
              <a:gd name="connsiteX147" fmla="*/ 1595500 w 4642135"/>
              <a:gd name="connsiteY147" fmla="*/ 581649 h 5663329"/>
              <a:gd name="connsiteX148" fmla="*/ 1630097 w 4642135"/>
              <a:gd name="connsiteY148" fmla="*/ 605435 h 5663329"/>
              <a:gd name="connsiteX149" fmla="*/ 1965247 w 4642135"/>
              <a:gd name="connsiteY149" fmla="*/ 670303 h 5663329"/>
              <a:gd name="connsiteX150" fmla="*/ 2129579 w 4642135"/>
              <a:gd name="connsiteY150" fmla="*/ 683276 h 5663329"/>
              <a:gd name="connsiteX151" fmla="*/ 2458244 w 4642135"/>
              <a:gd name="connsiteY151" fmla="*/ 838960 h 5663329"/>
              <a:gd name="connsiteX152" fmla="*/ 2568521 w 4642135"/>
              <a:gd name="connsiteY152" fmla="*/ 1014102 h 5663329"/>
              <a:gd name="connsiteX153" fmla="*/ 2607442 w 4642135"/>
              <a:gd name="connsiteY153" fmla="*/ 1096268 h 5663329"/>
              <a:gd name="connsiteX154" fmla="*/ 2637713 w 4642135"/>
              <a:gd name="connsiteY154" fmla="*/ 1109242 h 5663329"/>
              <a:gd name="connsiteX155" fmla="*/ 2799882 w 4642135"/>
              <a:gd name="connsiteY155" fmla="*/ 1102756 h 5663329"/>
              <a:gd name="connsiteX156" fmla="*/ 3029083 w 4642135"/>
              <a:gd name="connsiteY156" fmla="*/ 1128704 h 5663329"/>
              <a:gd name="connsiteX157" fmla="*/ 3052869 w 4642135"/>
              <a:gd name="connsiteY157" fmla="*/ 1135189 h 5663329"/>
              <a:gd name="connsiteX158" fmla="*/ 3057193 w 4642135"/>
              <a:gd name="connsiteY158" fmla="*/ 1133028 h 5663329"/>
              <a:gd name="connsiteX159" fmla="*/ 2933943 w 4642135"/>
              <a:gd name="connsiteY159" fmla="*/ 1046537 h 5663329"/>
              <a:gd name="connsiteX160" fmla="*/ 3346937 w 4642135"/>
              <a:gd name="connsiteY160" fmla="*/ 1184923 h 5663329"/>
              <a:gd name="connsiteX161" fmla="*/ 3519919 w 4642135"/>
              <a:gd name="connsiteY161" fmla="*/ 1349255 h 5663329"/>
              <a:gd name="connsiteX162" fmla="*/ 3545866 w 4642135"/>
              <a:gd name="connsiteY162" fmla="*/ 1355741 h 5663329"/>
              <a:gd name="connsiteX163" fmla="*/ 3963183 w 4642135"/>
              <a:gd name="connsiteY163" fmla="*/ 1264925 h 5663329"/>
              <a:gd name="connsiteX164" fmla="*/ 4058322 w 4642135"/>
              <a:gd name="connsiteY164" fmla="*/ 1271413 h 5663329"/>
              <a:gd name="connsiteX165" fmla="*/ 3926425 w 4642135"/>
              <a:gd name="connsiteY165" fmla="*/ 1323308 h 5663329"/>
              <a:gd name="connsiteX166" fmla="*/ 3928586 w 4642135"/>
              <a:gd name="connsiteY166" fmla="*/ 1329793 h 5663329"/>
              <a:gd name="connsiteX167" fmla="*/ 3971832 w 4642135"/>
              <a:gd name="connsiteY167" fmla="*/ 1325469 h 5663329"/>
              <a:gd name="connsiteX168" fmla="*/ 4194547 w 4642135"/>
              <a:gd name="connsiteY168" fmla="*/ 1351416 h 5663329"/>
              <a:gd name="connsiteX169" fmla="*/ 4309146 w 4642135"/>
              <a:gd name="connsiteY169" fmla="*/ 1377363 h 5663329"/>
              <a:gd name="connsiteX170" fmla="*/ 4367528 w 4642135"/>
              <a:gd name="connsiteY170" fmla="*/ 1472503 h 5663329"/>
              <a:gd name="connsiteX171" fmla="*/ 4408610 w 4642135"/>
              <a:gd name="connsiteY171" fmla="*/ 1528722 h 5663329"/>
              <a:gd name="connsiteX172" fmla="*/ 4601053 w 4642135"/>
              <a:gd name="connsiteY172" fmla="*/ 1695218 h 5663329"/>
              <a:gd name="connsiteX173" fmla="*/ 4639974 w 4642135"/>
              <a:gd name="connsiteY173" fmla="*/ 1766572 h 5663329"/>
              <a:gd name="connsiteX174" fmla="*/ 4642135 w 4642135"/>
              <a:gd name="connsiteY174" fmla="*/ 1773059 h 5663329"/>
              <a:gd name="connsiteX175" fmla="*/ 4627000 w 4642135"/>
              <a:gd name="connsiteY175" fmla="*/ 1801168 h 5663329"/>
              <a:gd name="connsiteX176" fmla="*/ 4605378 w 4642135"/>
              <a:gd name="connsiteY176" fmla="*/ 1773059 h 5663329"/>
              <a:gd name="connsiteX177" fmla="*/ 4393475 w 4642135"/>
              <a:gd name="connsiteY177" fmla="*/ 1617376 h 5663329"/>
              <a:gd name="connsiteX178" fmla="*/ 4363204 w 4642135"/>
              <a:gd name="connsiteY178" fmla="*/ 1615213 h 5663329"/>
              <a:gd name="connsiteX179" fmla="*/ 4363204 w 4642135"/>
              <a:gd name="connsiteY179" fmla="*/ 1658458 h 5663329"/>
              <a:gd name="connsiteX180" fmla="*/ 4389151 w 4642135"/>
              <a:gd name="connsiteY180" fmla="*/ 1686569 h 5663329"/>
              <a:gd name="connsiteX181" fmla="*/ 4490776 w 4642135"/>
              <a:gd name="connsiteY181" fmla="*/ 1818466 h 5663329"/>
              <a:gd name="connsiteX182" fmla="*/ 4510238 w 4642135"/>
              <a:gd name="connsiteY182" fmla="*/ 1885497 h 5663329"/>
              <a:gd name="connsiteX183" fmla="*/ 4108056 w 4642135"/>
              <a:gd name="connsiteY183" fmla="*/ 1543859 h 5663329"/>
              <a:gd name="connsiteX184" fmla="*/ 4337256 w 4642135"/>
              <a:gd name="connsiteY184" fmla="*/ 1801168 h 5663329"/>
              <a:gd name="connsiteX185" fmla="*/ 4330768 w 4642135"/>
              <a:gd name="connsiteY185" fmla="*/ 1807656 h 5663329"/>
              <a:gd name="connsiteX186" fmla="*/ 4138328 w 4642135"/>
              <a:gd name="connsiteY186" fmla="*/ 1669271 h 5663329"/>
              <a:gd name="connsiteX187" fmla="*/ 4216169 w 4642135"/>
              <a:gd name="connsiteY187" fmla="*/ 1783870 h 5663329"/>
              <a:gd name="connsiteX188" fmla="*/ 4021565 w 4642135"/>
              <a:gd name="connsiteY188" fmla="*/ 1671432 h 5663329"/>
              <a:gd name="connsiteX189" fmla="*/ 4151301 w 4642135"/>
              <a:gd name="connsiteY189" fmla="*/ 1850901 h 5663329"/>
              <a:gd name="connsiteX190" fmla="*/ 3868043 w 4642135"/>
              <a:gd name="connsiteY190" fmla="*/ 1658458 h 5663329"/>
              <a:gd name="connsiteX191" fmla="*/ 3982644 w 4642135"/>
              <a:gd name="connsiteY191" fmla="*/ 1816305 h 5663329"/>
              <a:gd name="connsiteX192" fmla="*/ 3712360 w 4642135"/>
              <a:gd name="connsiteY192" fmla="*/ 1632511 h 5663329"/>
              <a:gd name="connsiteX193" fmla="*/ 3721009 w 4642135"/>
              <a:gd name="connsiteY193" fmla="*/ 1656297 h 5663329"/>
              <a:gd name="connsiteX194" fmla="*/ 3978320 w 4642135"/>
              <a:gd name="connsiteY194" fmla="*/ 1829278 h 5663329"/>
              <a:gd name="connsiteX195" fmla="*/ 4211845 w 4642135"/>
              <a:gd name="connsiteY195" fmla="*/ 2036856 h 5663329"/>
              <a:gd name="connsiteX196" fmla="*/ 4226979 w 4642135"/>
              <a:gd name="connsiteY196" fmla="*/ 2356872 h 5663329"/>
              <a:gd name="connsiteX197" fmla="*/ 4203196 w 4642135"/>
              <a:gd name="connsiteY197" fmla="*/ 2393629 h 5663329"/>
              <a:gd name="connsiteX198" fmla="*/ 4185898 w 4642135"/>
              <a:gd name="connsiteY198" fmla="*/ 2359033 h 5663329"/>
              <a:gd name="connsiteX199" fmla="*/ 4142652 w 4642135"/>
              <a:gd name="connsiteY199" fmla="*/ 2233621 h 5663329"/>
              <a:gd name="connsiteX200" fmla="*/ 4101568 w 4642135"/>
              <a:gd name="connsiteY200" fmla="*/ 2365521 h 5663329"/>
              <a:gd name="connsiteX201" fmla="*/ 3932911 w 4642135"/>
              <a:gd name="connsiteY201" fmla="*/ 2019558 h 5663329"/>
              <a:gd name="connsiteX202" fmla="*/ 3961022 w 4642135"/>
              <a:gd name="connsiteY202" fmla="*/ 2181727 h 5663329"/>
              <a:gd name="connsiteX203" fmla="*/ 3792365 w 4642135"/>
              <a:gd name="connsiteY203" fmla="*/ 2021719 h 5663329"/>
              <a:gd name="connsiteX204" fmla="*/ 3883180 w 4642135"/>
              <a:gd name="connsiteY204" fmla="*/ 2304977 h 5663329"/>
              <a:gd name="connsiteX205" fmla="*/ 3876692 w 4642135"/>
              <a:gd name="connsiteY205" fmla="*/ 2607695 h 5663329"/>
              <a:gd name="connsiteX206" fmla="*/ 3826961 w 4642135"/>
              <a:gd name="connsiteY206" fmla="*/ 2495257 h 5663329"/>
              <a:gd name="connsiteX207" fmla="*/ 3792365 w 4642135"/>
              <a:gd name="connsiteY207" fmla="*/ 2730943 h 5663329"/>
              <a:gd name="connsiteX208" fmla="*/ 3749119 w 4642135"/>
              <a:gd name="connsiteY208" fmla="*/ 2544988 h 5663329"/>
              <a:gd name="connsiteX209" fmla="*/ 3628032 w 4642135"/>
              <a:gd name="connsiteY209" fmla="*/ 2823922 h 5663329"/>
              <a:gd name="connsiteX210" fmla="*/ 3714523 w 4642135"/>
              <a:gd name="connsiteY210" fmla="*/ 2393629 h 5663329"/>
              <a:gd name="connsiteX211" fmla="*/ 3705874 w 4642135"/>
              <a:gd name="connsiteY211" fmla="*/ 2389305 h 5663329"/>
              <a:gd name="connsiteX212" fmla="*/ 3582623 w 4642135"/>
              <a:gd name="connsiteY212" fmla="*/ 2635803 h 5663329"/>
              <a:gd name="connsiteX213" fmla="*/ 3623708 w 4642135"/>
              <a:gd name="connsiteY213" fmla="*/ 2441199 h 5663329"/>
              <a:gd name="connsiteX214" fmla="*/ 3561001 w 4642135"/>
              <a:gd name="connsiteY214" fmla="*/ 2495257 h 5663329"/>
              <a:gd name="connsiteX215" fmla="*/ 3541542 w 4642135"/>
              <a:gd name="connsiteY215" fmla="*/ 2512555 h 5663329"/>
              <a:gd name="connsiteX216" fmla="*/ 3532892 w 4642135"/>
              <a:gd name="connsiteY216" fmla="*/ 2488769 h 5663329"/>
              <a:gd name="connsiteX217" fmla="*/ 3543703 w 4642135"/>
              <a:gd name="connsiteY217" fmla="*/ 2324437 h 5663329"/>
              <a:gd name="connsiteX218" fmla="*/ 3496133 w 4642135"/>
              <a:gd name="connsiteY218" fmla="*/ 2391468 h 5663329"/>
              <a:gd name="connsiteX219" fmla="*/ 3476673 w 4642135"/>
              <a:gd name="connsiteY219" fmla="*/ 2408766 h 5663329"/>
              <a:gd name="connsiteX220" fmla="*/ 3474510 w 4642135"/>
              <a:gd name="connsiteY220" fmla="*/ 2382819 h 5663329"/>
              <a:gd name="connsiteX221" fmla="*/ 3483159 w 4642135"/>
              <a:gd name="connsiteY221" fmla="*/ 2276867 h 5663329"/>
              <a:gd name="connsiteX222" fmla="*/ 3478835 w 4642135"/>
              <a:gd name="connsiteY222" fmla="*/ 2268218 h 5663329"/>
              <a:gd name="connsiteX223" fmla="*/ 3455051 w 4642135"/>
              <a:gd name="connsiteY223" fmla="*/ 2285516 h 5663329"/>
              <a:gd name="connsiteX224" fmla="*/ 3450726 w 4642135"/>
              <a:gd name="connsiteY224" fmla="*/ 2032532 h 5663329"/>
              <a:gd name="connsiteX225" fmla="*/ 3405318 w 4642135"/>
              <a:gd name="connsiteY225" fmla="*/ 2207674 h 5663329"/>
              <a:gd name="connsiteX226" fmla="*/ 3394507 w 4642135"/>
              <a:gd name="connsiteY226" fmla="*/ 2054154 h 5663329"/>
              <a:gd name="connsiteX227" fmla="*/ 3385858 w 4642135"/>
              <a:gd name="connsiteY227" fmla="*/ 2054154 h 5663329"/>
              <a:gd name="connsiteX228" fmla="*/ 3381534 w 4642135"/>
              <a:gd name="connsiteY228" fmla="*/ 2077938 h 5663329"/>
              <a:gd name="connsiteX229" fmla="*/ 3344774 w 4642135"/>
              <a:gd name="connsiteY229" fmla="*/ 2501743 h 5663329"/>
              <a:gd name="connsiteX230" fmla="*/ 3282069 w 4642135"/>
              <a:gd name="connsiteY230" fmla="*/ 3401246 h 5663329"/>
              <a:gd name="connsiteX231" fmla="*/ 3102600 w 4642135"/>
              <a:gd name="connsiteY231" fmla="*/ 4380755 h 5663329"/>
              <a:gd name="connsiteX232" fmla="*/ 3096114 w 4642135"/>
              <a:gd name="connsiteY232" fmla="*/ 4439135 h 5663329"/>
              <a:gd name="connsiteX233" fmla="*/ 3204228 w 4642135"/>
              <a:gd name="connsiteY233" fmla="*/ 5148359 h 5663329"/>
              <a:gd name="connsiteX234" fmla="*/ 3251798 w 4642135"/>
              <a:gd name="connsiteY234" fmla="*/ 5552704 h 5663329"/>
              <a:gd name="connsiteX235" fmla="*/ 2850081 w 4642135"/>
              <a:gd name="connsiteY235" fmla="*/ 5626736 h 5663329"/>
              <a:gd name="connsiteX236" fmla="*/ 2860426 w 4642135"/>
              <a:gd name="connsiteY236" fmla="*/ 5042409 h 5663329"/>
              <a:gd name="connsiteX237" fmla="*/ 2858265 w 4642135"/>
              <a:gd name="connsiteY237" fmla="*/ 5018623 h 5663329"/>
              <a:gd name="connsiteX238" fmla="*/ 2853940 w 4642135"/>
              <a:gd name="connsiteY238" fmla="*/ 5018623 h 5663329"/>
              <a:gd name="connsiteX239" fmla="*/ 2667985 w 4642135"/>
              <a:gd name="connsiteY239" fmla="*/ 5544055 h 5663329"/>
              <a:gd name="connsiteX240" fmla="*/ 2683120 w 4642135"/>
              <a:gd name="connsiteY240" fmla="*/ 5563514 h 5663329"/>
              <a:gd name="connsiteX241" fmla="*/ 2693498 w 4642135"/>
              <a:gd name="connsiteY241" fmla="*/ 5563913 h 5663329"/>
              <a:gd name="connsiteX242" fmla="*/ 2693498 w 4642135"/>
              <a:gd name="connsiteY242" fmla="*/ 5614498 h 5663329"/>
              <a:gd name="connsiteX243" fmla="*/ 2274452 w 4642135"/>
              <a:gd name="connsiteY243" fmla="*/ 5598110 h 5663329"/>
              <a:gd name="connsiteX244" fmla="*/ 2360943 w 4642135"/>
              <a:gd name="connsiteY244" fmla="*/ 5524593 h 5663329"/>
              <a:gd name="connsiteX245" fmla="*/ 2700418 w 4642135"/>
              <a:gd name="connsiteY245" fmla="*/ 4800235 h 5663329"/>
              <a:gd name="connsiteX246" fmla="*/ 2851777 w 4642135"/>
              <a:gd name="connsiteY246" fmla="*/ 4454272 h 5663329"/>
              <a:gd name="connsiteX247" fmla="*/ 2856101 w 4642135"/>
              <a:gd name="connsiteY247" fmla="*/ 4395889 h 5663329"/>
              <a:gd name="connsiteX248" fmla="*/ 2581495 w 4642135"/>
              <a:gd name="connsiteY248" fmla="*/ 3515847 h 5663329"/>
              <a:gd name="connsiteX249" fmla="*/ 1854973 w 4642135"/>
              <a:gd name="connsiteY249" fmla="*/ 2006584 h 5663329"/>
              <a:gd name="connsiteX250" fmla="*/ 1502522 w 4642135"/>
              <a:gd name="connsiteY250" fmla="*/ 1258440 h 5663329"/>
              <a:gd name="connsiteX251" fmla="*/ 1489548 w 4642135"/>
              <a:gd name="connsiteY251" fmla="*/ 1228168 h 5663329"/>
              <a:gd name="connsiteX252" fmla="*/ 1485224 w 4642135"/>
              <a:gd name="connsiteY252" fmla="*/ 1273574 h 5663329"/>
              <a:gd name="connsiteX253" fmla="*/ 1379274 w 4642135"/>
              <a:gd name="connsiteY253" fmla="*/ 1068160 h 5663329"/>
              <a:gd name="connsiteX254" fmla="*/ 1476574 w 4642135"/>
              <a:gd name="connsiteY254" fmla="*/ 1392500 h 5663329"/>
              <a:gd name="connsiteX255" fmla="*/ 1426843 w 4642135"/>
              <a:gd name="connsiteY255" fmla="*/ 1366553 h 5663329"/>
              <a:gd name="connsiteX256" fmla="*/ 1498197 w 4642135"/>
              <a:gd name="connsiteY256" fmla="*/ 1535210 h 5663329"/>
              <a:gd name="connsiteX257" fmla="*/ 1487387 w 4642135"/>
              <a:gd name="connsiteY257" fmla="*/ 1539535 h 5663329"/>
              <a:gd name="connsiteX258" fmla="*/ 1405221 w 4642135"/>
              <a:gd name="connsiteY258" fmla="*/ 1457368 h 5663329"/>
              <a:gd name="connsiteX259" fmla="*/ 1398733 w 4642135"/>
              <a:gd name="connsiteY259" fmla="*/ 1461693 h 5663329"/>
              <a:gd name="connsiteX260" fmla="*/ 1465764 w 4642135"/>
              <a:gd name="connsiteY260" fmla="*/ 1649809 h 5663329"/>
              <a:gd name="connsiteX261" fmla="*/ 1470089 w 4642135"/>
              <a:gd name="connsiteY261" fmla="*/ 1682244 h 5663329"/>
              <a:gd name="connsiteX262" fmla="*/ 1441978 w 4642135"/>
              <a:gd name="connsiteY262" fmla="*/ 1669271 h 5663329"/>
              <a:gd name="connsiteX263" fmla="*/ 1364137 w 4642135"/>
              <a:gd name="connsiteY263" fmla="*/ 1626025 h 5663329"/>
              <a:gd name="connsiteX264" fmla="*/ 1472250 w 4642135"/>
              <a:gd name="connsiteY264" fmla="*/ 1820629 h 5663329"/>
              <a:gd name="connsiteX265" fmla="*/ 1480899 w 4642135"/>
              <a:gd name="connsiteY265" fmla="*/ 1855226 h 5663329"/>
              <a:gd name="connsiteX266" fmla="*/ 1450627 w 4642135"/>
              <a:gd name="connsiteY266" fmla="*/ 1844413 h 5663329"/>
              <a:gd name="connsiteX267" fmla="*/ 1301432 w 4642135"/>
              <a:gd name="connsiteY267" fmla="*/ 1693054 h 5663329"/>
              <a:gd name="connsiteX268" fmla="*/ 1262511 w 4642135"/>
              <a:gd name="connsiteY268" fmla="*/ 1641160 h 5663329"/>
              <a:gd name="connsiteX269" fmla="*/ 1498197 w 4642135"/>
              <a:gd name="connsiteY269" fmla="*/ 2095236 h 5663329"/>
              <a:gd name="connsiteX270" fmla="*/ 1305756 w 4642135"/>
              <a:gd name="connsiteY270" fmla="*/ 1857387 h 5663329"/>
              <a:gd name="connsiteX271" fmla="*/ 1264672 w 4642135"/>
              <a:gd name="connsiteY271" fmla="*/ 1775221 h 5663329"/>
              <a:gd name="connsiteX272" fmla="*/ 1281970 w 4642135"/>
              <a:gd name="connsiteY272" fmla="*/ 2002260 h 5663329"/>
              <a:gd name="connsiteX273" fmla="*/ 1154398 w 4642135"/>
              <a:gd name="connsiteY273" fmla="*/ 1738463 h 5663329"/>
              <a:gd name="connsiteX274" fmla="*/ 1141424 w 4642135"/>
              <a:gd name="connsiteY274" fmla="*/ 1876848 h 5663329"/>
              <a:gd name="connsiteX275" fmla="*/ 1007363 w 4642135"/>
              <a:gd name="connsiteY275" fmla="*/ 1150326 h 5663329"/>
              <a:gd name="connsiteX276" fmla="*/ 955469 w 4642135"/>
              <a:gd name="connsiteY276" fmla="*/ 1219519 h 5663329"/>
              <a:gd name="connsiteX277" fmla="*/ 923034 w 4642135"/>
              <a:gd name="connsiteY277" fmla="*/ 1295197 h 5663329"/>
              <a:gd name="connsiteX278" fmla="*/ 886276 w 4642135"/>
              <a:gd name="connsiteY278" fmla="*/ 1403311 h 5663329"/>
              <a:gd name="connsiteX279" fmla="*/ 860329 w 4642135"/>
              <a:gd name="connsiteY279" fmla="*/ 1213031 h 5663329"/>
              <a:gd name="connsiteX280" fmla="*/ 806271 w 4642135"/>
              <a:gd name="connsiteY280" fmla="*/ 1669271 h 5663329"/>
              <a:gd name="connsiteX281" fmla="*/ 713295 w 4642135"/>
              <a:gd name="connsiteY281" fmla="*/ 1511424 h 5663329"/>
              <a:gd name="connsiteX282" fmla="*/ 713295 w 4642135"/>
              <a:gd name="connsiteY282" fmla="*/ 1693054 h 5663329"/>
              <a:gd name="connsiteX283" fmla="*/ 704646 w 4642135"/>
              <a:gd name="connsiteY283" fmla="*/ 1719002 h 5663329"/>
              <a:gd name="connsiteX284" fmla="*/ 678699 w 4642135"/>
              <a:gd name="connsiteY284" fmla="*/ 1697379 h 5663329"/>
              <a:gd name="connsiteX285" fmla="*/ 603018 w 4642135"/>
              <a:gd name="connsiteY285" fmla="*/ 1567643 h 5663329"/>
              <a:gd name="connsiteX286" fmla="*/ 568422 w 4642135"/>
              <a:gd name="connsiteY286" fmla="*/ 1468179 h 5663329"/>
              <a:gd name="connsiteX287" fmla="*/ 752216 w 4642135"/>
              <a:gd name="connsiteY287" fmla="*/ 960047 h 5663329"/>
              <a:gd name="connsiteX288" fmla="*/ 920873 w 4642135"/>
              <a:gd name="connsiteY288" fmla="*/ 735171 h 5663329"/>
              <a:gd name="connsiteX289" fmla="*/ 953306 w 4642135"/>
              <a:gd name="connsiteY289" fmla="*/ 683276 h 5663329"/>
              <a:gd name="connsiteX290" fmla="*/ 959793 w 4642135"/>
              <a:gd name="connsiteY290" fmla="*/ 663815 h 5663329"/>
              <a:gd name="connsiteX291" fmla="*/ 942495 w 4642135"/>
              <a:gd name="connsiteY291" fmla="*/ 672464 h 5663329"/>
              <a:gd name="connsiteX292" fmla="*/ 747891 w 4642135"/>
              <a:gd name="connsiteY292" fmla="*/ 938424 h 5663329"/>
              <a:gd name="connsiteX293" fmla="*/ 728430 w 4642135"/>
              <a:gd name="connsiteY293" fmla="*/ 955722 h 5663329"/>
              <a:gd name="connsiteX294" fmla="*/ 817084 w 4642135"/>
              <a:gd name="connsiteY294" fmla="*/ 711385 h 5663329"/>
              <a:gd name="connsiteX295" fmla="*/ 548963 w 4642135"/>
              <a:gd name="connsiteY295" fmla="*/ 1040049 h 5663329"/>
              <a:gd name="connsiteX296" fmla="*/ 672211 w 4642135"/>
              <a:gd name="connsiteY296" fmla="*/ 750306 h 5663329"/>
              <a:gd name="connsiteX297" fmla="*/ 460308 w 4642135"/>
              <a:gd name="connsiteY297" fmla="*/ 979506 h 5663329"/>
              <a:gd name="connsiteX298" fmla="*/ 492744 w 4642135"/>
              <a:gd name="connsiteY298" fmla="*/ 838960 h 5663329"/>
              <a:gd name="connsiteX299" fmla="*/ 345709 w 4642135"/>
              <a:gd name="connsiteY299" fmla="*/ 1046537 h 5663329"/>
              <a:gd name="connsiteX300" fmla="*/ 542475 w 4642135"/>
              <a:gd name="connsiteY300" fmla="*/ 609759 h 5663329"/>
              <a:gd name="connsiteX301" fmla="*/ 466796 w 4642135"/>
              <a:gd name="connsiteY301" fmla="*/ 687601 h 5663329"/>
              <a:gd name="connsiteX302" fmla="*/ 198675 w 4642135"/>
              <a:gd name="connsiteY302" fmla="*/ 1143838 h 5663329"/>
              <a:gd name="connsiteX303" fmla="*/ 172728 w 4642135"/>
              <a:gd name="connsiteY303" fmla="*/ 1176274 h 5663329"/>
              <a:gd name="connsiteX304" fmla="*/ 270029 w 4642135"/>
              <a:gd name="connsiteY304" fmla="*/ 880042 h 5663329"/>
              <a:gd name="connsiteX305" fmla="*/ 449498 w 4642135"/>
              <a:gd name="connsiteY305" fmla="*/ 629219 h 5663329"/>
              <a:gd name="connsiteX306" fmla="*/ 200836 w 4642135"/>
              <a:gd name="connsiteY306" fmla="*/ 849770 h 5663329"/>
              <a:gd name="connsiteX307" fmla="*/ 14881 w 4642135"/>
              <a:gd name="connsiteY307" fmla="*/ 1128704 h 5663329"/>
              <a:gd name="connsiteX308" fmla="*/ 6232 w 4642135"/>
              <a:gd name="connsiteY308" fmla="*/ 1046537 h 5663329"/>
              <a:gd name="connsiteX309" fmla="*/ 32179 w 4642135"/>
              <a:gd name="connsiteY309" fmla="*/ 973020 h 5663329"/>
              <a:gd name="connsiteX310" fmla="*/ 512203 w 4642135"/>
              <a:gd name="connsiteY310" fmla="*/ 501646 h 5663329"/>
              <a:gd name="connsiteX311" fmla="*/ 594369 w 4642135"/>
              <a:gd name="connsiteY311" fmla="*/ 467050 h 5663329"/>
              <a:gd name="connsiteX312" fmla="*/ 168403 w 4642135"/>
              <a:gd name="connsiteY312" fmla="*/ 557865 h 5663329"/>
              <a:gd name="connsiteX313" fmla="*/ 272192 w 4642135"/>
              <a:gd name="connsiteY313" fmla="*/ 488672 h 5663329"/>
              <a:gd name="connsiteX314" fmla="*/ 391116 w 4642135"/>
              <a:gd name="connsiteY314" fmla="*/ 412992 h 5663329"/>
              <a:gd name="connsiteX315" fmla="*/ 525176 w 4642135"/>
              <a:gd name="connsiteY315" fmla="*/ 378396 h 5663329"/>
              <a:gd name="connsiteX316" fmla="*/ 661401 w 4642135"/>
              <a:gd name="connsiteY316" fmla="*/ 363261 h 5663329"/>
              <a:gd name="connsiteX317" fmla="*/ 434361 w 4642135"/>
              <a:gd name="connsiteY317" fmla="*/ 324340 h 5663329"/>
              <a:gd name="connsiteX318" fmla="*/ 507878 w 4642135"/>
              <a:gd name="connsiteY318" fmla="*/ 313527 h 5663329"/>
              <a:gd name="connsiteX319" fmla="*/ 507878 w 4642135"/>
              <a:gd name="connsiteY319" fmla="*/ 309203 h 5663329"/>
              <a:gd name="connsiteX320" fmla="*/ 417063 w 4642135"/>
              <a:gd name="connsiteY320" fmla="*/ 309203 h 5663329"/>
              <a:gd name="connsiteX321" fmla="*/ 881952 w 4642135"/>
              <a:gd name="connsiteY321" fmla="*/ 276770 h 5663329"/>
              <a:gd name="connsiteX322" fmla="*/ 1067907 w 4642135"/>
              <a:gd name="connsiteY322" fmla="*/ 298393 h 5663329"/>
              <a:gd name="connsiteX323" fmla="*/ 1223590 w 4642135"/>
              <a:gd name="connsiteY323" fmla="*/ 371910 h 5663329"/>
              <a:gd name="connsiteX324" fmla="*/ 1258187 w 4642135"/>
              <a:gd name="connsiteY324" fmla="*/ 367585 h 5663329"/>
              <a:gd name="connsiteX325" fmla="*/ 1640907 w 4642135"/>
              <a:gd name="connsiteY325" fmla="*/ 30271 h 5663329"/>
              <a:gd name="connsiteX326" fmla="*/ 1716587 w 4642135"/>
              <a:gd name="connsiteY326" fmla="*/ 0 h 5663329"/>
              <a:gd name="connsiteX0" fmla="*/ 4214006 w 4642135"/>
              <a:gd name="connsiteY0" fmla="*/ 1528722 h 5672719"/>
              <a:gd name="connsiteX1" fmla="*/ 4211845 w 4642135"/>
              <a:gd name="connsiteY1" fmla="*/ 1535210 h 5672719"/>
              <a:gd name="connsiteX2" fmla="*/ 4281037 w 4642135"/>
              <a:gd name="connsiteY2" fmla="*/ 1582780 h 5672719"/>
              <a:gd name="connsiteX3" fmla="*/ 4300497 w 4642135"/>
              <a:gd name="connsiteY3" fmla="*/ 1587104 h 5672719"/>
              <a:gd name="connsiteX4" fmla="*/ 4291848 w 4642135"/>
              <a:gd name="connsiteY4" fmla="*/ 1565482 h 5672719"/>
              <a:gd name="connsiteX5" fmla="*/ 4214006 w 4642135"/>
              <a:gd name="connsiteY5" fmla="*/ 1528722 h 5672719"/>
              <a:gd name="connsiteX6" fmla="*/ 3165036 w 4642135"/>
              <a:gd name="connsiteY6" fmla="*/ 1460611 h 5672719"/>
              <a:gd name="connsiteX7" fmla="*/ 3148009 w 4642135"/>
              <a:gd name="connsiteY7" fmla="*/ 1468179 h 5672719"/>
              <a:gd name="connsiteX8" fmla="*/ 2860426 w 4642135"/>
              <a:gd name="connsiteY8" fmla="*/ 1591429 h 5672719"/>
              <a:gd name="connsiteX9" fmla="*/ 2899347 w 4642135"/>
              <a:gd name="connsiteY9" fmla="*/ 1589266 h 5672719"/>
              <a:gd name="connsiteX10" fmla="*/ 3115574 w 4642135"/>
              <a:gd name="connsiteY10" fmla="*/ 1498450 h 5672719"/>
              <a:gd name="connsiteX11" fmla="*/ 3186930 w 4642135"/>
              <a:gd name="connsiteY11" fmla="*/ 1466017 h 5672719"/>
              <a:gd name="connsiteX12" fmla="*/ 3165036 w 4642135"/>
              <a:gd name="connsiteY12" fmla="*/ 1460611 h 5672719"/>
              <a:gd name="connsiteX13" fmla="*/ 2717716 w 4642135"/>
              <a:gd name="connsiteY13" fmla="*/ 1269250 h 5672719"/>
              <a:gd name="connsiteX14" fmla="*/ 2419323 w 4642135"/>
              <a:gd name="connsiteY14" fmla="*/ 1353579 h 5672719"/>
              <a:gd name="connsiteX15" fmla="*/ 2395539 w 4642135"/>
              <a:gd name="connsiteY15" fmla="*/ 1433582 h 5672719"/>
              <a:gd name="connsiteX16" fmla="*/ 2423648 w 4642135"/>
              <a:gd name="connsiteY16" fmla="*/ 1440070 h 5672719"/>
              <a:gd name="connsiteX17" fmla="*/ 2739339 w 4642135"/>
              <a:gd name="connsiteY17" fmla="*/ 1269250 h 5672719"/>
              <a:gd name="connsiteX18" fmla="*/ 2717716 w 4642135"/>
              <a:gd name="connsiteY18" fmla="*/ 1269250 h 5672719"/>
              <a:gd name="connsiteX19" fmla="*/ 1617123 w 4642135"/>
              <a:gd name="connsiteY19" fmla="*/ 1124379 h 5672719"/>
              <a:gd name="connsiteX20" fmla="*/ 1727398 w 4642135"/>
              <a:gd name="connsiteY20" fmla="*/ 1366553 h 5672719"/>
              <a:gd name="connsiteX21" fmla="*/ 1591176 w 4642135"/>
              <a:gd name="connsiteY21" fmla="*/ 1202221 h 5672719"/>
              <a:gd name="connsiteX22" fmla="*/ 1790104 w 4642135"/>
              <a:gd name="connsiteY22" fmla="*/ 1569806 h 5672719"/>
              <a:gd name="connsiteX23" fmla="*/ 2466893 w 4642135"/>
              <a:gd name="connsiteY23" fmla="*/ 2756890 h 5672719"/>
              <a:gd name="connsiteX24" fmla="*/ 2985838 w 4642135"/>
              <a:gd name="connsiteY24" fmla="*/ 3935327 h 5672719"/>
              <a:gd name="connsiteX25" fmla="*/ 2994487 w 4642135"/>
              <a:gd name="connsiteY25" fmla="*/ 3943976 h 5672719"/>
              <a:gd name="connsiteX26" fmla="*/ 2998811 w 4642135"/>
              <a:gd name="connsiteY26" fmla="*/ 3928839 h 5672719"/>
              <a:gd name="connsiteX27" fmla="*/ 3189091 w 4642135"/>
              <a:gd name="connsiteY27" fmla="*/ 2752566 h 5672719"/>
              <a:gd name="connsiteX28" fmla="*/ 3282069 w 4642135"/>
              <a:gd name="connsiteY28" fmla="*/ 2123347 h 5672719"/>
              <a:gd name="connsiteX29" fmla="*/ 3295043 w 4642135"/>
              <a:gd name="connsiteY29" fmla="*/ 2045505 h 5672719"/>
              <a:gd name="connsiteX30" fmla="*/ 3266932 w 4642135"/>
              <a:gd name="connsiteY30" fmla="*/ 2071452 h 5672719"/>
              <a:gd name="connsiteX31" fmla="*/ 3301529 w 4642135"/>
              <a:gd name="connsiteY31" fmla="*/ 1881173 h 5672719"/>
              <a:gd name="connsiteX32" fmla="*/ 3212877 w 4642135"/>
              <a:gd name="connsiteY32" fmla="*/ 2151455 h 5672719"/>
              <a:gd name="connsiteX33" fmla="*/ 3182605 w 4642135"/>
              <a:gd name="connsiteY33" fmla="*/ 2101724 h 5672719"/>
              <a:gd name="connsiteX34" fmla="*/ 3154494 w 4642135"/>
              <a:gd name="connsiteY34" fmla="*/ 2231460 h 5672719"/>
              <a:gd name="connsiteX35" fmla="*/ 3128547 w 4642135"/>
              <a:gd name="connsiteY35" fmla="*/ 2170917 h 5672719"/>
              <a:gd name="connsiteX36" fmla="*/ 3115574 w 4642135"/>
              <a:gd name="connsiteY36" fmla="*/ 2151455 h 5672719"/>
              <a:gd name="connsiteX37" fmla="*/ 3102600 w 4642135"/>
              <a:gd name="connsiteY37" fmla="*/ 2173078 h 5672719"/>
              <a:gd name="connsiteX38" fmla="*/ 3059355 w 4642135"/>
              <a:gd name="connsiteY38" fmla="*/ 2341735 h 5672719"/>
              <a:gd name="connsiteX39" fmla="*/ 2998811 w 4642135"/>
              <a:gd name="connsiteY39" fmla="*/ 2261732 h 5672719"/>
              <a:gd name="connsiteX40" fmla="*/ 2983676 w 4642135"/>
              <a:gd name="connsiteY40" fmla="*/ 2436875 h 5672719"/>
              <a:gd name="connsiteX41" fmla="*/ 2975027 w 4642135"/>
              <a:gd name="connsiteY41" fmla="*/ 2460661 h 5672719"/>
              <a:gd name="connsiteX42" fmla="*/ 2955566 w 4642135"/>
              <a:gd name="connsiteY42" fmla="*/ 2439038 h 5672719"/>
              <a:gd name="connsiteX43" fmla="*/ 2933943 w 4642135"/>
              <a:gd name="connsiteY43" fmla="*/ 2367682 h 5672719"/>
              <a:gd name="connsiteX44" fmla="*/ 2918808 w 4642135"/>
              <a:gd name="connsiteY44" fmla="*/ 2287679 h 5672719"/>
              <a:gd name="connsiteX45" fmla="*/ 2871238 w 4642135"/>
              <a:gd name="connsiteY45" fmla="*/ 2633642 h 5672719"/>
              <a:gd name="connsiteX46" fmla="*/ 2840967 w 4642135"/>
              <a:gd name="connsiteY46" fmla="*/ 2590397 h 5672719"/>
              <a:gd name="connsiteX47" fmla="*/ 2840967 w 4642135"/>
              <a:gd name="connsiteY47" fmla="*/ 2423901 h 5672719"/>
              <a:gd name="connsiteX48" fmla="*/ 2851777 w 4642135"/>
              <a:gd name="connsiteY48" fmla="*/ 2333086 h 5672719"/>
              <a:gd name="connsiteX49" fmla="*/ 2752313 w 4642135"/>
              <a:gd name="connsiteY49" fmla="*/ 2486608 h 5672719"/>
              <a:gd name="connsiteX50" fmla="*/ 2782584 w 4642135"/>
              <a:gd name="connsiteY50" fmla="*/ 2283355 h 5672719"/>
              <a:gd name="connsiteX51" fmla="*/ 2698257 w 4642135"/>
              <a:gd name="connsiteY51" fmla="*/ 2365521 h 5672719"/>
              <a:gd name="connsiteX52" fmla="*/ 2990162 w 4642135"/>
              <a:gd name="connsiteY52" fmla="*/ 1790358 h 5672719"/>
              <a:gd name="connsiteX53" fmla="*/ 2912320 w 4642135"/>
              <a:gd name="connsiteY53" fmla="*/ 1840089 h 5672719"/>
              <a:gd name="connsiteX54" fmla="*/ 2819344 w 4642135"/>
              <a:gd name="connsiteY54" fmla="*/ 1891983 h 5672719"/>
              <a:gd name="connsiteX55" fmla="*/ 2758800 w 4642135"/>
              <a:gd name="connsiteY55" fmla="*/ 1941716 h 5672719"/>
              <a:gd name="connsiteX56" fmla="*/ 2830154 w 4642135"/>
              <a:gd name="connsiteY56" fmla="*/ 1788194 h 5672719"/>
              <a:gd name="connsiteX57" fmla="*/ 2795558 w 4642135"/>
              <a:gd name="connsiteY57" fmla="*/ 1818466 h 5672719"/>
              <a:gd name="connsiteX58" fmla="*/ 2570682 w 4642135"/>
              <a:gd name="connsiteY58" fmla="*/ 2086587 h 5672719"/>
              <a:gd name="connsiteX59" fmla="*/ 2549059 w 4642135"/>
              <a:gd name="connsiteY59" fmla="*/ 2101724 h 5672719"/>
              <a:gd name="connsiteX60" fmla="*/ 2540410 w 4642135"/>
              <a:gd name="connsiteY60" fmla="*/ 2075777 h 5672719"/>
              <a:gd name="connsiteX61" fmla="*/ 2557708 w 4642135"/>
              <a:gd name="connsiteY61" fmla="*/ 1963339 h 5672719"/>
              <a:gd name="connsiteX62" fmla="*/ 2469057 w 4642135"/>
              <a:gd name="connsiteY62" fmla="*/ 2086587 h 5672719"/>
              <a:gd name="connsiteX63" fmla="*/ 2447434 w 4642135"/>
              <a:gd name="connsiteY63" fmla="*/ 2106049 h 5672719"/>
              <a:gd name="connsiteX64" fmla="*/ 2438785 w 4642135"/>
              <a:gd name="connsiteY64" fmla="*/ 2073614 h 5672719"/>
              <a:gd name="connsiteX65" fmla="*/ 2449595 w 4642135"/>
              <a:gd name="connsiteY65" fmla="*/ 1969825 h 5672719"/>
              <a:gd name="connsiteX66" fmla="*/ 2471218 w 4642135"/>
              <a:gd name="connsiteY66" fmla="*/ 1876848 h 5672719"/>
              <a:gd name="connsiteX67" fmla="*/ 2830154 w 4642135"/>
              <a:gd name="connsiteY67" fmla="*/ 1602239 h 5672719"/>
              <a:gd name="connsiteX68" fmla="*/ 2858265 w 4642135"/>
              <a:gd name="connsiteY68" fmla="*/ 1587104 h 5672719"/>
              <a:gd name="connsiteX69" fmla="*/ 2851777 w 4642135"/>
              <a:gd name="connsiteY69" fmla="*/ 1589266 h 5672719"/>
              <a:gd name="connsiteX70" fmla="*/ 2849616 w 4642135"/>
              <a:gd name="connsiteY70" fmla="*/ 1587104 h 5672719"/>
              <a:gd name="connsiteX71" fmla="*/ 2869075 w 4642135"/>
              <a:gd name="connsiteY71" fmla="*/ 1567643 h 5672719"/>
              <a:gd name="connsiteX72" fmla="*/ 3039895 w 4642135"/>
              <a:gd name="connsiteY72" fmla="*/ 1437907 h 5672719"/>
              <a:gd name="connsiteX73" fmla="*/ 2676634 w 4642135"/>
              <a:gd name="connsiteY73" fmla="*/ 1584941 h 5672719"/>
              <a:gd name="connsiteX74" fmla="*/ 2920969 w 4642135"/>
              <a:gd name="connsiteY74" fmla="*/ 1418448 h 5672719"/>
              <a:gd name="connsiteX75" fmla="*/ 2631226 w 4642135"/>
              <a:gd name="connsiteY75" fmla="*/ 1507099 h 5672719"/>
              <a:gd name="connsiteX76" fmla="*/ 2726365 w 4642135"/>
              <a:gd name="connsiteY76" fmla="*/ 1424933 h 5672719"/>
              <a:gd name="connsiteX77" fmla="*/ 2510139 w 4642135"/>
              <a:gd name="connsiteY77" fmla="*/ 1511424 h 5672719"/>
              <a:gd name="connsiteX78" fmla="*/ 2856101 w 4642135"/>
              <a:gd name="connsiteY78" fmla="*/ 1286548 h 5672719"/>
              <a:gd name="connsiteX79" fmla="*/ 2797721 w 4642135"/>
              <a:gd name="connsiteY79" fmla="*/ 1301685 h 5672719"/>
              <a:gd name="connsiteX80" fmla="*/ 2475542 w 4642135"/>
              <a:gd name="connsiteY80" fmla="*/ 1463854 h 5672719"/>
              <a:gd name="connsiteX81" fmla="*/ 2440946 w 4642135"/>
              <a:gd name="connsiteY81" fmla="*/ 1543859 h 5672719"/>
              <a:gd name="connsiteX82" fmla="*/ 2440946 w 4642135"/>
              <a:gd name="connsiteY82" fmla="*/ 1558994 h 5672719"/>
              <a:gd name="connsiteX83" fmla="*/ 2404189 w 4642135"/>
              <a:gd name="connsiteY83" fmla="*/ 1535210 h 5672719"/>
              <a:gd name="connsiteX84" fmla="*/ 2358780 w 4642135"/>
              <a:gd name="connsiteY84" fmla="*/ 1528722 h 5672719"/>
              <a:gd name="connsiteX85" fmla="*/ 2365268 w 4642135"/>
              <a:gd name="connsiteY85" fmla="*/ 1567643 h 5672719"/>
              <a:gd name="connsiteX86" fmla="*/ 2447434 w 4642135"/>
              <a:gd name="connsiteY86" fmla="*/ 1727651 h 5672719"/>
              <a:gd name="connsiteX87" fmla="*/ 2291751 w 4642135"/>
              <a:gd name="connsiteY87" fmla="*/ 1563318 h 5672719"/>
              <a:gd name="connsiteX88" fmla="*/ 2302561 w 4642135"/>
              <a:gd name="connsiteY88" fmla="*/ 1597915 h 5672719"/>
              <a:gd name="connsiteX89" fmla="*/ 2378241 w 4642135"/>
              <a:gd name="connsiteY89" fmla="*/ 1811980 h 5672719"/>
              <a:gd name="connsiteX90" fmla="*/ 2380402 w 4642135"/>
              <a:gd name="connsiteY90" fmla="*/ 1926579 h 5672719"/>
              <a:gd name="connsiteX91" fmla="*/ 2369592 w 4642135"/>
              <a:gd name="connsiteY91" fmla="*/ 1928743 h 5672719"/>
              <a:gd name="connsiteX92" fmla="*/ 2172825 w 4642135"/>
              <a:gd name="connsiteY92" fmla="*/ 1466017 h 5672719"/>
              <a:gd name="connsiteX93" fmla="*/ 2183637 w 4642135"/>
              <a:gd name="connsiteY93" fmla="*/ 1515748 h 5672719"/>
              <a:gd name="connsiteX94" fmla="*/ 2211746 w 4642135"/>
              <a:gd name="connsiteY94" fmla="*/ 1699542 h 5672719"/>
              <a:gd name="connsiteX95" fmla="*/ 2198772 w 4642135"/>
              <a:gd name="connsiteY95" fmla="*/ 1749273 h 5672719"/>
              <a:gd name="connsiteX96" fmla="*/ 2170664 w 4642135"/>
              <a:gd name="connsiteY96" fmla="*/ 1706028 h 5672719"/>
              <a:gd name="connsiteX97" fmla="*/ 2090659 w 4642135"/>
              <a:gd name="connsiteY97" fmla="*/ 1526561 h 5672719"/>
              <a:gd name="connsiteX98" fmla="*/ 2056062 w 4642135"/>
              <a:gd name="connsiteY98" fmla="*/ 1626025 h 5672719"/>
              <a:gd name="connsiteX99" fmla="*/ 1930651 w 4642135"/>
              <a:gd name="connsiteY99" fmla="*/ 1420609 h 5672719"/>
              <a:gd name="connsiteX100" fmla="*/ 1930651 w 4642135"/>
              <a:gd name="connsiteY100" fmla="*/ 1524398 h 5672719"/>
              <a:gd name="connsiteX101" fmla="*/ 1922002 w 4642135"/>
              <a:gd name="connsiteY101" fmla="*/ 1537371 h 5672719"/>
              <a:gd name="connsiteX102" fmla="*/ 1911191 w 4642135"/>
              <a:gd name="connsiteY102" fmla="*/ 1530885 h 5672719"/>
              <a:gd name="connsiteX103" fmla="*/ 1893893 w 4642135"/>
              <a:gd name="connsiteY103" fmla="*/ 1502775 h 5672719"/>
              <a:gd name="connsiteX104" fmla="*/ 1829025 w 4642135"/>
              <a:gd name="connsiteY104" fmla="*/ 1377363 h 5672719"/>
              <a:gd name="connsiteX105" fmla="*/ 1826862 w 4642135"/>
              <a:gd name="connsiteY105" fmla="*/ 1435746 h 5672719"/>
              <a:gd name="connsiteX106" fmla="*/ 1617123 w 4642135"/>
              <a:gd name="connsiteY106" fmla="*/ 1124379 h 5672719"/>
              <a:gd name="connsiteX107" fmla="*/ 2123094 w 4642135"/>
              <a:gd name="connsiteY107" fmla="*/ 925450 h 5672719"/>
              <a:gd name="connsiteX108" fmla="*/ 2250666 w 4642135"/>
              <a:gd name="connsiteY108" fmla="*/ 1068160 h 5672719"/>
              <a:gd name="connsiteX109" fmla="*/ 1971735 w 4642135"/>
              <a:gd name="connsiteY109" fmla="*/ 968696 h 5672719"/>
              <a:gd name="connsiteX110" fmla="*/ 1978221 w 4642135"/>
              <a:gd name="connsiteY110" fmla="*/ 977345 h 5672719"/>
              <a:gd name="connsiteX111" fmla="*/ 2324183 w 4642135"/>
              <a:gd name="connsiteY111" fmla="*/ 1323308 h 5672719"/>
              <a:gd name="connsiteX112" fmla="*/ 2356619 w 4642135"/>
              <a:gd name="connsiteY112" fmla="*/ 1325469 h 5672719"/>
              <a:gd name="connsiteX113" fmla="*/ 2626901 w 4642135"/>
              <a:gd name="connsiteY113" fmla="*/ 1206545 h 5672719"/>
              <a:gd name="connsiteX114" fmla="*/ 2637713 w 4642135"/>
              <a:gd name="connsiteY114" fmla="*/ 1197896 h 5672719"/>
              <a:gd name="connsiteX115" fmla="*/ 2661497 w 4642135"/>
              <a:gd name="connsiteY115" fmla="*/ 1200057 h 5672719"/>
              <a:gd name="connsiteX116" fmla="*/ 2901510 w 4642135"/>
              <a:gd name="connsiteY116" fmla="*/ 1197896 h 5672719"/>
              <a:gd name="connsiteX117" fmla="*/ 2988001 w 4642135"/>
              <a:gd name="connsiteY117" fmla="*/ 1195733 h 5672719"/>
              <a:gd name="connsiteX118" fmla="*/ 2629064 w 4642135"/>
              <a:gd name="connsiteY118" fmla="*/ 1120055 h 5672719"/>
              <a:gd name="connsiteX119" fmla="*/ 2635550 w 4642135"/>
              <a:gd name="connsiteY119" fmla="*/ 1158975 h 5672719"/>
              <a:gd name="connsiteX120" fmla="*/ 2635550 w 4642135"/>
              <a:gd name="connsiteY120" fmla="*/ 1195733 h 5672719"/>
              <a:gd name="connsiteX121" fmla="*/ 2447434 w 4642135"/>
              <a:gd name="connsiteY121" fmla="*/ 1031400 h 5672719"/>
              <a:gd name="connsiteX122" fmla="*/ 2514463 w 4642135"/>
              <a:gd name="connsiteY122" fmla="*/ 1197896 h 5672719"/>
              <a:gd name="connsiteX123" fmla="*/ 2123094 w 4642135"/>
              <a:gd name="connsiteY123" fmla="*/ 925450 h 5672719"/>
              <a:gd name="connsiteX124" fmla="*/ 1716587 w 4642135"/>
              <a:gd name="connsiteY124" fmla="*/ 0 h 5672719"/>
              <a:gd name="connsiteX125" fmla="*/ 1569553 w 4642135"/>
              <a:gd name="connsiteY125" fmla="*/ 190279 h 5672719"/>
              <a:gd name="connsiteX126" fmla="*/ 1595500 w 4642135"/>
              <a:gd name="connsiteY126" fmla="*/ 170818 h 5672719"/>
              <a:gd name="connsiteX127" fmla="*/ 1887405 w 4642135"/>
              <a:gd name="connsiteY127" fmla="*/ 38921 h 5672719"/>
              <a:gd name="connsiteX128" fmla="*/ 2071199 w 4642135"/>
              <a:gd name="connsiteY128" fmla="*/ 8649 h 5672719"/>
              <a:gd name="connsiteX129" fmla="*/ 1694965 w 4642135"/>
              <a:gd name="connsiteY129" fmla="*/ 224876 h 5672719"/>
              <a:gd name="connsiteX130" fmla="*/ 1798754 w 4642135"/>
              <a:gd name="connsiteY130" fmla="*/ 188116 h 5672719"/>
              <a:gd name="connsiteX131" fmla="*/ 2315534 w 4642135"/>
              <a:gd name="connsiteY131" fmla="*/ 155683 h 5672719"/>
              <a:gd name="connsiteX132" fmla="*/ 2577170 w 4642135"/>
              <a:gd name="connsiteY132" fmla="*/ 250823 h 5672719"/>
              <a:gd name="connsiteX133" fmla="*/ 2644199 w 4642135"/>
              <a:gd name="connsiteY133" fmla="*/ 315691 h 5672719"/>
              <a:gd name="connsiteX134" fmla="*/ 2334996 w 4642135"/>
              <a:gd name="connsiteY134" fmla="*/ 242174 h 5672719"/>
              <a:gd name="connsiteX135" fmla="*/ 2019305 w 4642135"/>
              <a:gd name="connsiteY135" fmla="*/ 240010 h 5672719"/>
              <a:gd name="connsiteX136" fmla="*/ 2304724 w 4642135"/>
              <a:gd name="connsiteY136" fmla="*/ 313527 h 5672719"/>
              <a:gd name="connsiteX137" fmla="*/ 2564196 w 4642135"/>
              <a:gd name="connsiteY137" fmla="*/ 454076 h 5672719"/>
              <a:gd name="connsiteX138" fmla="*/ 1861458 w 4642135"/>
              <a:gd name="connsiteY138" fmla="*/ 287580 h 5672719"/>
              <a:gd name="connsiteX139" fmla="*/ 2337157 w 4642135"/>
              <a:gd name="connsiteY139" fmla="*/ 471374 h 5672719"/>
              <a:gd name="connsiteX140" fmla="*/ 2062550 w 4642135"/>
              <a:gd name="connsiteY140" fmla="*/ 423804 h 5672719"/>
              <a:gd name="connsiteX141" fmla="*/ 2060387 w 4642135"/>
              <a:gd name="connsiteY141" fmla="*/ 428129 h 5672719"/>
              <a:gd name="connsiteX142" fmla="*/ 2196611 w 4642135"/>
              <a:gd name="connsiteY142" fmla="*/ 490833 h 5672719"/>
              <a:gd name="connsiteX143" fmla="*/ 1854973 w 4642135"/>
              <a:gd name="connsiteY143" fmla="*/ 469211 h 5672719"/>
              <a:gd name="connsiteX144" fmla="*/ 2177149 w 4642135"/>
              <a:gd name="connsiteY144" fmla="*/ 594622 h 5672719"/>
              <a:gd name="connsiteX145" fmla="*/ 1779292 w 4642135"/>
              <a:gd name="connsiteY145" fmla="*/ 538403 h 5672719"/>
              <a:gd name="connsiteX146" fmla="*/ 1982545 w 4642135"/>
              <a:gd name="connsiteY146" fmla="*/ 657329 h 5672719"/>
              <a:gd name="connsiteX147" fmla="*/ 1595500 w 4642135"/>
              <a:gd name="connsiteY147" fmla="*/ 581649 h 5672719"/>
              <a:gd name="connsiteX148" fmla="*/ 1630097 w 4642135"/>
              <a:gd name="connsiteY148" fmla="*/ 605435 h 5672719"/>
              <a:gd name="connsiteX149" fmla="*/ 1965247 w 4642135"/>
              <a:gd name="connsiteY149" fmla="*/ 670303 h 5672719"/>
              <a:gd name="connsiteX150" fmla="*/ 2129579 w 4642135"/>
              <a:gd name="connsiteY150" fmla="*/ 683276 h 5672719"/>
              <a:gd name="connsiteX151" fmla="*/ 2458244 w 4642135"/>
              <a:gd name="connsiteY151" fmla="*/ 838960 h 5672719"/>
              <a:gd name="connsiteX152" fmla="*/ 2568521 w 4642135"/>
              <a:gd name="connsiteY152" fmla="*/ 1014102 h 5672719"/>
              <a:gd name="connsiteX153" fmla="*/ 2607442 w 4642135"/>
              <a:gd name="connsiteY153" fmla="*/ 1096268 h 5672719"/>
              <a:gd name="connsiteX154" fmla="*/ 2637713 w 4642135"/>
              <a:gd name="connsiteY154" fmla="*/ 1109242 h 5672719"/>
              <a:gd name="connsiteX155" fmla="*/ 2799882 w 4642135"/>
              <a:gd name="connsiteY155" fmla="*/ 1102756 h 5672719"/>
              <a:gd name="connsiteX156" fmla="*/ 3029083 w 4642135"/>
              <a:gd name="connsiteY156" fmla="*/ 1128704 h 5672719"/>
              <a:gd name="connsiteX157" fmla="*/ 3052869 w 4642135"/>
              <a:gd name="connsiteY157" fmla="*/ 1135189 h 5672719"/>
              <a:gd name="connsiteX158" fmla="*/ 3057193 w 4642135"/>
              <a:gd name="connsiteY158" fmla="*/ 1133028 h 5672719"/>
              <a:gd name="connsiteX159" fmla="*/ 2933943 w 4642135"/>
              <a:gd name="connsiteY159" fmla="*/ 1046537 h 5672719"/>
              <a:gd name="connsiteX160" fmla="*/ 3346937 w 4642135"/>
              <a:gd name="connsiteY160" fmla="*/ 1184923 h 5672719"/>
              <a:gd name="connsiteX161" fmla="*/ 3519919 w 4642135"/>
              <a:gd name="connsiteY161" fmla="*/ 1349255 h 5672719"/>
              <a:gd name="connsiteX162" fmla="*/ 3545866 w 4642135"/>
              <a:gd name="connsiteY162" fmla="*/ 1355741 h 5672719"/>
              <a:gd name="connsiteX163" fmla="*/ 3963183 w 4642135"/>
              <a:gd name="connsiteY163" fmla="*/ 1264925 h 5672719"/>
              <a:gd name="connsiteX164" fmla="*/ 4058322 w 4642135"/>
              <a:gd name="connsiteY164" fmla="*/ 1271413 h 5672719"/>
              <a:gd name="connsiteX165" fmla="*/ 3926425 w 4642135"/>
              <a:gd name="connsiteY165" fmla="*/ 1323308 h 5672719"/>
              <a:gd name="connsiteX166" fmla="*/ 3928586 w 4642135"/>
              <a:gd name="connsiteY166" fmla="*/ 1329793 h 5672719"/>
              <a:gd name="connsiteX167" fmla="*/ 3971832 w 4642135"/>
              <a:gd name="connsiteY167" fmla="*/ 1325469 h 5672719"/>
              <a:gd name="connsiteX168" fmla="*/ 4194547 w 4642135"/>
              <a:gd name="connsiteY168" fmla="*/ 1351416 h 5672719"/>
              <a:gd name="connsiteX169" fmla="*/ 4309146 w 4642135"/>
              <a:gd name="connsiteY169" fmla="*/ 1377363 h 5672719"/>
              <a:gd name="connsiteX170" fmla="*/ 4367528 w 4642135"/>
              <a:gd name="connsiteY170" fmla="*/ 1472503 h 5672719"/>
              <a:gd name="connsiteX171" fmla="*/ 4408610 w 4642135"/>
              <a:gd name="connsiteY171" fmla="*/ 1528722 h 5672719"/>
              <a:gd name="connsiteX172" fmla="*/ 4601053 w 4642135"/>
              <a:gd name="connsiteY172" fmla="*/ 1695218 h 5672719"/>
              <a:gd name="connsiteX173" fmla="*/ 4639974 w 4642135"/>
              <a:gd name="connsiteY173" fmla="*/ 1766572 h 5672719"/>
              <a:gd name="connsiteX174" fmla="*/ 4642135 w 4642135"/>
              <a:gd name="connsiteY174" fmla="*/ 1773059 h 5672719"/>
              <a:gd name="connsiteX175" fmla="*/ 4627000 w 4642135"/>
              <a:gd name="connsiteY175" fmla="*/ 1801168 h 5672719"/>
              <a:gd name="connsiteX176" fmla="*/ 4605378 w 4642135"/>
              <a:gd name="connsiteY176" fmla="*/ 1773059 h 5672719"/>
              <a:gd name="connsiteX177" fmla="*/ 4393475 w 4642135"/>
              <a:gd name="connsiteY177" fmla="*/ 1617376 h 5672719"/>
              <a:gd name="connsiteX178" fmla="*/ 4363204 w 4642135"/>
              <a:gd name="connsiteY178" fmla="*/ 1615213 h 5672719"/>
              <a:gd name="connsiteX179" fmla="*/ 4363204 w 4642135"/>
              <a:gd name="connsiteY179" fmla="*/ 1658458 h 5672719"/>
              <a:gd name="connsiteX180" fmla="*/ 4389151 w 4642135"/>
              <a:gd name="connsiteY180" fmla="*/ 1686569 h 5672719"/>
              <a:gd name="connsiteX181" fmla="*/ 4490776 w 4642135"/>
              <a:gd name="connsiteY181" fmla="*/ 1818466 h 5672719"/>
              <a:gd name="connsiteX182" fmla="*/ 4510238 w 4642135"/>
              <a:gd name="connsiteY182" fmla="*/ 1885497 h 5672719"/>
              <a:gd name="connsiteX183" fmla="*/ 4108056 w 4642135"/>
              <a:gd name="connsiteY183" fmla="*/ 1543859 h 5672719"/>
              <a:gd name="connsiteX184" fmla="*/ 4337256 w 4642135"/>
              <a:gd name="connsiteY184" fmla="*/ 1801168 h 5672719"/>
              <a:gd name="connsiteX185" fmla="*/ 4330768 w 4642135"/>
              <a:gd name="connsiteY185" fmla="*/ 1807656 h 5672719"/>
              <a:gd name="connsiteX186" fmla="*/ 4138328 w 4642135"/>
              <a:gd name="connsiteY186" fmla="*/ 1669271 h 5672719"/>
              <a:gd name="connsiteX187" fmla="*/ 4216169 w 4642135"/>
              <a:gd name="connsiteY187" fmla="*/ 1783870 h 5672719"/>
              <a:gd name="connsiteX188" fmla="*/ 4021565 w 4642135"/>
              <a:gd name="connsiteY188" fmla="*/ 1671432 h 5672719"/>
              <a:gd name="connsiteX189" fmla="*/ 4151301 w 4642135"/>
              <a:gd name="connsiteY189" fmla="*/ 1850901 h 5672719"/>
              <a:gd name="connsiteX190" fmla="*/ 3868043 w 4642135"/>
              <a:gd name="connsiteY190" fmla="*/ 1658458 h 5672719"/>
              <a:gd name="connsiteX191" fmla="*/ 3982644 w 4642135"/>
              <a:gd name="connsiteY191" fmla="*/ 1816305 h 5672719"/>
              <a:gd name="connsiteX192" fmla="*/ 3712360 w 4642135"/>
              <a:gd name="connsiteY192" fmla="*/ 1632511 h 5672719"/>
              <a:gd name="connsiteX193" fmla="*/ 3721009 w 4642135"/>
              <a:gd name="connsiteY193" fmla="*/ 1656297 h 5672719"/>
              <a:gd name="connsiteX194" fmla="*/ 3978320 w 4642135"/>
              <a:gd name="connsiteY194" fmla="*/ 1829278 h 5672719"/>
              <a:gd name="connsiteX195" fmla="*/ 4211845 w 4642135"/>
              <a:gd name="connsiteY195" fmla="*/ 2036856 h 5672719"/>
              <a:gd name="connsiteX196" fmla="*/ 4226979 w 4642135"/>
              <a:gd name="connsiteY196" fmla="*/ 2356872 h 5672719"/>
              <a:gd name="connsiteX197" fmla="*/ 4203196 w 4642135"/>
              <a:gd name="connsiteY197" fmla="*/ 2393629 h 5672719"/>
              <a:gd name="connsiteX198" fmla="*/ 4185898 w 4642135"/>
              <a:gd name="connsiteY198" fmla="*/ 2359033 h 5672719"/>
              <a:gd name="connsiteX199" fmla="*/ 4142652 w 4642135"/>
              <a:gd name="connsiteY199" fmla="*/ 2233621 h 5672719"/>
              <a:gd name="connsiteX200" fmla="*/ 4101568 w 4642135"/>
              <a:gd name="connsiteY200" fmla="*/ 2365521 h 5672719"/>
              <a:gd name="connsiteX201" fmla="*/ 3932911 w 4642135"/>
              <a:gd name="connsiteY201" fmla="*/ 2019558 h 5672719"/>
              <a:gd name="connsiteX202" fmla="*/ 3961022 w 4642135"/>
              <a:gd name="connsiteY202" fmla="*/ 2181727 h 5672719"/>
              <a:gd name="connsiteX203" fmla="*/ 3792365 w 4642135"/>
              <a:gd name="connsiteY203" fmla="*/ 2021719 h 5672719"/>
              <a:gd name="connsiteX204" fmla="*/ 3883180 w 4642135"/>
              <a:gd name="connsiteY204" fmla="*/ 2304977 h 5672719"/>
              <a:gd name="connsiteX205" fmla="*/ 3876692 w 4642135"/>
              <a:gd name="connsiteY205" fmla="*/ 2607695 h 5672719"/>
              <a:gd name="connsiteX206" fmla="*/ 3826961 w 4642135"/>
              <a:gd name="connsiteY206" fmla="*/ 2495257 h 5672719"/>
              <a:gd name="connsiteX207" fmla="*/ 3792365 w 4642135"/>
              <a:gd name="connsiteY207" fmla="*/ 2730943 h 5672719"/>
              <a:gd name="connsiteX208" fmla="*/ 3749119 w 4642135"/>
              <a:gd name="connsiteY208" fmla="*/ 2544988 h 5672719"/>
              <a:gd name="connsiteX209" fmla="*/ 3628032 w 4642135"/>
              <a:gd name="connsiteY209" fmla="*/ 2823922 h 5672719"/>
              <a:gd name="connsiteX210" fmla="*/ 3714523 w 4642135"/>
              <a:gd name="connsiteY210" fmla="*/ 2393629 h 5672719"/>
              <a:gd name="connsiteX211" fmla="*/ 3705874 w 4642135"/>
              <a:gd name="connsiteY211" fmla="*/ 2389305 h 5672719"/>
              <a:gd name="connsiteX212" fmla="*/ 3582623 w 4642135"/>
              <a:gd name="connsiteY212" fmla="*/ 2635803 h 5672719"/>
              <a:gd name="connsiteX213" fmla="*/ 3623708 w 4642135"/>
              <a:gd name="connsiteY213" fmla="*/ 2441199 h 5672719"/>
              <a:gd name="connsiteX214" fmla="*/ 3561001 w 4642135"/>
              <a:gd name="connsiteY214" fmla="*/ 2495257 h 5672719"/>
              <a:gd name="connsiteX215" fmla="*/ 3541542 w 4642135"/>
              <a:gd name="connsiteY215" fmla="*/ 2512555 h 5672719"/>
              <a:gd name="connsiteX216" fmla="*/ 3532892 w 4642135"/>
              <a:gd name="connsiteY216" fmla="*/ 2488769 h 5672719"/>
              <a:gd name="connsiteX217" fmla="*/ 3543703 w 4642135"/>
              <a:gd name="connsiteY217" fmla="*/ 2324437 h 5672719"/>
              <a:gd name="connsiteX218" fmla="*/ 3496133 w 4642135"/>
              <a:gd name="connsiteY218" fmla="*/ 2391468 h 5672719"/>
              <a:gd name="connsiteX219" fmla="*/ 3476673 w 4642135"/>
              <a:gd name="connsiteY219" fmla="*/ 2408766 h 5672719"/>
              <a:gd name="connsiteX220" fmla="*/ 3474510 w 4642135"/>
              <a:gd name="connsiteY220" fmla="*/ 2382819 h 5672719"/>
              <a:gd name="connsiteX221" fmla="*/ 3483159 w 4642135"/>
              <a:gd name="connsiteY221" fmla="*/ 2276867 h 5672719"/>
              <a:gd name="connsiteX222" fmla="*/ 3478835 w 4642135"/>
              <a:gd name="connsiteY222" fmla="*/ 2268218 h 5672719"/>
              <a:gd name="connsiteX223" fmla="*/ 3455051 w 4642135"/>
              <a:gd name="connsiteY223" fmla="*/ 2285516 h 5672719"/>
              <a:gd name="connsiteX224" fmla="*/ 3450726 w 4642135"/>
              <a:gd name="connsiteY224" fmla="*/ 2032532 h 5672719"/>
              <a:gd name="connsiteX225" fmla="*/ 3405318 w 4642135"/>
              <a:gd name="connsiteY225" fmla="*/ 2207674 h 5672719"/>
              <a:gd name="connsiteX226" fmla="*/ 3394507 w 4642135"/>
              <a:gd name="connsiteY226" fmla="*/ 2054154 h 5672719"/>
              <a:gd name="connsiteX227" fmla="*/ 3385858 w 4642135"/>
              <a:gd name="connsiteY227" fmla="*/ 2054154 h 5672719"/>
              <a:gd name="connsiteX228" fmla="*/ 3381534 w 4642135"/>
              <a:gd name="connsiteY228" fmla="*/ 2077938 h 5672719"/>
              <a:gd name="connsiteX229" fmla="*/ 3344774 w 4642135"/>
              <a:gd name="connsiteY229" fmla="*/ 2501743 h 5672719"/>
              <a:gd name="connsiteX230" fmla="*/ 3282069 w 4642135"/>
              <a:gd name="connsiteY230" fmla="*/ 3401246 h 5672719"/>
              <a:gd name="connsiteX231" fmla="*/ 3102600 w 4642135"/>
              <a:gd name="connsiteY231" fmla="*/ 4380755 h 5672719"/>
              <a:gd name="connsiteX232" fmla="*/ 3096114 w 4642135"/>
              <a:gd name="connsiteY232" fmla="*/ 4439135 h 5672719"/>
              <a:gd name="connsiteX233" fmla="*/ 3204228 w 4642135"/>
              <a:gd name="connsiteY233" fmla="*/ 5148359 h 5672719"/>
              <a:gd name="connsiteX234" fmla="*/ 3258752 w 4642135"/>
              <a:gd name="connsiteY234" fmla="*/ 5587472 h 5672719"/>
              <a:gd name="connsiteX235" fmla="*/ 2850081 w 4642135"/>
              <a:gd name="connsiteY235" fmla="*/ 5626736 h 5672719"/>
              <a:gd name="connsiteX236" fmla="*/ 2860426 w 4642135"/>
              <a:gd name="connsiteY236" fmla="*/ 5042409 h 5672719"/>
              <a:gd name="connsiteX237" fmla="*/ 2858265 w 4642135"/>
              <a:gd name="connsiteY237" fmla="*/ 5018623 h 5672719"/>
              <a:gd name="connsiteX238" fmla="*/ 2853940 w 4642135"/>
              <a:gd name="connsiteY238" fmla="*/ 5018623 h 5672719"/>
              <a:gd name="connsiteX239" fmla="*/ 2667985 w 4642135"/>
              <a:gd name="connsiteY239" fmla="*/ 5544055 h 5672719"/>
              <a:gd name="connsiteX240" fmla="*/ 2683120 w 4642135"/>
              <a:gd name="connsiteY240" fmla="*/ 5563514 h 5672719"/>
              <a:gd name="connsiteX241" fmla="*/ 2693498 w 4642135"/>
              <a:gd name="connsiteY241" fmla="*/ 5563913 h 5672719"/>
              <a:gd name="connsiteX242" fmla="*/ 2693498 w 4642135"/>
              <a:gd name="connsiteY242" fmla="*/ 5614498 h 5672719"/>
              <a:gd name="connsiteX243" fmla="*/ 2274452 w 4642135"/>
              <a:gd name="connsiteY243" fmla="*/ 5598110 h 5672719"/>
              <a:gd name="connsiteX244" fmla="*/ 2360943 w 4642135"/>
              <a:gd name="connsiteY244" fmla="*/ 5524593 h 5672719"/>
              <a:gd name="connsiteX245" fmla="*/ 2700418 w 4642135"/>
              <a:gd name="connsiteY245" fmla="*/ 4800235 h 5672719"/>
              <a:gd name="connsiteX246" fmla="*/ 2851777 w 4642135"/>
              <a:gd name="connsiteY246" fmla="*/ 4454272 h 5672719"/>
              <a:gd name="connsiteX247" fmla="*/ 2856101 w 4642135"/>
              <a:gd name="connsiteY247" fmla="*/ 4395889 h 5672719"/>
              <a:gd name="connsiteX248" fmla="*/ 2581495 w 4642135"/>
              <a:gd name="connsiteY248" fmla="*/ 3515847 h 5672719"/>
              <a:gd name="connsiteX249" fmla="*/ 1854973 w 4642135"/>
              <a:gd name="connsiteY249" fmla="*/ 2006584 h 5672719"/>
              <a:gd name="connsiteX250" fmla="*/ 1502522 w 4642135"/>
              <a:gd name="connsiteY250" fmla="*/ 1258440 h 5672719"/>
              <a:gd name="connsiteX251" fmla="*/ 1489548 w 4642135"/>
              <a:gd name="connsiteY251" fmla="*/ 1228168 h 5672719"/>
              <a:gd name="connsiteX252" fmla="*/ 1485224 w 4642135"/>
              <a:gd name="connsiteY252" fmla="*/ 1273574 h 5672719"/>
              <a:gd name="connsiteX253" fmla="*/ 1379274 w 4642135"/>
              <a:gd name="connsiteY253" fmla="*/ 1068160 h 5672719"/>
              <a:gd name="connsiteX254" fmla="*/ 1476574 w 4642135"/>
              <a:gd name="connsiteY254" fmla="*/ 1392500 h 5672719"/>
              <a:gd name="connsiteX255" fmla="*/ 1426843 w 4642135"/>
              <a:gd name="connsiteY255" fmla="*/ 1366553 h 5672719"/>
              <a:gd name="connsiteX256" fmla="*/ 1498197 w 4642135"/>
              <a:gd name="connsiteY256" fmla="*/ 1535210 h 5672719"/>
              <a:gd name="connsiteX257" fmla="*/ 1487387 w 4642135"/>
              <a:gd name="connsiteY257" fmla="*/ 1539535 h 5672719"/>
              <a:gd name="connsiteX258" fmla="*/ 1405221 w 4642135"/>
              <a:gd name="connsiteY258" fmla="*/ 1457368 h 5672719"/>
              <a:gd name="connsiteX259" fmla="*/ 1398733 w 4642135"/>
              <a:gd name="connsiteY259" fmla="*/ 1461693 h 5672719"/>
              <a:gd name="connsiteX260" fmla="*/ 1465764 w 4642135"/>
              <a:gd name="connsiteY260" fmla="*/ 1649809 h 5672719"/>
              <a:gd name="connsiteX261" fmla="*/ 1470089 w 4642135"/>
              <a:gd name="connsiteY261" fmla="*/ 1682244 h 5672719"/>
              <a:gd name="connsiteX262" fmla="*/ 1441978 w 4642135"/>
              <a:gd name="connsiteY262" fmla="*/ 1669271 h 5672719"/>
              <a:gd name="connsiteX263" fmla="*/ 1364137 w 4642135"/>
              <a:gd name="connsiteY263" fmla="*/ 1626025 h 5672719"/>
              <a:gd name="connsiteX264" fmla="*/ 1472250 w 4642135"/>
              <a:gd name="connsiteY264" fmla="*/ 1820629 h 5672719"/>
              <a:gd name="connsiteX265" fmla="*/ 1480899 w 4642135"/>
              <a:gd name="connsiteY265" fmla="*/ 1855226 h 5672719"/>
              <a:gd name="connsiteX266" fmla="*/ 1450627 w 4642135"/>
              <a:gd name="connsiteY266" fmla="*/ 1844413 h 5672719"/>
              <a:gd name="connsiteX267" fmla="*/ 1301432 w 4642135"/>
              <a:gd name="connsiteY267" fmla="*/ 1693054 h 5672719"/>
              <a:gd name="connsiteX268" fmla="*/ 1262511 w 4642135"/>
              <a:gd name="connsiteY268" fmla="*/ 1641160 h 5672719"/>
              <a:gd name="connsiteX269" fmla="*/ 1498197 w 4642135"/>
              <a:gd name="connsiteY269" fmla="*/ 2095236 h 5672719"/>
              <a:gd name="connsiteX270" fmla="*/ 1305756 w 4642135"/>
              <a:gd name="connsiteY270" fmla="*/ 1857387 h 5672719"/>
              <a:gd name="connsiteX271" fmla="*/ 1264672 w 4642135"/>
              <a:gd name="connsiteY271" fmla="*/ 1775221 h 5672719"/>
              <a:gd name="connsiteX272" fmla="*/ 1281970 w 4642135"/>
              <a:gd name="connsiteY272" fmla="*/ 2002260 h 5672719"/>
              <a:gd name="connsiteX273" fmla="*/ 1154398 w 4642135"/>
              <a:gd name="connsiteY273" fmla="*/ 1738463 h 5672719"/>
              <a:gd name="connsiteX274" fmla="*/ 1141424 w 4642135"/>
              <a:gd name="connsiteY274" fmla="*/ 1876848 h 5672719"/>
              <a:gd name="connsiteX275" fmla="*/ 1007363 w 4642135"/>
              <a:gd name="connsiteY275" fmla="*/ 1150326 h 5672719"/>
              <a:gd name="connsiteX276" fmla="*/ 955469 w 4642135"/>
              <a:gd name="connsiteY276" fmla="*/ 1219519 h 5672719"/>
              <a:gd name="connsiteX277" fmla="*/ 923034 w 4642135"/>
              <a:gd name="connsiteY277" fmla="*/ 1295197 h 5672719"/>
              <a:gd name="connsiteX278" fmla="*/ 886276 w 4642135"/>
              <a:gd name="connsiteY278" fmla="*/ 1403311 h 5672719"/>
              <a:gd name="connsiteX279" fmla="*/ 860329 w 4642135"/>
              <a:gd name="connsiteY279" fmla="*/ 1213031 h 5672719"/>
              <a:gd name="connsiteX280" fmla="*/ 806271 w 4642135"/>
              <a:gd name="connsiteY280" fmla="*/ 1669271 h 5672719"/>
              <a:gd name="connsiteX281" fmla="*/ 713295 w 4642135"/>
              <a:gd name="connsiteY281" fmla="*/ 1511424 h 5672719"/>
              <a:gd name="connsiteX282" fmla="*/ 713295 w 4642135"/>
              <a:gd name="connsiteY282" fmla="*/ 1693054 h 5672719"/>
              <a:gd name="connsiteX283" fmla="*/ 704646 w 4642135"/>
              <a:gd name="connsiteY283" fmla="*/ 1719002 h 5672719"/>
              <a:gd name="connsiteX284" fmla="*/ 678699 w 4642135"/>
              <a:gd name="connsiteY284" fmla="*/ 1697379 h 5672719"/>
              <a:gd name="connsiteX285" fmla="*/ 603018 w 4642135"/>
              <a:gd name="connsiteY285" fmla="*/ 1567643 h 5672719"/>
              <a:gd name="connsiteX286" fmla="*/ 568422 w 4642135"/>
              <a:gd name="connsiteY286" fmla="*/ 1468179 h 5672719"/>
              <a:gd name="connsiteX287" fmla="*/ 752216 w 4642135"/>
              <a:gd name="connsiteY287" fmla="*/ 960047 h 5672719"/>
              <a:gd name="connsiteX288" fmla="*/ 920873 w 4642135"/>
              <a:gd name="connsiteY288" fmla="*/ 735171 h 5672719"/>
              <a:gd name="connsiteX289" fmla="*/ 953306 w 4642135"/>
              <a:gd name="connsiteY289" fmla="*/ 683276 h 5672719"/>
              <a:gd name="connsiteX290" fmla="*/ 959793 w 4642135"/>
              <a:gd name="connsiteY290" fmla="*/ 663815 h 5672719"/>
              <a:gd name="connsiteX291" fmla="*/ 942495 w 4642135"/>
              <a:gd name="connsiteY291" fmla="*/ 672464 h 5672719"/>
              <a:gd name="connsiteX292" fmla="*/ 747891 w 4642135"/>
              <a:gd name="connsiteY292" fmla="*/ 938424 h 5672719"/>
              <a:gd name="connsiteX293" fmla="*/ 728430 w 4642135"/>
              <a:gd name="connsiteY293" fmla="*/ 955722 h 5672719"/>
              <a:gd name="connsiteX294" fmla="*/ 817084 w 4642135"/>
              <a:gd name="connsiteY294" fmla="*/ 711385 h 5672719"/>
              <a:gd name="connsiteX295" fmla="*/ 548963 w 4642135"/>
              <a:gd name="connsiteY295" fmla="*/ 1040049 h 5672719"/>
              <a:gd name="connsiteX296" fmla="*/ 672211 w 4642135"/>
              <a:gd name="connsiteY296" fmla="*/ 750306 h 5672719"/>
              <a:gd name="connsiteX297" fmla="*/ 460308 w 4642135"/>
              <a:gd name="connsiteY297" fmla="*/ 979506 h 5672719"/>
              <a:gd name="connsiteX298" fmla="*/ 492744 w 4642135"/>
              <a:gd name="connsiteY298" fmla="*/ 838960 h 5672719"/>
              <a:gd name="connsiteX299" fmla="*/ 345709 w 4642135"/>
              <a:gd name="connsiteY299" fmla="*/ 1046537 h 5672719"/>
              <a:gd name="connsiteX300" fmla="*/ 542475 w 4642135"/>
              <a:gd name="connsiteY300" fmla="*/ 609759 h 5672719"/>
              <a:gd name="connsiteX301" fmla="*/ 466796 w 4642135"/>
              <a:gd name="connsiteY301" fmla="*/ 687601 h 5672719"/>
              <a:gd name="connsiteX302" fmla="*/ 198675 w 4642135"/>
              <a:gd name="connsiteY302" fmla="*/ 1143838 h 5672719"/>
              <a:gd name="connsiteX303" fmla="*/ 172728 w 4642135"/>
              <a:gd name="connsiteY303" fmla="*/ 1176274 h 5672719"/>
              <a:gd name="connsiteX304" fmla="*/ 270029 w 4642135"/>
              <a:gd name="connsiteY304" fmla="*/ 880042 h 5672719"/>
              <a:gd name="connsiteX305" fmla="*/ 449498 w 4642135"/>
              <a:gd name="connsiteY305" fmla="*/ 629219 h 5672719"/>
              <a:gd name="connsiteX306" fmla="*/ 200836 w 4642135"/>
              <a:gd name="connsiteY306" fmla="*/ 849770 h 5672719"/>
              <a:gd name="connsiteX307" fmla="*/ 14881 w 4642135"/>
              <a:gd name="connsiteY307" fmla="*/ 1128704 h 5672719"/>
              <a:gd name="connsiteX308" fmla="*/ 6232 w 4642135"/>
              <a:gd name="connsiteY308" fmla="*/ 1046537 h 5672719"/>
              <a:gd name="connsiteX309" fmla="*/ 32179 w 4642135"/>
              <a:gd name="connsiteY309" fmla="*/ 973020 h 5672719"/>
              <a:gd name="connsiteX310" fmla="*/ 512203 w 4642135"/>
              <a:gd name="connsiteY310" fmla="*/ 501646 h 5672719"/>
              <a:gd name="connsiteX311" fmla="*/ 594369 w 4642135"/>
              <a:gd name="connsiteY311" fmla="*/ 467050 h 5672719"/>
              <a:gd name="connsiteX312" fmla="*/ 168403 w 4642135"/>
              <a:gd name="connsiteY312" fmla="*/ 557865 h 5672719"/>
              <a:gd name="connsiteX313" fmla="*/ 272192 w 4642135"/>
              <a:gd name="connsiteY313" fmla="*/ 488672 h 5672719"/>
              <a:gd name="connsiteX314" fmla="*/ 391116 w 4642135"/>
              <a:gd name="connsiteY314" fmla="*/ 412992 h 5672719"/>
              <a:gd name="connsiteX315" fmla="*/ 525176 w 4642135"/>
              <a:gd name="connsiteY315" fmla="*/ 378396 h 5672719"/>
              <a:gd name="connsiteX316" fmla="*/ 661401 w 4642135"/>
              <a:gd name="connsiteY316" fmla="*/ 363261 h 5672719"/>
              <a:gd name="connsiteX317" fmla="*/ 434361 w 4642135"/>
              <a:gd name="connsiteY317" fmla="*/ 324340 h 5672719"/>
              <a:gd name="connsiteX318" fmla="*/ 507878 w 4642135"/>
              <a:gd name="connsiteY318" fmla="*/ 313527 h 5672719"/>
              <a:gd name="connsiteX319" fmla="*/ 507878 w 4642135"/>
              <a:gd name="connsiteY319" fmla="*/ 309203 h 5672719"/>
              <a:gd name="connsiteX320" fmla="*/ 417063 w 4642135"/>
              <a:gd name="connsiteY320" fmla="*/ 309203 h 5672719"/>
              <a:gd name="connsiteX321" fmla="*/ 881952 w 4642135"/>
              <a:gd name="connsiteY321" fmla="*/ 276770 h 5672719"/>
              <a:gd name="connsiteX322" fmla="*/ 1067907 w 4642135"/>
              <a:gd name="connsiteY322" fmla="*/ 298393 h 5672719"/>
              <a:gd name="connsiteX323" fmla="*/ 1223590 w 4642135"/>
              <a:gd name="connsiteY323" fmla="*/ 371910 h 5672719"/>
              <a:gd name="connsiteX324" fmla="*/ 1258187 w 4642135"/>
              <a:gd name="connsiteY324" fmla="*/ 367585 h 5672719"/>
              <a:gd name="connsiteX325" fmla="*/ 1640907 w 4642135"/>
              <a:gd name="connsiteY325" fmla="*/ 30271 h 5672719"/>
              <a:gd name="connsiteX326" fmla="*/ 1716587 w 4642135"/>
              <a:gd name="connsiteY326" fmla="*/ 0 h 5672719"/>
              <a:gd name="connsiteX0" fmla="*/ 4214006 w 4642135"/>
              <a:gd name="connsiteY0" fmla="*/ 1528722 h 5660362"/>
              <a:gd name="connsiteX1" fmla="*/ 4211845 w 4642135"/>
              <a:gd name="connsiteY1" fmla="*/ 1535210 h 5660362"/>
              <a:gd name="connsiteX2" fmla="*/ 4281037 w 4642135"/>
              <a:gd name="connsiteY2" fmla="*/ 1582780 h 5660362"/>
              <a:gd name="connsiteX3" fmla="*/ 4300497 w 4642135"/>
              <a:gd name="connsiteY3" fmla="*/ 1587104 h 5660362"/>
              <a:gd name="connsiteX4" fmla="*/ 4291848 w 4642135"/>
              <a:gd name="connsiteY4" fmla="*/ 1565482 h 5660362"/>
              <a:gd name="connsiteX5" fmla="*/ 4214006 w 4642135"/>
              <a:gd name="connsiteY5" fmla="*/ 1528722 h 5660362"/>
              <a:gd name="connsiteX6" fmla="*/ 3165036 w 4642135"/>
              <a:gd name="connsiteY6" fmla="*/ 1460611 h 5660362"/>
              <a:gd name="connsiteX7" fmla="*/ 3148009 w 4642135"/>
              <a:gd name="connsiteY7" fmla="*/ 1468179 h 5660362"/>
              <a:gd name="connsiteX8" fmla="*/ 2860426 w 4642135"/>
              <a:gd name="connsiteY8" fmla="*/ 1591429 h 5660362"/>
              <a:gd name="connsiteX9" fmla="*/ 2899347 w 4642135"/>
              <a:gd name="connsiteY9" fmla="*/ 1589266 h 5660362"/>
              <a:gd name="connsiteX10" fmla="*/ 3115574 w 4642135"/>
              <a:gd name="connsiteY10" fmla="*/ 1498450 h 5660362"/>
              <a:gd name="connsiteX11" fmla="*/ 3186930 w 4642135"/>
              <a:gd name="connsiteY11" fmla="*/ 1466017 h 5660362"/>
              <a:gd name="connsiteX12" fmla="*/ 3165036 w 4642135"/>
              <a:gd name="connsiteY12" fmla="*/ 1460611 h 5660362"/>
              <a:gd name="connsiteX13" fmla="*/ 2717716 w 4642135"/>
              <a:gd name="connsiteY13" fmla="*/ 1269250 h 5660362"/>
              <a:gd name="connsiteX14" fmla="*/ 2419323 w 4642135"/>
              <a:gd name="connsiteY14" fmla="*/ 1353579 h 5660362"/>
              <a:gd name="connsiteX15" fmla="*/ 2395539 w 4642135"/>
              <a:gd name="connsiteY15" fmla="*/ 1433582 h 5660362"/>
              <a:gd name="connsiteX16" fmla="*/ 2423648 w 4642135"/>
              <a:gd name="connsiteY16" fmla="*/ 1440070 h 5660362"/>
              <a:gd name="connsiteX17" fmla="*/ 2739339 w 4642135"/>
              <a:gd name="connsiteY17" fmla="*/ 1269250 h 5660362"/>
              <a:gd name="connsiteX18" fmla="*/ 2717716 w 4642135"/>
              <a:gd name="connsiteY18" fmla="*/ 1269250 h 5660362"/>
              <a:gd name="connsiteX19" fmla="*/ 1617123 w 4642135"/>
              <a:gd name="connsiteY19" fmla="*/ 1124379 h 5660362"/>
              <a:gd name="connsiteX20" fmla="*/ 1727398 w 4642135"/>
              <a:gd name="connsiteY20" fmla="*/ 1366553 h 5660362"/>
              <a:gd name="connsiteX21" fmla="*/ 1591176 w 4642135"/>
              <a:gd name="connsiteY21" fmla="*/ 1202221 h 5660362"/>
              <a:gd name="connsiteX22" fmla="*/ 1790104 w 4642135"/>
              <a:gd name="connsiteY22" fmla="*/ 1569806 h 5660362"/>
              <a:gd name="connsiteX23" fmla="*/ 2466893 w 4642135"/>
              <a:gd name="connsiteY23" fmla="*/ 2756890 h 5660362"/>
              <a:gd name="connsiteX24" fmla="*/ 2985838 w 4642135"/>
              <a:gd name="connsiteY24" fmla="*/ 3935327 h 5660362"/>
              <a:gd name="connsiteX25" fmla="*/ 2994487 w 4642135"/>
              <a:gd name="connsiteY25" fmla="*/ 3943976 h 5660362"/>
              <a:gd name="connsiteX26" fmla="*/ 2998811 w 4642135"/>
              <a:gd name="connsiteY26" fmla="*/ 3928839 h 5660362"/>
              <a:gd name="connsiteX27" fmla="*/ 3189091 w 4642135"/>
              <a:gd name="connsiteY27" fmla="*/ 2752566 h 5660362"/>
              <a:gd name="connsiteX28" fmla="*/ 3282069 w 4642135"/>
              <a:gd name="connsiteY28" fmla="*/ 2123347 h 5660362"/>
              <a:gd name="connsiteX29" fmla="*/ 3295043 w 4642135"/>
              <a:gd name="connsiteY29" fmla="*/ 2045505 h 5660362"/>
              <a:gd name="connsiteX30" fmla="*/ 3266932 w 4642135"/>
              <a:gd name="connsiteY30" fmla="*/ 2071452 h 5660362"/>
              <a:gd name="connsiteX31" fmla="*/ 3301529 w 4642135"/>
              <a:gd name="connsiteY31" fmla="*/ 1881173 h 5660362"/>
              <a:gd name="connsiteX32" fmla="*/ 3212877 w 4642135"/>
              <a:gd name="connsiteY32" fmla="*/ 2151455 h 5660362"/>
              <a:gd name="connsiteX33" fmla="*/ 3182605 w 4642135"/>
              <a:gd name="connsiteY33" fmla="*/ 2101724 h 5660362"/>
              <a:gd name="connsiteX34" fmla="*/ 3154494 w 4642135"/>
              <a:gd name="connsiteY34" fmla="*/ 2231460 h 5660362"/>
              <a:gd name="connsiteX35" fmla="*/ 3128547 w 4642135"/>
              <a:gd name="connsiteY35" fmla="*/ 2170917 h 5660362"/>
              <a:gd name="connsiteX36" fmla="*/ 3115574 w 4642135"/>
              <a:gd name="connsiteY36" fmla="*/ 2151455 h 5660362"/>
              <a:gd name="connsiteX37" fmla="*/ 3102600 w 4642135"/>
              <a:gd name="connsiteY37" fmla="*/ 2173078 h 5660362"/>
              <a:gd name="connsiteX38" fmla="*/ 3059355 w 4642135"/>
              <a:gd name="connsiteY38" fmla="*/ 2341735 h 5660362"/>
              <a:gd name="connsiteX39" fmla="*/ 2998811 w 4642135"/>
              <a:gd name="connsiteY39" fmla="*/ 2261732 h 5660362"/>
              <a:gd name="connsiteX40" fmla="*/ 2983676 w 4642135"/>
              <a:gd name="connsiteY40" fmla="*/ 2436875 h 5660362"/>
              <a:gd name="connsiteX41" fmla="*/ 2975027 w 4642135"/>
              <a:gd name="connsiteY41" fmla="*/ 2460661 h 5660362"/>
              <a:gd name="connsiteX42" fmla="*/ 2955566 w 4642135"/>
              <a:gd name="connsiteY42" fmla="*/ 2439038 h 5660362"/>
              <a:gd name="connsiteX43" fmla="*/ 2933943 w 4642135"/>
              <a:gd name="connsiteY43" fmla="*/ 2367682 h 5660362"/>
              <a:gd name="connsiteX44" fmla="*/ 2918808 w 4642135"/>
              <a:gd name="connsiteY44" fmla="*/ 2287679 h 5660362"/>
              <a:gd name="connsiteX45" fmla="*/ 2871238 w 4642135"/>
              <a:gd name="connsiteY45" fmla="*/ 2633642 h 5660362"/>
              <a:gd name="connsiteX46" fmla="*/ 2840967 w 4642135"/>
              <a:gd name="connsiteY46" fmla="*/ 2590397 h 5660362"/>
              <a:gd name="connsiteX47" fmla="*/ 2840967 w 4642135"/>
              <a:gd name="connsiteY47" fmla="*/ 2423901 h 5660362"/>
              <a:gd name="connsiteX48" fmla="*/ 2851777 w 4642135"/>
              <a:gd name="connsiteY48" fmla="*/ 2333086 h 5660362"/>
              <a:gd name="connsiteX49" fmla="*/ 2752313 w 4642135"/>
              <a:gd name="connsiteY49" fmla="*/ 2486608 h 5660362"/>
              <a:gd name="connsiteX50" fmla="*/ 2782584 w 4642135"/>
              <a:gd name="connsiteY50" fmla="*/ 2283355 h 5660362"/>
              <a:gd name="connsiteX51" fmla="*/ 2698257 w 4642135"/>
              <a:gd name="connsiteY51" fmla="*/ 2365521 h 5660362"/>
              <a:gd name="connsiteX52" fmla="*/ 2990162 w 4642135"/>
              <a:gd name="connsiteY52" fmla="*/ 1790358 h 5660362"/>
              <a:gd name="connsiteX53" fmla="*/ 2912320 w 4642135"/>
              <a:gd name="connsiteY53" fmla="*/ 1840089 h 5660362"/>
              <a:gd name="connsiteX54" fmla="*/ 2819344 w 4642135"/>
              <a:gd name="connsiteY54" fmla="*/ 1891983 h 5660362"/>
              <a:gd name="connsiteX55" fmla="*/ 2758800 w 4642135"/>
              <a:gd name="connsiteY55" fmla="*/ 1941716 h 5660362"/>
              <a:gd name="connsiteX56" fmla="*/ 2830154 w 4642135"/>
              <a:gd name="connsiteY56" fmla="*/ 1788194 h 5660362"/>
              <a:gd name="connsiteX57" fmla="*/ 2795558 w 4642135"/>
              <a:gd name="connsiteY57" fmla="*/ 1818466 h 5660362"/>
              <a:gd name="connsiteX58" fmla="*/ 2570682 w 4642135"/>
              <a:gd name="connsiteY58" fmla="*/ 2086587 h 5660362"/>
              <a:gd name="connsiteX59" fmla="*/ 2549059 w 4642135"/>
              <a:gd name="connsiteY59" fmla="*/ 2101724 h 5660362"/>
              <a:gd name="connsiteX60" fmla="*/ 2540410 w 4642135"/>
              <a:gd name="connsiteY60" fmla="*/ 2075777 h 5660362"/>
              <a:gd name="connsiteX61" fmla="*/ 2557708 w 4642135"/>
              <a:gd name="connsiteY61" fmla="*/ 1963339 h 5660362"/>
              <a:gd name="connsiteX62" fmla="*/ 2469057 w 4642135"/>
              <a:gd name="connsiteY62" fmla="*/ 2086587 h 5660362"/>
              <a:gd name="connsiteX63" fmla="*/ 2447434 w 4642135"/>
              <a:gd name="connsiteY63" fmla="*/ 2106049 h 5660362"/>
              <a:gd name="connsiteX64" fmla="*/ 2438785 w 4642135"/>
              <a:gd name="connsiteY64" fmla="*/ 2073614 h 5660362"/>
              <a:gd name="connsiteX65" fmla="*/ 2449595 w 4642135"/>
              <a:gd name="connsiteY65" fmla="*/ 1969825 h 5660362"/>
              <a:gd name="connsiteX66" fmla="*/ 2471218 w 4642135"/>
              <a:gd name="connsiteY66" fmla="*/ 1876848 h 5660362"/>
              <a:gd name="connsiteX67" fmla="*/ 2830154 w 4642135"/>
              <a:gd name="connsiteY67" fmla="*/ 1602239 h 5660362"/>
              <a:gd name="connsiteX68" fmla="*/ 2858265 w 4642135"/>
              <a:gd name="connsiteY68" fmla="*/ 1587104 h 5660362"/>
              <a:gd name="connsiteX69" fmla="*/ 2851777 w 4642135"/>
              <a:gd name="connsiteY69" fmla="*/ 1589266 h 5660362"/>
              <a:gd name="connsiteX70" fmla="*/ 2849616 w 4642135"/>
              <a:gd name="connsiteY70" fmla="*/ 1587104 h 5660362"/>
              <a:gd name="connsiteX71" fmla="*/ 2869075 w 4642135"/>
              <a:gd name="connsiteY71" fmla="*/ 1567643 h 5660362"/>
              <a:gd name="connsiteX72" fmla="*/ 3039895 w 4642135"/>
              <a:gd name="connsiteY72" fmla="*/ 1437907 h 5660362"/>
              <a:gd name="connsiteX73" fmla="*/ 2676634 w 4642135"/>
              <a:gd name="connsiteY73" fmla="*/ 1584941 h 5660362"/>
              <a:gd name="connsiteX74" fmla="*/ 2920969 w 4642135"/>
              <a:gd name="connsiteY74" fmla="*/ 1418448 h 5660362"/>
              <a:gd name="connsiteX75" fmla="*/ 2631226 w 4642135"/>
              <a:gd name="connsiteY75" fmla="*/ 1507099 h 5660362"/>
              <a:gd name="connsiteX76" fmla="*/ 2726365 w 4642135"/>
              <a:gd name="connsiteY76" fmla="*/ 1424933 h 5660362"/>
              <a:gd name="connsiteX77" fmla="*/ 2510139 w 4642135"/>
              <a:gd name="connsiteY77" fmla="*/ 1511424 h 5660362"/>
              <a:gd name="connsiteX78" fmla="*/ 2856101 w 4642135"/>
              <a:gd name="connsiteY78" fmla="*/ 1286548 h 5660362"/>
              <a:gd name="connsiteX79" fmla="*/ 2797721 w 4642135"/>
              <a:gd name="connsiteY79" fmla="*/ 1301685 h 5660362"/>
              <a:gd name="connsiteX80" fmla="*/ 2475542 w 4642135"/>
              <a:gd name="connsiteY80" fmla="*/ 1463854 h 5660362"/>
              <a:gd name="connsiteX81" fmla="*/ 2440946 w 4642135"/>
              <a:gd name="connsiteY81" fmla="*/ 1543859 h 5660362"/>
              <a:gd name="connsiteX82" fmla="*/ 2440946 w 4642135"/>
              <a:gd name="connsiteY82" fmla="*/ 1558994 h 5660362"/>
              <a:gd name="connsiteX83" fmla="*/ 2404189 w 4642135"/>
              <a:gd name="connsiteY83" fmla="*/ 1535210 h 5660362"/>
              <a:gd name="connsiteX84" fmla="*/ 2358780 w 4642135"/>
              <a:gd name="connsiteY84" fmla="*/ 1528722 h 5660362"/>
              <a:gd name="connsiteX85" fmla="*/ 2365268 w 4642135"/>
              <a:gd name="connsiteY85" fmla="*/ 1567643 h 5660362"/>
              <a:gd name="connsiteX86" fmla="*/ 2447434 w 4642135"/>
              <a:gd name="connsiteY86" fmla="*/ 1727651 h 5660362"/>
              <a:gd name="connsiteX87" fmla="*/ 2291751 w 4642135"/>
              <a:gd name="connsiteY87" fmla="*/ 1563318 h 5660362"/>
              <a:gd name="connsiteX88" fmla="*/ 2302561 w 4642135"/>
              <a:gd name="connsiteY88" fmla="*/ 1597915 h 5660362"/>
              <a:gd name="connsiteX89" fmla="*/ 2378241 w 4642135"/>
              <a:gd name="connsiteY89" fmla="*/ 1811980 h 5660362"/>
              <a:gd name="connsiteX90" fmla="*/ 2380402 w 4642135"/>
              <a:gd name="connsiteY90" fmla="*/ 1926579 h 5660362"/>
              <a:gd name="connsiteX91" fmla="*/ 2369592 w 4642135"/>
              <a:gd name="connsiteY91" fmla="*/ 1928743 h 5660362"/>
              <a:gd name="connsiteX92" fmla="*/ 2172825 w 4642135"/>
              <a:gd name="connsiteY92" fmla="*/ 1466017 h 5660362"/>
              <a:gd name="connsiteX93" fmla="*/ 2183637 w 4642135"/>
              <a:gd name="connsiteY93" fmla="*/ 1515748 h 5660362"/>
              <a:gd name="connsiteX94" fmla="*/ 2211746 w 4642135"/>
              <a:gd name="connsiteY94" fmla="*/ 1699542 h 5660362"/>
              <a:gd name="connsiteX95" fmla="*/ 2198772 w 4642135"/>
              <a:gd name="connsiteY95" fmla="*/ 1749273 h 5660362"/>
              <a:gd name="connsiteX96" fmla="*/ 2170664 w 4642135"/>
              <a:gd name="connsiteY96" fmla="*/ 1706028 h 5660362"/>
              <a:gd name="connsiteX97" fmla="*/ 2090659 w 4642135"/>
              <a:gd name="connsiteY97" fmla="*/ 1526561 h 5660362"/>
              <a:gd name="connsiteX98" fmla="*/ 2056062 w 4642135"/>
              <a:gd name="connsiteY98" fmla="*/ 1626025 h 5660362"/>
              <a:gd name="connsiteX99" fmla="*/ 1930651 w 4642135"/>
              <a:gd name="connsiteY99" fmla="*/ 1420609 h 5660362"/>
              <a:gd name="connsiteX100" fmla="*/ 1930651 w 4642135"/>
              <a:gd name="connsiteY100" fmla="*/ 1524398 h 5660362"/>
              <a:gd name="connsiteX101" fmla="*/ 1922002 w 4642135"/>
              <a:gd name="connsiteY101" fmla="*/ 1537371 h 5660362"/>
              <a:gd name="connsiteX102" fmla="*/ 1911191 w 4642135"/>
              <a:gd name="connsiteY102" fmla="*/ 1530885 h 5660362"/>
              <a:gd name="connsiteX103" fmla="*/ 1893893 w 4642135"/>
              <a:gd name="connsiteY103" fmla="*/ 1502775 h 5660362"/>
              <a:gd name="connsiteX104" fmla="*/ 1829025 w 4642135"/>
              <a:gd name="connsiteY104" fmla="*/ 1377363 h 5660362"/>
              <a:gd name="connsiteX105" fmla="*/ 1826862 w 4642135"/>
              <a:gd name="connsiteY105" fmla="*/ 1435746 h 5660362"/>
              <a:gd name="connsiteX106" fmla="*/ 1617123 w 4642135"/>
              <a:gd name="connsiteY106" fmla="*/ 1124379 h 5660362"/>
              <a:gd name="connsiteX107" fmla="*/ 2123094 w 4642135"/>
              <a:gd name="connsiteY107" fmla="*/ 925450 h 5660362"/>
              <a:gd name="connsiteX108" fmla="*/ 2250666 w 4642135"/>
              <a:gd name="connsiteY108" fmla="*/ 1068160 h 5660362"/>
              <a:gd name="connsiteX109" fmla="*/ 1971735 w 4642135"/>
              <a:gd name="connsiteY109" fmla="*/ 968696 h 5660362"/>
              <a:gd name="connsiteX110" fmla="*/ 1978221 w 4642135"/>
              <a:gd name="connsiteY110" fmla="*/ 977345 h 5660362"/>
              <a:gd name="connsiteX111" fmla="*/ 2324183 w 4642135"/>
              <a:gd name="connsiteY111" fmla="*/ 1323308 h 5660362"/>
              <a:gd name="connsiteX112" fmla="*/ 2356619 w 4642135"/>
              <a:gd name="connsiteY112" fmla="*/ 1325469 h 5660362"/>
              <a:gd name="connsiteX113" fmla="*/ 2626901 w 4642135"/>
              <a:gd name="connsiteY113" fmla="*/ 1206545 h 5660362"/>
              <a:gd name="connsiteX114" fmla="*/ 2637713 w 4642135"/>
              <a:gd name="connsiteY114" fmla="*/ 1197896 h 5660362"/>
              <a:gd name="connsiteX115" fmla="*/ 2661497 w 4642135"/>
              <a:gd name="connsiteY115" fmla="*/ 1200057 h 5660362"/>
              <a:gd name="connsiteX116" fmla="*/ 2901510 w 4642135"/>
              <a:gd name="connsiteY116" fmla="*/ 1197896 h 5660362"/>
              <a:gd name="connsiteX117" fmla="*/ 2988001 w 4642135"/>
              <a:gd name="connsiteY117" fmla="*/ 1195733 h 5660362"/>
              <a:gd name="connsiteX118" fmla="*/ 2629064 w 4642135"/>
              <a:gd name="connsiteY118" fmla="*/ 1120055 h 5660362"/>
              <a:gd name="connsiteX119" fmla="*/ 2635550 w 4642135"/>
              <a:gd name="connsiteY119" fmla="*/ 1158975 h 5660362"/>
              <a:gd name="connsiteX120" fmla="*/ 2635550 w 4642135"/>
              <a:gd name="connsiteY120" fmla="*/ 1195733 h 5660362"/>
              <a:gd name="connsiteX121" fmla="*/ 2447434 w 4642135"/>
              <a:gd name="connsiteY121" fmla="*/ 1031400 h 5660362"/>
              <a:gd name="connsiteX122" fmla="*/ 2514463 w 4642135"/>
              <a:gd name="connsiteY122" fmla="*/ 1197896 h 5660362"/>
              <a:gd name="connsiteX123" fmla="*/ 2123094 w 4642135"/>
              <a:gd name="connsiteY123" fmla="*/ 925450 h 5660362"/>
              <a:gd name="connsiteX124" fmla="*/ 1716587 w 4642135"/>
              <a:gd name="connsiteY124" fmla="*/ 0 h 5660362"/>
              <a:gd name="connsiteX125" fmla="*/ 1569553 w 4642135"/>
              <a:gd name="connsiteY125" fmla="*/ 190279 h 5660362"/>
              <a:gd name="connsiteX126" fmla="*/ 1595500 w 4642135"/>
              <a:gd name="connsiteY126" fmla="*/ 170818 h 5660362"/>
              <a:gd name="connsiteX127" fmla="*/ 1887405 w 4642135"/>
              <a:gd name="connsiteY127" fmla="*/ 38921 h 5660362"/>
              <a:gd name="connsiteX128" fmla="*/ 2071199 w 4642135"/>
              <a:gd name="connsiteY128" fmla="*/ 8649 h 5660362"/>
              <a:gd name="connsiteX129" fmla="*/ 1694965 w 4642135"/>
              <a:gd name="connsiteY129" fmla="*/ 224876 h 5660362"/>
              <a:gd name="connsiteX130" fmla="*/ 1798754 w 4642135"/>
              <a:gd name="connsiteY130" fmla="*/ 188116 h 5660362"/>
              <a:gd name="connsiteX131" fmla="*/ 2315534 w 4642135"/>
              <a:gd name="connsiteY131" fmla="*/ 155683 h 5660362"/>
              <a:gd name="connsiteX132" fmla="*/ 2577170 w 4642135"/>
              <a:gd name="connsiteY132" fmla="*/ 250823 h 5660362"/>
              <a:gd name="connsiteX133" fmla="*/ 2644199 w 4642135"/>
              <a:gd name="connsiteY133" fmla="*/ 315691 h 5660362"/>
              <a:gd name="connsiteX134" fmla="*/ 2334996 w 4642135"/>
              <a:gd name="connsiteY134" fmla="*/ 242174 h 5660362"/>
              <a:gd name="connsiteX135" fmla="*/ 2019305 w 4642135"/>
              <a:gd name="connsiteY135" fmla="*/ 240010 h 5660362"/>
              <a:gd name="connsiteX136" fmla="*/ 2304724 w 4642135"/>
              <a:gd name="connsiteY136" fmla="*/ 313527 h 5660362"/>
              <a:gd name="connsiteX137" fmla="*/ 2564196 w 4642135"/>
              <a:gd name="connsiteY137" fmla="*/ 454076 h 5660362"/>
              <a:gd name="connsiteX138" fmla="*/ 1861458 w 4642135"/>
              <a:gd name="connsiteY138" fmla="*/ 287580 h 5660362"/>
              <a:gd name="connsiteX139" fmla="*/ 2337157 w 4642135"/>
              <a:gd name="connsiteY139" fmla="*/ 471374 h 5660362"/>
              <a:gd name="connsiteX140" fmla="*/ 2062550 w 4642135"/>
              <a:gd name="connsiteY140" fmla="*/ 423804 h 5660362"/>
              <a:gd name="connsiteX141" fmla="*/ 2060387 w 4642135"/>
              <a:gd name="connsiteY141" fmla="*/ 428129 h 5660362"/>
              <a:gd name="connsiteX142" fmla="*/ 2196611 w 4642135"/>
              <a:gd name="connsiteY142" fmla="*/ 490833 h 5660362"/>
              <a:gd name="connsiteX143" fmla="*/ 1854973 w 4642135"/>
              <a:gd name="connsiteY143" fmla="*/ 469211 h 5660362"/>
              <a:gd name="connsiteX144" fmla="*/ 2177149 w 4642135"/>
              <a:gd name="connsiteY144" fmla="*/ 594622 h 5660362"/>
              <a:gd name="connsiteX145" fmla="*/ 1779292 w 4642135"/>
              <a:gd name="connsiteY145" fmla="*/ 538403 h 5660362"/>
              <a:gd name="connsiteX146" fmla="*/ 1982545 w 4642135"/>
              <a:gd name="connsiteY146" fmla="*/ 657329 h 5660362"/>
              <a:gd name="connsiteX147" fmla="*/ 1595500 w 4642135"/>
              <a:gd name="connsiteY147" fmla="*/ 581649 h 5660362"/>
              <a:gd name="connsiteX148" fmla="*/ 1630097 w 4642135"/>
              <a:gd name="connsiteY148" fmla="*/ 605435 h 5660362"/>
              <a:gd name="connsiteX149" fmla="*/ 1965247 w 4642135"/>
              <a:gd name="connsiteY149" fmla="*/ 670303 h 5660362"/>
              <a:gd name="connsiteX150" fmla="*/ 2129579 w 4642135"/>
              <a:gd name="connsiteY150" fmla="*/ 683276 h 5660362"/>
              <a:gd name="connsiteX151" fmla="*/ 2458244 w 4642135"/>
              <a:gd name="connsiteY151" fmla="*/ 838960 h 5660362"/>
              <a:gd name="connsiteX152" fmla="*/ 2568521 w 4642135"/>
              <a:gd name="connsiteY152" fmla="*/ 1014102 h 5660362"/>
              <a:gd name="connsiteX153" fmla="*/ 2607442 w 4642135"/>
              <a:gd name="connsiteY153" fmla="*/ 1096268 h 5660362"/>
              <a:gd name="connsiteX154" fmla="*/ 2637713 w 4642135"/>
              <a:gd name="connsiteY154" fmla="*/ 1109242 h 5660362"/>
              <a:gd name="connsiteX155" fmla="*/ 2799882 w 4642135"/>
              <a:gd name="connsiteY155" fmla="*/ 1102756 h 5660362"/>
              <a:gd name="connsiteX156" fmla="*/ 3029083 w 4642135"/>
              <a:gd name="connsiteY156" fmla="*/ 1128704 h 5660362"/>
              <a:gd name="connsiteX157" fmla="*/ 3052869 w 4642135"/>
              <a:gd name="connsiteY157" fmla="*/ 1135189 h 5660362"/>
              <a:gd name="connsiteX158" fmla="*/ 3057193 w 4642135"/>
              <a:gd name="connsiteY158" fmla="*/ 1133028 h 5660362"/>
              <a:gd name="connsiteX159" fmla="*/ 2933943 w 4642135"/>
              <a:gd name="connsiteY159" fmla="*/ 1046537 h 5660362"/>
              <a:gd name="connsiteX160" fmla="*/ 3346937 w 4642135"/>
              <a:gd name="connsiteY160" fmla="*/ 1184923 h 5660362"/>
              <a:gd name="connsiteX161" fmla="*/ 3519919 w 4642135"/>
              <a:gd name="connsiteY161" fmla="*/ 1349255 h 5660362"/>
              <a:gd name="connsiteX162" fmla="*/ 3545866 w 4642135"/>
              <a:gd name="connsiteY162" fmla="*/ 1355741 h 5660362"/>
              <a:gd name="connsiteX163" fmla="*/ 3963183 w 4642135"/>
              <a:gd name="connsiteY163" fmla="*/ 1264925 h 5660362"/>
              <a:gd name="connsiteX164" fmla="*/ 4058322 w 4642135"/>
              <a:gd name="connsiteY164" fmla="*/ 1271413 h 5660362"/>
              <a:gd name="connsiteX165" fmla="*/ 3926425 w 4642135"/>
              <a:gd name="connsiteY165" fmla="*/ 1323308 h 5660362"/>
              <a:gd name="connsiteX166" fmla="*/ 3928586 w 4642135"/>
              <a:gd name="connsiteY166" fmla="*/ 1329793 h 5660362"/>
              <a:gd name="connsiteX167" fmla="*/ 3971832 w 4642135"/>
              <a:gd name="connsiteY167" fmla="*/ 1325469 h 5660362"/>
              <a:gd name="connsiteX168" fmla="*/ 4194547 w 4642135"/>
              <a:gd name="connsiteY168" fmla="*/ 1351416 h 5660362"/>
              <a:gd name="connsiteX169" fmla="*/ 4309146 w 4642135"/>
              <a:gd name="connsiteY169" fmla="*/ 1377363 h 5660362"/>
              <a:gd name="connsiteX170" fmla="*/ 4367528 w 4642135"/>
              <a:gd name="connsiteY170" fmla="*/ 1472503 h 5660362"/>
              <a:gd name="connsiteX171" fmla="*/ 4408610 w 4642135"/>
              <a:gd name="connsiteY171" fmla="*/ 1528722 h 5660362"/>
              <a:gd name="connsiteX172" fmla="*/ 4601053 w 4642135"/>
              <a:gd name="connsiteY172" fmla="*/ 1695218 h 5660362"/>
              <a:gd name="connsiteX173" fmla="*/ 4639974 w 4642135"/>
              <a:gd name="connsiteY173" fmla="*/ 1766572 h 5660362"/>
              <a:gd name="connsiteX174" fmla="*/ 4642135 w 4642135"/>
              <a:gd name="connsiteY174" fmla="*/ 1773059 h 5660362"/>
              <a:gd name="connsiteX175" fmla="*/ 4627000 w 4642135"/>
              <a:gd name="connsiteY175" fmla="*/ 1801168 h 5660362"/>
              <a:gd name="connsiteX176" fmla="*/ 4605378 w 4642135"/>
              <a:gd name="connsiteY176" fmla="*/ 1773059 h 5660362"/>
              <a:gd name="connsiteX177" fmla="*/ 4393475 w 4642135"/>
              <a:gd name="connsiteY177" fmla="*/ 1617376 h 5660362"/>
              <a:gd name="connsiteX178" fmla="*/ 4363204 w 4642135"/>
              <a:gd name="connsiteY178" fmla="*/ 1615213 h 5660362"/>
              <a:gd name="connsiteX179" fmla="*/ 4363204 w 4642135"/>
              <a:gd name="connsiteY179" fmla="*/ 1658458 h 5660362"/>
              <a:gd name="connsiteX180" fmla="*/ 4389151 w 4642135"/>
              <a:gd name="connsiteY180" fmla="*/ 1686569 h 5660362"/>
              <a:gd name="connsiteX181" fmla="*/ 4490776 w 4642135"/>
              <a:gd name="connsiteY181" fmla="*/ 1818466 h 5660362"/>
              <a:gd name="connsiteX182" fmla="*/ 4510238 w 4642135"/>
              <a:gd name="connsiteY182" fmla="*/ 1885497 h 5660362"/>
              <a:gd name="connsiteX183" fmla="*/ 4108056 w 4642135"/>
              <a:gd name="connsiteY183" fmla="*/ 1543859 h 5660362"/>
              <a:gd name="connsiteX184" fmla="*/ 4337256 w 4642135"/>
              <a:gd name="connsiteY184" fmla="*/ 1801168 h 5660362"/>
              <a:gd name="connsiteX185" fmla="*/ 4330768 w 4642135"/>
              <a:gd name="connsiteY185" fmla="*/ 1807656 h 5660362"/>
              <a:gd name="connsiteX186" fmla="*/ 4138328 w 4642135"/>
              <a:gd name="connsiteY186" fmla="*/ 1669271 h 5660362"/>
              <a:gd name="connsiteX187" fmla="*/ 4216169 w 4642135"/>
              <a:gd name="connsiteY187" fmla="*/ 1783870 h 5660362"/>
              <a:gd name="connsiteX188" fmla="*/ 4021565 w 4642135"/>
              <a:gd name="connsiteY188" fmla="*/ 1671432 h 5660362"/>
              <a:gd name="connsiteX189" fmla="*/ 4151301 w 4642135"/>
              <a:gd name="connsiteY189" fmla="*/ 1850901 h 5660362"/>
              <a:gd name="connsiteX190" fmla="*/ 3868043 w 4642135"/>
              <a:gd name="connsiteY190" fmla="*/ 1658458 h 5660362"/>
              <a:gd name="connsiteX191" fmla="*/ 3982644 w 4642135"/>
              <a:gd name="connsiteY191" fmla="*/ 1816305 h 5660362"/>
              <a:gd name="connsiteX192" fmla="*/ 3712360 w 4642135"/>
              <a:gd name="connsiteY192" fmla="*/ 1632511 h 5660362"/>
              <a:gd name="connsiteX193" fmla="*/ 3721009 w 4642135"/>
              <a:gd name="connsiteY193" fmla="*/ 1656297 h 5660362"/>
              <a:gd name="connsiteX194" fmla="*/ 3978320 w 4642135"/>
              <a:gd name="connsiteY194" fmla="*/ 1829278 h 5660362"/>
              <a:gd name="connsiteX195" fmla="*/ 4211845 w 4642135"/>
              <a:gd name="connsiteY195" fmla="*/ 2036856 h 5660362"/>
              <a:gd name="connsiteX196" fmla="*/ 4226979 w 4642135"/>
              <a:gd name="connsiteY196" fmla="*/ 2356872 h 5660362"/>
              <a:gd name="connsiteX197" fmla="*/ 4203196 w 4642135"/>
              <a:gd name="connsiteY197" fmla="*/ 2393629 h 5660362"/>
              <a:gd name="connsiteX198" fmla="*/ 4185898 w 4642135"/>
              <a:gd name="connsiteY198" fmla="*/ 2359033 h 5660362"/>
              <a:gd name="connsiteX199" fmla="*/ 4142652 w 4642135"/>
              <a:gd name="connsiteY199" fmla="*/ 2233621 h 5660362"/>
              <a:gd name="connsiteX200" fmla="*/ 4101568 w 4642135"/>
              <a:gd name="connsiteY200" fmla="*/ 2365521 h 5660362"/>
              <a:gd name="connsiteX201" fmla="*/ 3932911 w 4642135"/>
              <a:gd name="connsiteY201" fmla="*/ 2019558 h 5660362"/>
              <a:gd name="connsiteX202" fmla="*/ 3961022 w 4642135"/>
              <a:gd name="connsiteY202" fmla="*/ 2181727 h 5660362"/>
              <a:gd name="connsiteX203" fmla="*/ 3792365 w 4642135"/>
              <a:gd name="connsiteY203" fmla="*/ 2021719 h 5660362"/>
              <a:gd name="connsiteX204" fmla="*/ 3883180 w 4642135"/>
              <a:gd name="connsiteY204" fmla="*/ 2304977 h 5660362"/>
              <a:gd name="connsiteX205" fmla="*/ 3876692 w 4642135"/>
              <a:gd name="connsiteY205" fmla="*/ 2607695 h 5660362"/>
              <a:gd name="connsiteX206" fmla="*/ 3826961 w 4642135"/>
              <a:gd name="connsiteY206" fmla="*/ 2495257 h 5660362"/>
              <a:gd name="connsiteX207" fmla="*/ 3792365 w 4642135"/>
              <a:gd name="connsiteY207" fmla="*/ 2730943 h 5660362"/>
              <a:gd name="connsiteX208" fmla="*/ 3749119 w 4642135"/>
              <a:gd name="connsiteY208" fmla="*/ 2544988 h 5660362"/>
              <a:gd name="connsiteX209" fmla="*/ 3628032 w 4642135"/>
              <a:gd name="connsiteY209" fmla="*/ 2823922 h 5660362"/>
              <a:gd name="connsiteX210" fmla="*/ 3714523 w 4642135"/>
              <a:gd name="connsiteY210" fmla="*/ 2393629 h 5660362"/>
              <a:gd name="connsiteX211" fmla="*/ 3705874 w 4642135"/>
              <a:gd name="connsiteY211" fmla="*/ 2389305 h 5660362"/>
              <a:gd name="connsiteX212" fmla="*/ 3582623 w 4642135"/>
              <a:gd name="connsiteY212" fmla="*/ 2635803 h 5660362"/>
              <a:gd name="connsiteX213" fmla="*/ 3623708 w 4642135"/>
              <a:gd name="connsiteY213" fmla="*/ 2441199 h 5660362"/>
              <a:gd name="connsiteX214" fmla="*/ 3561001 w 4642135"/>
              <a:gd name="connsiteY214" fmla="*/ 2495257 h 5660362"/>
              <a:gd name="connsiteX215" fmla="*/ 3541542 w 4642135"/>
              <a:gd name="connsiteY215" fmla="*/ 2512555 h 5660362"/>
              <a:gd name="connsiteX216" fmla="*/ 3532892 w 4642135"/>
              <a:gd name="connsiteY216" fmla="*/ 2488769 h 5660362"/>
              <a:gd name="connsiteX217" fmla="*/ 3543703 w 4642135"/>
              <a:gd name="connsiteY217" fmla="*/ 2324437 h 5660362"/>
              <a:gd name="connsiteX218" fmla="*/ 3496133 w 4642135"/>
              <a:gd name="connsiteY218" fmla="*/ 2391468 h 5660362"/>
              <a:gd name="connsiteX219" fmla="*/ 3476673 w 4642135"/>
              <a:gd name="connsiteY219" fmla="*/ 2408766 h 5660362"/>
              <a:gd name="connsiteX220" fmla="*/ 3474510 w 4642135"/>
              <a:gd name="connsiteY220" fmla="*/ 2382819 h 5660362"/>
              <a:gd name="connsiteX221" fmla="*/ 3483159 w 4642135"/>
              <a:gd name="connsiteY221" fmla="*/ 2276867 h 5660362"/>
              <a:gd name="connsiteX222" fmla="*/ 3478835 w 4642135"/>
              <a:gd name="connsiteY222" fmla="*/ 2268218 h 5660362"/>
              <a:gd name="connsiteX223" fmla="*/ 3455051 w 4642135"/>
              <a:gd name="connsiteY223" fmla="*/ 2285516 h 5660362"/>
              <a:gd name="connsiteX224" fmla="*/ 3450726 w 4642135"/>
              <a:gd name="connsiteY224" fmla="*/ 2032532 h 5660362"/>
              <a:gd name="connsiteX225" fmla="*/ 3405318 w 4642135"/>
              <a:gd name="connsiteY225" fmla="*/ 2207674 h 5660362"/>
              <a:gd name="connsiteX226" fmla="*/ 3394507 w 4642135"/>
              <a:gd name="connsiteY226" fmla="*/ 2054154 h 5660362"/>
              <a:gd name="connsiteX227" fmla="*/ 3385858 w 4642135"/>
              <a:gd name="connsiteY227" fmla="*/ 2054154 h 5660362"/>
              <a:gd name="connsiteX228" fmla="*/ 3381534 w 4642135"/>
              <a:gd name="connsiteY228" fmla="*/ 2077938 h 5660362"/>
              <a:gd name="connsiteX229" fmla="*/ 3344774 w 4642135"/>
              <a:gd name="connsiteY229" fmla="*/ 2501743 h 5660362"/>
              <a:gd name="connsiteX230" fmla="*/ 3282069 w 4642135"/>
              <a:gd name="connsiteY230" fmla="*/ 3401246 h 5660362"/>
              <a:gd name="connsiteX231" fmla="*/ 3102600 w 4642135"/>
              <a:gd name="connsiteY231" fmla="*/ 4380755 h 5660362"/>
              <a:gd name="connsiteX232" fmla="*/ 3096114 w 4642135"/>
              <a:gd name="connsiteY232" fmla="*/ 4439135 h 5660362"/>
              <a:gd name="connsiteX233" fmla="*/ 3204228 w 4642135"/>
              <a:gd name="connsiteY233" fmla="*/ 5148359 h 5660362"/>
              <a:gd name="connsiteX234" fmla="*/ 3258752 w 4642135"/>
              <a:gd name="connsiteY234" fmla="*/ 5587472 h 5660362"/>
              <a:gd name="connsiteX235" fmla="*/ 2850081 w 4642135"/>
              <a:gd name="connsiteY235" fmla="*/ 5626736 h 5660362"/>
              <a:gd name="connsiteX236" fmla="*/ 2860426 w 4642135"/>
              <a:gd name="connsiteY236" fmla="*/ 5042409 h 5660362"/>
              <a:gd name="connsiteX237" fmla="*/ 2858265 w 4642135"/>
              <a:gd name="connsiteY237" fmla="*/ 5018623 h 5660362"/>
              <a:gd name="connsiteX238" fmla="*/ 2853940 w 4642135"/>
              <a:gd name="connsiteY238" fmla="*/ 5018623 h 5660362"/>
              <a:gd name="connsiteX239" fmla="*/ 2667985 w 4642135"/>
              <a:gd name="connsiteY239" fmla="*/ 5544055 h 5660362"/>
              <a:gd name="connsiteX240" fmla="*/ 2683120 w 4642135"/>
              <a:gd name="connsiteY240" fmla="*/ 5563514 h 5660362"/>
              <a:gd name="connsiteX241" fmla="*/ 2693498 w 4642135"/>
              <a:gd name="connsiteY241" fmla="*/ 5563913 h 5660362"/>
              <a:gd name="connsiteX242" fmla="*/ 2693498 w 4642135"/>
              <a:gd name="connsiteY242" fmla="*/ 5614498 h 5660362"/>
              <a:gd name="connsiteX243" fmla="*/ 2274452 w 4642135"/>
              <a:gd name="connsiteY243" fmla="*/ 5598110 h 5660362"/>
              <a:gd name="connsiteX244" fmla="*/ 2360943 w 4642135"/>
              <a:gd name="connsiteY244" fmla="*/ 5524593 h 5660362"/>
              <a:gd name="connsiteX245" fmla="*/ 2700418 w 4642135"/>
              <a:gd name="connsiteY245" fmla="*/ 4800235 h 5660362"/>
              <a:gd name="connsiteX246" fmla="*/ 2851777 w 4642135"/>
              <a:gd name="connsiteY246" fmla="*/ 4454272 h 5660362"/>
              <a:gd name="connsiteX247" fmla="*/ 2856101 w 4642135"/>
              <a:gd name="connsiteY247" fmla="*/ 4395889 h 5660362"/>
              <a:gd name="connsiteX248" fmla="*/ 2581495 w 4642135"/>
              <a:gd name="connsiteY248" fmla="*/ 3515847 h 5660362"/>
              <a:gd name="connsiteX249" fmla="*/ 1854973 w 4642135"/>
              <a:gd name="connsiteY249" fmla="*/ 2006584 h 5660362"/>
              <a:gd name="connsiteX250" fmla="*/ 1502522 w 4642135"/>
              <a:gd name="connsiteY250" fmla="*/ 1258440 h 5660362"/>
              <a:gd name="connsiteX251" fmla="*/ 1489548 w 4642135"/>
              <a:gd name="connsiteY251" fmla="*/ 1228168 h 5660362"/>
              <a:gd name="connsiteX252" fmla="*/ 1485224 w 4642135"/>
              <a:gd name="connsiteY252" fmla="*/ 1273574 h 5660362"/>
              <a:gd name="connsiteX253" fmla="*/ 1379274 w 4642135"/>
              <a:gd name="connsiteY253" fmla="*/ 1068160 h 5660362"/>
              <a:gd name="connsiteX254" fmla="*/ 1476574 w 4642135"/>
              <a:gd name="connsiteY254" fmla="*/ 1392500 h 5660362"/>
              <a:gd name="connsiteX255" fmla="*/ 1426843 w 4642135"/>
              <a:gd name="connsiteY255" fmla="*/ 1366553 h 5660362"/>
              <a:gd name="connsiteX256" fmla="*/ 1498197 w 4642135"/>
              <a:gd name="connsiteY256" fmla="*/ 1535210 h 5660362"/>
              <a:gd name="connsiteX257" fmla="*/ 1487387 w 4642135"/>
              <a:gd name="connsiteY257" fmla="*/ 1539535 h 5660362"/>
              <a:gd name="connsiteX258" fmla="*/ 1405221 w 4642135"/>
              <a:gd name="connsiteY258" fmla="*/ 1457368 h 5660362"/>
              <a:gd name="connsiteX259" fmla="*/ 1398733 w 4642135"/>
              <a:gd name="connsiteY259" fmla="*/ 1461693 h 5660362"/>
              <a:gd name="connsiteX260" fmla="*/ 1465764 w 4642135"/>
              <a:gd name="connsiteY260" fmla="*/ 1649809 h 5660362"/>
              <a:gd name="connsiteX261" fmla="*/ 1470089 w 4642135"/>
              <a:gd name="connsiteY261" fmla="*/ 1682244 h 5660362"/>
              <a:gd name="connsiteX262" fmla="*/ 1441978 w 4642135"/>
              <a:gd name="connsiteY262" fmla="*/ 1669271 h 5660362"/>
              <a:gd name="connsiteX263" fmla="*/ 1364137 w 4642135"/>
              <a:gd name="connsiteY263" fmla="*/ 1626025 h 5660362"/>
              <a:gd name="connsiteX264" fmla="*/ 1472250 w 4642135"/>
              <a:gd name="connsiteY264" fmla="*/ 1820629 h 5660362"/>
              <a:gd name="connsiteX265" fmla="*/ 1480899 w 4642135"/>
              <a:gd name="connsiteY265" fmla="*/ 1855226 h 5660362"/>
              <a:gd name="connsiteX266" fmla="*/ 1450627 w 4642135"/>
              <a:gd name="connsiteY266" fmla="*/ 1844413 h 5660362"/>
              <a:gd name="connsiteX267" fmla="*/ 1301432 w 4642135"/>
              <a:gd name="connsiteY267" fmla="*/ 1693054 h 5660362"/>
              <a:gd name="connsiteX268" fmla="*/ 1262511 w 4642135"/>
              <a:gd name="connsiteY268" fmla="*/ 1641160 h 5660362"/>
              <a:gd name="connsiteX269" fmla="*/ 1498197 w 4642135"/>
              <a:gd name="connsiteY269" fmla="*/ 2095236 h 5660362"/>
              <a:gd name="connsiteX270" fmla="*/ 1305756 w 4642135"/>
              <a:gd name="connsiteY270" fmla="*/ 1857387 h 5660362"/>
              <a:gd name="connsiteX271" fmla="*/ 1264672 w 4642135"/>
              <a:gd name="connsiteY271" fmla="*/ 1775221 h 5660362"/>
              <a:gd name="connsiteX272" fmla="*/ 1281970 w 4642135"/>
              <a:gd name="connsiteY272" fmla="*/ 2002260 h 5660362"/>
              <a:gd name="connsiteX273" fmla="*/ 1154398 w 4642135"/>
              <a:gd name="connsiteY273" fmla="*/ 1738463 h 5660362"/>
              <a:gd name="connsiteX274" fmla="*/ 1141424 w 4642135"/>
              <a:gd name="connsiteY274" fmla="*/ 1876848 h 5660362"/>
              <a:gd name="connsiteX275" fmla="*/ 1007363 w 4642135"/>
              <a:gd name="connsiteY275" fmla="*/ 1150326 h 5660362"/>
              <a:gd name="connsiteX276" fmla="*/ 955469 w 4642135"/>
              <a:gd name="connsiteY276" fmla="*/ 1219519 h 5660362"/>
              <a:gd name="connsiteX277" fmla="*/ 923034 w 4642135"/>
              <a:gd name="connsiteY277" fmla="*/ 1295197 h 5660362"/>
              <a:gd name="connsiteX278" fmla="*/ 886276 w 4642135"/>
              <a:gd name="connsiteY278" fmla="*/ 1403311 h 5660362"/>
              <a:gd name="connsiteX279" fmla="*/ 860329 w 4642135"/>
              <a:gd name="connsiteY279" fmla="*/ 1213031 h 5660362"/>
              <a:gd name="connsiteX280" fmla="*/ 806271 w 4642135"/>
              <a:gd name="connsiteY280" fmla="*/ 1669271 h 5660362"/>
              <a:gd name="connsiteX281" fmla="*/ 713295 w 4642135"/>
              <a:gd name="connsiteY281" fmla="*/ 1511424 h 5660362"/>
              <a:gd name="connsiteX282" fmla="*/ 713295 w 4642135"/>
              <a:gd name="connsiteY282" fmla="*/ 1693054 h 5660362"/>
              <a:gd name="connsiteX283" fmla="*/ 704646 w 4642135"/>
              <a:gd name="connsiteY283" fmla="*/ 1719002 h 5660362"/>
              <a:gd name="connsiteX284" fmla="*/ 678699 w 4642135"/>
              <a:gd name="connsiteY284" fmla="*/ 1697379 h 5660362"/>
              <a:gd name="connsiteX285" fmla="*/ 603018 w 4642135"/>
              <a:gd name="connsiteY285" fmla="*/ 1567643 h 5660362"/>
              <a:gd name="connsiteX286" fmla="*/ 568422 w 4642135"/>
              <a:gd name="connsiteY286" fmla="*/ 1468179 h 5660362"/>
              <a:gd name="connsiteX287" fmla="*/ 752216 w 4642135"/>
              <a:gd name="connsiteY287" fmla="*/ 960047 h 5660362"/>
              <a:gd name="connsiteX288" fmla="*/ 920873 w 4642135"/>
              <a:gd name="connsiteY288" fmla="*/ 735171 h 5660362"/>
              <a:gd name="connsiteX289" fmla="*/ 953306 w 4642135"/>
              <a:gd name="connsiteY289" fmla="*/ 683276 h 5660362"/>
              <a:gd name="connsiteX290" fmla="*/ 959793 w 4642135"/>
              <a:gd name="connsiteY290" fmla="*/ 663815 h 5660362"/>
              <a:gd name="connsiteX291" fmla="*/ 942495 w 4642135"/>
              <a:gd name="connsiteY291" fmla="*/ 672464 h 5660362"/>
              <a:gd name="connsiteX292" fmla="*/ 747891 w 4642135"/>
              <a:gd name="connsiteY292" fmla="*/ 938424 h 5660362"/>
              <a:gd name="connsiteX293" fmla="*/ 728430 w 4642135"/>
              <a:gd name="connsiteY293" fmla="*/ 955722 h 5660362"/>
              <a:gd name="connsiteX294" fmla="*/ 817084 w 4642135"/>
              <a:gd name="connsiteY294" fmla="*/ 711385 h 5660362"/>
              <a:gd name="connsiteX295" fmla="*/ 548963 w 4642135"/>
              <a:gd name="connsiteY295" fmla="*/ 1040049 h 5660362"/>
              <a:gd name="connsiteX296" fmla="*/ 672211 w 4642135"/>
              <a:gd name="connsiteY296" fmla="*/ 750306 h 5660362"/>
              <a:gd name="connsiteX297" fmla="*/ 460308 w 4642135"/>
              <a:gd name="connsiteY297" fmla="*/ 979506 h 5660362"/>
              <a:gd name="connsiteX298" fmla="*/ 492744 w 4642135"/>
              <a:gd name="connsiteY298" fmla="*/ 838960 h 5660362"/>
              <a:gd name="connsiteX299" fmla="*/ 345709 w 4642135"/>
              <a:gd name="connsiteY299" fmla="*/ 1046537 h 5660362"/>
              <a:gd name="connsiteX300" fmla="*/ 542475 w 4642135"/>
              <a:gd name="connsiteY300" fmla="*/ 609759 h 5660362"/>
              <a:gd name="connsiteX301" fmla="*/ 466796 w 4642135"/>
              <a:gd name="connsiteY301" fmla="*/ 687601 h 5660362"/>
              <a:gd name="connsiteX302" fmla="*/ 198675 w 4642135"/>
              <a:gd name="connsiteY302" fmla="*/ 1143838 h 5660362"/>
              <a:gd name="connsiteX303" fmla="*/ 172728 w 4642135"/>
              <a:gd name="connsiteY303" fmla="*/ 1176274 h 5660362"/>
              <a:gd name="connsiteX304" fmla="*/ 270029 w 4642135"/>
              <a:gd name="connsiteY304" fmla="*/ 880042 h 5660362"/>
              <a:gd name="connsiteX305" fmla="*/ 449498 w 4642135"/>
              <a:gd name="connsiteY305" fmla="*/ 629219 h 5660362"/>
              <a:gd name="connsiteX306" fmla="*/ 200836 w 4642135"/>
              <a:gd name="connsiteY306" fmla="*/ 849770 h 5660362"/>
              <a:gd name="connsiteX307" fmla="*/ 14881 w 4642135"/>
              <a:gd name="connsiteY307" fmla="*/ 1128704 h 5660362"/>
              <a:gd name="connsiteX308" fmla="*/ 6232 w 4642135"/>
              <a:gd name="connsiteY308" fmla="*/ 1046537 h 5660362"/>
              <a:gd name="connsiteX309" fmla="*/ 32179 w 4642135"/>
              <a:gd name="connsiteY309" fmla="*/ 973020 h 5660362"/>
              <a:gd name="connsiteX310" fmla="*/ 512203 w 4642135"/>
              <a:gd name="connsiteY310" fmla="*/ 501646 h 5660362"/>
              <a:gd name="connsiteX311" fmla="*/ 594369 w 4642135"/>
              <a:gd name="connsiteY311" fmla="*/ 467050 h 5660362"/>
              <a:gd name="connsiteX312" fmla="*/ 168403 w 4642135"/>
              <a:gd name="connsiteY312" fmla="*/ 557865 h 5660362"/>
              <a:gd name="connsiteX313" fmla="*/ 272192 w 4642135"/>
              <a:gd name="connsiteY313" fmla="*/ 488672 h 5660362"/>
              <a:gd name="connsiteX314" fmla="*/ 391116 w 4642135"/>
              <a:gd name="connsiteY314" fmla="*/ 412992 h 5660362"/>
              <a:gd name="connsiteX315" fmla="*/ 525176 w 4642135"/>
              <a:gd name="connsiteY315" fmla="*/ 378396 h 5660362"/>
              <a:gd name="connsiteX316" fmla="*/ 661401 w 4642135"/>
              <a:gd name="connsiteY316" fmla="*/ 363261 h 5660362"/>
              <a:gd name="connsiteX317" fmla="*/ 434361 w 4642135"/>
              <a:gd name="connsiteY317" fmla="*/ 324340 h 5660362"/>
              <a:gd name="connsiteX318" fmla="*/ 507878 w 4642135"/>
              <a:gd name="connsiteY318" fmla="*/ 313527 h 5660362"/>
              <a:gd name="connsiteX319" fmla="*/ 507878 w 4642135"/>
              <a:gd name="connsiteY319" fmla="*/ 309203 h 5660362"/>
              <a:gd name="connsiteX320" fmla="*/ 417063 w 4642135"/>
              <a:gd name="connsiteY320" fmla="*/ 309203 h 5660362"/>
              <a:gd name="connsiteX321" fmla="*/ 881952 w 4642135"/>
              <a:gd name="connsiteY321" fmla="*/ 276770 h 5660362"/>
              <a:gd name="connsiteX322" fmla="*/ 1067907 w 4642135"/>
              <a:gd name="connsiteY322" fmla="*/ 298393 h 5660362"/>
              <a:gd name="connsiteX323" fmla="*/ 1223590 w 4642135"/>
              <a:gd name="connsiteY323" fmla="*/ 371910 h 5660362"/>
              <a:gd name="connsiteX324" fmla="*/ 1258187 w 4642135"/>
              <a:gd name="connsiteY324" fmla="*/ 367585 h 5660362"/>
              <a:gd name="connsiteX325" fmla="*/ 1640907 w 4642135"/>
              <a:gd name="connsiteY325" fmla="*/ 30271 h 5660362"/>
              <a:gd name="connsiteX326" fmla="*/ 1716587 w 4642135"/>
              <a:gd name="connsiteY326" fmla="*/ 0 h 5660362"/>
              <a:gd name="connsiteX0" fmla="*/ 4214006 w 4642135"/>
              <a:gd name="connsiteY0" fmla="*/ 1528722 h 5669049"/>
              <a:gd name="connsiteX1" fmla="*/ 4211845 w 4642135"/>
              <a:gd name="connsiteY1" fmla="*/ 1535210 h 5669049"/>
              <a:gd name="connsiteX2" fmla="*/ 4281037 w 4642135"/>
              <a:gd name="connsiteY2" fmla="*/ 1582780 h 5669049"/>
              <a:gd name="connsiteX3" fmla="*/ 4300497 w 4642135"/>
              <a:gd name="connsiteY3" fmla="*/ 1587104 h 5669049"/>
              <a:gd name="connsiteX4" fmla="*/ 4291848 w 4642135"/>
              <a:gd name="connsiteY4" fmla="*/ 1565482 h 5669049"/>
              <a:gd name="connsiteX5" fmla="*/ 4214006 w 4642135"/>
              <a:gd name="connsiteY5" fmla="*/ 1528722 h 5669049"/>
              <a:gd name="connsiteX6" fmla="*/ 3165036 w 4642135"/>
              <a:gd name="connsiteY6" fmla="*/ 1460611 h 5669049"/>
              <a:gd name="connsiteX7" fmla="*/ 3148009 w 4642135"/>
              <a:gd name="connsiteY7" fmla="*/ 1468179 h 5669049"/>
              <a:gd name="connsiteX8" fmla="*/ 2860426 w 4642135"/>
              <a:gd name="connsiteY8" fmla="*/ 1591429 h 5669049"/>
              <a:gd name="connsiteX9" fmla="*/ 2899347 w 4642135"/>
              <a:gd name="connsiteY9" fmla="*/ 1589266 h 5669049"/>
              <a:gd name="connsiteX10" fmla="*/ 3115574 w 4642135"/>
              <a:gd name="connsiteY10" fmla="*/ 1498450 h 5669049"/>
              <a:gd name="connsiteX11" fmla="*/ 3186930 w 4642135"/>
              <a:gd name="connsiteY11" fmla="*/ 1466017 h 5669049"/>
              <a:gd name="connsiteX12" fmla="*/ 3165036 w 4642135"/>
              <a:gd name="connsiteY12" fmla="*/ 1460611 h 5669049"/>
              <a:gd name="connsiteX13" fmla="*/ 2717716 w 4642135"/>
              <a:gd name="connsiteY13" fmla="*/ 1269250 h 5669049"/>
              <a:gd name="connsiteX14" fmla="*/ 2419323 w 4642135"/>
              <a:gd name="connsiteY14" fmla="*/ 1353579 h 5669049"/>
              <a:gd name="connsiteX15" fmla="*/ 2395539 w 4642135"/>
              <a:gd name="connsiteY15" fmla="*/ 1433582 h 5669049"/>
              <a:gd name="connsiteX16" fmla="*/ 2423648 w 4642135"/>
              <a:gd name="connsiteY16" fmla="*/ 1440070 h 5669049"/>
              <a:gd name="connsiteX17" fmla="*/ 2739339 w 4642135"/>
              <a:gd name="connsiteY17" fmla="*/ 1269250 h 5669049"/>
              <a:gd name="connsiteX18" fmla="*/ 2717716 w 4642135"/>
              <a:gd name="connsiteY18" fmla="*/ 1269250 h 5669049"/>
              <a:gd name="connsiteX19" fmla="*/ 1617123 w 4642135"/>
              <a:gd name="connsiteY19" fmla="*/ 1124379 h 5669049"/>
              <a:gd name="connsiteX20" fmla="*/ 1727398 w 4642135"/>
              <a:gd name="connsiteY20" fmla="*/ 1366553 h 5669049"/>
              <a:gd name="connsiteX21" fmla="*/ 1591176 w 4642135"/>
              <a:gd name="connsiteY21" fmla="*/ 1202221 h 5669049"/>
              <a:gd name="connsiteX22" fmla="*/ 1790104 w 4642135"/>
              <a:gd name="connsiteY22" fmla="*/ 1569806 h 5669049"/>
              <a:gd name="connsiteX23" fmla="*/ 2466893 w 4642135"/>
              <a:gd name="connsiteY23" fmla="*/ 2756890 h 5669049"/>
              <a:gd name="connsiteX24" fmla="*/ 2985838 w 4642135"/>
              <a:gd name="connsiteY24" fmla="*/ 3935327 h 5669049"/>
              <a:gd name="connsiteX25" fmla="*/ 2994487 w 4642135"/>
              <a:gd name="connsiteY25" fmla="*/ 3943976 h 5669049"/>
              <a:gd name="connsiteX26" fmla="*/ 2998811 w 4642135"/>
              <a:gd name="connsiteY26" fmla="*/ 3928839 h 5669049"/>
              <a:gd name="connsiteX27" fmla="*/ 3189091 w 4642135"/>
              <a:gd name="connsiteY27" fmla="*/ 2752566 h 5669049"/>
              <a:gd name="connsiteX28" fmla="*/ 3282069 w 4642135"/>
              <a:gd name="connsiteY28" fmla="*/ 2123347 h 5669049"/>
              <a:gd name="connsiteX29" fmla="*/ 3295043 w 4642135"/>
              <a:gd name="connsiteY29" fmla="*/ 2045505 h 5669049"/>
              <a:gd name="connsiteX30" fmla="*/ 3266932 w 4642135"/>
              <a:gd name="connsiteY30" fmla="*/ 2071452 h 5669049"/>
              <a:gd name="connsiteX31" fmla="*/ 3301529 w 4642135"/>
              <a:gd name="connsiteY31" fmla="*/ 1881173 h 5669049"/>
              <a:gd name="connsiteX32" fmla="*/ 3212877 w 4642135"/>
              <a:gd name="connsiteY32" fmla="*/ 2151455 h 5669049"/>
              <a:gd name="connsiteX33" fmla="*/ 3182605 w 4642135"/>
              <a:gd name="connsiteY33" fmla="*/ 2101724 h 5669049"/>
              <a:gd name="connsiteX34" fmla="*/ 3154494 w 4642135"/>
              <a:gd name="connsiteY34" fmla="*/ 2231460 h 5669049"/>
              <a:gd name="connsiteX35" fmla="*/ 3128547 w 4642135"/>
              <a:gd name="connsiteY35" fmla="*/ 2170917 h 5669049"/>
              <a:gd name="connsiteX36" fmla="*/ 3115574 w 4642135"/>
              <a:gd name="connsiteY36" fmla="*/ 2151455 h 5669049"/>
              <a:gd name="connsiteX37" fmla="*/ 3102600 w 4642135"/>
              <a:gd name="connsiteY37" fmla="*/ 2173078 h 5669049"/>
              <a:gd name="connsiteX38" fmla="*/ 3059355 w 4642135"/>
              <a:gd name="connsiteY38" fmla="*/ 2341735 h 5669049"/>
              <a:gd name="connsiteX39" fmla="*/ 2998811 w 4642135"/>
              <a:gd name="connsiteY39" fmla="*/ 2261732 h 5669049"/>
              <a:gd name="connsiteX40" fmla="*/ 2983676 w 4642135"/>
              <a:gd name="connsiteY40" fmla="*/ 2436875 h 5669049"/>
              <a:gd name="connsiteX41" fmla="*/ 2975027 w 4642135"/>
              <a:gd name="connsiteY41" fmla="*/ 2460661 h 5669049"/>
              <a:gd name="connsiteX42" fmla="*/ 2955566 w 4642135"/>
              <a:gd name="connsiteY42" fmla="*/ 2439038 h 5669049"/>
              <a:gd name="connsiteX43" fmla="*/ 2933943 w 4642135"/>
              <a:gd name="connsiteY43" fmla="*/ 2367682 h 5669049"/>
              <a:gd name="connsiteX44" fmla="*/ 2918808 w 4642135"/>
              <a:gd name="connsiteY44" fmla="*/ 2287679 h 5669049"/>
              <a:gd name="connsiteX45" fmla="*/ 2871238 w 4642135"/>
              <a:gd name="connsiteY45" fmla="*/ 2633642 h 5669049"/>
              <a:gd name="connsiteX46" fmla="*/ 2840967 w 4642135"/>
              <a:gd name="connsiteY46" fmla="*/ 2590397 h 5669049"/>
              <a:gd name="connsiteX47" fmla="*/ 2840967 w 4642135"/>
              <a:gd name="connsiteY47" fmla="*/ 2423901 h 5669049"/>
              <a:gd name="connsiteX48" fmla="*/ 2851777 w 4642135"/>
              <a:gd name="connsiteY48" fmla="*/ 2333086 h 5669049"/>
              <a:gd name="connsiteX49" fmla="*/ 2752313 w 4642135"/>
              <a:gd name="connsiteY49" fmla="*/ 2486608 h 5669049"/>
              <a:gd name="connsiteX50" fmla="*/ 2782584 w 4642135"/>
              <a:gd name="connsiteY50" fmla="*/ 2283355 h 5669049"/>
              <a:gd name="connsiteX51" fmla="*/ 2698257 w 4642135"/>
              <a:gd name="connsiteY51" fmla="*/ 2365521 h 5669049"/>
              <a:gd name="connsiteX52" fmla="*/ 2990162 w 4642135"/>
              <a:gd name="connsiteY52" fmla="*/ 1790358 h 5669049"/>
              <a:gd name="connsiteX53" fmla="*/ 2912320 w 4642135"/>
              <a:gd name="connsiteY53" fmla="*/ 1840089 h 5669049"/>
              <a:gd name="connsiteX54" fmla="*/ 2819344 w 4642135"/>
              <a:gd name="connsiteY54" fmla="*/ 1891983 h 5669049"/>
              <a:gd name="connsiteX55" fmla="*/ 2758800 w 4642135"/>
              <a:gd name="connsiteY55" fmla="*/ 1941716 h 5669049"/>
              <a:gd name="connsiteX56" fmla="*/ 2830154 w 4642135"/>
              <a:gd name="connsiteY56" fmla="*/ 1788194 h 5669049"/>
              <a:gd name="connsiteX57" fmla="*/ 2795558 w 4642135"/>
              <a:gd name="connsiteY57" fmla="*/ 1818466 h 5669049"/>
              <a:gd name="connsiteX58" fmla="*/ 2570682 w 4642135"/>
              <a:gd name="connsiteY58" fmla="*/ 2086587 h 5669049"/>
              <a:gd name="connsiteX59" fmla="*/ 2549059 w 4642135"/>
              <a:gd name="connsiteY59" fmla="*/ 2101724 h 5669049"/>
              <a:gd name="connsiteX60" fmla="*/ 2540410 w 4642135"/>
              <a:gd name="connsiteY60" fmla="*/ 2075777 h 5669049"/>
              <a:gd name="connsiteX61" fmla="*/ 2557708 w 4642135"/>
              <a:gd name="connsiteY61" fmla="*/ 1963339 h 5669049"/>
              <a:gd name="connsiteX62" fmla="*/ 2469057 w 4642135"/>
              <a:gd name="connsiteY62" fmla="*/ 2086587 h 5669049"/>
              <a:gd name="connsiteX63" fmla="*/ 2447434 w 4642135"/>
              <a:gd name="connsiteY63" fmla="*/ 2106049 h 5669049"/>
              <a:gd name="connsiteX64" fmla="*/ 2438785 w 4642135"/>
              <a:gd name="connsiteY64" fmla="*/ 2073614 h 5669049"/>
              <a:gd name="connsiteX65" fmla="*/ 2449595 w 4642135"/>
              <a:gd name="connsiteY65" fmla="*/ 1969825 h 5669049"/>
              <a:gd name="connsiteX66" fmla="*/ 2471218 w 4642135"/>
              <a:gd name="connsiteY66" fmla="*/ 1876848 h 5669049"/>
              <a:gd name="connsiteX67" fmla="*/ 2830154 w 4642135"/>
              <a:gd name="connsiteY67" fmla="*/ 1602239 h 5669049"/>
              <a:gd name="connsiteX68" fmla="*/ 2858265 w 4642135"/>
              <a:gd name="connsiteY68" fmla="*/ 1587104 h 5669049"/>
              <a:gd name="connsiteX69" fmla="*/ 2851777 w 4642135"/>
              <a:gd name="connsiteY69" fmla="*/ 1589266 h 5669049"/>
              <a:gd name="connsiteX70" fmla="*/ 2849616 w 4642135"/>
              <a:gd name="connsiteY70" fmla="*/ 1587104 h 5669049"/>
              <a:gd name="connsiteX71" fmla="*/ 2869075 w 4642135"/>
              <a:gd name="connsiteY71" fmla="*/ 1567643 h 5669049"/>
              <a:gd name="connsiteX72" fmla="*/ 3039895 w 4642135"/>
              <a:gd name="connsiteY72" fmla="*/ 1437907 h 5669049"/>
              <a:gd name="connsiteX73" fmla="*/ 2676634 w 4642135"/>
              <a:gd name="connsiteY73" fmla="*/ 1584941 h 5669049"/>
              <a:gd name="connsiteX74" fmla="*/ 2920969 w 4642135"/>
              <a:gd name="connsiteY74" fmla="*/ 1418448 h 5669049"/>
              <a:gd name="connsiteX75" fmla="*/ 2631226 w 4642135"/>
              <a:gd name="connsiteY75" fmla="*/ 1507099 h 5669049"/>
              <a:gd name="connsiteX76" fmla="*/ 2726365 w 4642135"/>
              <a:gd name="connsiteY76" fmla="*/ 1424933 h 5669049"/>
              <a:gd name="connsiteX77" fmla="*/ 2510139 w 4642135"/>
              <a:gd name="connsiteY77" fmla="*/ 1511424 h 5669049"/>
              <a:gd name="connsiteX78" fmla="*/ 2856101 w 4642135"/>
              <a:gd name="connsiteY78" fmla="*/ 1286548 h 5669049"/>
              <a:gd name="connsiteX79" fmla="*/ 2797721 w 4642135"/>
              <a:gd name="connsiteY79" fmla="*/ 1301685 h 5669049"/>
              <a:gd name="connsiteX80" fmla="*/ 2475542 w 4642135"/>
              <a:gd name="connsiteY80" fmla="*/ 1463854 h 5669049"/>
              <a:gd name="connsiteX81" fmla="*/ 2440946 w 4642135"/>
              <a:gd name="connsiteY81" fmla="*/ 1543859 h 5669049"/>
              <a:gd name="connsiteX82" fmla="*/ 2440946 w 4642135"/>
              <a:gd name="connsiteY82" fmla="*/ 1558994 h 5669049"/>
              <a:gd name="connsiteX83" fmla="*/ 2404189 w 4642135"/>
              <a:gd name="connsiteY83" fmla="*/ 1535210 h 5669049"/>
              <a:gd name="connsiteX84" fmla="*/ 2358780 w 4642135"/>
              <a:gd name="connsiteY84" fmla="*/ 1528722 h 5669049"/>
              <a:gd name="connsiteX85" fmla="*/ 2365268 w 4642135"/>
              <a:gd name="connsiteY85" fmla="*/ 1567643 h 5669049"/>
              <a:gd name="connsiteX86" fmla="*/ 2447434 w 4642135"/>
              <a:gd name="connsiteY86" fmla="*/ 1727651 h 5669049"/>
              <a:gd name="connsiteX87" fmla="*/ 2291751 w 4642135"/>
              <a:gd name="connsiteY87" fmla="*/ 1563318 h 5669049"/>
              <a:gd name="connsiteX88" fmla="*/ 2302561 w 4642135"/>
              <a:gd name="connsiteY88" fmla="*/ 1597915 h 5669049"/>
              <a:gd name="connsiteX89" fmla="*/ 2378241 w 4642135"/>
              <a:gd name="connsiteY89" fmla="*/ 1811980 h 5669049"/>
              <a:gd name="connsiteX90" fmla="*/ 2380402 w 4642135"/>
              <a:gd name="connsiteY90" fmla="*/ 1926579 h 5669049"/>
              <a:gd name="connsiteX91" fmla="*/ 2369592 w 4642135"/>
              <a:gd name="connsiteY91" fmla="*/ 1928743 h 5669049"/>
              <a:gd name="connsiteX92" fmla="*/ 2172825 w 4642135"/>
              <a:gd name="connsiteY92" fmla="*/ 1466017 h 5669049"/>
              <a:gd name="connsiteX93" fmla="*/ 2183637 w 4642135"/>
              <a:gd name="connsiteY93" fmla="*/ 1515748 h 5669049"/>
              <a:gd name="connsiteX94" fmla="*/ 2211746 w 4642135"/>
              <a:gd name="connsiteY94" fmla="*/ 1699542 h 5669049"/>
              <a:gd name="connsiteX95" fmla="*/ 2198772 w 4642135"/>
              <a:gd name="connsiteY95" fmla="*/ 1749273 h 5669049"/>
              <a:gd name="connsiteX96" fmla="*/ 2170664 w 4642135"/>
              <a:gd name="connsiteY96" fmla="*/ 1706028 h 5669049"/>
              <a:gd name="connsiteX97" fmla="*/ 2090659 w 4642135"/>
              <a:gd name="connsiteY97" fmla="*/ 1526561 h 5669049"/>
              <a:gd name="connsiteX98" fmla="*/ 2056062 w 4642135"/>
              <a:gd name="connsiteY98" fmla="*/ 1626025 h 5669049"/>
              <a:gd name="connsiteX99" fmla="*/ 1930651 w 4642135"/>
              <a:gd name="connsiteY99" fmla="*/ 1420609 h 5669049"/>
              <a:gd name="connsiteX100" fmla="*/ 1930651 w 4642135"/>
              <a:gd name="connsiteY100" fmla="*/ 1524398 h 5669049"/>
              <a:gd name="connsiteX101" fmla="*/ 1922002 w 4642135"/>
              <a:gd name="connsiteY101" fmla="*/ 1537371 h 5669049"/>
              <a:gd name="connsiteX102" fmla="*/ 1911191 w 4642135"/>
              <a:gd name="connsiteY102" fmla="*/ 1530885 h 5669049"/>
              <a:gd name="connsiteX103" fmla="*/ 1893893 w 4642135"/>
              <a:gd name="connsiteY103" fmla="*/ 1502775 h 5669049"/>
              <a:gd name="connsiteX104" fmla="*/ 1829025 w 4642135"/>
              <a:gd name="connsiteY104" fmla="*/ 1377363 h 5669049"/>
              <a:gd name="connsiteX105" fmla="*/ 1826862 w 4642135"/>
              <a:gd name="connsiteY105" fmla="*/ 1435746 h 5669049"/>
              <a:gd name="connsiteX106" fmla="*/ 1617123 w 4642135"/>
              <a:gd name="connsiteY106" fmla="*/ 1124379 h 5669049"/>
              <a:gd name="connsiteX107" fmla="*/ 2123094 w 4642135"/>
              <a:gd name="connsiteY107" fmla="*/ 925450 h 5669049"/>
              <a:gd name="connsiteX108" fmla="*/ 2250666 w 4642135"/>
              <a:gd name="connsiteY108" fmla="*/ 1068160 h 5669049"/>
              <a:gd name="connsiteX109" fmla="*/ 1971735 w 4642135"/>
              <a:gd name="connsiteY109" fmla="*/ 968696 h 5669049"/>
              <a:gd name="connsiteX110" fmla="*/ 1978221 w 4642135"/>
              <a:gd name="connsiteY110" fmla="*/ 977345 h 5669049"/>
              <a:gd name="connsiteX111" fmla="*/ 2324183 w 4642135"/>
              <a:gd name="connsiteY111" fmla="*/ 1323308 h 5669049"/>
              <a:gd name="connsiteX112" fmla="*/ 2356619 w 4642135"/>
              <a:gd name="connsiteY112" fmla="*/ 1325469 h 5669049"/>
              <a:gd name="connsiteX113" fmla="*/ 2626901 w 4642135"/>
              <a:gd name="connsiteY113" fmla="*/ 1206545 h 5669049"/>
              <a:gd name="connsiteX114" fmla="*/ 2637713 w 4642135"/>
              <a:gd name="connsiteY114" fmla="*/ 1197896 h 5669049"/>
              <a:gd name="connsiteX115" fmla="*/ 2661497 w 4642135"/>
              <a:gd name="connsiteY115" fmla="*/ 1200057 h 5669049"/>
              <a:gd name="connsiteX116" fmla="*/ 2901510 w 4642135"/>
              <a:gd name="connsiteY116" fmla="*/ 1197896 h 5669049"/>
              <a:gd name="connsiteX117" fmla="*/ 2988001 w 4642135"/>
              <a:gd name="connsiteY117" fmla="*/ 1195733 h 5669049"/>
              <a:gd name="connsiteX118" fmla="*/ 2629064 w 4642135"/>
              <a:gd name="connsiteY118" fmla="*/ 1120055 h 5669049"/>
              <a:gd name="connsiteX119" fmla="*/ 2635550 w 4642135"/>
              <a:gd name="connsiteY119" fmla="*/ 1158975 h 5669049"/>
              <a:gd name="connsiteX120" fmla="*/ 2635550 w 4642135"/>
              <a:gd name="connsiteY120" fmla="*/ 1195733 h 5669049"/>
              <a:gd name="connsiteX121" fmla="*/ 2447434 w 4642135"/>
              <a:gd name="connsiteY121" fmla="*/ 1031400 h 5669049"/>
              <a:gd name="connsiteX122" fmla="*/ 2514463 w 4642135"/>
              <a:gd name="connsiteY122" fmla="*/ 1197896 h 5669049"/>
              <a:gd name="connsiteX123" fmla="*/ 2123094 w 4642135"/>
              <a:gd name="connsiteY123" fmla="*/ 925450 h 5669049"/>
              <a:gd name="connsiteX124" fmla="*/ 1716587 w 4642135"/>
              <a:gd name="connsiteY124" fmla="*/ 0 h 5669049"/>
              <a:gd name="connsiteX125" fmla="*/ 1569553 w 4642135"/>
              <a:gd name="connsiteY125" fmla="*/ 190279 h 5669049"/>
              <a:gd name="connsiteX126" fmla="*/ 1595500 w 4642135"/>
              <a:gd name="connsiteY126" fmla="*/ 170818 h 5669049"/>
              <a:gd name="connsiteX127" fmla="*/ 1887405 w 4642135"/>
              <a:gd name="connsiteY127" fmla="*/ 38921 h 5669049"/>
              <a:gd name="connsiteX128" fmla="*/ 2071199 w 4642135"/>
              <a:gd name="connsiteY128" fmla="*/ 8649 h 5669049"/>
              <a:gd name="connsiteX129" fmla="*/ 1694965 w 4642135"/>
              <a:gd name="connsiteY129" fmla="*/ 224876 h 5669049"/>
              <a:gd name="connsiteX130" fmla="*/ 1798754 w 4642135"/>
              <a:gd name="connsiteY130" fmla="*/ 188116 h 5669049"/>
              <a:gd name="connsiteX131" fmla="*/ 2315534 w 4642135"/>
              <a:gd name="connsiteY131" fmla="*/ 155683 h 5669049"/>
              <a:gd name="connsiteX132" fmla="*/ 2577170 w 4642135"/>
              <a:gd name="connsiteY132" fmla="*/ 250823 h 5669049"/>
              <a:gd name="connsiteX133" fmla="*/ 2644199 w 4642135"/>
              <a:gd name="connsiteY133" fmla="*/ 315691 h 5669049"/>
              <a:gd name="connsiteX134" fmla="*/ 2334996 w 4642135"/>
              <a:gd name="connsiteY134" fmla="*/ 242174 h 5669049"/>
              <a:gd name="connsiteX135" fmla="*/ 2019305 w 4642135"/>
              <a:gd name="connsiteY135" fmla="*/ 240010 h 5669049"/>
              <a:gd name="connsiteX136" fmla="*/ 2304724 w 4642135"/>
              <a:gd name="connsiteY136" fmla="*/ 313527 h 5669049"/>
              <a:gd name="connsiteX137" fmla="*/ 2564196 w 4642135"/>
              <a:gd name="connsiteY137" fmla="*/ 454076 h 5669049"/>
              <a:gd name="connsiteX138" fmla="*/ 1861458 w 4642135"/>
              <a:gd name="connsiteY138" fmla="*/ 287580 h 5669049"/>
              <a:gd name="connsiteX139" fmla="*/ 2337157 w 4642135"/>
              <a:gd name="connsiteY139" fmla="*/ 471374 h 5669049"/>
              <a:gd name="connsiteX140" fmla="*/ 2062550 w 4642135"/>
              <a:gd name="connsiteY140" fmla="*/ 423804 h 5669049"/>
              <a:gd name="connsiteX141" fmla="*/ 2060387 w 4642135"/>
              <a:gd name="connsiteY141" fmla="*/ 428129 h 5669049"/>
              <a:gd name="connsiteX142" fmla="*/ 2196611 w 4642135"/>
              <a:gd name="connsiteY142" fmla="*/ 490833 h 5669049"/>
              <a:gd name="connsiteX143" fmla="*/ 1854973 w 4642135"/>
              <a:gd name="connsiteY143" fmla="*/ 469211 h 5669049"/>
              <a:gd name="connsiteX144" fmla="*/ 2177149 w 4642135"/>
              <a:gd name="connsiteY144" fmla="*/ 594622 h 5669049"/>
              <a:gd name="connsiteX145" fmla="*/ 1779292 w 4642135"/>
              <a:gd name="connsiteY145" fmla="*/ 538403 h 5669049"/>
              <a:gd name="connsiteX146" fmla="*/ 1982545 w 4642135"/>
              <a:gd name="connsiteY146" fmla="*/ 657329 h 5669049"/>
              <a:gd name="connsiteX147" fmla="*/ 1595500 w 4642135"/>
              <a:gd name="connsiteY147" fmla="*/ 581649 h 5669049"/>
              <a:gd name="connsiteX148" fmla="*/ 1630097 w 4642135"/>
              <a:gd name="connsiteY148" fmla="*/ 605435 h 5669049"/>
              <a:gd name="connsiteX149" fmla="*/ 1965247 w 4642135"/>
              <a:gd name="connsiteY149" fmla="*/ 670303 h 5669049"/>
              <a:gd name="connsiteX150" fmla="*/ 2129579 w 4642135"/>
              <a:gd name="connsiteY150" fmla="*/ 683276 h 5669049"/>
              <a:gd name="connsiteX151" fmla="*/ 2458244 w 4642135"/>
              <a:gd name="connsiteY151" fmla="*/ 838960 h 5669049"/>
              <a:gd name="connsiteX152" fmla="*/ 2568521 w 4642135"/>
              <a:gd name="connsiteY152" fmla="*/ 1014102 h 5669049"/>
              <a:gd name="connsiteX153" fmla="*/ 2607442 w 4642135"/>
              <a:gd name="connsiteY153" fmla="*/ 1096268 h 5669049"/>
              <a:gd name="connsiteX154" fmla="*/ 2637713 w 4642135"/>
              <a:gd name="connsiteY154" fmla="*/ 1109242 h 5669049"/>
              <a:gd name="connsiteX155" fmla="*/ 2799882 w 4642135"/>
              <a:gd name="connsiteY155" fmla="*/ 1102756 h 5669049"/>
              <a:gd name="connsiteX156" fmla="*/ 3029083 w 4642135"/>
              <a:gd name="connsiteY156" fmla="*/ 1128704 h 5669049"/>
              <a:gd name="connsiteX157" fmla="*/ 3052869 w 4642135"/>
              <a:gd name="connsiteY157" fmla="*/ 1135189 h 5669049"/>
              <a:gd name="connsiteX158" fmla="*/ 3057193 w 4642135"/>
              <a:gd name="connsiteY158" fmla="*/ 1133028 h 5669049"/>
              <a:gd name="connsiteX159" fmla="*/ 2933943 w 4642135"/>
              <a:gd name="connsiteY159" fmla="*/ 1046537 h 5669049"/>
              <a:gd name="connsiteX160" fmla="*/ 3346937 w 4642135"/>
              <a:gd name="connsiteY160" fmla="*/ 1184923 h 5669049"/>
              <a:gd name="connsiteX161" fmla="*/ 3519919 w 4642135"/>
              <a:gd name="connsiteY161" fmla="*/ 1349255 h 5669049"/>
              <a:gd name="connsiteX162" fmla="*/ 3545866 w 4642135"/>
              <a:gd name="connsiteY162" fmla="*/ 1355741 h 5669049"/>
              <a:gd name="connsiteX163" fmla="*/ 3963183 w 4642135"/>
              <a:gd name="connsiteY163" fmla="*/ 1264925 h 5669049"/>
              <a:gd name="connsiteX164" fmla="*/ 4058322 w 4642135"/>
              <a:gd name="connsiteY164" fmla="*/ 1271413 h 5669049"/>
              <a:gd name="connsiteX165" fmla="*/ 3926425 w 4642135"/>
              <a:gd name="connsiteY165" fmla="*/ 1323308 h 5669049"/>
              <a:gd name="connsiteX166" fmla="*/ 3928586 w 4642135"/>
              <a:gd name="connsiteY166" fmla="*/ 1329793 h 5669049"/>
              <a:gd name="connsiteX167" fmla="*/ 3971832 w 4642135"/>
              <a:gd name="connsiteY167" fmla="*/ 1325469 h 5669049"/>
              <a:gd name="connsiteX168" fmla="*/ 4194547 w 4642135"/>
              <a:gd name="connsiteY168" fmla="*/ 1351416 h 5669049"/>
              <a:gd name="connsiteX169" fmla="*/ 4309146 w 4642135"/>
              <a:gd name="connsiteY169" fmla="*/ 1377363 h 5669049"/>
              <a:gd name="connsiteX170" fmla="*/ 4367528 w 4642135"/>
              <a:gd name="connsiteY170" fmla="*/ 1472503 h 5669049"/>
              <a:gd name="connsiteX171" fmla="*/ 4408610 w 4642135"/>
              <a:gd name="connsiteY171" fmla="*/ 1528722 h 5669049"/>
              <a:gd name="connsiteX172" fmla="*/ 4601053 w 4642135"/>
              <a:gd name="connsiteY172" fmla="*/ 1695218 h 5669049"/>
              <a:gd name="connsiteX173" fmla="*/ 4639974 w 4642135"/>
              <a:gd name="connsiteY173" fmla="*/ 1766572 h 5669049"/>
              <a:gd name="connsiteX174" fmla="*/ 4642135 w 4642135"/>
              <a:gd name="connsiteY174" fmla="*/ 1773059 h 5669049"/>
              <a:gd name="connsiteX175" fmla="*/ 4627000 w 4642135"/>
              <a:gd name="connsiteY175" fmla="*/ 1801168 h 5669049"/>
              <a:gd name="connsiteX176" fmla="*/ 4605378 w 4642135"/>
              <a:gd name="connsiteY176" fmla="*/ 1773059 h 5669049"/>
              <a:gd name="connsiteX177" fmla="*/ 4393475 w 4642135"/>
              <a:gd name="connsiteY177" fmla="*/ 1617376 h 5669049"/>
              <a:gd name="connsiteX178" fmla="*/ 4363204 w 4642135"/>
              <a:gd name="connsiteY178" fmla="*/ 1615213 h 5669049"/>
              <a:gd name="connsiteX179" fmla="*/ 4363204 w 4642135"/>
              <a:gd name="connsiteY179" fmla="*/ 1658458 h 5669049"/>
              <a:gd name="connsiteX180" fmla="*/ 4389151 w 4642135"/>
              <a:gd name="connsiteY180" fmla="*/ 1686569 h 5669049"/>
              <a:gd name="connsiteX181" fmla="*/ 4490776 w 4642135"/>
              <a:gd name="connsiteY181" fmla="*/ 1818466 h 5669049"/>
              <a:gd name="connsiteX182" fmla="*/ 4510238 w 4642135"/>
              <a:gd name="connsiteY182" fmla="*/ 1885497 h 5669049"/>
              <a:gd name="connsiteX183" fmla="*/ 4108056 w 4642135"/>
              <a:gd name="connsiteY183" fmla="*/ 1543859 h 5669049"/>
              <a:gd name="connsiteX184" fmla="*/ 4337256 w 4642135"/>
              <a:gd name="connsiteY184" fmla="*/ 1801168 h 5669049"/>
              <a:gd name="connsiteX185" fmla="*/ 4330768 w 4642135"/>
              <a:gd name="connsiteY185" fmla="*/ 1807656 h 5669049"/>
              <a:gd name="connsiteX186" fmla="*/ 4138328 w 4642135"/>
              <a:gd name="connsiteY186" fmla="*/ 1669271 h 5669049"/>
              <a:gd name="connsiteX187" fmla="*/ 4216169 w 4642135"/>
              <a:gd name="connsiteY187" fmla="*/ 1783870 h 5669049"/>
              <a:gd name="connsiteX188" fmla="*/ 4021565 w 4642135"/>
              <a:gd name="connsiteY188" fmla="*/ 1671432 h 5669049"/>
              <a:gd name="connsiteX189" fmla="*/ 4151301 w 4642135"/>
              <a:gd name="connsiteY189" fmla="*/ 1850901 h 5669049"/>
              <a:gd name="connsiteX190" fmla="*/ 3868043 w 4642135"/>
              <a:gd name="connsiteY190" fmla="*/ 1658458 h 5669049"/>
              <a:gd name="connsiteX191" fmla="*/ 3982644 w 4642135"/>
              <a:gd name="connsiteY191" fmla="*/ 1816305 h 5669049"/>
              <a:gd name="connsiteX192" fmla="*/ 3712360 w 4642135"/>
              <a:gd name="connsiteY192" fmla="*/ 1632511 h 5669049"/>
              <a:gd name="connsiteX193" fmla="*/ 3721009 w 4642135"/>
              <a:gd name="connsiteY193" fmla="*/ 1656297 h 5669049"/>
              <a:gd name="connsiteX194" fmla="*/ 3978320 w 4642135"/>
              <a:gd name="connsiteY194" fmla="*/ 1829278 h 5669049"/>
              <a:gd name="connsiteX195" fmla="*/ 4211845 w 4642135"/>
              <a:gd name="connsiteY195" fmla="*/ 2036856 h 5669049"/>
              <a:gd name="connsiteX196" fmla="*/ 4226979 w 4642135"/>
              <a:gd name="connsiteY196" fmla="*/ 2356872 h 5669049"/>
              <a:gd name="connsiteX197" fmla="*/ 4203196 w 4642135"/>
              <a:gd name="connsiteY197" fmla="*/ 2393629 h 5669049"/>
              <a:gd name="connsiteX198" fmla="*/ 4185898 w 4642135"/>
              <a:gd name="connsiteY198" fmla="*/ 2359033 h 5669049"/>
              <a:gd name="connsiteX199" fmla="*/ 4142652 w 4642135"/>
              <a:gd name="connsiteY199" fmla="*/ 2233621 h 5669049"/>
              <a:gd name="connsiteX200" fmla="*/ 4101568 w 4642135"/>
              <a:gd name="connsiteY200" fmla="*/ 2365521 h 5669049"/>
              <a:gd name="connsiteX201" fmla="*/ 3932911 w 4642135"/>
              <a:gd name="connsiteY201" fmla="*/ 2019558 h 5669049"/>
              <a:gd name="connsiteX202" fmla="*/ 3961022 w 4642135"/>
              <a:gd name="connsiteY202" fmla="*/ 2181727 h 5669049"/>
              <a:gd name="connsiteX203" fmla="*/ 3792365 w 4642135"/>
              <a:gd name="connsiteY203" fmla="*/ 2021719 h 5669049"/>
              <a:gd name="connsiteX204" fmla="*/ 3883180 w 4642135"/>
              <a:gd name="connsiteY204" fmla="*/ 2304977 h 5669049"/>
              <a:gd name="connsiteX205" fmla="*/ 3876692 w 4642135"/>
              <a:gd name="connsiteY205" fmla="*/ 2607695 h 5669049"/>
              <a:gd name="connsiteX206" fmla="*/ 3826961 w 4642135"/>
              <a:gd name="connsiteY206" fmla="*/ 2495257 h 5669049"/>
              <a:gd name="connsiteX207" fmla="*/ 3792365 w 4642135"/>
              <a:gd name="connsiteY207" fmla="*/ 2730943 h 5669049"/>
              <a:gd name="connsiteX208" fmla="*/ 3749119 w 4642135"/>
              <a:gd name="connsiteY208" fmla="*/ 2544988 h 5669049"/>
              <a:gd name="connsiteX209" fmla="*/ 3628032 w 4642135"/>
              <a:gd name="connsiteY209" fmla="*/ 2823922 h 5669049"/>
              <a:gd name="connsiteX210" fmla="*/ 3714523 w 4642135"/>
              <a:gd name="connsiteY210" fmla="*/ 2393629 h 5669049"/>
              <a:gd name="connsiteX211" fmla="*/ 3705874 w 4642135"/>
              <a:gd name="connsiteY211" fmla="*/ 2389305 h 5669049"/>
              <a:gd name="connsiteX212" fmla="*/ 3582623 w 4642135"/>
              <a:gd name="connsiteY212" fmla="*/ 2635803 h 5669049"/>
              <a:gd name="connsiteX213" fmla="*/ 3623708 w 4642135"/>
              <a:gd name="connsiteY213" fmla="*/ 2441199 h 5669049"/>
              <a:gd name="connsiteX214" fmla="*/ 3561001 w 4642135"/>
              <a:gd name="connsiteY214" fmla="*/ 2495257 h 5669049"/>
              <a:gd name="connsiteX215" fmla="*/ 3541542 w 4642135"/>
              <a:gd name="connsiteY215" fmla="*/ 2512555 h 5669049"/>
              <a:gd name="connsiteX216" fmla="*/ 3532892 w 4642135"/>
              <a:gd name="connsiteY216" fmla="*/ 2488769 h 5669049"/>
              <a:gd name="connsiteX217" fmla="*/ 3543703 w 4642135"/>
              <a:gd name="connsiteY217" fmla="*/ 2324437 h 5669049"/>
              <a:gd name="connsiteX218" fmla="*/ 3496133 w 4642135"/>
              <a:gd name="connsiteY218" fmla="*/ 2391468 h 5669049"/>
              <a:gd name="connsiteX219" fmla="*/ 3476673 w 4642135"/>
              <a:gd name="connsiteY219" fmla="*/ 2408766 h 5669049"/>
              <a:gd name="connsiteX220" fmla="*/ 3474510 w 4642135"/>
              <a:gd name="connsiteY220" fmla="*/ 2382819 h 5669049"/>
              <a:gd name="connsiteX221" fmla="*/ 3483159 w 4642135"/>
              <a:gd name="connsiteY221" fmla="*/ 2276867 h 5669049"/>
              <a:gd name="connsiteX222" fmla="*/ 3478835 w 4642135"/>
              <a:gd name="connsiteY222" fmla="*/ 2268218 h 5669049"/>
              <a:gd name="connsiteX223" fmla="*/ 3455051 w 4642135"/>
              <a:gd name="connsiteY223" fmla="*/ 2285516 h 5669049"/>
              <a:gd name="connsiteX224" fmla="*/ 3450726 w 4642135"/>
              <a:gd name="connsiteY224" fmla="*/ 2032532 h 5669049"/>
              <a:gd name="connsiteX225" fmla="*/ 3405318 w 4642135"/>
              <a:gd name="connsiteY225" fmla="*/ 2207674 h 5669049"/>
              <a:gd name="connsiteX226" fmla="*/ 3394507 w 4642135"/>
              <a:gd name="connsiteY226" fmla="*/ 2054154 h 5669049"/>
              <a:gd name="connsiteX227" fmla="*/ 3385858 w 4642135"/>
              <a:gd name="connsiteY227" fmla="*/ 2054154 h 5669049"/>
              <a:gd name="connsiteX228" fmla="*/ 3381534 w 4642135"/>
              <a:gd name="connsiteY228" fmla="*/ 2077938 h 5669049"/>
              <a:gd name="connsiteX229" fmla="*/ 3344774 w 4642135"/>
              <a:gd name="connsiteY229" fmla="*/ 2501743 h 5669049"/>
              <a:gd name="connsiteX230" fmla="*/ 3282069 w 4642135"/>
              <a:gd name="connsiteY230" fmla="*/ 3401246 h 5669049"/>
              <a:gd name="connsiteX231" fmla="*/ 3102600 w 4642135"/>
              <a:gd name="connsiteY231" fmla="*/ 4380755 h 5669049"/>
              <a:gd name="connsiteX232" fmla="*/ 3096114 w 4642135"/>
              <a:gd name="connsiteY232" fmla="*/ 4439135 h 5669049"/>
              <a:gd name="connsiteX233" fmla="*/ 3204228 w 4642135"/>
              <a:gd name="connsiteY233" fmla="*/ 5148359 h 5669049"/>
              <a:gd name="connsiteX234" fmla="*/ 3265706 w 4642135"/>
              <a:gd name="connsiteY234" fmla="*/ 5622240 h 5669049"/>
              <a:gd name="connsiteX235" fmla="*/ 2850081 w 4642135"/>
              <a:gd name="connsiteY235" fmla="*/ 5626736 h 5669049"/>
              <a:gd name="connsiteX236" fmla="*/ 2860426 w 4642135"/>
              <a:gd name="connsiteY236" fmla="*/ 5042409 h 5669049"/>
              <a:gd name="connsiteX237" fmla="*/ 2858265 w 4642135"/>
              <a:gd name="connsiteY237" fmla="*/ 5018623 h 5669049"/>
              <a:gd name="connsiteX238" fmla="*/ 2853940 w 4642135"/>
              <a:gd name="connsiteY238" fmla="*/ 5018623 h 5669049"/>
              <a:gd name="connsiteX239" fmla="*/ 2667985 w 4642135"/>
              <a:gd name="connsiteY239" fmla="*/ 5544055 h 5669049"/>
              <a:gd name="connsiteX240" fmla="*/ 2683120 w 4642135"/>
              <a:gd name="connsiteY240" fmla="*/ 5563514 h 5669049"/>
              <a:gd name="connsiteX241" fmla="*/ 2693498 w 4642135"/>
              <a:gd name="connsiteY241" fmla="*/ 5563913 h 5669049"/>
              <a:gd name="connsiteX242" fmla="*/ 2693498 w 4642135"/>
              <a:gd name="connsiteY242" fmla="*/ 5614498 h 5669049"/>
              <a:gd name="connsiteX243" fmla="*/ 2274452 w 4642135"/>
              <a:gd name="connsiteY243" fmla="*/ 5598110 h 5669049"/>
              <a:gd name="connsiteX244" fmla="*/ 2360943 w 4642135"/>
              <a:gd name="connsiteY244" fmla="*/ 5524593 h 5669049"/>
              <a:gd name="connsiteX245" fmla="*/ 2700418 w 4642135"/>
              <a:gd name="connsiteY245" fmla="*/ 4800235 h 5669049"/>
              <a:gd name="connsiteX246" fmla="*/ 2851777 w 4642135"/>
              <a:gd name="connsiteY246" fmla="*/ 4454272 h 5669049"/>
              <a:gd name="connsiteX247" fmla="*/ 2856101 w 4642135"/>
              <a:gd name="connsiteY247" fmla="*/ 4395889 h 5669049"/>
              <a:gd name="connsiteX248" fmla="*/ 2581495 w 4642135"/>
              <a:gd name="connsiteY248" fmla="*/ 3515847 h 5669049"/>
              <a:gd name="connsiteX249" fmla="*/ 1854973 w 4642135"/>
              <a:gd name="connsiteY249" fmla="*/ 2006584 h 5669049"/>
              <a:gd name="connsiteX250" fmla="*/ 1502522 w 4642135"/>
              <a:gd name="connsiteY250" fmla="*/ 1258440 h 5669049"/>
              <a:gd name="connsiteX251" fmla="*/ 1489548 w 4642135"/>
              <a:gd name="connsiteY251" fmla="*/ 1228168 h 5669049"/>
              <a:gd name="connsiteX252" fmla="*/ 1485224 w 4642135"/>
              <a:gd name="connsiteY252" fmla="*/ 1273574 h 5669049"/>
              <a:gd name="connsiteX253" fmla="*/ 1379274 w 4642135"/>
              <a:gd name="connsiteY253" fmla="*/ 1068160 h 5669049"/>
              <a:gd name="connsiteX254" fmla="*/ 1476574 w 4642135"/>
              <a:gd name="connsiteY254" fmla="*/ 1392500 h 5669049"/>
              <a:gd name="connsiteX255" fmla="*/ 1426843 w 4642135"/>
              <a:gd name="connsiteY255" fmla="*/ 1366553 h 5669049"/>
              <a:gd name="connsiteX256" fmla="*/ 1498197 w 4642135"/>
              <a:gd name="connsiteY256" fmla="*/ 1535210 h 5669049"/>
              <a:gd name="connsiteX257" fmla="*/ 1487387 w 4642135"/>
              <a:gd name="connsiteY257" fmla="*/ 1539535 h 5669049"/>
              <a:gd name="connsiteX258" fmla="*/ 1405221 w 4642135"/>
              <a:gd name="connsiteY258" fmla="*/ 1457368 h 5669049"/>
              <a:gd name="connsiteX259" fmla="*/ 1398733 w 4642135"/>
              <a:gd name="connsiteY259" fmla="*/ 1461693 h 5669049"/>
              <a:gd name="connsiteX260" fmla="*/ 1465764 w 4642135"/>
              <a:gd name="connsiteY260" fmla="*/ 1649809 h 5669049"/>
              <a:gd name="connsiteX261" fmla="*/ 1470089 w 4642135"/>
              <a:gd name="connsiteY261" fmla="*/ 1682244 h 5669049"/>
              <a:gd name="connsiteX262" fmla="*/ 1441978 w 4642135"/>
              <a:gd name="connsiteY262" fmla="*/ 1669271 h 5669049"/>
              <a:gd name="connsiteX263" fmla="*/ 1364137 w 4642135"/>
              <a:gd name="connsiteY263" fmla="*/ 1626025 h 5669049"/>
              <a:gd name="connsiteX264" fmla="*/ 1472250 w 4642135"/>
              <a:gd name="connsiteY264" fmla="*/ 1820629 h 5669049"/>
              <a:gd name="connsiteX265" fmla="*/ 1480899 w 4642135"/>
              <a:gd name="connsiteY265" fmla="*/ 1855226 h 5669049"/>
              <a:gd name="connsiteX266" fmla="*/ 1450627 w 4642135"/>
              <a:gd name="connsiteY266" fmla="*/ 1844413 h 5669049"/>
              <a:gd name="connsiteX267" fmla="*/ 1301432 w 4642135"/>
              <a:gd name="connsiteY267" fmla="*/ 1693054 h 5669049"/>
              <a:gd name="connsiteX268" fmla="*/ 1262511 w 4642135"/>
              <a:gd name="connsiteY268" fmla="*/ 1641160 h 5669049"/>
              <a:gd name="connsiteX269" fmla="*/ 1498197 w 4642135"/>
              <a:gd name="connsiteY269" fmla="*/ 2095236 h 5669049"/>
              <a:gd name="connsiteX270" fmla="*/ 1305756 w 4642135"/>
              <a:gd name="connsiteY270" fmla="*/ 1857387 h 5669049"/>
              <a:gd name="connsiteX271" fmla="*/ 1264672 w 4642135"/>
              <a:gd name="connsiteY271" fmla="*/ 1775221 h 5669049"/>
              <a:gd name="connsiteX272" fmla="*/ 1281970 w 4642135"/>
              <a:gd name="connsiteY272" fmla="*/ 2002260 h 5669049"/>
              <a:gd name="connsiteX273" fmla="*/ 1154398 w 4642135"/>
              <a:gd name="connsiteY273" fmla="*/ 1738463 h 5669049"/>
              <a:gd name="connsiteX274" fmla="*/ 1141424 w 4642135"/>
              <a:gd name="connsiteY274" fmla="*/ 1876848 h 5669049"/>
              <a:gd name="connsiteX275" fmla="*/ 1007363 w 4642135"/>
              <a:gd name="connsiteY275" fmla="*/ 1150326 h 5669049"/>
              <a:gd name="connsiteX276" fmla="*/ 955469 w 4642135"/>
              <a:gd name="connsiteY276" fmla="*/ 1219519 h 5669049"/>
              <a:gd name="connsiteX277" fmla="*/ 923034 w 4642135"/>
              <a:gd name="connsiteY277" fmla="*/ 1295197 h 5669049"/>
              <a:gd name="connsiteX278" fmla="*/ 886276 w 4642135"/>
              <a:gd name="connsiteY278" fmla="*/ 1403311 h 5669049"/>
              <a:gd name="connsiteX279" fmla="*/ 860329 w 4642135"/>
              <a:gd name="connsiteY279" fmla="*/ 1213031 h 5669049"/>
              <a:gd name="connsiteX280" fmla="*/ 806271 w 4642135"/>
              <a:gd name="connsiteY280" fmla="*/ 1669271 h 5669049"/>
              <a:gd name="connsiteX281" fmla="*/ 713295 w 4642135"/>
              <a:gd name="connsiteY281" fmla="*/ 1511424 h 5669049"/>
              <a:gd name="connsiteX282" fmla="*/ 713295 w 4642135"/>
              <a:gd name="connsiteY282" fmla="*/ 1693054 h 5669049"/>
              <a:gd name="connsiteX283" fmla="*/ 704646 w 4642135"/>
              <a:gd name="connsiteY283" fmla="*/ 1719002 h 5669049"/>
              <a:gd name="connsiteX284" fmla="*/ 678699 w 4642135"/>
              <a:gd name="connsiteY284" fmla="*/ 1697379 h 5669049"/>
              <a:gd name="connsiteX285" fmla="*/ 603018 w 4642135"/>
              <a:gd name="connsiteY285" fmla="*/ 1567643 h 5669049"/>
              <a:gd name="connsiteX286" fmla="*/ 568422 w 4642135"/>
              <a:gd name="connsiteY286" fmla="*/ 1468179 h 5669049"/>
              <a:gd name="connsiteX287" fmla="*/ 752216 w 4642135"/>
              <a:gd name="connsiteY287" fmla="*/ 960047 h 5669049"/>
              <a:gd name="connsiteX288" fmla="*/ 920873 w 4642135"/>
              <a:gd name="connsiteY288" fmla="*/ 735171 h 5669049"/>
              <a:gd name="connsiteX289" fmla="*/ 953306 w 4642135"/>
              <a:gd name="connsiteY289" fmla="*/ 683276 h 5669049"/>
              <a:gd name="connsiteX290" fmla="*/ 959793 w 4642135"/>
              <a:gd name="connsiteY290" fmla="*/ 663815 h 5669049"/>
              <a:gd name="connsiteX291" fmla="*/ 942495 w 4642135"/>
              <a:gd name="connsiteY291" fmla="*/ 672464 h 5669049"/>
              <a:gd name="connsiteX292" fmla="*/ 747891 w 4642135"/>
              <a:gd name="connsiteY292" fmla="*/ 938424 h 5669049"/>
              <a:gd name="connsiteX293" fmla="*/ 728430 w 4642135"/>
              <a:gd name="connsiteY293" fmla="*/ 955722 h 5669049"/>
              <a:gd name="connsiteX294" fmla="*/ 817084 w 4642135"/>
              <a:gd name="connsiteY294" fmla="*/ 711385 h 5669049"/>
              <a:gd name="connsiteX295" fmla="*/ 548963 w 4642135"/>
              <a:gd name="connsiteY295" fmla="*/ 1040049 h 5669049"/>
              <a:gd name="connsiteX296" fmla="*/ 672211 w 4642135"/>
              <a:gd name="connsiteY296" fmla="*/ 750306 h 5669049"/>
              <a:gd name="connsiteX297" fmla="*/ 460308 w 4642135"/>
              <a:gd name="connsiteY297" fmla="*/ 979506 h 5669049"/>
              <a:gd name="connsiteX298" fmla="*/ 492744 w 4642135"/>
              <a:gd name="connsiteY298" fmla="*/ 838960 h 5669049"/>
              <a:gd name="connsiteX299" fmla="*/ 345709 w 4642135"/>
              <a:gd name="connsiteY299" fmla="*/ 1046537 h 5669049"/>
              <a:gd name="connsiteX300" fmla="*/ 542475 w 4642135"/>
              <a:gd name="connsiteY300" fmla="*/ 609759 h 5669049"/>
              <a:gd name="connsiteX301" fmla="*/ 466796 w 4642135"/>
              <a:gd name="connsiteY301" fmla="*/ 687601 h 5669049"/>
              <a:gd name="connsiteX302" fmla="*/ 198675 w 4642135"/>
              <a:gd name="connsiteY302" fmla="*/ 1143838 h 5669049"/>
              <a:gd name="connsiteX303" fmla="*/ 172728 w 4642135"/>
              <a:gd name="connsiteY303" fmla="*/ 1176274 h 5669049"/>
              <a:gd name="connsiteX304" fmla="*/ 270029 w 4642135"/>
              <a:gd name="connsiteY304" fmla="*/ 880042 h 5669049"/>
              <a:gd name="connsiteX305" fmla="*/ 449498 w 4642135"/>
              <a:gd name="connsiteY305" fmla="*/ 629219 h 5669049"/>
              <a:gd name="connsiteX306" fmla="*/ 200836 w 4642135"/>
              <a:gd name="connsiteY306" fmla="*/ 849770 h 5669049"/>
              <a:gd name="connsiteX307" fmla="*/ 14881 w 4642135"/>
              <a:gd name="connsiteY307" fmla="*/ 1128704 h 5669049"/>
              <a:gd name="connsiteX308" fmla="*/ 6232 w 4642135"/>
              <a:gd name="connsiteY308" fmla="*/ 1046537 h 5669049"/>
              <a:gd name="connsiteX309" fmla="*/ 32179 w 4642135"/>
              <a:gd name="connsiteY309" fmla="*/ 973020 h 5669049"/>
              <a:gd name="connsiteX310" fmla="*/ 512203 w 4642135"/>
              <a:gd name="connsiteY310" fmla="*/ 501646 h 5669049"/>
              <a:gd name="connsiteX311" fmla="*/ 594369 w 4642135"/>
              <a:gd name="connsiteY311" fmla="*/ 467050 h 5669049"/>
              <a:gd name="connsiteX312" fmla="*/ 168403 w 4642135"/>
              <a:gd name="connsiteY312" fmla="*/ 557865 h 5669049"/>
              <a:gd name="connsiteX313" fmla="*/ 272192 w 4642135"/>
              <a:gd name="connsiteY313" fmla="*/ 488672 h 5669049"/>
              <a:gd name="connsiteX314" fmla="*/ 391116 w 4642135"/>
              <a:gd name="connsiteY314" fmla="*/ 412992 h 5669049"/>
              <a:gd name="connsiteX315" fmla="*/ 525176 w 4642135"/>
              <a:gd name="connsiteY315" fmla="*/ 378396 h 5669049"/>
              <a:gd name="connsiteX316" fmla="*/ 661401 w 4642135"/>
              <a:gd name="connsiteY316" fmla="*/ 363261 h 5669049"/>
              <a:gd name="connsiteX317" fmla="*/ 434361 w 4642135"/>
              <a:gd name="connsiteY317" fmla="*/ 324340 h 5669049"/>
              <a:gd name="connsiteX318" fmla="*/ 507878 w 4642135"/>
              <a:gd name="connsiteY318" fmla="*/ 313527 h 5669049"/>
              <a:gd name="connsiteX319" fmla="*/ 507878 w 4642135"/>
              <a:gd name="connsiteY319" fmla="*/ 309203 h 5669049"/>
              <a:gd name="connsiteX320" fmla="*/ 417063 w 4642135"/>
              <a:gd name="connsiteY320" fmla="*/ 309203 h 5669049"/>
              <a:gd name="connsiteX321" fmla="*/ 881952 w 4642135"/>
              <a:gd name="connsiteY321" fmla="*/ 276770 h 5669049"/>
              <a:gd name="connsiteX322" fmla="*/ 1067907 w 4642135"/>
              <a:gd name="connsiteY322" fmla="*/ 298393 h 5669049"/>
              <a:gd name="connsiteX323" fmla="*/ 1223590 w 4642135"/>
              <a:gd name="connsiteY323" fmla="*/ 371910 h 5669049"/>
              <a:gd name="connsiteX324" fmla="*/ 1258187 w 4642135"/>
              <a:gd name="connsiteY324" fmla="*/ 367585 h 5669049"/>
              <a:gd name="connsiteX325" fmla="*/ 1640907 w 4642135"/>
              <a:gd name="connsiteY325" fmla="*/ 30271 h 5669049"/>
              <a:gd name="connsiteX326" fmla="*/ 1716587 w 4642135"/>
              <a:gd name="connsiteY326" fmla="*/ 0 h 5669049"/>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683120 w 4642135"/>
              <a:gd name="connsiteY240" fmla="*/ 5563514 h 5643471"/>
              <a:gd name="connsiteX241" fmla="*/ 2693498 w 4642135"/>
              <a:gd name="connsiteY241" fmla="*/ 5563913 h 5643471"/>
              <a:gd name="connsiteX242" fmla="*/ 2693498 w 4642135"/>
              <a:gd name="connsiteY242" fmla="*/ 5614498 h 5643471"/>
              <a:gd name="connsiteX243" fmla="*/ 2274452 w 4642135"/>
              <a:gd name="connsiteY243" fmla="*/ 5598110 h 5643471"/>
              <a:gd name="connsiteX244" fmla="*/ 2360943 w 4642135"/>
              <a:gd name="connsiteY244" fmla="*/ 5524593 h 5643471"/>
              <a:gd name="connsiteX245" fmla="*/ 2700418 w 4642135"/>
              <a:gd name="connsiteY245" fmla="*/ 4800235 h 5643471"/>
              <a:gd name="connsiteX246" fmla="*/ 2851777 w 4642135"/>
              <a:gd name="connsiteY246" fmla="*/ 4454272 h 5643471"/>
              <a:gd name="connsiteX247" fmla="*/ 2856101 w 4642135"/>
              <a:gd name="connsiteY247" fmla="*/ 4395889 h 5643471"/>
              <a:gd name="connsiteX248" fmla="*/ 2581495 w 4642135"/>
              <a:gd name="connsiteY248" fmla="*/ 3515847 h 5643471"/>
              <a:gd name="connsiteX249" fmla="*/ 1854973 w 4642135"/>
              <a:gd name="connsiteY249" fmla="*/ 2006584 h 5643471"/>
              <a:gd name="connsiteX250" fmla="*/ 1502522 w 4642135"/>
              <a:gd name="connsiteY250" fmla="*/ 1258440 h 5643471"/>
              <a:gd name="connsiteX251" fmla="*/ 1489548 w 4642135"/>
              <a:gd name="connsiteY251" fmla="*/ 1228168 h 5643471"/>
              <a:gd name="connsiteX252" fmla="*/ 1485224 w 4642135"/>
              <a:gd name="connsiteY252" fmla="*/ 1273574 h 5643471"/>
              <a:gd name="connsiteX253" fmla="*/ 1379274 w 4642135"/>
              <a:gd name="connsiteY253" fmla="*/ 1068160 h 5643471"/>
              <a:gd name="connsiteX254" fmla="*/ 1476574 w 4642135"/>
              <a:gd name="connsiteY254" fmla="*/ 1392500 h 5643471"/>
              <a:gd name="connsiteX255" fmla="*/ 1426843 w 4642135"/>
              <a:gd name="connsiteY255" fmla="*/ 1366553 h 5643471"/>
              <a:gd name="connsiteX256" fmla="*/ 1498197 w 4642135"/>
              <a:gd name="connsiteY256" fmla="*/ 1535210 h 5643471"/>
              <a:gd name="connsiteX257" fmla="*/ 1487387 w 4642135"/>
              <a:gd name="connsiteY257" fmla="*/ 1539535 h 5643471"/>
              <a:gd name="connsiteX258" fmla="*/ 1405221 w 4642135"/>
              <a:gd name="connsiteY258" fmla="*/ 1457368 h 5643471"/>
              <a:gd name="connsiteX259" fmla="*/ 1398733 w 4642135"/>
              <a:gd name="connsiteY259" fmla="*/ 1461693 h 5643471"/>
              <a:gd name="connsiteX260" fmla="*/ 1465764 w 4642135"/>
              <a:gd name="connsiteY260" fmla="*/ 1649809 h 5643471"/>
              <a:gd name="connsiteX261" fmla="*/ 1470089 w 4642135"/>
              <a:gd name="connsiteY261" fmla="*/ 1682244 h 5643471"/>
              <a:gd name="connsiteX262" fmla="*/ 1441978 w 4642135"/>
              <a:gd name="connsiteY262" fmla="*/ 1669271 h 5643471"/>
              <a:gd name="connsiteX263" fmla="*/ 1364137 w 4642135"/>
              <a:gd name="connsiteY263" fmla="*/ 1626025 h 5643471"/>
              <a:gd name="connsiteX264" fmla="*/ 1472250 w 4642135"/>
              <a:gd name="connsiteY264" fmla="*/ 1820629 h 5643471"/>
              <a:gd name="connsiteX265" fmla="*/ 1480899 w 4642135"/>
              <a:gd name="connsiteY265" fmla="*/ 1855226 h 5643471"/>
              <a:gd name="connsiteX266" fmla="*/ 1450627 w 4642135"/>
              <a:gd name="connsiteY266" fmla="*/ 1844413 h 5643471"/>
              <a:gd name="connsiteX267" fmla="*/ 1301432 w 4642135"/>
              <a:gd name="connsiteY267" fmla="*/ 1693054 h 5643471"/>
              <a:gd name="connsiteX268" fmla="*/ 1262511 w 4642135"/>
              <a:gd name="connsiteY268" fmla="*/ 1641160 h 5643471"/>
              <a:gd name="connsiteX269" fmla="*/ 1498197 w 4642135"/>
              <a:gd name="connsiteY269" fmla="*/ 2095236 h 5643471"/>
              <a:gd name="connsiteX270" fmla="*/ 1305756 w 4642135"/>
              <a:gd name="connsiteY270" fmla="*/ 1857387 h 5643471"/>
              <a:gd name="connsiteX271" fmla="*/ 1264672 w 4642135"/>
              <a:gd name="connsiteY271" fmla="*/ 1775221 h 5643471"/>
              <a:gd name="connsiteX272" fmla="*/ 1281970 w 4642135"/>
              <a:gd name="connsiteY272" fmla="*/ 2002260 h 5643471"/>
              <a:gd name="connsiteX273" fmla="*/ 1154398 w 4642135"/>
              <a:gd name="connsiteY273" fmla="*/ 1738463 h 5643471"/>
              <a:gd name="connsiteX274" fmla="*/ 1141424 w 4642135"/>
              <a:gd name="connsiteY274" fmla="*/ 1876848 h 5643471"/>
              <a:gd name="connsiteX275" fmla="*/ 1007363 w 4642135"/>
              <a:gd name="connsiteY275" fmla="*/ 1150326 h 5643471"/>
              <a:gd name="connsiteX276" fmla="*/ 955469 w 4642135"/>
              <a:gd name="connsiteY276" fmla="*/ 1219519 h 5643471"/>
              <a:gd name="connsiteX277" fmla="*/ 923034 w 4642135"/>
              <a:gd name="connsiteY277" fmla="*/ 1295197 h 5643471"/>
              <a:gd name="connsiteX278" fmla="*/ 886276 w 4642135"/>
              <a:gd name="connsiteY278" fmla="*/ 1403311 h 5643471"/>
              <a:gd name="connsiteX279" fmla="*/ 860329 w 4642135"/>
              <a:gd name="connsiteY279" fmla="*/ 1213031 h 5643471"/>
              <a:gd name="connsiteX280" fmla="*/ 806271 w 4642135"/>
              <a:gd name="connsiteY280" fmla="*/ 1669271 h 5643471"/>
              <a:gd name="connsiteX281" fmla="*/ 713295 w 4642135"/>
              <a:gd name="connsiteY281" fmla="*/ 1511424 h 5643471"/>
              <a:gd name="connsiteX282" fmla="*/ 713295 w 4642135"/>
              <a:gd name="connsiteY282" fmla="*/ 1693054 h 5643471"/>
              <a:gd name="connsiteX283" fmla="*/ 704646 w 4642135"/>
              <a:gd name="connsiteY283" fmla="*/ 1719002 h 5643471"/>
              <a:gd name="connsiteX284" fmla="*/ 678699 w 4642135"/>
              <a:gd name="connsiteY284" fmla="*/ 1697379 h 5643471"/>
              <a:gd name="connsiteX285" fmla="*/ 603018 w 4642135"/>
              <a:gd name="connsiteY285" fmla="*/ 1567643 h 5643471"/>
              <a:gd name="connsiteX286" fmla="*/ 568422 w 4642135"/>
              <a:gd name="connsiteY286" fmla="*/ 1468179 h 5643471"/>
              <a:gd name="connsiteX287" fmla="*/ 752216 w 4642135"/>
              <a:gd name="connsiteY287" fmla="*/ 960047 h 5643471"/>
              <a:gd name="connsiteX288" fmla="*/ 920873 w 4642135"/>
              <a:gd name="connsiteY288" fmla="*/ 735171 h 5643471"/>
              <a:gd name="connsiteX289" fmla="*/ 953306 w 4642135"/>
              <a:gd name="connsiteY289" fmla="*/ 683276 h 5643471"/>
              <a:gd name="connsiteX290" fmla="*/ 959793 w 4642135"/>
              <a:gd name="connsiteY290" fmla="*/ 663815 h 5643471"/>
              <a:gd name="connsiteX291" fmla="*/ 942495 w 4642135"/>
              <a:gd name="connsiteY291" fmla="*/ 672464 h 5643471"/>
              <a:gd name="connsiteX292" fmla="*/ 747891 w 4642135"/>
              <a:gd name="connsiteY292" fmla="*/ 938424 h 5643471"/>
              <a:gd name="connsiteX293" fmla="*/ 728430 w 4642135"/>
              <a:gd name="connsiteY293" fmla="*/ 955722 h 5643471"/>
              <a:gd name="connsiteX294" fmla="*/ 817084 w 4642135"/>
              <a:gd name="connsiteY294" fmla="*/ 711385 h 5643471"/>
              <a:gd name="connsiteX295" fmla="*/ 548963 w 4642135"/>
              <a:gd name="connsiteY295" fmla="*/ 1040049 h 5643471"/>
              <a:gd name="connsiteX296" fmla="*/ 672211 w 4642135"/>
              <a:gd name="connsiteY296" fmla="*/ 750306 h 5643471"/>
              <a:gd name="connsiteX297" fmla="*/ 460308 w 4642135"/>
              <a:gd name="connsiteY297" fmla="*/ 979506 h 5643471"/>
              <a:gd name="connsiteX298" fmla="*/ 492744 w 4642135"/>
              <a:gd name="connsiteY298" fmla="*/ 838960 h 5643471"/>
              <a:gd name="connsiteX299" fmla="*/ 345709 w 4642135"/>
              <a:gd name="connsiteY299" fmla="*/ 1046537 h 5643471"/>
              <a:gd name="connsiteX300" fmla="*/ 542475 w 4642135"/>
              <a:gd name="connsiteY300" fmla="*/ 609759 h 5643471"/>
              <a:gd name="connsiteX301" fmla="*/ 466796 w 4642135"/>
              <a:gd name="connsiteY301" fmla="*/ 687601 h 5643471"/>
              <a:gd name="connsiteX302" fmla="*/ 198675 w 4642135"/>
              <a:gd name="connsiteY302" fmla="*/ 1143838 h 5643471"/>
              <a:gd name="connsiteX303" fmla="*/ 172728 w 4642135"/>
              <a:gd name="connsiteY303" fmla="*/ 1176274 h 5643471"/>
              <a:gd name="connsiteX304" fmla="*/ 270029 w 4642135"/>
              <a:gd name="connsiteY304" fmla="*/ 880042 h 5643471"/>
              <a:gd name="connsiteX305" fmla="*/ 449498 w 4642135"/>
              <a:gd name="connsiteY305" fmla="*/ 629219 h 5643471"/>
              <a:gd name="connsiteX306" fmla="*/ 200836 w 4642135"/>
              <a:gd name="connsiteY306" fmla="*/ 849770 h 5643471"/>
              <a:gd name="connsiteX307" fmla="*/ 14881 w 4642135"/>
              <a:gd name="connsiteY307" fmla="*/ 1128704 h 5643471"/>
              <a:gd name="connsiteX308" fmla="*/ 6232 w 4642135"/>
              <a:gd name="connsiteY308" fmla="*/ 1046537 h 5643471"/>
              <a:gd name="connsiteX309" fmla="*/ 32179 w 4642135"/>
              <a:gd name="connsiteY309" fmla="*/ 973020 h 5643471"/>
              <a:gd name="connsiteX310" fmla="*/ 512203 w 4642135"/>
              <a:gd name="connsiteY310" fmla="*/ 501646 h 5643471"/>
              <a:gd name="connsiteX311" fmla="*/ 594369 w 4642135"/>
              <a:gd name="connsiteY311" fmla="*/ 467050 h 5643471"/>
              <a:gd name="connsiteX312" fmla="*/ 168403 w 4642135"/>
              <a:gd name="connsiteY312" fmla="*/ 557865 h 5643471"/>
              <a:gd name="connsiteX313" fmla="*/ 272192 w 4642135"/>
              <a:gd name="connsiteY313" fmla="*/ 488672 h 5643471"/>
              <a:gd name="connsiteX314" fmla="*/ 391116 w 4642135"/>
              <a:gd name="connsiteY314" fmla="*/ 412992 h 5643471"/>
              <a:gd name="connsiteX315" fmla="*/ 525176 w 4642135"/>
              <a:gd name="connsiteY315" fmla="*/ 378396 h 5643471"/>
              <a:gd name="connsiteX316" fmla="*/ 661401 w 4642135"/>
              <a:gd name="connsiteY316" fmla="*/ 363261 h 5643471"/>
              <a:gd name="connsiteX317" fmla="*/ 434361 w 4642135"/>
              <a:gd name="connsiteY317" fmla="*/ 324340 h 5643471"/>
              <a:gd name="connsiteX318" fmla="*/ 507878 w 4642135"/>
              <a:gd name="connsiteY318" fmla="*/ 313527 h 5643471"/>
              <a:gd name="connsiteX319" fmla="*/ 507878 w 4642135"/>
              <a:gd name="connsiteY319" fmla="*/ 309203 h 5643471"/>
              <a:gd name="connsiteX320" fmla="*/ 417063 w 4642135"/>
              <a:gd name="connsiteY320" fmla="*/ 309203 h 5643471"/>
              <a:gd name="connsiteX321" fmla="*/ 881952 w 4642135"/>
              <a:gd name="connsiteY321" fmla="*/ 276770 h 5643471"/>
              <a:gd name="connsiteX322" fmla="*/ 1067907 w 4642135"/>
              <a:gd name="connsiteY322" fmla="*/ 298393 h 5643471"/>
              <a:gd name="connsiteX323" fmla="*/ 1223590 w 4642135"/>
              <a:gd name="connsiteY323" fmla="*/ 371910 h 5643471"/>
              <a:gd name="connsiteX324" fmla="*/ 1258187 w 4642135"/>
              <a:gd name="connsiteY324" fmla="*/ 367585 h 5643471"/>
              <a:gd name="connsiteX325" fmla="*/ 1640907 w 4642135"/>
              <a:gd name="connsiteY325" fmla="*/ 30271 h 5643471"/>
              <a:gd name="connsiteX326" fmla="*/ 1716587 w 4642135"/>
              <a:gd name="connsiteY326"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683120 w 4642135"/>
              <a:gd name="connsiteY240" fmla="*/ 5563514 h 5643471"/>
              <a:gd name="connsiteX241" fmla="*/ 2693498 w 4642135"/>
              <a:gd name="connsiteY241" fmla="*/ 5614498 h 5643471"/>
              <a:gd name="connsiteX242" fmla="*/ 2274452 w 4642135"/>
              <a:gd name="connsiteY242" fmla="*/ 5598110 h 5643471"/>
              <a:gd name="connsiteX243" fmla="*/ 2360943 w 4642135"/>
              <a:gd name="connsiteY243" fmla="*/ 5524593 h 5643471"/>
              <a:gd name="connsiteX244" fmla="*/ 2700418 w 4642135"/>
              <a:gd name="connsiteY244" fmla="*/ 4800235 h 5643471"/>
              <a:gd name="connsiteX245" fmla="*/ 2851777 w 4642135"/>
              <a:gd name="connsiteY245" fmla="*/ 4454272 h 5643471"/>
              <a:gd name="connsiteX246" fmla="*/ 2856101 w 4642135"/>
              <a:gd name="connsiteY246" fmla="*/ 4395889 h 5643471"/>
              <a:gd name="connsiteX247" fmla="*/ 2581495 w 4642135"/>
              <a:gd name="connsiteY247" fmla="*/ 3515847 h 5643471"/>
              <a:gd name="connsiteX248" fmla="*/ 1854973 w 4642135"/>
              <a:gd name="connsiteY248" fmla="*/ 2006584 h 5643471"/>
              <a:gd name="connsiteX249" fmla="*/ 1502522 w 4642135"/>
              <a:gd name="connsiteY249" fmla="*/ 1258440 h 5643471"/>
              <a:gd name="connsiteX250" fmla="*/ 1489548 w 4642135"/>
              <a:gd name="connsiteY250" fmla="*/ 1228168 h 5643471"/>
              <a:gd name="connsiteX251" fmla="*/ 1485224 w 4642135"/>
              <a:gd name="connsiteY251" fmla="*/ 1273574 h 5643471"/>
              <a:gd name="connsiteX252" fmla="*/ 1379274 w 4642135"/>
              <a:gd name="connsiteY252" fmla="*/ 1068160 h 5643471"/>
              <a:gd name="connsiteX253" fmla="*/ 1476574 w 4642135"/>
              <a:gd name="connsiteY253" fmla="*/ 1392500 h 5643471"/>
              <a:gd name="connsiteX254" fmla="*/ 1426843 w 4642135"/>
              <a:gd name="connsiteY254" fmla="*/ 1366553 h 5643471"/>
              <a:gd name="connsiteX255" fmla="*/ 1498197 w 4642135"/>
              <a:gd name="connsiteY255" fmla="*/ 1535210 h 5643471"/>
              <a:gd name="connsiteX256" fmla="*/ 1487387 w 4642135"/>
              <a:gd name="connsiteY256" fmla="*/ 1539535 h 5643471"/>
              <a:gd name="connsiteX257" fmla="*/ 1405221 w 4642135"/>
              <a:gd name="connsiteY257" fmla="*/ 1457368 h 5643471"/>
              <a:gd name="connsiteX258" fmla="*/ 1398733 w 4642135"/>
              <a:gd name="connsiteY258" fmla="*/ 1461693 h 5643471"/>
              <a:gd name="connsiteX259" fmla="*/ 1465764 w 4642135"/>
              <a:gd name="connsiteY259" fmla="*/ 1649809 h 5643471"/>
              <a:gd name="connsiteX260" fmla="*/ 1470089 w 4642135"/>
              <a:gd name="connsiteY260" fmla="*/ 1682244 h 5643471"/>
              <a:gd name="connsiteX261" fmla="*/ 1441978 w 4642135"/>
              <a:gd name="connsiteY261" fmla="*/ 1669271 h 5643471"/>
              <a:gd name="connsiteX262" fmla="*/ 1364137 w 4642135"/>
              <a:gd name="connsiteY262" fmla="*/ 1626025 h 5643471"/>
              <a:gd name="connsiteX263" fmla="*/ 1472250 w 4642135"/>
              <a:gd name="connsiteY263" fmla="*/ 1820629 h 5643471"/>
              <a:gd name="connsiteX264" fmla="*/ 1480899 w 4642135"/>
              <a:gd name="connsiteY264" fmla="*/ 1855226 h 5643471"/>
              <a:gd name="connsiteX265" fmla="*/ 1450627 w 4642135"/>
              <a:gd name="connsiteY265" fmla="*/ 1844413 h 5643471"/>
              <a:gd name="connsiteX266" fmla="*/ 1301432 w 4642135"/>
              <a:gd name="connsiteY266" fmla="*/ 1693054 h 5643471"/>
              <a:gd name="connsiteX267" fmla="*/ 1262511 w 4642135"/>
              <a:gd name="connsiteY267" fmla="*/ 1641160 h 5643471"/>
              <a:gd name="connsiteX268" fmla="*/ 1498197 w 4642135"/>
              <a:gd name="connsiteY268" fmla="*/ 2095236 h 5643471"/>
              <a:gd name="connsiteX269" fmla="*/ 1305756 w 4642135"/>
              <a:gd name="connsiteY269" fmla="*/ 1857387 h 5643471"/>
              <a:gd name="connsiteX270" fmla="*/ 1264672 w 4642135"/>
              <a:gd name="connsiteY270" fmla="*/ 1775221 h 5643471"/>
              <a:gd name="connsiteX271" fmla="*/ 1281970 w 4642135"/>
              <a:gd name="connsiteY271" fmla="*/ 2002260 h 5643471"/>
              <a:gd name="connsiteX272" fmla="*/ 1154398 w 4642135"/>
              <a:gd name="connsiteY272" fmla="*/ 1738463 h 5643471"/>
              <a:gd name="connsiteX273" fmla="*/ 1141424 w 4642135"/>
              <a:gd name="connsiteY273" fmla="*/ 1876848 h 5643471"/>
              <a:gd name="connsiteX274" fmla="*/ 1007363 w 4642135"/>
              <a:gd name="connsiteY274" fmla="*/ 1150326 h 5643471"/>
              <a:gd name="connsiteX275" fmla="*/ 955469 w 4642135"/>
              <a:gd name="connsiteY275" fmla="*/ 1219519 h 5643471"/>
              <a:gd name="connsiteX276" fmla="*/ 923034 w 4642135"/>
              <a:gd name="connsiteY276" fmla="*/ 1295197 h 5643471"/>
              <a:gd name="connsiteX277" fmla="*/ 886276 w 4642135"/>
              <a:gd name="connsiteY277" fmla="*/ 1403311 h 5643471"/>
              <a:gd name="connsiteX278" fmla="*/ 860329 w 4642135"/>
              <a:gd name="connsiteY278" fmla="*/ 1213031 h 5643471"/>
              <a:gd name="connsiteX279" fmla="*/ 806271 w 4642135"/>
              <a:gd name="connsiteY279" fmla="*/ 1669271 h 5643471"/>
              <a:gd name="connsiteX280" fmla="*/ 713295 w 4642135"/>
              <a:gd name="connsiteY280" fmla="*/ 1511424 h 5643471"/>
              <a:gd name="connsiteX281" fmla="*/ 713295 w 4642135"/>
              <a:gd name="connsiteY281" fmla="*/ 1693054 h 5643471"/>
              <a:gd name="connsiteX282" fmla="*/ 704646 w 4642135"/>
              <a:gd name="connsiteY282" fmla="*/ 1719002 h 5643471"/>
              <a:gd name="connsiteX283" fmla="*/ 678699 w 4642135"/>
              <a:gd name="connsiteY283" fmla="*/ 1697379 h 5643471"/>
              <a:gd name="connsiteX284" fmla="*/ 603018 w 4642135"/>
              <a:gd name="connsiteY284" fmla="*/ 1567643 h 5643471"/>
              <a:gd name="connsiteX285" fmla="*/ 568422 w 4642135"/>
              <a:gd name="connsiteY285" fmla="*/ 1468179 h 5643471"/>
              <a:gd name="connsiteX286" fmla="*/ 752216 w 4642135"/>
              <a:gd name="connsiteY286" fmla="*/ 960047 h 5643471"/>
              <a:gd name="connsiteX287" fmla="*/ 920873 w 4642135"/>
              <a:gd name="connsiteY287" fmla="*/ 735171 h 5643471"/>
              <a:gd name="connsiteX288" fmla="*/ 953306 w 4642135"/>
              <a:gd name="connsiteY288" fmla="*/ 683276 h 5643471"/>
              <a:gd name="connsiteX289" fmla="*/ 959793 w 4642135"/>
              <a:gd name="connsiteY289" fmla="*/ 663815 h 5643471"/>
              <a:gd name="connsiteX290" fmla="*/ 942495 w 4642135"/>
              <a:gd name="connsiteY290" fmla="*/ 672464 h 5643471"/>
              <a:gd name="connsiteX291" fmla="*/ 747891 w 4642135"/>
              <a:gd name="connsiteY291" fmla="*/ 938424 h 5643471"/>
              <a:gd name="connsiteX292" fmla="*/ 728430 w 4642135"/>
              <a:gd name="connsiteY292" fmla="*/ 955722 h 5643471"/>
              <a:gd name="connsiteX293" fmla="*/ 817084 w 4642135"/>
              <a:gd name="connsiteY293" fmla="*/ 711385 h 5643471"/>
              <a:gd name="connsiteX294" fmla="*/ 548963 w 4642135"/>
              <a:gd name="connsiteY294" fmla="*/ 1040049 h 5643471"/>
              <a:gd name="connsiteX295" fmla="*/ 672211 w 4642135"/>
              <a:gd name="connsiteY295" fmla="*/ 750306 h 5643471"/>
              <a:gd name="connsiteX296" fmla="*/ 460308 w 4642135"/>
              <a:gd name="connsiteY296" fmla="*/ 979506 h 5643471"/>
              <a:gd name="connsiteX297" fmla="*/ 492744 w 4642135"/>
              <a:gd name="connsiteY297" fmla="*/ 838960 h 5643471"/>
              <a:gd name="connsiteX298" fmla="*/ 345709 w 4642135"/>
              <a:gd name="connsiteY298" fmla="*/ 1046537 h 5643471"/>
              <a:gd name="connsiteX299" fmla="*/ 542475 w 4642135"/>
              <a:gd name="connsiteY299" fmla="*/ 609759 h 5643471"/>
              <a:gd name="connsiteX300" fmla="*/ 466796 w 4642135"/>
              <a:gd name="connsiteY300" fmla="*/ 687601 h 5643471"/>
              <a:gd name="connsiteX301" fmla="*/ 198675 w 4642135"/>
              <a:gd name="connsiteY301" fmla="*/ 1143838 h 5643471"/>
              <a:gd name="connsiteX302" fmla="*/ 172728 w 4642135"/>
              <a:gd name="connsiteY302" fmla="*/ 1176274 h 5643471"/>
              <a:gd name="connsiteX303" fmla="*/ 270029 w 4642135"/>
              <a:gd name="connsiteY303" fmla="*/ 880042 h 5643471"/>
              <a:gd name="connsiteX304" fmla="*/ 449498 w 4642135"/>
              <a:gd name="connsiteY304" fmla="*/ 629219 h 5643471"/>
              <a:gd name="connsiteX305" fmla="*/ 200836 w 4642135"/>
              <a:gd name="connsiteY305" fmla="*/ 849770 h 5643471"/>
              <a:gd name="connsiteX306" fmla="*/ 14881 w 4642135"/>
              <a:gd name="connsiteY306" fmla="*/ 1128704 h 5643471"/>
              <a:gd name="connsiteX307" fmla="*/ 6232 w 4642135"/>
              <a:gd name="connsiteY307" fmla="*/ 1046537 h 5643471"/>
              <a:gd name="connsiteX308" fmla="*/ 32179 w 4642135"/>
              <a:gd name="connsiteY308" fmla="*/ 973020 h 5643471"/>
              <a:gd name="connsiteX309" fmla="*/ 512203 w 4642135"/>
              <a:gd name="connsiteY309" fmla="*/ 501646 h 5643471"/>
              <a:gd name="connsiteX310" fmla="*/ 594369 w 4642135"/>
              <a:gd name="connsiteY310" fmla="*/ 467050 h 5643471"/>
              <a:gd name="connsiteX311" fmla="*/ 168403 w 4642135"/>
              <a:gd name="connsiteY311" fmla="*/ 557865 h 5643471"/>
              <a:gd name="connsiteX312" fmla="*/ 272192 w 4642135"/>
              <a:gd name="connsiteY312" fmla="*/ 488672 h 5643471"/>
              <a:gd name="connsiteX313" fmla="*/ 391116 w 4642135"/>
              <a:gd name="connsiteY313" fmla="*/ 412992 h 5643471"/>
              <a:gd name="connsiteX314" fmla="*/ 525176 w 4642135"/>
              <a:gd name="connsiteY314" fmla="*/ 378396 h 5643471"/>
              <a:gd name="connsiteX315" fmla="*/ 661401 w 4642135"/>
              <a:gd name="connsiteY315" fmla="*/ 363261 h 5643471"/>
              <a:gd name="connsiteX316" fmla="*/ 434361 w 4642135"/>
              <a:gd name="connsiteY316" fmla="*/ 324340 h 5643471"/>
              <a:gd name="connsiteX317" fmla="*/ 507878 w 4642135"/>
              <a:gd name="connsiteY317" fmla="*/ 313527 h 5643471"/>
              <a:gd name="connsiteX318" fmla="*/ 507878 w 4642135"/>
              <a:gd name="connsiteY318" fmla="*/ 309203 h 5643471"/>
              <a:gd name="connsiteX319" fmla="*/ 417063 w 4642135"/>
              <a:gd name="connsiteY319" fmla="*/ 309203 h 5643471"/>
              <a:gd name="connsiteX320" fmla="*/ 881952 w 4642135"/>
              <a:gd name="connsiteY320" fmla="*/ 276770 h 5643471"/>
              <a:gd name="connsiteX321" fmla="*/ 1067907 w 4642135"/>
              <a:gd name="connsiteY321" fmla="*/ 298393 h 5643471"/>
              <a:gd name="connsiteX322" fmla="*/ 1223590 w 4642135"/>
              <a:gd name="connsiteY322" fmla="*/ 371910 h 5643471"/>
              <a:gd name="connsiteX323" fmla="*/ 1258187 w 4642135"/>
              <a:gd name="connsiteY323" fmla="*/ 367585 h 5643471"/>
              <a:gd name="connsiteX324" fmla="*/ 1640907 w 4642135"/>
              <a:gd name="connsiteY324" fmla="*/ 30271 h 5643471"/>
              <a:gd name="connsiteX325" fmla="*/ 1716587 w 4642135"/>
              <a:gd name="connsiteY325"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693498 w 4642135"/>
              <a:gd name="connsiteY240" fmla="*/ 5614498 h 5643471"/>
              <a:gd name="connsiteX241" fmla="*/ 2274452 w 4642135"/>
              <a:gd name="connsiteY241" fmla="*/ 5598110 h 5643471"/>
              <a:gd name="connsiteX242" fmla="*/ 2360943 w 4642135"/>
              <a:gd name="connsiteY242" fmla="*/ 5524593 h 5643471"/>
              <a:gd name="connsiteX243" fmla="*/ 2700418 w 4642135"/>
              <a:gd name="connsiteY243" fmla="*/ 4800235 h 5643471"/>
              <a:gd name="connsiteX244" fmla="*/ 2851777 w 4642135"/>
              <a:gd name="connsiteY244" fmla="*/ 4454272 h 5643471"/>
              <a:gd name="connsiteX245" fmla="*/ 2856101 w 4642135"/>
              <a:gd name="connsiteY245" fmla="*/ 4395889 h 5643471"/>
              <a:gd name="connsiteX246" fmla="*/ 2581495 w 4642135"/>
              <a:gd name="connsiteY246" fmla="*/ 3515847 h 5643471"/>
              <a:gd name="connsiteX247" fmla="*/ 1854973 w 4642135"/>
              <a:gd name="connsiteY247" fmla="*/ 2006584 h 5643471"/>
              <a:gd name="connsiteX248" fmla="*/ 1502522 w 4642135"/>
              <a:gd name="connsiteY248" fmla="*/ 1258440 h 5643471"/>
              <a:gd name="connsiteX249" fmla="*/ 1489548 w 4642135"/>
              <a:gd name="connsiteY249" fmla="*/ 1228168 h 5643471"/>
              <a:gd name="connsiteX250" fmla="*/ 1485224 w 4642135"/>
              <a:gd name="connsiteY250" fmla="*/ 1273574 h 5643471"/>
              <a:gd name="connsiteX251" fmla="*/ 1379274 w 4642135"/>
              <a:gd name="connsiteY251" fmla="*/ 1068160 h 5643471"/>
              <a:gd name="connsiteX252" fmla="*/ 1476574 w 4642135"/>
              <a:gd name="connsiteY252" fmla="*/ 1392500 h 5643471"/>
              <a:gd name="connsiteX253" fmla="*/ 1426843 w 4642135"/>
              <a:gd name="connsiteY253" fmla="*/ 1366553 h 5643471"/>
              <a:gd name="connsiteX254" fmla="*/ 1498197 w 4642135"/>
              <a:gd name="connsiteY254" fmla="*/ 1535210 h 5643471"/>
              <a:gd name="connsiteX255" fmla="*/ 1487387 w 4642135"/>
              <a:gd name="connsiteY255" fmla="*/ 1539535 h 5643471"/>
              <a:gd name="connsiteX256" fmla="*/ 1405221 w 4642135"/>
              <a:gd name="connsiteY256" fmla="*/ 1457368 h 5643471"/>
              <a:gd name="connsiteX257" fmla="*/ 1398733 w 4642135"/>
              <a:gd name="connsiteY257" fmla="*/ 1461693 h 5643471"/>
              <a:gd name="connsiteX258" fmla="*/ 1465764 w 4642135"/>
              <a:gd name="connsiteY258" fmla="*/ 1649809 h 5643471"/>
              <a:gd name="connsiteX259" fmla="*/ 1470089 w 4642135"/>
              <a:gd name="connsiteY259" fmla="*/ 1682244 h 5643471"/>
              <a:gd name="connsiteX260" fmla="*/ 1441978 w 4642135"/>
              <a:gd name="connsiteY260" fmla="*/ 1669271 h 5643471"/>
              <a:gd name="connsiteX261" fmla="*/ 1364137 w 4642135"/>
              <a:gd name="connsiteY261" fmla="*/ 1626025 h 5643471"/>
              <a:gd name="connsiteX262" fmla="*/ 1472250 w 4642135"/>
              <a:gd name="connsiteY262" fmla="*/ 1820629 h 5643471"/>
              <a:gd name="connsiteX263" fmla="*/ 1480899 w 4642135"/>
              <a:gd name="connsiteY263" fmla="*/ 1855226 h 5643471"/>
              <a:gd name="connsiteX264" fmla="*/ 1450627 w 4642135"/>
              <a:gd name="connsiteY264" fmla="*/ 1844413 h 5643471"/>
              <a:gd name="connsiteX265" fmla="*/ 1301432 w 4642135"/>
              <a:gd name="connsiteY265" fmla="*/ 1693054 h 5643471"/>
              <a:gd name="connsiteX266" fmla="*/ 1262511 w 4642135"/>
              <a:gd name="connsiteY266" fmla="*/ 1641160 h 5643471"/>
              <a:gd name="connsiteX267" fmla="*/ 1498197 w 4642135"/>
              <a:gd name="connsiteY267" fmla="*/ 2095236 h 5643471"/>
              <a:gd name="connsiteX268" fmla="*/ 1305756 w 4642135"/>
              <a:gd name="connsiteY268" fmla="*/ 1857387 h 5643471"/>
              <a:gd name="connsiteX269" fmla="*/ 1264672 w 4642135"/>
              <a:gd name="connsiteY269" fmla="*/ 1775221 h 5643471"/>
              <a:gd name="connsiteX270" fmla="*/ 1281970 w 4642135"/>
              <a:gd name="connsiteY270" fmla="*/ 2002260 h 5643471"/>
              <a:gd name="connsiteX271" fmla="*/ 1154398 w 4642135"/>
              <a:gd name="connsiteY271" fmla="*/ 1738463 h 5643471"/>
              <a:gd name="connsiteX272" fmla="*/ 1141424 w 4642135"/>
              <a:gd name="connsiteY272" fmla="*/ 1876848 h 5643471"/>
              <a:gd name="connsiteX273" fmla="*/ 1007363 w 4642135"/>
              <a:gd name="connsiteY273" fmla="*/ 1150326 h 5643471"/>
              <a:gd name="connsiteX274" fmla="*/ 955469 w 4642135"/>
              <a:gd name="connsiteY274" fmla="*/ 1219519 h 5643471"/>
              <a:gd name="connsiteX275" fmla="*/ 923034 w 4642135"/>
              <a:gd name="connsiteY275" fmla="*/ 1295197 h 5643471"/>
              <a:gd name="connsiteX276" fmla="*/ 886276 w 4642135"/>
              <a:gd name="connsiteY276" fmla="*/ 1403311 h 5643471"/>
              <a:gd name="connsiteX277" fmla="*/ 860329 w 4642135"/>
              <a:gd name="connsiteY277" fmla="*/ 1213031 h 5643471"/>
              <a:gd name="connsiteX278" fmla="*/ 806271 w 4642135"/>
              <a:gd name="connsiteY278" fmla="*/ 1669271 h 5643471"/>
              <a:gd name="connsiteX279" fmla="*/ 713295 w 4642135"/>
              <a:gd name="connsiteY279" fmla="*/ 1511424 h 5643471"/>
              <a:gd name="connsiteX280" fmla="*/ 713295 w 4642135"/>
              <a:gd name="connsiteY280" fmla="*/ 1693054 h 5643471"/>
              <a:gd name="connsiteX281" fmla="*/ 704646 w 4642135"/>
              <a:gd name="connsiteY281" fmla="*/ 1719002 h 5643471"/>
              <a:gd name="connsiteX282" fmla="*/ 678699 w 4642135"/>
              <a:gd name="connsiteY282" fmla="*/ 1697379 h 5643471"/>
              <a:gd name="connsiteX283" fmla="*/ 603018 w 4642135"/>
              <a:gd name="connsiteY283" fmla="*/ 1567643 h 5643471"/>
              <a:gd name="connsiteX284" fmla="*/ 568422 w 4642135"/>
              <a:gd name="connsiteY284" fmla="*/ 1468179 h 5643471"/>
              <a:gd name="connsiteX285" fmla="*/ 752216 w 4642135"/>
              <a:gd name="connsiteY285" fmla="*/ 960047 h 5643471"/>
              <a:gd name="connsiteX286" fmla="*/ 920873 w 4642135"/>
              <a:gd name="connsiteY286" fmla="*/ 735171 h 5643471"/>
              <a:gd name="connsiteX287" fmla="*/ 953306 w 4642135"/>
              <a:gd name="connsiteY287" fmla="*/ 683276 h 5643471"/>
              <a:gd name="connsiteX288" fmla="*/ 959793 w 4642135"/>
              <a:gd name="connsiteY288" fmla="*/ 663815 h 5643471"/>
              <a:gd name="connsiteX289" fmla="*/ 942495 w 4642135"/>
              <a:gd name="connsiteY289" fmla="*/ 672464 h 5643471"/>
              <a:gd name="connsiteX290" fmla="*/ 747891 w 4642135"/>
              <a:gd name="connsiteY290" fmla="*/ 938424 h 5643471"/>
              <a:gd name="connsiteX291" fmla="*/ 728430 w 4642135"/>
              <a:gd name="connsiteY291" fmla="*/ 955722 h 5643471"/>
              <a:gd name="connsiteX292" fmla="*/ 817084 w 4642135"/>
              <a:gd name="connsiteY292" fmla="*/ 711385 h 5643471"/>
              <a:gd name="connsiteX293" fmla="*/ 548963 w 4642135"/>
              <a:gd name="connsiteY293" fmla="*/ 1040049 h 5643471"/>
              <a:gd name="connsiteX294" fmla="*/ 672211 w 4642135"/>
              <a:gd name="connsiteY294" fmla="*/ 750306 h 5643471"/>
              <a:gd name="connsiteX295" fmla="*/ 460308 w 4642135"/>
              <a:gd name="connsiteY295" fmla="*/ 979506 h 5643471"/>
              <a:gd name="connsiteX296" fmla="*/ 492744 w 4642135"/>
              <a:gd name="connsiteY296" fmla="*/ 838960 h 5643471"/>
              <a:gd name="connsiteX297" fmla="*/ 345709 w 4642135"/>
              <a:gd name="connsiteY297" fmla="*/ 1046537 h 5643471"/>
              <a:gd name="connsiteX298" fmla="*/ 542475 w 4642135"/>
              <a:gd name="connsiteY298" fmla="*/ 609759 h 5643471"/>
              <a:gd name="connsiteX299" fmla="*/ 466796 w 4642135"/>
              <a:gd name="connsiteY299" fmla="*/ 687601 h 5643471"/>
              <a:gd name="connsiteX300" fmla="*/ 198675 w 4642135"/>
              <a:gd name="connsiteY300" fmla="*/ 1143838 h 5643471"/>
              <a:gd name="connsiteX301" fmla="*/ 172728 w 4642135"/>
              <a:gd name="connsiteY301" fmla="*/ 1176274 h 5643471"/>
              <a:gd name="connsiteX302" fmla="*/ 270029 w 4642135"/>
              <a:gd name="connsiteY302" fmla="*/ 880042 h 5643471"/>
              <a:gd name="connsiteX303" fmla="*/ 449498 w 4642135"/>
              <a:gd name="connsiteY303" fmla="*/ 629219 h 5643471"/>
              <a:gd name="connsiteX304" fmla="*/ 200836 w 4642135"/>
              <a:gd name="connsiteY304" fmla="*/ 849770 h 5643471"/>
              <a:gd name="connsiteX305" fmla="*/ 14881 w 4642135"/>
              <a:gd name="connsiteY305" fmla="*/ 1128704 h 5643471"/>
              <a:gd name="connsiteX306" fmla="*/ 6232 w 4642135"/>
              <a:gd name="connsiteY306" fmla="*/ 1046537 h 5643471"/>
              <a:gd name="connsiteX307" fmla="*/ 32179 w 4642135"/>
              <a:gd name="connsiteY307" fmla="*/ 973020 h 5643471"/>
              <a:gd name="connsiteX308" fmla="*/ 512203 w 4642135"/>
              <a:gd name="connsiteY308" fmla="*/ 501646 h 5643471"/>
              <a:gd name="connsiteX309" fmla="*/ 594369 w 4642135"/>
              <a:gd name="connsiteY309" fmla="*/ 467050 h 5643471"/>
              <a:gd name="connsiteX310" fmla="*/ 168403 w 4642135"/>
              <a:gd name="connsiteY310" fmla="*/ 557865 h 5643471"/>
              <a:gd name="connsiteX311" fmla="*/ 272192 w 4642135"/>
              <a:gd name="connsiteY311" fmla="*/ 488672 h 5643471"/>
              <a:gd name="connsiteX312" fmla="*/ 391116 w 4642135"/>
              <a:gd name="connsiteY312" fmla="*/ 412992 h 5643471"/>
              <a:gd name="connsiteX313" fmla="*/ 525176 w 4642135"/>
              <a:gd name="connsiteY313" fmla="*/ 378396 h 5643471"/>
              <a:gd name="connsiteX314" fmla="*/ 661401 w 4642135"/>
              <a:gd name="connsiteY314" fmla="*/ 363261 h 5643471"/>
              <a:gd name="connsiteX315" fmla="*/ 434361 w 4642135"/>
              <a:gd name="connsiteY315" fmla="*/ 324340 h 5643471"/>
              <a:gd name="connsiteX316" fmla="*/ 507878 w 4642135"/>
              <a:gd name="connsiteY316" fmla="*/ 313527 h 5643471"/>
              <a:gd name="connsiteX317" fmla="*/ 507878 w 4642135"/>
              <a:gd name="connsiteY317" fmla="*/ 309203 h 5643471"/>
              <a:gd name="connsiteX318" fmla="*/ 417063 w 4642135"/>
              <a:gd name="connsiteY318" fmla="*/ 309203 h 5643471"/>
              <a:gd name="connsiteX319" fmla="*/ 881952 w 4642135"/>
              <a:gd name="connsiteY319" fmla="*/ 276770 h 5643471"/>
              <a:gd name="connsiteX320" fmla="*/ 1067907 w 4642135"/>
              <a:gd name="connsiteY320" fmla="*/ 298393 h 5643471"/>
              <a:gd name="connsiteX321" fmla="*/ 1223590 w 4642135"/>
              <a:gd name="connsiteY321" fmla="*/ 371910 h 5643471"/>
              <a:gd name="connsiteX322" fmla="*/ 1258187 w 4642135"/>
              <a:gd name="connsiteY322" fmla="*/ 367585 h 5643471"/>
              <a:gd name="connsiteX323" fmla="*/ 1640907 w 4642135"/>
              <a:gd name="connsiteY323" fmla="*/ 30271 h 5643471"/>
              <a:gd name="connsiteX324" fmla="*/ 1716587 w 4642135"/>
              <a:gd name="connsiteY324"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50780"/>
              <a:gd name="connsiteX1" fmla="*/ 4211845 w 4642135"/>
              <a:gd name="connsiteY1" fmla="*/ 1535210 h 5650780"/>
              <a:gd name="connsiteX2" fmla="*/ 4281037 w 4642135"/>
              <a:gd name="connsiteY2" fmla="*/ 1582780 h 5650780"/>
              <a:gd name="connsiteX3" fmla="*/ 4300497 w 4642135"/>
              <a:gd name="connsiteY3" fmla="*/ 1587104 h 5650780"/>
              <a:gd name="connsiteX4" fmla="*/ 4291848 w 4642135"/>
              <a:gd name="connsiteY4" fmla="*/ 1565482 h 5650780"/>
              <a:gd name="connsiteX5" fmla="*/ 4214006 w 4642135"/>
              <a:gd name="connsiteY5" fmla="*/ 1528722 h 5650780"/>
              <a:gd name="connsiteX6" fmla="*/ 3165036 w 4642135"/>
              <a:gd name="connsiteY6" fmla="*/ 1460611 h 5650780"/>
              <a:gd name="connsiteX7" fmla="*/ 3148009 w 4642135"/>
              <a:gd name="connsiteY7" fmla="*/ 1468179 h 5650780"/>
              <a:gd name="connsiteX8" fmla="*/ 2860426 w 4642135"/>
              <a:gd name="connsiteY8" fmla="*/ 1591429 h 5650780"/>
              <a:gd name="connsiteX9" fmla="*/ 2899347 w 4642135"/>
              <a:gd name="connsiteY9" fmla="*/ 1589266 h 5650780"/>
              <a:gd name="connsiteX10" fmla="*/ 3115574 w 4642135"/>
              <a:gd name="connsiteY10" fmla="*/ 1498450 h 5650780"/>
              <a:gd name="connsiteX11" fmla="*/ 3186930 w 4642135"/>
              <a:gd name="connsiteY11" fmla="*/ 1466017 h 5650780"/>
              <a:gd name="connsiteX12" fmla="*/ 3165036 w 4642135"/>
              <a:gd name="connsiteY12" fmla="*/ 1460611 h 5650780"/>
              <a:gd name="connsiteX13" fmla="*/ 2717716 w 4642135"/>
              <a:gd name="connsiteY13" fmla="*/ 1269250 h 5650780"/>
              <a:gd name="connsiteX14" fmla="*/ 2419323 w 4642135"/>
              <a:gd name="connsiteY14" fmla="*/ 1353579 h 5650780"/>
              <a:gd name="connsiteX15" fmla="*/ 2395539 w 4642135"/>
              <a:gd name="connsiteY15" fmla="*/ 1433582 h 5650780"/>
              <a:gd name="connsiteX16" fmla="*/ 2423648 w 4642135"/>
              <a:gd name="connsiteY16" fmla="*/ 1440070 h 5650780"/>
              <a:gd name="connsiteX17" fmla="*/ 2739339 w 4642135"/>
              <a:gd name="connsiteY17" fmla="*/ 1269250 h 5650780"/>
              <a:gd name="connsiteX18" fmla="*/ 2717716 w 4642135"/>
              <a:gd name="connsiteY18" fmla="*/ 1269250 h 5650780"/>
              <a:gd name="connsiteX19" fmla="*/ 1617123 w 4642135"/>
              <a:gd name="connsiteY19" fmla="*/ 1124379 h 5650780"/>
              <a:gd name="connsiteX20" fmla="*/ 1727398 w 4642135"/>
              <a:gd name="connsiteY20" fmla="*/ 1366553 h 5650780"/>
              <a:gd name="connsiteX21" fmla="*/ 1591176 w 4642135"/>
              <a:gd name="connsiteY21" fmla="*/ 1202221 h 5650780"/>
              <a:gd name="connsiteX22" fmla="*/ 1790104 w 4642135"/>
              <a:gd name="connsiteY22" fmla="*/ 1569806 h 5650780"/>
              <a:gd name="connsiteX23" fmla="*/ 2466893 w 4642135"/>
              <a:gd name="connsiteY23" fmla="*/ 2756890 h 5650780"/>
              <a:gd name="connsiteX24" fmla="*/ 2985838 w 4642135"/>
              <a:gd name="connsiteY24" fmla="*/ 3935327 h 5650780"/>
              <a:gd name="connsiteX25" fmla="*/ 2994487 w 4642135"/>
              <a:gd name="connsiteY25" fmla="*/ 3943976 h 5650780"/>
              <a:gd name="connsiteX26" fmla="*/ 2998811 w 4642135"/>
              <a:gd name="connsiteY26" fmla="*/ 3928839 h 5650780"/>
              <a:gd name="connsiteX27" fmla="*/ 3189091 w 4642135"/>
              <a:gd name="connsiteY27" fmla="*/ 2752566 h 5650780"/>
              <a:gd name="connsiteX28" fmla="*/ 3282069 w 4642135"/>
              <a:gd name="connsiteY28" fmla="*/ 2123347 h 5650780"/>
              <a:gd name="connsiteX29" fmla="*/ 3295043 w 4642135"/>
              <a:gd name="connsiteY29" fmla="*/ 2045505 h 5650780"/>
              <a:gd name="connsiteX30" fmla="*/ 3266932 w 4642135"/>
              <a:gd name="connsiteY30" fmla="*/ 2071452 h 5650780"/>
              <a:gd name="connsiteX31" fmla="*/ 3301529 w 4642135"/>
              <a:gd name="connsiteY31" fmla="*/ 1881173 h 5650780"/>
              <a:gd name="connsiteX32" fmla="*/ 3212877 w 4642135"/>
              <a:gd name="connsiteY32" fmla="*/ 2151455 h 5650780"/>
              <a:gd name="connsiteX33" fmla="*/ 3182605 w 4642135"/>
              <a:gd name="connsiteY33" fmla="*/ 2101724 h 5650780"/>
              <a:gd name="connsiteX34" fmla="*/ 3154494 w 4642135"/>
              <a:gd name="connsiteY34" fmla="*/ 2231460 h 5650780"/>
              <a:gd name="connsiteX35" fmla="*/ 3128547 w 4642135"/>
              <a:gd name="connsiteY35" fmla="*/ 2170917 h 5650780"/>
              <a:gd name="connsiteX36" fmla="*/ 3115574 w 4642135"/>
              <a:gd name="connsiteY36" fmla="*/ 2151455 h 5650780"/>
              <a:gd name="connsiteX37" fmla="*/ 3102600 w 4642135"/>
              <a:gd name="connsiteY37" fmla="*/ 2173078 h 5650780"/>
              <a:gd name="connsiteX38" fmla="*/ 3059355 w 4642135"/>
              <a:gd name="connsiteY38" fmla="*/ 2341735 h 5650780"/>
              <a:gd name="connsiteX39" fmla="*/ 2998811 w 4642135"/>
              <a:gd name="connsiteY39" fmla="*/ 2261732 h 5650780"/>
              <a:gd name="connsiteX40" fmla="*/ 2983676 w 4642135"/>
              <a:gd name="connsiteY40" fmla="*/ 2436875 h 5650780"/>
              <a:gd name="connsiteX41" fmla="*/ 2975027 w 4642135"/>
              <a:gd name="connsiteY41" fmla="*/ 2460661 h 5650780"/>
              <a:gd name="connsiteX42" fmla="*/ 2955566 w 4642135"/>
              <a:gd name="connsiteY42" fmla="*/ 2439038 h 5650780"/>
              <a:gd name="connsiteX43" fmla="*/ 2933943 w 4642135"/>
              <a:gd name="connsiteY43" fmla="*/ 2367682 h 5650780"/>
              <a:gd name="connsiteX44" fmla="*/ 2918808 w 4642135"/>
              <a:gd name="connsiteY44" fmla="*/ 2287679 h 5650780"/>
              <a:gd name="connsiteX45" fmla="*/ 2871238 w 4642135"/>
              <a:gd name="connsiteY45" fmla="*/ 2633642 h 5650780"/>
              <a:gd name="connsiteX46" fmla="*/ 2840967 w 4642135"/>
              <a:gd name="connsiteY46" fmla="*/ 2590397 h 5650780"/>
              <a:gd name="connsiteX47" fmla="*/ 2840967 w 4642135"/>
              <a:gd name="connsiteY47" fmla="*/ 2423901 h 5650780"/>
              <a:gd name="connsiteX48" fmla="*/ 2851777 w 4642135"/>
              <a:gd name="connsiteY48" fmla="*/ 2333086 h 5650780"/>
              <a:gd name="connsiteX49" fmla="*/ 2752313 w 4642135"/>
              <a:gd name="connsiteY49" fmla="*/ 2486608 h 5650780"/>
              <a:gd name="connsiteX50" fmla="*/ 2782584 w 4642135"/>
              <a:gd name="connsiteY50" fmla="*/ 2283355 h 5650780"/>
              <a:gd name="connsiteX51" fmla="*/ 2698257 w 4642135"/>
              <a:gd name="connsiteY51" fmla="*/ 2365521 h 5650780"/>
              <a:gd name="connsiteX52" fmla="*/ 2990162 w 4642135"/>
              <a:gd name="connsiteY52" fmla="*/ 1790358 h 5650780"/>
              <a:gd name="connsiteX53" fmla="*/ 2912320 w 4642135"/>
              <a:gd name="connsiteY53" fmla="*/ 1840089 h 5650780"/>
              <a:gd name="connsiteX54" fmla="*/ 2819344 w 4642135"/>
              <a:gd name="connsiteY54" fmla="*/ 1891983 h 5650780"/>
              <a:gd name="connsiteX55" fmla="*/ 2758800 w 4642135"/>
              <a:gd name="connsiteY55" fmla="*/ 1941716 h 5650780"/>
              <a:gd name="connsiteX56" fmla="*/ 2830154 w 4642135"/>
              <a:gd name="connsiteY56" fmla="*/ 1788194 h 5650780"/>
              <a:gd name="connsiteX57" fmla="*/ 2795558 w 4642135"/>
              <a:gd name="connsiteY57" fmla="*/ 1818466 h 5650780"/>
              <a:gd name="connsiteX58" fmla="*/ 2570682 w 4642135"/>
              <a:gd name="connsiteY58" fmla="*/ 2086587 h 5650780"/>
              <a:gd name="connsiteX59" fmla="*/ 2549059 w 4642135"/>
              <a:gd name="connsiteY59" fmla="*/ 2101724 h 5650780"/>
              <a:gd name="connsiteX60" fmla="*/ 2540410 w 4642135"/>
              <a:gd name="connsiteY60" fmla="*/ 2075777 h 5650780"/>
              <a:gd name="connsiteX61" fmla="*/ 2557708 w 4642135"/>
              <a:gd name="connsiteY61" fmla="*/ 1963339 h 5650780"/>
              <a:gd name="connsiteX62" fmla="*/ 2469057 w 4642135"/>
              <a:gd name="connsiteY62" fmla="*/ 2086587 h 5650780"/>
              <a:gd name="connsiteX63" fmla="*/ 2447434 w 4642135"/>
              <a:gd name="connsiteY63" fmla="*/ 2106049 h 5650780"/>
              <a:gd name="connsiteX64" fmla="*/ 2438785 w 4642135"/>
              <a:gd name="connsiteY64" fmla="*/ 2073614 h 5650780"/>
              <a:gd name="connsiteX65" fmla="*/ 2449595 w 4642135"/>
              <a:gd name="connsiteY65" fmla="*/ 1969825 h 5650780"/>
              <a:gd name="connsiteX66" fmla="*/ 2471218 w 4642135"/>
              <a:gd name="connsiteY66" fmla="*/ 1876848 h 5650780"/>
              <a:gd name="connsiteX67" fmla="*/ 2830154 w 4642135"/>
              <a:gd name="connsiteY67" fmla="*/ 1602239 h 5650780"/>
              <a:gd name="connsiteX68" fmla="*/ 2858265 w 4642135"/>
              <a:gd name="connsiteY68" fmla="*/ 1587104 h 5650780"/>
              <a:gd name="connsiteX69" fmla="*/ 2851777 w 4642135"/>
              <a:gd name="connsiteY69" fmla="*/ 1589266 h 5650780"/>
              <a:gd name="connsiteX70" fmla="*/ 2849616 w 4642135"/>
              <a:gd name="connsiteY70" fmla="*/ 1587104 h 5650780"/>
              <a:gd name="connsiteX71" fmla="*/ 2869075 w 4642135"/>
              <a:gd name="connsiteY71" fmla="*/ 1567643 h 5650780"/>
              <a:gd name="connsiteX72" fmla="*/ 3039895 w 4642135"/>
              <a:gd name="connsiteY72" fmla="*/ 1437907 h 5650780"/>
              <a:gd name="connsiteX73" fmla="*/ 2676634 w 4642135"/>
              <a:gd name="connsiteY73" fmla="*/ 1584941 h 5650780"/>
              <a:gd name="connsiteX74" fmla="*/ 2920969 w 4642135"/>
              <a:gd name="connsiteY74" fmla="*/ 1418448 h 5650780"/>
              <a:gd name="connsiteX75" fmla="*/ 2631226 w 4642135"/>
              <a:gd name="connsiteY75" fmla="*/ 1507099 h 5650780"/>
              <a:gd name="connsiteX76" fmla="*/ 2726365 w 4642135"/>
              <a:gd name="connsiteY76" fmla="*/ 1424933 h 5650780"/>
              <a:gd name="connsiteX77" fmla="*/ 2510139 w 4642135"/>
              <a:gd name="connsiteY77" fmla="*/ 1511424 h 5650780"/>
              <a:gd name="connsiteX78" fmla="*/ 2856101 w 4642135"/>
              <a:gd name="connsiteY78" fmla="*/ 1286548 h 5650780"/>
              <a:gd name="connsiteX79" fmla="*/ 2797721 w 4642135"/>
              <a:gd name="connsiteY79" fmla="*/ 1301685 h 5650780"/>
              <a:gd name="connsiteX80" fmla="*/ 2475542 w 4642135"/>
              <a:gd name="connsiteY80" fmla="*/ 1463854 h 5650780"/>
              <a:gd name="connsiteX81" fmla="*/ 2440946 w 4642135"/>
              <a:gd name="connsiteY81" fmla="*/ 1543859 h 5650780"/>
              <a:gd name="connsiteX82" fmla="*/ 2440946 w 4642135"/>
              <a:gd name="connsiteY82" fmla="*/ 1558994 h 5650780"/>
              <a:gd name="connsiteX83" fmla="*/ 2404189 w 4642135"/>
              <a:gd name="connsiteY83" fmla="*/ 1535210 h 5650780"/>
              <a:gd name="connsiteX84" fmla="*/ 2358780 w 4642135"/>
              <a:gd name="connsiteY84" fmla="*/ 1528722 h 5650780"/>
              <a:gd name="connsiteX85" fmla="*/ 2365268 w 4642135"/>
              <a:gd name="connsiteY85" fmla="*/ 1567643 h 5650780"/>
              <a:gd name="connsiteX86" fmla="*/ 2447434 w 4642135"/>
              <a:gd name="connsiteY86" fmla="*/ 1727651 h 5650780"/>
              <a:gd name="connsiteX87" fmla="*/ 2291751 w 4642135"/>
              <a:gd name="connsiteY87" fmla="*/ 1563318 h 5650780"/>
              <a:gd name="connsiteX88" fmla="*/ 2302561 w 4642135"/>
              <a:gd name="connsiteY88" fmla="*/ 1597915 h 5650780"/>
              <a:gd name="connsiteX89" fmla="*/ 2378241 w 4642135"/>
              <a:gd name="connsiteY89" fmla="*/ 1811980 h 5650780"/>
              <a:gd name="connsiteX90" fmla="*/ 2380402 w 4642135"/>
              <a:gd name="connsiteY90" fmla="*/ 1926579 h 5650780"/>
              <a:gd name="connsiteX91" fmla="*/ 2369592 w 4642135"/>
              <a:gd name="connsiteY91" fmla="*/ 1928743 h 5650780"/>
              <a:gd name="connsiteX92" fmla="*/ 2172825 w 4642135"/>
              <a:gd name="connsiteY92" fmla="*/ 1466017 h 5650780"/>
              <a:gd name="connsiteX93" fmla="*/ 2183637 w 4642135"/>
              <a:gd name="connsiteY93" fmla="*/ 1515748 h 5650780"/>
              <a:gd name="connsiteX94" fmla="*/ 2211746 w 4642135"/>
              <a:gd name="connsiteY94" fmla="*/ 1699542 h 5650780"/>
              <a:gd name="connsiteX95" fmla="*/ 2198772 w 4642135"/>
              <a:gd name="connsiteY95" fmla="*/ 1749273 h 5650780"/>
              <a:gd name="connsiteX96" fmla="*/ 2170664 w 4642135"/>
              <a:gd name="connsiteY96" fmla="*/ 1706028 h 5650780"/>
              <a:gd name="connsiteX97" fmla="*/ 2090659 w 4642135"/>
              <a:gd name="connsiteY97" fmla="*/ 1526561 h 5650780"/>
              <a:gd name="connsiteX98" fmla="*/ 2056062 w 4642135"/>
              <a:gd name="connsiteY98" fmla="*/ 1626025 h 5650780"/>
              <a:gd name="connsiteX99" fmla="*/ 1930651 w 4642135"/>
              <a:gd name="connsiteY99" fmla="*/ 1420609 h 5650780"/>
              <a:gd name="connsiteX100" fmla="*/ 1930651 w 4642135"/>
              <a:gd name="connsiteY100" fmla="*/ 1524398 h 5650780"/>
              <a:gd name="connsiteX101" fmla="*/ 1922002 w 4642135"/>
              <a:gd name="connsiteY101" fmla="*/ 1537371 h 5650780"/>
              <a:gd name="connsiteX102" fmla="*/ 1911191 w 4642135"/>
              <a:gd name="connsiteY102" fmla="*/ 1530885 h 5650780"/>
              <a:gd name="connsiteX103" fmla="*/ 1893893 w 4642135"/>
              <a:gd name="connsiteY103" fmla="*/ 1502775 h 5650780"/>
              <a:gd name="connsiteX104" fmla="*/ 1829025 w 4642135"/>
              <a:gd name="connsiteY104" fmla="*/ 1377363 h 5650780"/>
              <a:gd name="connsiteX105" fmla="*/ 1826862 w 4642135"/>
              <a:gd name="connsiteY105" fmla="*/ 1435746 h 5650780"/>
              <a:gd name="connsiteX106" fmla="*/ 1617123 w 4642135"/>
              <a:gd name="connsiteY106" fmla="*/ 1124379 h 5650780"/>
              <a:gd name="connsiteX107" fmla="*/ 2123094 w 4642135"/>
              <a:gd name="connsiteY107" fmla="*/ 925450 h 5650780"/>
              <a:gd name="connsiteX108" fmla="*/ 2250666 w 4642135"/>
              <a:gd name="connsiteY108" fmla="*/ 1068160 h 5650780"/>
              <a:gd name="connsiteX109" fmla="*/ 1971735 w 4642135"/>
              <a:gd name="connsiteY109" fmla="*/ 968696 h 5650780"/>
              <a:gd name="connsiteX110" fmla="*/ 1978221 w 4642135"/>
              <a:gd name="connsiteY110" fmla="*/ 977345 h 5650780"/>
              <a:gd name="connsiteX111" fmla="*/ 2324183 w 4642135"/>
              <a:gd name="connsiteY111" fmla="*/ 1323308 h 5650780"/>
              <a:gd name="connsiteX112" fmla="*/ 2356619 w 4642135"/>
              <a:gd name="connsiteY112" fmla="*/ 1325469 h 5650780"/>
              <a:gd name="connsiteX113" fmla="*/ 2626901 w 4642135"/>
              <a:gd name="connsiteY113" fmla="*/ 1206545 h 5650780"/>
              <a:gd name="connsiteX114" fmla="*/ 2637713 w 4642135"/>
              <a:gd name="connsiteY114" fmla="*/ 1197896 h 5650780"/>
              <a:gd name="connsiteX115" fmla="*/ 2661497 w 4642135"/>
              <a:gd name="connsiteY115" fmla="*/ 1200057 h 5650780"/>
              <a:gd name="connsiteX116" fmla="*/ 2901510 w 4642135"/>
              <a:gd name="connsiteY116" fmla="*/ 1197896 h 5650780"/>
              <a:gd name="connsiteX117" fmla="*/ 2988001 w 4642135"/>
              <a:gd name="connsiteY117" fmla="*/ 1195733 h 5650780"/>
              <a:gd name="connsiteX118" fmla="*/ 2629064 w 4642135"/>
              <a:gd name="connsiteY118" fmla="*/ 1120055 h 5650780"/>
              <a:gd name="connsiteX119" fmla="*/ 2635550 w 4642135"/>
              <a:gd name="connsiteY119" fmla="*/ 1158975 h 5650780"/>
              <a:gd name="connsiteX120" fmla="*/ 2635550 w 4642135"/>
              <a:gd name="connsiteY120" fmla="*/ 1195733 h 5650780"/>
              <a:gd name="connsiteX121" fmla="*/ 2447434 w 4642135"/>
              <a:gd name="connsiteY121" fmla="*/ 1031400 h 5650780"/>
              <a:gd name="connsiteX122" fmla="*/ 2514463 w 4642135"/>
              <a:gd name="connsiteY122" fmla="*/ 1197896 h 5650780"/>
              <a:gd name="connsiteX123" fmla="*/ 2123094 w 4642135"/>
              <a:gd name="connsiteY123" fmla="*/ 925450 h 5650780"/>
              <a:gd name="connsiteX124" fmla="*/ 1716587 w 4642135"/>
              <a:gd name="connsiteY124" fmla="*/ 0 h 5650780"/>
              <a:gd name="connsiteX125" fmla="*/ 1569553 w 4642135"/>
              <a:gd name="connsiteY125" fmla="*/ 190279 h 5650780"/>
              <a:gd name="connsiteX126" fmla="*/ 1595500 w 4642135"/>
              <a:gd name="connsiteY126" fmla="*/ 170818 h 5650780"/>
              <a:gd name="connsiteX127" fmla="*/ 1887405 w 4642135"/>
              <a:gd name="connsiteY127" fmla="*/ 38921 h 5650780"/>
              <a:gd name="connsiteX128" fmla="*/ 2071199 w 4642135"/>
              <a:gd name="connsiteY128" fmla="*/ 8649 h 5650780"/>
              <a:gd name="connsiteX129" fmla="*/ 1694965 w 4642135"/>
              <a:gd name="connsiteY129" fmla="*/ 224876 h 5650780"/>
              <a:gd name="connsiteX130" fmla="*/ 1798754 w 4642135"/>
              <a:gd name="connsiteY130" fmla="*/ 188116 h 5650780"/>
              <a:gd name="connsiteX131" fmla="*/ 2315534 w 4642135"/>
              <a:gd name="connsiteY131" fmla="*/ 155683 h 5650780"/>
              <a:gd name="connsiteX132" fmla="*/ 2577170 w 4642135"/>
              <a:gd name="connsiteY132" fmla="*/ 250823 h 5650780"/>
              <a:gd name="connsiteX133" fmla="*/ 2644199 w 4642135"/>
              <a:gd name="connsiteY133" fmla="*/ 315691 h 5650780"/>
              <a:gd name="connsiteX134" fmla="*/ 2334996 w 4642135"/>
              <a:gd name="connsiteY134" fmla="*/ 242174 h 5650780"/>
              <a:gd name="connsiteX135" fmla="*/ 2019305 w 4642135"/>
              <a:gd name="connsiteY135" fmla="*/ 240010 h 5650780"/>
              <a:gd name="connsiteX136" fmla="*/ 2304724 w 4642135"/>
              <a:gd name="connsiteY136" fmla="*/ 313527 h 5650780"/>
              <a:gd name="connsiteX137" fmla="*/ 2564196 w 4642135"/>
              <a:gd name="connsiteY137" fmla="*/ 454076 h 5650780"/>
              <a:gd name="connsiteX138" fmla="*/ 1861458 w 4642135"/>
              <a:gd name="connsiteY138" fmla="*/ 287580 h 5650780"/>
              <a:gd name="connsiteX139" fmla="*/ 2337157 w 4642135"/>
              <a:gd name="connsiteY139" fmla="*/ 471374 h 5650780"/>
              <a:gd name="connsiteX140" fmla="*/ 2062550 w 4642135"/>
              <a:gd name="connsiteY140" fmla="*/ 423804 h 5650780"/>
              <a:gd name="connsiteX141" fmla="*/ 2060387 w 4642135"/>
              <a:gd name="connsiteY141" fmla="*/ 428129 h 5650780"/>
              <a:gd name="connsiteX142" fmla="*/ 2196611 w 4642135"/>
              <a:gd name="connsiteY142" fmla="*/ 490833 h 5650780"/>
              <a:gd name="connsiteX143" fmla="*/ 1854973 w 4642135"/>
              <a:gd name="connsiteY143" fmla="*/ 469211 h 5650780"/>
              <a:gd name="connsiteX144" fmla="*/ 2177149 w 4642135"/>
              <a:gd name="connsiteY144" fmla="*/ 594622 h 5650780"/>
              <a:gd name="connsiteX145" fmla="*/ 1779292 w 4642135"/>
              <a:gd name="connsiteY145" fmla="*/ 538403 h 5650780"/>
              <a:gd name="connsiteX146" fmla="*/ 1982545 w 4642135"/>
              <a:gd name="connsiteY146" fmla="*/ 657329 h 5650780"/>
              <a:gd name="connsiteX147" fmla="*/ 1595500 w 4642135"/>
              <a:gd name="connsiteY147" fmla="*/ 581649 h 5650780"/>
              <a:gd name="connsiteX148" fmla="*/ 1630097 w 4642135"/>
              <a:gd name="connsiteY148" fmla="*/ 605435 h 5650780"/>
              <a:gd name="connsiteX149" fmla="*/ 1965247 w 4642135"/>
              <a:gd name="connsiteY149" fmla="*/ 670303 h 5650780"/>
              <a:gd name="connsiteX150" fmla="*/ 2129579 w 4642135"/>
              <a:gd name="connsiteY150" fmla="*/ 683276 h 5650780"/>
              <a:gd name="connsiteX151" fmla="*/ 2458244 w 4642135"/>
              <a:gd name="connsiteY151" fmla="*/ 838960 h 5650780"/>
              <a:gd name="connsiteX152" fmla="*/ 2568521 w 4642135"/>
              <a:gd name="connsiteY152" fmla="*/ 1014102 h 5650780"/>
              <a:gd name="connsiteX153" fmla="*/ 2607442 w 4642135"/>
              <a:gd name="connsiteY153" fmla="*/ 1096268 h 5650780"/>
              <a:gd name="connsiteX154" fmla="*/ 2637713 w 4642135"/>
              <a:gd name="connsiteY154" fmla="*/ 1109242 h 5650780"/>
              <a:gd name="connsiteX155" fmla="*/ 2799882 w 4642135"/>
              <a:gd name="connsiteY155" fmla="*/ 1102756 h 5650780"/>
              <a:gd name="connsiteX156" fmla="*/ 3029083 w 4642135"/>
              <a:gd name="connsiteY156" fmla="*/ 1128704 h 5650780"/>
              <a:gd name="connsiteX157" fmla="*/ 3052869 w 4642135"/>
              <a:gd name="connsiteY157" fmla="*/ 1135189 h 5650780"/>
              <a:gd name="connsiteX158" fmla="*/ 3057193 w 4642135"/>
              <a:gd name="connsiteY158" fmla="*/ 1133028 h 5650780"/>
              <a:gd name="connsiteX159" fmla="*/ 2933943 w 4642135"/>
              <a:gd name="connsiteY159" fmla="*/ 1046537 h 5650780"/>
              <a:gd name="connsiteX160" fmla="*/ 3346937 w 4642135"/>
              <a:gd name="connsiteY160" fmla="*/ 1184923 h 5650780"/>
              <a:gd name="connsiteX161" fmla="*/ 3519919 w 4642135"/>
              <a:gd name="connsiteY161" fmla="*/ 1349255 h 5650780"/>
              <a:gd name="connsiteX162" fmla="*/ 3545866 w 4642135"/>
              <a:gd name="connsiteY162" fmla="*/ 1355741 h 5650780"/>
              <a:gd name="connsiteX163" fmla="*/ 3963183 w 4642135"/>
              <a:gd name="connsiteY163" fmla="*/ 1264925 h 5650780"/>
              <a:gd name="connsiteX164" fmla="*/ 4058322 w 4642135"/>
              <a:gd name="connsiteY164" fmla="*/ 1271413 h 5650780"/>
              <a:gd name="connsiteX165" fmla="*/ 3926425 w 4642135"/>
              <a:gd name="connsiteY165" fmla="*/ 1323308 h 5650780"/>
              <a:gd name="connsiteX166" fmla="*/ 3928586 w 4642135"/>
              <a:gd name="connsiteY166" fmla="*/ 1329793 h 5650780"/>
              <a:gd name="connsiteX167" fmla="*/ 3971832 w 4642135"/>
              <a:gd name="connsiteY167" fmla="*/ 1325469 h 5650780"/>
              <a:gd name="connsiteX168" fmla="*/ 4194547 w 4642135"/>
              <a:gd name="connsiteY168" fmla="*/ 1351416 h 5650780"/>
              <a:gd name="connsiteX169" fmla="*/ 4309146 w 4642135"/>
              <a:gd name="connsiteY169" fmla="*/ 1377363 h 5650780"/>
              <a:gd name="connsiteX170" fmla="*/ 4367528 w 4642135"/>
              <a:gd name="connsiteY170" fmla="*/ 1472503 h 5650780"/>
              <a:gd name="connsiteX171" fmla="*/ 4408610 w 4642135"/>
              <a:gd name="connsiteY171" fmla="*/ 1528722 h 5650780"/>
              <a:gd name="connsiteX172" fmla="*/ 4601053 w 4642135"/>
              <a:gd name="connsiteY172" fmla="*/ 1695218 h 5650780"/>
              <a:gd name="connsiteX173" fmla="*/ 4639974 w 4642135"/>
              <a:gd name="connsiteY173" fmla="*/ 1766572 h 5650780"/>
              <a:gd name="connsiteX174" fmla="*/ 4642135 w 4642135"/>
              <a:gd name="connsiteY174" fmla="*/ 1773059 h 5650780"/>
              <a:gd name="connsiteX175" fmla="*/ 4627000 w 4642135"/>
              <a:gd name="connsiteY175" fmla="*/ 1801168 h 5650780"/>
              <a:gd name="connsiteX176" fmla="*/ 4605378 w 4642135"/>
              <a:gd name="connsiteY176" fmla="*/ 1773059 h 5650780"/>
              <a:gd name="connsiteX177" fmla="*/ 4393475 w 4642135"/>
              <a:gd name="connsiteY177" fmla="*/ 1617376 h 5650780"/>
              <a:gd name="connsiteX178" fmla="*/ 4363204 w 4642135"/>
              <a:gd name="connsiteY178" fmla="*/ 1615213 h 5650780"/>
              <a:gd name="connsiteX179" fmla="*/ 4363204 w 4642135"/>
              <a:gd name="connsiteY179" fmla="*/ 1658458 h 5650780"/>
              <a:gd name="connsiteX180" fmla="*/ 4389151 w 4642135"/>
              <a:gd name="connsiteY180" fmla="*/ 1686569 h 5650780"/>
              <a:gd name="connsiteX181" fmla="*/ 4490776 w 4642135"/>
              <a:gd name="connsiteY181" fmla="*/ 1818466 h 5650780"/>
              <a:gd name="connsiteX182" fmla="*/ 4510238 w 4642135"/>
              <a:gd name="connsiteY182" fmla="*/ 1885497 h 5650780"/>
              <a:gd name="connsiteX183" fmla="*/ 4108056 w 4642135"/>
              <a:gd name="connsiteY183" fmla="*/ 1543859 h 5650780"/>
              <a:gd name="connsiteX184" fmla="*/ 4337256 w 4642135"/>
              <a:gd name="connsiteY184" fmla="*/ 1801168 h 5650780"/>
              <a:gd name="connsiteX185" fmla="*/ 4330768 w 4642135"/>
              <a:gd name="connsiteY185" fmla="*/ 1807656 h 5650780"/>
              <a:gd name="connsiteX186" fmla="*/ 4138328 w 4642135"/>
              <a:gd name="connsiteY186" fmla="*/ 1669271 h 5650780"/>
              <a:gd name="connsiteX187" fmla="*/ 4216169 w 4642135"/>
              <a:gd name="connsiteY187" fmla="*/ 1783870 h 5650780"/>
              <a:gd name="connsiteX188" fmla="*/ 4021565 w 4642135"/>
              <a:gd name="connsiteY188" fmla="*/ 1671432 h 5650780"/>
              <a:gd name="connsiteX189" fmla="*/ 4151301 w 4642135"/>
              <a:gd name="connsiteY189" fmla="*/ 1850901 h 5650780"/>
              <a:gd name="connsiteX190" fmla="*/ 3868043 w 4642135"/>
              <a:gd name="connsiteY190" fmla="*/ 1658458 h 5650780"/>
              <a:gd name="connsiteX191" fmla="*/ 3982644 w 4642135"/>
              <a:gd name="connsiteY191" fmla="*/ 1816305 h 5650780"/>
              <a:gd name="connsiteX192" fmla="*/ 3712360 w 4642135"/>
              <a:gd name="connsiteY192" fmla="*/ 1632511 h 5650780"/>
              <a:gd name="connsiteX193" fmla="*/ 3721009 w 4642135"/>
              <a:gd name="connsiteY193" fmla="*/ 1656297 h 5650780"/>
              <a:gd name="connsiteX194" fmla="*/ 3978320 w 4642135"/>
              <a:gd name="connsiteY194" fmla="*/ 1829278 h 5650780"/>
              <a:gd name="connsiteX195" fmla="*/ 4211845 w 4642135"/>
              <a:gd name="connsiteY195" fmla="*/ 2036856 h 5650780"/>
              <a:gd name="connsiteX196" fmla="*/ 4226979 w 4642135"/>
              <a:gd name="connsiteY196" fmla="*/ 2356872 h 5650780"/>
              <a:gd name="connsiteX197" fmla="*/ 4203196 w 4642135"/>
              <a:gd name="connsiteY197" fmla="*/ 2393629 h 5650780"/>
              <a:gd name="connsiteX198" fmla="*/ 4185898 w 4642135"/>
              <a:gd name="connsiteY198" fmla="*/ 2359033 h 5650780"/>
              <a:gd name="connsiteX199" fmla="*/ 4142652 w 4642135"/>
              <a:gd name="connsiteY199" fmla="*/ 2233621 h 5650780"/>
              <a:gd name="connsiteX200" fmla="*/ 4101568 w 4642135"/>
              <a:gd name="connsiteY200" fmla="*/ 2365521 h 5650780"/>
              <a:gd name="connsiteX201" fmla="*/ 3932911 w 4642135"/>
              <a:gd name="connsiteY201" fmla="*/ 2019558 h 5650780"/>
              <a:gd name="connsiteX202" fmla="*/ 3961022 w 4642135"/>
              <a:gd name="connsiteY202" fmla="*/ 2181727 h 5650780"/>
              <a:gd name="connsiteX203" fmla="*/ 3792365 w 4642135"/>
              <a:gd name="connsiteY203" fmla="*/ 2021719 h 5650780"/>
              <a:gd name="connsiteX204" fmla="*/ 3883180 w 4642135"/>
              <a:gd name="connsiteY204" fmla="*/ 2304977 h 5650780"/>
              <a:gd name="connsiteX205" fmla="*/ 3876692 w 4642135"/>
              <a:gd name="connsiteY205" fmla="*/ 2607695 h 5650780"/>
              <a:gd name="connsiteX206" fmla="*/ 3826961 w 4642135"/>
              <a:gd name="connsiteY206" fmla="*/ 2495257 h 5650780"/>
              <a:gd name="connsiteX207" fmla="*/ 3792365 w 4642135"/>
              <a:gd name="connsiteY207" fmla="*/ 2730943 h 5650780"/>
              <a:gd name="connsiteX208" fmla="*/ 3749119 w 4642135"/>
              <a:gd name="connsiteY208" fmla="*/ 2544988 h 5650780"/>
              <a:gd name="connsiteX209" fmla="*/ 3628032 w 4642135"/>
              <a:gd name="connsiteY209" fmla="*/ 2823922 h 5650780"/>
              <a:gd name="connsiteX210" fmla="*/ 3714523 w 4642135"/>
              <a:gd name="connsiteY210" fmla="*/ 2393629 h 5650780"/>
              <a:gd name="connsiteX211" fmla="*/ 3705874 w 4642135"/>
              <a:gd name="connsiteY211" fmla="*/ 2389305 h 5650780"/>
              <a:gd name="connsiteX212" fmla="*/ 3582623 w 4642135"/>
              <a:gd name="connsiteY212" fmla="*/ 2635803 h 5650780"/>
              <a:gd name="connsiteX213" fmla="*/ 3623708 w 4642135"/>
              <a:gd name="connsiteY213" fmla="*/ 2441199 h 5650780"/>
              <a:gd name="connsiteX214" fmla="*/ 3561001 w 4642135"/>
              <a:gd name="connsiteY214" fmla="*/ 2495257 h 5650780"/>
              <a:gd name="connsiteX215" fmla="*/ 3541542 w 4642135"/>
              <a:gd name="connsiteY215" fmla="*/ 2512555 h 5650780"/>
              <a:gd name="connsiteX216" fmla="*/ 3532892 w 4642135"/>
              <a:gd name="connsiteY216" fmla="*/ 2488769 h 5650780"/>
              <a:gd name="connsiteX217" fmla="*/ 3543703 w 4642135"/>
              <a:gd name="connsiteY217" fmla="*/ 2324437 h 5650780"/>
              <a:gd name="connsiteX218" fmla="*/ 3496133 w 4642135"/>
              <a:gd name="connsiteY218" fmla="*/ 2391468 h 5650780"/>
              <a:gd name="connsiteX219" fmla="*/ 3476673 w 4642135"/>
              <a:gd name="connsiteY219" fmla="*/ 2408766 h 5650780"/>
              <a:gd name="connsiteX220" fmla="*/ 3474510 w 4642135"/>
              <a:gd name="connsiteY220" fmla="*/ 2382819 h 5650780"/>
              <a:gd name="connsiteX221" fmla="*/ 3483159 w 4642135"/>
              <a:gd name="connsiteY221" fmla="*/ 2276867 h 5650780"/>
              <a:gd name="connsiteX222" fmla="*/ 3478835 w 4642135"/>
              <a:gd name="connsiteY222" fmla="*/ 2268218 h 5650780"/>
              <a:gd name="connsiteX223" fmla="*/ 3455051 w 4642135"/>
              <a:gd name="connsiteY223" fmla="*/ 2285516 h 5650780"/>
              <a:gd name="connsiteX224" fmla="*/ 3450726 w 4642135"/>
              <a:gd name="connsiteY224" fmla="*/ 2032532 h 5650780"/>
              <a:gd name="connsiteX225" fmla="*/ 3405318 w 4642135"/>
              <a:gd name="connsiteY225" fmla="*/ 2207674 h 5650780"/>
              <a:gd name="connsiteX226" fmla="*/ 3394507 w 4642135"/>
              <a:gd name="connsiteY226" fmla="*/ 2054154 h 5650780"/>
              <a:gd name="connsiteX227" fmla="*/ 3385858 w 4642135"/>
              <a:gd name="connsiteY227" fmla="*/ 2054154 h 5650780"/>
              <a:gd name="connsiteX228" fmla="*/ 3381534 w 4642135"/>
              <a:gd name="connsiteY228" fmla="*/ 2077938 h 5650780"/>
              <a:gd name="connsiteX229" fmla="*/ 3344774 w 4642135"/>
              <a:gd name="connsiteY229" fmla="*/ 2501743 h 5650780"/>
              <a:gd name="connsiteX230" fmla="*/ 3282069 w 4642135"/>
              <a:gd name="connsiteY230" fmla="*/ 3401246 h 5650780"/>
              <a:gd name="connsiteX231" fmla="*/ 3102600 w 4642135"/>
              <a:gd name="connsiteY231" fmla="*/ 4380755 h 5650780"/>
              <a:gd name="connsiteX232" fmla="*/ 3096114 w 4642135"/>
              <a:gd name="connsiteY232" fmla="*/ 4439135 h 5650780"/>
              <a:gd name="connsiteX233" fmla="*/ 3204228 w 4642135"/>
              <a:gd name="connsiteY233" fmla="*/ 5148359 h 5650780"/>
              <a:gd name="connsiteX234" fmla="*/ 3265706 w 4642135"/>
              <a:gd name="connsiteY234" fmla="*/ 5622240 h 5650780"/>
              <a:gd name="connsiteX235" fmla="*/ 2850081 w 4642135"/>
              <a:gd name="connsiteY235" fmla="*/ 5626736 h 5650780"/>
              <a:gd name="connsiteX236" fmla="*/ 2860426 w 4642135"/>
              <a:gd name="connsiteY236" fmla="*/ 5042409 h 5650780"/>
              <a:gd name="connsiteX237" fmla="*/ 2858265 w 4642135"/>
              <a:gd name="connsiteY237" fmla="*/ 5018623 h 5650780"/>
              <a:gd name="connsiteX238" fmla="*/ 2853940 w 4642135"/>
              <a:gd name="connsiteY238" fmla="*/ 5018623 h 5650780"/>
              <a:gd name="connsiteX239" fmla="*/ 2650601 w 4642135"/>
              <a:gd name="connsiteY239" fmla="*/ 5610115 h 5650780"/>
              <a:gd name="connsiteX240" fmla="*/ 2274452 w 4642135"/>
              <a:gd name="connsiteY240" fmla="*/ 5598110 h 5650780"/>
              <a:gd name="connsiteX241" fmla="*/ 2360943 w 4642135"/>
              <a:gd name="connsiteY241" fmla="*/ 5524593 h 5650780"/>
              <a:gd name="connsiteX242" fmla="*/ 2700418 w 4642135"/>
              <a:gd name="connsiteY242" fmla="*/ 4800235 h 5650780"/>
              <a:gd name="connsiteX243" fmla="*/ 2851777 w 4642135"/>
              <a:gd name="connsiteY243" fmla="*/ 4454272 h 5650780"/>
              <a:gd name="connsiteX244" fmla="*/ 2856101 w 4642135"/>
              <a:gd name="connsiteY244" fmla="*/ 4395889 h 5650780"/>
              <a:gd name="connsiteX245" fmla="*/ 2581495 w 4642135"/>
              <a:gd name="connsiteY245" fmla="*/ 3515847 h 5650780"/>
              <a:gd name="connsiteX246" fmla="*/ 1854973 w 4642135"/>
              <a:gd name="connsiteY246" fmla="*/ 2006584 h 5650780"/>
              <a:gd name="connsiteX247" fmla="*/ 1502522 w 4642135"/>
              <a:gd name="connsiteY247" fmla="*/ 1258440 h 5650780"/>
              <a:gd name="connsiteX248" fmla="*/ 1489548 w 4642135"/>
              <a:gd name="connsiteY248" fmla="*/ 1228168 h 5650780"/>
              <a:gd name="connsiteX249" fmla="*/ 1485224 w 4642135"/>
              <a:gd name="connsiteY249" fmla="*/ 1273574 h 5650780"/>
              <a:gd name="connsiteX250" fmla="*/ 1379274 w 4642135"/>
              <a:gd name="connsiteY250" fmla="*/ 1068160 h 5650780"/>
              <a:gd name="connsiteX251" fmla="*/ 1476574 w 4642135"/>
              <a:gd name="connsiteY251" fmla="*/ 1392500 h 5650780"/>
              <a:gd name="connsiteX252" fmla="*/ 1426843 w 4642135"/>
              <a:gd name="connsiteY252" fmla="*/ 1366553 h 5650780"/>
              <a:gd name="connsiteX253" fmla="*/ 1498197 w 4642135"/>
              <a:gd name="connsiteY253" fmla="*/ 1535210 h 5650780"/>
              <a:gd name="connsiteX254" fmla="*/ 1487387 w 4642135"/>
              <a:gd name="connsiteY254" fmla="*/ 1539535 h 5650780"/>
              <a:gd name="connsiteX255" fmla="*/ 1405221 w 4642135"/>
              <a:gd name="connsiteY255" fmla="*/ 1457368 h 5650780"/>
              <a:gd name="connsiteX256" fmla="*/ 1398733 w 4642135"/>
              <a:gd name="connsiteY256" fmla="*/ 1461693 h 5650780"/>
              <a:gd name="connsiteX257" fmla="*/ 1465764 w 4642135"/>
              <a:gd name="connsiteY257" fmla="*/ 1649809 h 5650780"/>
              <a:gd name="connsiteX258" fmla="*/ 1470089 w 4642135"/>
              <a:gd name="connsiteY258" fmla="*/ 1682244 h 5650780"/>
              <a:gd name="connsiteX259" fmla="*/ 1441978 w 4642135"/>
              <a:gd name="connsiteY259" fmla="*/ 1669271 h 5650780"/>
              <a:gd name="connsiteX260" fmla="*/ 1364137 w 4642135"/>
              <a:gd name="connsiteY260" fmla="*/ 1626025 h 5650780"/>
              <a:gd name="connsiteX261" fmla="*/ 1472250 w 4642135"/>
              <a:gd name="connsiteY261" fmla="*/ 1820629 h 5650780"/>
              <a:gd name="connsiteX262" fmla="*/ 1480899 w 4642135"/>
              <a:gd name="connsiteY262" fmla="*/ 1855226 h 5650780"/>
              <a:gd name="connsiteX263" fmla="*/ 1450627 w 4642135"/>
              <a:gd name="connsiteY263" fmla="*/ 1844413 h 5650780"/>
              <a:gd name="connsiteX264" fmla="*/ 1301432 w 4642135"/>
              <a:gd name="connsiteY264" fmla="*/ 1693054 h 5650780"/>
              <a:gd name="connsiteX265" fmla="*/ 1262511 w 4642135"/>
              <a:gd name="connsiteY265" fmla="*/ 1641160 h 5650780"/>
              <a:gd name="connsiteX266" fmla="*/ 1498197 w 4642135"/>
              <a:gd name="connsiteY266" fmla="*/ 2095236 h 5650780"/>
              <a:gd name="connsiteX267" fmla="*/ 1305756 w 4642135"/>
              <a:gd name="connsiteY267" fmla="*/ 1857387 h 5650780"/>
              <a:gd name="connsiteX268" fmla="*/ 1264672 w 4642135"/>
              <a:gd name="connsiteY268" fmla="*/ 1775221 h 5650780"/>
              <a:gd name="connsiteX269" fmla="*/ 1281970 w 4642135"/>
              <a:gd name="connsiteY269" fmla="*/ 2002260 h 5650780"/>
              <a:gd name="connsiteX270" fmla="*/ 1154398 w 4642135"/>
              <a:gd name="connsiteY270" fmla="*/ 1738463 h 5650780"/>
              <a:gd name="connsiteX271" fmla="*/ 1141424 w 4642135"/>
              <a:gd name="connsiteY271" fmla="*/ 1876848 h 5650780"/>
              <a:gd name="connsiteX272" fmla="*/ 1007363 w 4642135"/>
              <a:gd name="connsiteY272" fmla="*/ 1150326 h 5650780"/>
              <a:gd name="connsiteX273" fmla="*/ 955469 w 4642135"/>
              <a:gd name="connsiteY273" fmla="*/ 1219519 h 5650780"/>
              <a:gd name="connsiteX274" fmla="*/ 923034 w 4642135"/>
              <a:gd name="connsiteY274" fmla="*/ 1295197 h 5650780"/>
              <a:gd name="connsiteX275" fmla="*/ 886276 w 4642135"/>
              <a:gd name="connsiteY275" fmla="*/ 1403311 h 5650780"/>
              <a:gd name="connsiteX276" fmla="*/ 860329 w 4642135"/>
              <a:gd name="connsiteY276" fmla="*/ 1213031 h 5650780"/>
              <a:gd name="connsiteX277" fmla="*/ 806271 w 4642135"/>
              <a:gd name="connsiteY277" fmla="*/ 1669271 h 5650780"/>
              <a:gd name="connsiteX278" fmla="*/ 713295 w 4642135"/>
              <a:gd name="connsiteY278" fmla="*/ 1511424 h 5650780"/>
              <a:gd name="connsiteX279" fmla="*/ 713295 w 4642135"/>
              <a:gd name="connsiteY279" fmla="*/ 1693054 h 5650780"/>
              <a:gd name="connsiteX280" fmla="*/ 704646 w 4642135"/>
              <a:gd name="connsiteY280" fmla="*/ 1719002 h 5650780"/>
              <a:gd name="connsiteX281" fmla="*/ 678699 w 4642135"/>
              <a:gd name="connsiteY281" fmla="*/ 1697379 h 5650780"/>
              <a:gd name="connsiteX282" fmla="*/ 603018 w 4642135"/>
              <a:gd name="connsiteY282" fmla="*/ 1567643 h 5650780"/>
              <a:gd name="connsiteX283" fmla="*/ 568422 w 4642135"/>
              <a:gd name="connsiteY283" fmla="*/ 1468179 h 5650780"/>
              <a:gd name="connsiteX284" fmla="*/ 752216 w 4642135"/>
              <a:gd name="connsiteY284" fmla="*/ 960047 h 5650780"/>
              <a:gd name="connsiteX285" fmla="*/ 920873 w 4642135"/>
              <a:gd name="connsiteY285" fmla="*/ 735171 h 5650780"/>
              <a:gd name="connsiteX286" fmla="*/ 953306 w 4642135"/>
              <a:gd name="connsiteY286" fmla="*/ 683276 h 5650780"/>
              <a:gd name="connsiteX287" fmla="*/ 959793 w 4642135"/>
              <a:gd name="connsiteY287" fmla="*/ 663815 h 5650780"/>
              <a:gd name="connsiteX288" fmla="*/ 942495 w 4642135"/>
              <a:gd name="connsiteY288" fmla="*/ 672464 h 5650780"/>
              <a:gd name="connsiteX289" fmla="*/ 747891 w 4642135"/>
              <a:gd name="connsiteY289" fmla="*/ 938424 h 5650780"/>
              <a:gd name="connsiteX290" fmla="*/ 728430 w 4642135"/>
              <a:gd name="connsiteY290" fmla="*/ 955722 h 5650780"/>
              <a:gd name="connsiteX291" fmla="*/ 817084 w 4642135"/>
              <a:gd name="connsiteY291" fmla="*/ 711385 h 5650780"/>
              <a:gd name="connsiteX292" fmla="*/ 548963 w 4642135"/>
              <a:gd name="connsiteY292" fmla="*/ 1040049 h 5650780"/>
              <a:gd name="connsiteX293" fmla="*/ 672211 w 4642135"/>
              <a:gd name="connsiteY293" fmla="*/ 750306 h 5650780"/>
              <a:gd name="connsiteX294" fmla="*/ 460308 w 4642135"/>
              <a:gd name="connsiteY294" fmla="*/ 979506 h 5650780"/>
              <a:gd name="connsiteX295" fmla="*/ 492744 w 4642135"/>
              <a:gd name="connsiteY295" fmla="*/ 838960 h 5650780"/>
              <a:gd name="connsiteX296" fmla="*/ 345709 w 4642135"/>
              <a:gd name="connsiteY296" fmla="*/ 1046537 h 5650780"/>
              <a:gd name="connsiteX297" fmla="*/ 542475 w 4642135"/>
              <a:gd name="connsiteY297" fmla="*/ 609759 h 5650780"/>
              <a:gd name="connsiteX298" fmla="*/ 466796 w 4642135"/>
              <a:gd name="connsiteY298" fmla="*/ 687601 h 5650780"/>
              <a:gd name="connsiteX299" fmla="*/ 198675 w 4642135"/>
              <a:gd name="connsiteY299" fmla="*/ 1143838 h 5650780"/>
              <a:gd name="connsiteX300" fmla="*/ 172728 w 4642135"/>
              <a:gd name="connsiteY300" fmla="*/ 1176274 h 5650780"/>
              <a:gd name="connsiteX301" fmla="*/ 270029 w 4642135"/>
              <a:gd name="connsiteY301" fmla="*/ 880042 h 5650780"/>
              <a:gd name="connsiteX302" fmla="*/ 449498 w 4642135"/>
              <a:gd name="connsiteY302" fmla="*/ 629219 h 5650780"/>
              <a:gd name="connsiteX303" fmla="*/ 200836 w 4642135"/>
              <a:gd name="connsiteY303" fmla="*/ 849770 h 5650780"/>
              <a:gd name="connsiteX304" fmla="*/ 14881 w 4642135"/>
              <a:gd name="connsiteY304" fmla="*/ 1128704 h 5650780"/>
              <a:gd name="connsiteX305" fmla="*/ 6232 w 4642135"/>
              <a:gd name="connsiteY305" fmla="*/ 1046537 h 5650780"/>
              <a:gd name="connsiteX306" fmla="*/ 32179 w 4642135"/>
              <a:gd name="connsiteY306" fmla="*/ 973020 h 5650780"/>
              <a:gd name="connsiteX307" fmla="*/ 512203 w 4642135"/>
              <a:gd name="connsiteY307" fmla="*/ 501646 h 5650780"/>
              <a:gd name="connsiteX308" fmla="*/ 594369 w 4642135"/>
              <a:gd name="connsiteY308" fmla="*/ 467050 h 5650780"/>
              <a:gd name="connsiteX309" fmla="*/ 168403 w 4642135"/>
              <a:gd name="connsiteY309" fmla="*/ 557865 h 5650780"/>
              <a:gd name="connsiteX310" fmla="*/ 272192 w 4642135"/>
              <a:gd name="connsiteY310" fmla="*/ 488672 h 5650780"/>
              <a:gd name="connsiteX311" fmla="*/ 391116 w 4642135"/>
              <a:gd name="connsiteY311" fmla="*/ 412992 h 5650780"/>
              <a:gd name="connsiteX312" fmla="*/ 525176 w 4642135"/>
              <a:gd name="connsiteY312" fmla="*/ 378396 h 5650780"/>
              <a:gd name="connsiteX313" fmla="*/ 661401 w 4642135"/>
              <a:gd name="connsiteY313" fmla="*/ 363261 h 5650780"/>
              <a:gd name="connsiteX314" fmla="*/ 434361 w 4642135"/>
              <a:gd name="connsiteY314" fmla="*/ 324340 h 5650780"/>
              <a:gd name="connsiteX315" fmla="*/ 507878 w 4642135"/>
              <a:gd name="connsiteY315" fmla="*/ 313527 h 5650780"/>
              <a:gd name="connsiteX316" fmla="*/ 507878 w 4642135"/>
              <a:gd name="connsiteY316" fmla="*/ 309203 h 5650780"/>
              <a:gd name="connsiteX317" fmla="*/ 417063 w 4642135"/>
              <a:gd name="connsiteY317" fmla="*/ 309203 h 5650780"/>
              <a:gd name="connsiteX318" fmla="*/ 881952 w 4642135"/>
              <a:gd name="connsiteY318" fmla="*/ 276770 h 5650780"/>
              <a:gd name="connsiteX319" fmla="*/ 1067907 w 4642135"/>
              <a:gd name="connsiteY319" fmla="*/ 298393 h 5650780"/>
              <a:gd name="connsiteX320" fmla="*/ 1223590 w 4642135"/>
              <a:gd name="connsiteY320" fmla="*/ 371910 h 5650780"/>
              <a:gd name="connsiteX321" fmla="*/ 1258187 w 4642135"/>
              <a:gd name="connsiteY321" fmla="*/ 367585 h 5650780"/>
              <a:gd name="connsiteX322" fmla="*/ 1640907 w 4642135"/>
              <a:gd name="connsiteY322" fmla="*/ 30271 h 5650780"/>
              <a:gd name="connsiteX323" fmla="*/ 1716587 w 4642135"/>
              <a:gd name="connsiteY323" fmla="*/ 0 h 5650780"/>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0601 w 4642135"/>
              <a:gd name="connsiteY239" fmla="*/ 5610115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26604 w 4642135"/>
              <a:gd name="connsiteY240" fmla="*/ 5601586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05744 w 4642135"/>
              <a:gd name="connsiteY240" fmla="*/ 5625924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05744 w 4642135"/>
              <a:gd name="connsiteY240" fmla="*/ 5625924 h 5643471"/>
              <a:gd name="connsiteX241" fmla="*/ 2700418 w 4642135"/>
              <a:gd name="connsiteY241" fmla="*/ 4800235 h 5643471"/>
              <a:gd name="connsiteX242" fmla="*/ 2851777 w 4642135"/>
              <a:gd name="connsiteY242" fmla="*/ 4454272 h 5643471"/>
              <a:gd name="connsiteX243" fmla="*/ 2856101 w 4642135"/>
              <a:gd name="connsiteY243" fmla="*/ 4395889 h 5643471"/>
              <a:gd name="connsiteX244" fmla="*/ 2581495 w 4642135"/>
              <a:gd name="connsiteY244" fmla="*/ 3515847 h 5643471"/>
              <a:gd name="connsiteX245" fmla="*/ 1854973 w 4642135"/>
              <a:gd name="connsiteY245" fmla="*/ 2006584 h 5643471"/>
              <a:gd name="connsiteX246" fmla="*/ 1502522 w 4642135"/>
              <a:gd name="connsiteY246" fmla="*/ 1258440 h 5643471"/>
              <a:gd name="connsiteX247" fmla="*/ 1489548 w 4642135"/>
              <a:gd name="connsiteY247" fmla="*/ 1228168 h 5643471"/>
              <a:gd name="connsiteX248" fmla="*/ 1485224 w 4642135"/>
              <a:gd name="connsiteY248" fmla="*/ 1273574 h 5643471"/>
              <a:gd name="connsiteX249" fmla="*/ 1379274 w 4642135"/>
              <a:gd name="connsiteY249" fmla="*/ 1068160 h 5643471"/>
              <a:gd name="connsiteX250" fmla="*/ 1476574 w 4642135"/>
              <a:gd name="connsiteY250" fmla="*/ 1392500 h 5643471"/>
              <a:gd name="connsiteX251" fmla="*/ 1426843 w 4642135"/>
              <a:gd name="connsiteY251" fmla="*/ 1366553 h 5643471"/>
              <a:gd name="connsiteX252" fmla="*/ 1498197 w 4642135"/>
              <a:gd name="connsiteY252" fmla="*/ 1535210 h 5643471"/>
              <a:gd name="connsiteX253" fmla="*/ 1487387 w 4642135"/>
              <a:gd name="connsiteY253" fmla="*/ 1539535 h 5643471"/>
              <a:gd name="connsiteX254" fmla="*/ 1405221 w 4642135"/>
              <a:gd name="connsiteY254" fmla="*/ 1457368 h 5643471"/>
              <a:gd name="connsiteX255" fmla="*/ 1398733 w 4642135"/>
              <a:gd name="connsiteY255" fmla="*/ 1461693 h 5643471"/>
              <a:gd name="connsiteX256" fmla="*/ 1465764 w 4642135"/>
              <a:gd name="connsiteY256" fmla="*/ 1649809 h 5643471"/>
              <a:gd name="connsiteX257" fmla="*/ 1470089 w 4642135"/>
              <a:gd name="connsiteY257" fmla="*/ 1682244 h 5643471"/>
              <a:gd name="connsiteX258" fmla="*/ 1441978 w 4642135"/>
              <a:gd name="connsiteY258" fmla="*/ 1669271 h 5643471"/>
              <a:gd name="connsiteX259" fmla="*/ 1364137 w 4642135"/>
              <a:gd name="connsiteY259" fmla="*/ 1626025 h 5643471"/>
              <a:gd name="connsiteX260" fmla="*/ 1472250 w 4642135"/>
              <a:gd name="connsiteY260" fmla="*/ 1820629 h 5643471"/>
              <a:gd name="connsiteX261" fmla="*/ 1480899 w 4642135"/>
              <a:gd name="connsiteY261" fmla="*/ 1855226 h 5643471"/>
              <a:gd name="connsiteX262" fmla="*/ 1450627 w 4642135"/>
              <a:gd name="connsiteY262" fmla="*/ 1844413 h 5643471"/>
              <a:gd name="connsiteX263" fmla="*/ 1301432 w 4642135"/>
              <a:gd name="connsiteY263" fmla="*/ 1693054 h 5643471"/>
              <a:gd name="connsiteX264" fmla="*/ 1262511 w 4642135"/>
              <a:gd name="connsiteY264" fmla="*/ 1641160 h 5643471"/>
              <a:gd name="connsiteX265" fmla="*/ 1498197 w 4642135"/>
              <a:gd name="connsiteY265" fmla="*/ 2095236 h 5643471"/>
              <a:gd name="connsiteX266" fmla="*/ 1305756 w 4642135"/>
              <a:gd name="connsiteY266" fmla="*/ 1857387 h 5643471"/>
              <a:gd name="connsiteX267" fmla="*/ 1264672 w 4642135"/>
              <a:gd name="connsiteY267" fmla="*/ 1775221 h 5643471"/>
              <a:gd name="connsiteX268" fmla="*/ 1281970 w 4642135"/>
              <a:gd name="connsiteY268" fmla="*/ 2002260 h 5643471"/>
              <a:gd name="connsiteX269" fmla="*/ 1154398 w 4642135"/>
              <a:gd name="connsiteY269" fmla="*/ 1738463 h 5643471"/>
              <a:gd name="connsiteX270" fmla="*/ 1141424 w 4642135"/>
              <a:gd name="connsiteY270" fmla="*/ 1876848 h 5643471"/>
              <a:gd name="connsiteX271" fmla="*/ 1007363 w 4642135"/>
              <a:gd name="connsiteY271" fmla="*/ 1150326 h 5643471"/>
              <a:gd name="connsiteX272" fmla="*/ 955469 w 4642135"/>
              <a:gd name="connsiteY272" fmla="*/ 1219519 h 5643471"/>
              <a:gd name="connsiteX273" fmla="*/ 923034 w 4642135"/>
              <a:gd name="connsiteY273" fmla="*/ 1295197 h 5643471"/>
              <a:gd name="connsiteX274" fmla="*/ 886276 w 4642135"/>
              <a:gd name="connsiteY274" fmla="*/ 1403311 h 5643471"/>
              <a:gd name="connsiteX275" fmla="*/ 860329 w 4642135"/>
              <a:gd name="connsiteY275" fmla="*/ 1213031 h 5643471"/>
              <a:gd name="connsiteX276" fmla="*/ 806271 w 4642135"/>
              <a:gd name="connsiteY276" fmla="*/ 1669271 h 5643471"/>
              <a:gd name="connsiteX277" fmla="*/ 713295 w 4642135"/>
              <a:gd name="connsiteY277" fmla="*/ 1511424 h 5643471"/>
              <a:gd name="connsiteX278" fmla="*/ 713295 w 4642135"/>
              <a:gd name="connsiteY278" fmla="*/ 1693054 h 5643471"/>
              <a:gd name="connsiteX279" fmla="*/ 704646 w 4642135"/>
              <a:gd name="connsiteY279" fmla="*/ 1719002 h 5643471"/>
              <a:gd name="connsiteX280" fmla="*/ 678699 w 4642135"/>
              <a:gd name="connsiteY280" fmla="*/ 1697379 h 5643471"/>
              <a:gd name="connsiteX281" fmla="*/ 603018 w 4642135"/>
              <a:gd name="connsiteY281" fmla="*/ 1567643 h 5643471"/>
              <a:gd name="connsiteX282" fmla="*/ 568422 w 4642135"/>
              <a:gd name="connsiteY282" fmla="*/ 1468179 h 5643471"/>
              <a:gd name="connsiteX283" fmla="*/ 752216 w 4642135"/>
              <a:gd name="connsiteY283" fmla="*/ 960047 h 5643471"/>
              <a:gd name="connsiteX284" fmla="*/ 920873 w 4642135"/>
              <a:gd name="connsiteY284" fmla="*/ 735171 h 5643471"/>
              <a:gd name="connsiteX285" fmla="*/ 953306 w 4642135"/>
              <a:gd name="connsiteY285" fmla="*/ 683276 h 5643471"/>
              <a:gd name="connsiteX286" fmla="*/ 959793 w 4642135"/>
              <a:gd name="connsiteY286" fmla="*/ 663815 h 5643471"/>
              <a:gd name="connsiteX287" fmla="*/ 942495 w 4642135"/>
              <a:gd name="connsiteY287" fmla="*/ 672464 h 5643471"/>
              <a:gd name="connsiteX288" fmla="*/ 747891 w 4642135"/>
              <a:gd name="connsiteY288" fmla="*/ 938424 h 5643471"/>
              <a:gd name="connsiteX289" fmla="*/ 728430 w 4642135"/>
              <a:gd name="connsiteY289" fmla="*/ 955722 h 5643471"/>
              <a:gd name="connsiteX290" fmla="*/ 817084 w 4642135"/>
              <a:gd name="connsiteY290" fmla="*/ 711385 h 5643471"/>
              <a:gd name="connsiteX291" fmla="*/ 548963 w 4642135"/>
              <a:gd name="connsiteY291" fmla="*/ 1040049 h 5643471"/>
              <a:gd name="connsiteX292" fmla="*/ 672211 w 4642135"/>
              <a:gd name="connsiteY292" fmla="*/ 750306 h 5643471"/>
              <a:gd name="connsiteX293" fmla="*/ 460308 w 4642135"/>
              <a:gd name="connsiteY293" fmla="*/ 979506 h 5643471"/>
              <a:gd name="connsiteX294" fmla="*/ 492744 w 4642135"/>
              <a:gd name="connsiteY294" fmla="*/ 838960 h 5643471"/>
              <a:gd name="connsiteX295" fmla="*/ 345709 w 4642135"/>
              <a:gd name="connsiteY295" fmla="*/ 1046537 h 5643471"/>
              <a:gd name="connsiteX296" fmla="*/ 542475 w 4642135"/>
              <a:gd name="connsiteY296" fmla="*/ 609759 h 5643471"/>
              <a:gd name="connsiteX297" fmla="*/ 466796 w 4642135"/>
              <a:gd name="connsiteY297" fmla="*/ 687601 h 5643471"/>
              <a:gd name="connsiteX298" fmla="*/ 198675 w 4642135"/>
              <a:gd name="connsiteY298" fmla="*/ 1143838 h 5643471"/>
              <a:gd name="connsiteX299" fmla="*/ 172728 w 4642135"/>
              <a:gd name="connsiteY299" fmla="*/ 1176274 h 5643471"/>
              <a:gd name="connsiteX300" fmla="*/ 270029 w 4642135"/>
              <a:gd name="connsiteY300" fmla="*/ 880042 h 5643471"/>
              <a:gd name="connsiteX301" fmla="*/ 449498 w 4642135"/>
              <a:gd name="connsiteY301" fmla="*/ 629219 h 5643471"/>
              <a:gd name="connsiteX302" fmla="*/ 200836 w 4642135"/>
              <a:gd name="connsiteY302" fmla="*/ 849770 h 5643471"/>
              <a:gd name="connsiteX303" fmla="*/ 14881 w 4642135"/>
              <a:gd name="connsiteY303" fmla="*/ 1128704 h 5643471"/>
              <a:gd name="connsiteX304" fmla="*/ 6232 w 4642135"/>
              <a:gd name="connsiteY304" fmla="*/ 1046537 h 5643471"/>
              <a:gd name="connsiteX305" fmla="*/ 32179 w 4642135"/>
              <a:gd name="connsiteY305" fmla="*/ 973020 h 5643471"/>
              <a:gd name="connsiteX306" fmla="*/ 512203 w 4642135"/>
              <a:gd name="connsiteY306" fmla="*/ 501646 h 5643471"/>
              <a:gd name="connsiteX307" fmla="*/ 594369 w 4642135"/>
              <a:gd name="connsiteY307" fmla="*/ 467050 h 5643471"/>
              <a:gd name="connsiteX308" fmla="*/ 168403 w 4642135"/>
              <a:gd name="connsiteY308" fmla="*/ 557865 h 5643471"/>
              <a:gd name="connsiteX309" fmla="*/ 272192 w 4642135"/>
              <a:gd name="connsiteY309" fmla="*/ 488672 h 5643471"/>
              <a:gd name="connsiteX310" fmla="*/ 391116 w 4642135"/>
              <a:gd name="connsiteY310" fmla="*/ 412992 h 5643471"/>
              <a:gd name="connsiteX311" fmla="*/ 525176 w 4642135"/>
              <a:gd name="connsiteY311" fmla="*/ 378396 h 5643471"/>
              <a:gd name="connsiteX312" fmla="*/ 661401 w 4642135"/>
              <a:gd name="connsiteY312" fmla="*/ 363261 h 5643471"/>
              <a:gd name="connsiteX313" fmla="*/ 434361 w 4642135"/>
              <a:gd name="connsiteY313" fmla="*/ 324340 h 5643471"/>
              <a:gd name="connsiteX314" fmla="*/ 507878 w 4642135"/>
              <a:gd name="connsiteY314" fmla="*/ 313527 h 5643471"/>
              <a:gd name="connsiteX315" fmla="*/ 507878 w 4642135"/>
              <a:gd name="connsiteY315" fmla="*/ 309203 h 5643471"/>
              <a:gd name="connsiteX316" fmla="*/ 417063 w 4642135"/>
              <a:gd name="connsiteY316" fmla="*/ 309203 h 5643471"/>
              <a:gd name="connsiteX317" fmla="*/ 881952 w 4642135"/>
              <a:gd name="connsiteY317" fmla="*/ 276770 h 5643471"/>
              <a:gd name="connsiteX318" fmla="*/ 1067907 w 4642135"/>
              <a:gd name="connsiteY318" fmla="*/ 298393 h 5643471"/>
              <a:gd name="connsiteX319" fmla="*/ 1223590 w 4642135"/>
              <a:gd name="connsiteY319" fmla="*/ 371910 h 5643471"/>
              <a:gd name="connsiteX320" fmla="*/ 1258187 w 4642135"/>
              <a:gd name="connsiteY320" fmla="*/ 367585 h 5643471"/>
              <a:gd name="connsiteX321" fmla="*/ 1640907 w 4642135"/>
              <a:gd name="connsiteY321" fmla="*/ 30271 h 5643471"/>
              <a:gd name="connsiteX322" fmla="*/ 1716587 w 4642135"/>
              <a:gd name="connsiteY322"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05744 w 4642135"/>
              <a:gd name="connsiteY240" fmla="*/ 5625924 h 5643471"/>
              <a:gd name="connsiteX241" fmla="*/ 2700418 w 4642135"/>
              <a:gd name="connsiteY241" fmla="*/ 4800235 h 5643471"/>
              <a:gd name="connsiteX242" fmla="*/ 2851777 w 4642135"/>
              <a:gd name="connsiteY242" fmla="*/ 4454272 h 5643471"/>
              <a:gd name="connsiteX243" fmla="*/ 2856101 w 4642135"/>
              <a:gd name="connsiteY243" fmla="*/ 4395889 h 5643471"/>
              <a:gd name="connsiteX244" fmla="*/ 2581495 w 4642135"/>
              <a:gd name="connsiteY244" fmla="*/ 3515847 h 5643471"/>
              <a:gd name="connsiteX245" fmla="*/ 1854973 w 4642135"/>
              <a:gd name="connsiteY245" fmla="*/ 2006584 h 5643471"/>
              <a:gd name="connsiteX246" fmla="*/ 1502522 w 4642135"/>
              <a:gd name="connsiteY246" fmla="*/ 1258440 h 5643471"/>
              <a:gd name="connsiteX247" fmla="*/ 1489548 w 4642135"/>
              <a:gd name="connsiteY247" fmla="*/ 1228168 h 5643471"/>
              <a:gd name="connsiteX248" fmla="*/ 1485224 w 4642135"/>
              <a:gd name="connsiteY248" fmla="*/ 1273574 h 5643471"/>
              <a:gd name="connsiteX249" fmla="*/ 1379274 w 4642135"/>
              <a:gd name="connsiteY249" fmla="*/ 1068160 h 5643471"/>
              <a:gd name="connsiteX250" fmla="*/ 1476574 w 4642135"/>
              <a:gd name="connsiteY250" fmla="*/ 1392500 h 5643471"/>
              <a:gd name="connsiteX251" fmla="*/ 1426843 w 4642135"/>
              <a:gd name="connsiteY251" fmla="*/ 1366553 h 5643471"/>
              <a:gd name="connsiteX252" fmla="*/ 1498197 w 4642135"/>
              <a:gd name="connsiteY252" fmla="*/ 1535210 h 5643471"/>
              <a:gd name="connsiteX253" fmla="*/ 1487387 w 4642135"/>
              <a:gd name="connsiteY253" fmla="*/ 1539535 h 5643471"/>
              <a:gd name="connsiteX254" fmla="*/ 1405221 w 4642135"/>
              <a:gd name="connsiteY254" fmla="*/ 1457368 h 5643471"/>
              <a:gd name="connsiteX255" fmla="*/ 1398733 w 4642135"/>
              <a:gd name="connsiteY255" fmla="*/ 1461693 h 5643471"/>
              <a:gd name="connsiteX256" fmla="*/ 1465764 w 4642135"/>
              <a:gd name="connsiteY256" fmla="*/ 1649809 h 5643471"/>
              <a:gd name="connsiteX257" fmla="*/ 1470089 w 4642135"/>
              <a:gd name="connsiteY257" fmla="*/ 1682244 h 5643471"/>
              <a:gd name="connsiteX258" fmla="*/ 1441978 w 4642135"/>
              <a:gd name="connsiteY258" fmla="*/ 1669271 h 5643471"/>
              <a:gd name="connsiteX259" fmla="*/ 1364137 w 4642135"/>
              <a:gd name="connsiteY259" fmla="*/ 1626025 h 5643471"/>
              <a:gd name="connsiteX260" fmla="*/ 1472250 w 4642135"/>
              <a:gd name="connsiteY260" fmla="*/ 1820629 h 5643471"/>
              <a:gd name="connsiteX261" fmla="*/ 1480899 w 4642135"/>
              <a:gd name="connsiteY261" fmla="*/ 1855226 h 5643471"/>
              <a:gd name="connsiteX262" fmla="*/ 1450627 w 4642135"/>
              <a:gd name="connsiteY262" fmla="*/ 1844413 h 5643471"/>
              <a:gd name="connsiteX263" fmla="*/ 1301432 w 4642135"/>
              <a:gd name="connsiteY263" fmla="*/ 1693054 h 5643471"/>
              <a:gd name="connsiteX264" fmla="*/ 1262511 w 4642135"/>
              <a:gd name="connsiteY264" fmla="*/ 1641160 h 5643471"/>
              <a:gd name="connsiteX265" fmla="*/ 1498197 w 4642135"/>
              <a:gd name="connsiteY265" fmla="*/ 2095236 h 5643471"/>
              <a:gd name="connsiteX266" fmla="*/ 1305756 w 4642135"/>
              <a:gd name="connsiteY266" fmla="*/ 1857387 h 5643471"/>
              <a:gd name="connsiteX267" fmla="*/ 1264672 w 4642135"/>
              <a:gd name="connsiteY267" fmla="*/ 1775221 h 5643471"/>
              <a:gd name="connsiteX268" fmla="*/ 1281970 w 4642135"/>
              <a:gd name="connsiteY268" fmla="*/ 2002260 h 5643471"/>
              <a:gd name="connsiteX269" fmla="*/ 1154398 w 4642135"/>
              <a:gd name="connsiteY269" fmla="*/ 1738463 h 5643471"/>
              <a:gd name="connsiteX270" fmla="*/ 1141424 w 4642135"/>
              <a:gd name="connsiteY270" fmla="*/ 1876848 h 5643471"/>
              <a:gd name="connsiteX271" fmla="*/ 1007363 w 4642135"/>
              <a:gd name="connsiteY271" fmla="*/ 1150326 h 5643471"/>
              <a:gd name="connsiteX272" fmla="*/ 955469 w 4642135"/>
              <a:gd name="connsiteY272" fmla="*/ 1219519 h 5643471"/>
              <a:gd name="connsiteX273" fmla="*/ 923034 w 4642135"/>
              <a:gd name="connsiteY273" fmla="*/ 1295197 h 5643471"/>
              <a:gd name="connsiteX274" fmla="*/ 886276 w 4642135"/>
              <a:gd name="connsiteY274" fmla="*/ 1403311 h 5643471"/>
              <a:gd name="connsiteX275" fmla="*/ 860329 w 4642135"/>
              <a:gd name="connsiteY275" fmla="*/ 1213031 h 5643471"/>
              <a:gd name="connsiteX276" fmla="*/ 806271 w 4642135"/>
              <a:gd name="connsiteY276" fmla="*/ 1669271 h 5643471"/>
              <a:gd name="connsiteX277" fmla="*/ 713295 w 4642135"/>
              <a:gd name="connsiteY277" fmla="*/ 1511424 h 5643471"/>
              <a:gd name="connsiteX278" fmla="*/ 713295 w 4642135"/>
              <a:gd name="connsiteY278" fmla="*/ 1693054 h 5643471"/>
              <a:gd name="connsiteX279" fmla="*/ 704646 w 4642135"/>
              <a:gd name="connsiteY279" fmla="*/ 1719002 h 5643471"/>
              <a:gd name="connsiteX280" fmla="*/ 678699 w 4642135"/>
              <a:gd name="connsiteY280" fmla="*/ 1697379 h 5643471"/>
              <a:gd name="connsiteX281" fmla="*/ 603018 w 4642135"/>
              <a:gd name="connsiteY281" fmla="*/ 1567643 h 5643471"/>
              <a:gd name="connsiteX282" fmla="*/ 568422 w 4642135"/>
              <a:gd name="connsiteY282" fmla="*/ 1468179 h 5643471"/>
              <a:gd name="connsiteX283" fmla="*/ 752216 w 4642135"/>
              <a:gd name="connsiteY283" fmla="*/ 960047 h 5643471"/>
              <a:gd name="connsiteX284" fmla="*/ 920873 w 4642135"/>
              <a:gd name="connsiteY284" fmla="*/ 735171 h 5643471"/>
              <a:gd name="connsiteX285" fmla="*/ 953306 w 4642135"/>
              <a:gd name="connsiteY285" fmla="*/ 683276 h 5643471"/>
              <a:gd name="connsiteX286" fmla="*/ 959793 w 4642135"/>
              <a:gd name="connsiteY286" fmla="*/ 663815 h 5643471"/>
              <a:gd name="connsiteX287" fmla="*/ 942495 w 4642135"/>
              <a:gd name="connsiteY287" fmla="*/ 672464 h 5643471"/>
              <a:gd name="connsiteX288" fmla="*/ 747891 w 4642135"/>
              <a:gd name="connsiteY288" fmla="*/ 938424 h 5643471"/>
              <a:gd name="connsiteX289" fmla="*/ 728430 w 4642135"/>
              <a:gd name="connsiteY289" fmla="*/ 955722 h 5643471"/>
              <a:gd name="connsiteX290" fmla="*/ 817084 w 4642135"/>
              <a:gd name="connsiteY290" fmla="*/ 711385 h 5643471"/>
              <a:gd name="connsiteX291" fmla="*/ 548963 w 4642135"/>
              <a:gd name="connsiteY291" fmla="*/ 1040049 h 5643471"/>
              <a:gd name="connsiteX292" fmla="*/ 672211 w 4642135"/>
              <a:gd name="connsiteY292" fmla="*/ 750306 h 5643471"/>
              <a:gd name="connsiteX293" fmla="*/ 460308 w 4642135"/>
              <a:gd name="connsiteY293" fmla="*/ 979506 h 5643471"/>
              <a:gd name="connsiteX294" fmla="*/ 492744 w 4642135"/>
              <a:gd name="connsiteY294" fmla="*/ 838960 h 5643471"/>
              <a:gd name="connsiteX295" fmla="*/ 345709 w 4642135"/>
              <a:gd name="connsiteY295" fmla="*/ 1046537 h 5643471"/>
              <a:gd name="connsiteX296" fmla="*/ 542475 w 4642135"/>
              <a:gd name="connsiteY296" fmla="*/ 609759 h 5643471"/>
              <a:gd name="connsiteX297" fmla="*/ 466796 w 4642135"/>
              <a:gd name="connsiteY297" fmla="*/ 687601 h 5643471"/>
              <a:gd name="connsiteX298" fmla="*/ 198675 w 4642135"/>
              <a:gd name="connsiteY298" fmla="*/ 1143838 h 5643471"/>
              <a:gd name="connsiteX299" fmla="*/ 172728 w 4642135"/>
              <a:gd name="connsiteY299" fmla="*/ 1176274 h 5643471"/>
              <a:gd name="connsiteX300" fmla="*/ 270029 w 4642135"/>
              <a:gd name="connsiteY300" fmla="*/ 880042 h 5643471"/>
              <a:gd name="connsiteX301" fmla="*/ 449498 w 4642135"/>
              <a:gd name="connsiteY301" fmla="*/ 629219 h 5643471"/>
              <a:gd name="connsiteX302" fmla="*/ 200836 w 4642135"/>
              <a:gd name="connsiteY302" fmla="*/ 849770 h 5643471"/>
              <a:gd name="connsiteX303" fmla="*/ 14881 w 4642135"/>
              <a:gd name="connsiteY303" fmla="*/ 1128704 h 5643471"/>
              <a:gd name="connsiteX304" fmla="*/ 6232 w 4642135"/>
              <a:gd name="connsiteY304" fmla="*/ 1046537 h 5643471"/>
              <a:gd name="connsiteX305" fmla="*/ 32179 w 4642135"/>
              <a:gd name="connsiteY305" fmla="*/ 973020 h 5643471"/>
              <a:gd name="connsiteX306" fmla="*/ 512203 w 4642135"/>
              <a:gd name="connsiteY306" fmla="*/ 501646 h 5643471"/>
              <a:gd name="connsiteX307" fmla="*/ 594369 w 4642135"/>
              <a:gd name="connsiteY307" fmla="*/ 467050 h 5643471"/>
              <a:gd name="connsiteX308" fmla="*/ 168403 w 4642135"/>
              <a:gd name="connsiteY308" fmla="*/ 557865 h 5643471"/>
              <a:gd name="connsiteX309" fmla="*/ 272192 w 4642135"/>
              <a:gd name="connsiteY309" fmla="*/ 488672 h 5643471"/>
              <a:gd name="connsiteX310" fmla="*/ 391116 w 4642135"/>
              <a:gd name="connsiteY310" fmla="*/ 412992 h 5643471"/>
              <a:gd name="connsiteX311" fmla="*/ 525176 w 4642135"/>
              <a:gd name="connsiteY311" fmla="*/ 378396 h 5643471"/>
              <a:gd name="connsiteX312" fmla="*/ 661401 w 4642135"/>
              <a:gd name="connsiteY312" fmla="*/ 363261 h 5643471"/>
              <a:gd name="connsiteX313" fmla="*/ 434361 w 4642135"/>
              <a:gd name="connsiteY313" fmla="*/ 324340 h 5643471"/>
              <a:gd name="connsiteX314" fmla="*/ 507878 w 4642135"/>
              <a:gd name="connsiteY314" fmla="*/ 313527 h 5643471"/>
              <a:gd name="connsiteX315" fmla="*/ 507878 w 4642135"/>
              <a:gd name="connsiteY315" fmla="*/ 309203 h 5643471"/>
              <a:gd name="connsiteX316" fmla="*/ 417063 w 4642135"/>
              <a:gd name="connsiteY316" fmla="*/ 309203 h 5643471"/>
              <a:gd name="connsiteX317" fmla="*/ 881952 w 4642135"/>
              <a:gd name="connsiteY317" fmla="*/ 276770 h 5643471"/>
              <a:gd name="connsiteX318" fmla="*/ 1067907 w 4642135"/>
              <a:gd name="connsiteY318" fmla="*/ 298393 h 5643471"/>
              <a:gd name="connsiteX319" fmla="*/ 1223590 w 4642135"/>
              <a:gd name="connsiteY319" fmla="*/ 371910 h 5643471"/>
              <a:gd name="connsiteX320" fmla="*/ 1258187 w 4642135"/>
              <a:gd name="connsiteY320" fmla="*/ 367585 h 5643471"/>
              <a:gd name="connsiteX321" fmla="*/ 1640907 w 4642135"/>
              <a:gd name="connsiteY321" fmla="*/ 30271 h 5643471"/>
              <a:gd name="connsiteX322" fmla="*/ 1716587 w 4642135"/>
              <a:gd name="connsiteY322"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654078 w 4642135"/>
              <a:gd name="connsiteY238" fmla="*/ 5624022 h 5643471"/>
              <a:gd name="connsiteX239" fmla="*/ 2305744 w 4642135"/>
              <a:gd name="connsiteY239" fmla="*/ 5625924 h 5643471"/>
              <a:gd name="connsiteX240" fmla="*/ 2700418 w 4642135"/>
              <a:gd name="connsiteY240" fmla="*/ 4800235 h 5643471"/>
              <a:gd name="connsiteX241" fmla="*/ 2851777 w 4642135"/>
              <a:gd name="connsiteY241" fmla="*/ 4454272 h 5643471"/>
              <a:gd name="connsiteX242" fmla="*/ 2856101 w 4642135"/>
              <a:gd name="connsiteY242" fmla="*/ 4395889 h 5643471"/>
              <a:gd name="connsiteX243" fmla="*/ 2581495 w 4642135"/>
              <a:gd name="connsiteY243" fmla="*/ 3515847 h 5643471"/>
              <a:gd name="connsiteX244" fmla="*/ 1854973 w 4642135"/>
              <a:gd name="connsiteY244" fmla="*/ 2006584 h 5643471"/>
              <a:gd name="connsiteX245" fmla="*/ 1502522 w 4642135"/>
              <a:gd name="connsiteY245" fmla="*/ 1258440 h 5643471"/>
              <a:gd name="connsiteX246" fmla="*/ 1489548 w 4642135"/>
              <a:gd name="connsiteY246" fmla="*/ 1228168 h 5643471"/>
              <a:gd name="connsiteX247" fmla="*/ 1485224 w 4642135"/>
              <a:gd name="connsiteY247" fmla="*/ 1273574 h 5643471"/>
              <a:gd name="connsiteX248" fmla="*/ 1379274 w 4642135"/>
              <a:gd name="connsiteY248" fmla="*/ 1068160 h 5643471"/>
              <a:gd name="connsiteX249" fmla="*/ 1476574 w 4642135"/>
              <a:gd name="connsiteY249" fmla="*/ 1392500 h 5643471"/>
              <a:gd name="connsiteX250" fmla="*/ 1426843 w 4642135"/>
              <a:gd name="connsiteY250" fmla="*/ 1366553 h 5643471"/>
              <a:gd name="connsiteX251" fmla="*/ 1498197 w 4642135"/>
              <a:gd name="connsiteY251" fmla="*/ 1535210 h 5643471"/>
              <a:gd name="connsiteX252" fmla="*/ 1487387 w 4642135"/>
              <a:gd name="connsiteY252" fmla="*/ 1539535 h 5643471"/>
              <a:gd name="connsiteX253" fmla="*/ 1405221 w 4642135"/>
              <a:gd name="connsiteY253" fmla="*/ 1457368 h 5643471"/>
              <a:gd name="connsiteX254" fmla="*/ 1398733 w 4642135"/>
              <a:gd name="connsiteY254" fmla="*/ 1461693 h 5643471"/>
              <a:gd name="connsiteX255" fmla="*/ 1465764 w 4642135"/>
              <a:gd name="connsiteY255" fmla="*/ 1649809 h 5643471"/>
              <a:gd name="connsiteX256" fmla="*/ 1470089 w 4642135"/>
              <a:gd name="connsiteY256" fmla="*/ 1682244 h 5643471"/>
              <a:gd name="connsiteX257" fmla="*/ 1441978 w 4642135"/>
              <a:gd name="connsiteY257" fmla="*/ 1669271 h 5643471"/>
              <a:gd name="connsiteX258" fmla="*/ 1364137 w 4642135"/>
              <a:gd name="connsiteY258" fmla="*/ 1626025 h 5643471"/>
              <a:gd name="connsiteX259" fmla="*/ 1472250 w 4642135"/>
              <a:gd name="connsiteY259" fmla="*/ 1820629 h 5643471"/>
              <a:gd name="connsiteX260" fmla="*/ 1480899 w 4642135"/>
              <a:gd name="connsiteY260" fmla="*/ 1855226 h 5643471"/>
              <a:gd name="connsiteX261" fmla="*/ 1450627 w 4642135"/>
              <a:gd name="connsiteY261" fmla="*/ 1844413 h 5643471"/>
              <a:gd name="connsiteX262" fmla="*/ 1301432 w 4642135"/>
              <a:gd name="connsiteY262" fmla="*/ 1693054 h 5643471"/>
              <a:gd name="connsiteX263" fmla="*/ 1262511 w 4642135"/>
              <a:gd name="connsiteY263" fmla="*/ 1641160 h 5643471"/>
              <a:gd name="connsiteX264" fmla="*/ 1498197 w 4642135"/>
              <a:gd name="connsiteY264" fmla="*/ 2095236 h 5643471"/>
              <a:gd name="connsiteX265" fmla="*/ 1305756 w 4642135"/>
              <a:gd name="connsiteY265" fmla="*/ 1857387 h 5643471"/>
              <a:gd name="connsiteX266" fmla="*/ 1264672 w 4642135"/>
              <a:gd name="connsiteY266" fmla="*/ 1775221 h 5643471"/>
              <a:gd name="connsiteX267" fmla="*/ 1281970 w 4642135"/>
              <a:gd name="connsiteY267" fmla="*/ 2002260 h 5643471"/>
              <a:gd name="connsiteX268" fmla="*/ 1154398 w 4642135"/>
              <a:gd name="connsiteY268" fmla="*/ 1738463 h 5643471"/>
              <a:gd name="connsiteX269" fmla="*/ 1141424 w 4642135"/>
              <a:gd name="connsiteY269" fmla="*/ 1876848 h 5643471"/>
              <a:gd name="connsiteX270" fmla="*/ 1007363 w 4642135"/>
              <a:gd name="connsiteY270" fmla="*/ 1150326 h 5643471"/>
              <a:gd name="connsiteX271" fmla="*/ 955469 w 4642135"/>
              <a:gd name="connsiteY271" fmla="*/ 1219519 h 5643471"/>
              <a:gd name="connsiteX272" fmla="*/ 923034 w 4642135"/>
              <a:gd name="connsiteY272" fmla="*/ 1295197 h 5643471"/>
              <a:gd name="connsiteX273" fmla="*/ 886276 w 4642135"/>
              <a:gd name="connsiteY273" fmla="*/ 1403311 h 5643471"/>
              <a:gd name="connsiteX274" fmla="*/ 860329 w 4642135"/>
              <a:gd name="connsiteY274" fmla="*/ 1213031 h 5643471"/>
              <a:gd name="connsiteX275" fmla="*/ 806271 w 4642135"/>
              <a:gd name="connsiteY275" fmla="*/ 1669271 h 5643471"/>
              <a:gd name="connsiteX276" fmla="*/ 713295 w 4642135"/>
              <a:gd name="connsiteY276" fmla="*/ 1511424 h 5643471"/>
              <a:gd name="connsiteX277" fmla="*/ 713295 w 4642135"/>
              <a:gd name="connsiteY277" fmla="*/ 1693054 h 5643471"/>
              <a:gd name="connsiteX278" fmla="*/ 704646 w 4642135"/>
              <a:gd name="connsiteY278" fmla="*/ 1719002 h 5643471"/>
              <a:gd name="connsiteX279" fmla="*/ 678699 w 4642135"/>
              <a:gd name="connsiteY279" fmla="*/ 1697379 h 5643471"/>
              <a:gd name="connsiteX280" fmla="*/ 603018 w 4642135"/>
              <a:gd name="connsiteY280" fmla="*/ 1567643 h 5643471"/>
              <a:gd name="connsiteX281" fmla="*/ 568422 w 4642135"/>
              <a:gd name="connsiteY281" fmla="*/ 1468179 h 5643471"/>
              <a:gd name="connsiteX282" fmla="*/ 752216 w 4642135"/>
              <a:gd name="connsiteY282" fmla="*/ 960047 h 5643471"/>
              <a:gd name="connsiteX283" fmla="*/ 920873 w 4642135"/>
              <a:gd name="connsiteY283" fmla="*/ 735171 h 5643471"/>
              <a:gd name="connsiteX284" fmla="*/ 953306 w 4642135"/>
              <a:gd name="connsiteY284" fmla="*/ 683276 h 5643471"/>
              <a:gd name="connsiteX285" fmla="*/ 959793 w 4642135"/>
              <a:gd name="connsiteY285" fmla="*/ 663815 h 5643471"/>
              <a:gd name="connsiteX286" fmla="*/ 942495 w 4642135"/>
              <a:gd name="connsiteY286" fmla="*/ 672464 h 5643471"/>
              <a:gd name="connsiteX287" fmla="*/ 747891 w 4642135"/>
              <a:gd name="connsiteY287" fmla="*/ 938424 h 5643471"/>
              <a:gd name="connsiteX288" fmla="*/ 728430 w 4642135"/>
              <a:gd name="connsiteY288" fmla="*/ 955722 h 5643471"/>
              <a:gd name="connsiteX289" fmla="*/ 817084 w 4642135"/>
              <a:gd name="connsiteY289" fmla="*/ 711385 h 5643471"/>
              <a:gd name="connsiteX290" fmla="*/ 548963 w 4642135"/>
              <a:gd name="connsiteY290" fmla="*/ 1040049 h 5643471"/>
              <a:gd name="connsiteX291" fmla="*/ 672211 w 4642135"/>
              <a:gd name="connsiteY291" fmla="*/ 750306 h 5643471"/>
              <a:gd name="connsiteX292" fmla="*/ 460308 w 4642135"/>
              <a:gd name="connsiteY292" fmla="*/ 979506 h 5643471"/>
              <a:gd name="connsiteX293" fmla="*/ 492744 w 4642135"/>
              <a:gd name="connsiteY293" fmla="*/ 838960 h 5643471"/>
              <a:gd name="connsiteX294" fmla="*/ 345709 w 4642135"/>
              <a:gd name="connsiteY294" fmla="*/ 1046537 h 5643471"/>
              <a:gd name="connsiteX295" fmla="*/ 542475 w 4642135"/>
              <a:gd name="connsiteY295" fmla="*/ 609759 h 5643471"/>
              <a:gd name="connsiteX296" fmla="*/ 466796 w 4642135"/>
              <a:gd name="connsiteY296" fmla="*/ 687601 h 5643471"/>
              <a:gd name="connsiteX297" fmla="*/ 198675 w 4642135"/>
              <a:gd name="connsiteY297" fmla="*/ 1143838 h 5643471"/>
              <a:gd name="connsiteX298" fmla="*/ 172728 w 4642135"/>
              <a:gd name="connsiteY298" fmla="*/ 1176274 h 5643471"/>
              <a:gd name="connsiteX299" fmla="*/ 270029 w 4642135"/>
              <a:gd name="connsiteY299" fmla="*/ 880042 h 5643471"/>
              <a:gd name="connsiteX300" fmla="*/ 449498 w 4642135"/>
              <a:gd name="connsiteY300" fmla="*/ 629219 h 5643471"/>
              <a:gd name="connsiteX301" fmla="*/ 200836 w 4642135"/>
              <a:gd name="connsiteY301" fmla="*/ 849770 h 5643471"/>
              <a:gd name="connsiteX302" fmla="*/ 14881 w 4642135"/>
              <a:gd name="connsiteY302" fmla="*/ 1128704 h 5643471"/>
              <a:gd name="connsiteX303" fmla="*/ 6232 w 4642135"/>
              <a:gd name="connsiteY303" fmla="*/ 1046537 h 5643471"/>
              <a:gd name="connsiteX304" fmla="*/ 32179 w 4642135"/>
              <a:gd name="connsiteY304" fmla="*/ 973020 h 5643471"/>
              <a:gd name="connsiteX305" fmla="*/ 512203 w 4642135"/>
              <a:gd name="connsiteY305" fmla="*/ 501646 h 5643471"/>
              <a:gd name="connsiteX306" fmla="*/ 594369 w 4642135"/>
              <a:gd name="connsiteY306" fmla="*/ 467050 h 5643471"/>
              <a:gd name="connsiteX307" fmla="*/ 168403 w 4642135"/>
              <a:gd name="connsiteY307" fmla="*/ 557865 h 5643471"/>
              <a:gd name="connsiteX308" fmla="*/ 272192 w 4642135"/>
              <a:gd name="connsiteY308" fmla="*/ 488672 h 5643471"/>
              <a:gd name="connsiteX309" fmla="*/ 391116 w 4642135"/>
              <a:gd name="connsiteY309" fmla="*/ 412992 h 5643471"/>
              <a:gd name="connsiteX310" fmla="*/ 525176 w 4642135"/>
              <a:gd name="connsiteY310" fmla="*/ 378396 h 5643471"/>
              <a:gd name="connsiteX311" fmla="*/ 661401 w 4642135"/>
              <a:gd name="connsiteY311" fmla="*/ 363261 h 5643471"/>
              <a:gd name="connsiteX312" fmla="*/ 434361 w 4642135"/>
              <a:gd name="connsiteY312" fmla="*/ 324340 h 5643471"/>
              <a:gd name="connsiteX313" fmla="*/ 507878 w 4642135"/>
              <a:gd name="connsiteY313" fmla="*/ 313527 h 5643471"/>
              <a:gd name="connsiteX314" fmla="*/ 507878 w 4642135"/>
              <a:gd name="connsiteY314" fmla="*/ 309203 h 5643471"/>
              <a:gd name="connsiteX315" fmla="*/ 417063 w 4642135"/>
              <a:gd name="connsiteY315" fmla="*/ 309203 h 5643471"/>
              <a:gd name="connsiteX316" fmla="*/ 881952 w 4642135"/>
              <a:gd name="connsiteY316" fmla="*/ 276770 h 5643471"/>
              <a:gd name="connsiteX317" fmla="*/ 1067907 w 4642135"/>
              <a:gd name="connsiteY317" fmla="*/ 298393 h 5643471"/>
              <a:gd name="connsiteX318" fmla="*/ 1223590 w 4642135"/>
              <a:gd name="connsiteY318" fmla="*/ 371910 h 5643471"/>
              <a:gd name="connsiteX319" fmla="*/ 1258187 w 4642135"/>
              <a:gd name="connsiteY319" fmla="*/ 367585 h 5643471"/>
              <a:gd name="connsiteX320" fmla="*/ 1640907 w 4642135"/>
              <a:gd name="connsiteY320" fmla="*/ 30271 h 5643471"/>
              <a:gd name="connsiteX321" fmla="*/ 1716587 w 4642135"/>
              <a:gd name="connsiteY321"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88326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88326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91848 w 4642135"/>
              <a:gd name="connsiteY0" fmla="*/ 156548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3165036 w 4642135"/>
              <a:gd name="connsiteY5" fmla="*/ 1460611 h 5643471"/>
              <a:gd name="connsiteX6" fmla="*/ 3148009 w 4642135"/>
              <a:gd name="connsiteY6" fmla="*/ 1468179 h 5643471"/>
              <a:gd name="connsiteX7" fmla="*/ 2860426 w 4642135"/>
              <a:gd name="connsiteY7" fmla="*/ 1591429 h 5643471"/>
              <a:gd name="connsiteX8" fmla="*/ 2899347 w 4642135"/>
              <a:gd name="connsiteY8" fmla="*/ 1589266 h 5643471"/>
              <a:gd name="connsiteX9" fmla="*/ 3115574 w 4642135"/>
              <a:gd name="connsiteY9" fmla="*/ 1498450 h 5643471"/>
              <a:gd name="connsiteX10" fmla="*/ 3186930 w 4642135"/>
              <a:gd name="connsiteY10" fmla="*/ 1466017 h 5643471"/>
              <a:gd name="connsiteX11" fmla="*/ 3165036 w 4642135"/>
              <a:gd name="connsiteY11" fmla="*/ 1460611 h 5643471"/>
              <a:gd name="connsiteX12" fmla="*/ 2717716 w 4642135"/>
              <a:gd name="connsiteY12" fmla="*/ 1269250 h 5643471"/>
              <a:gd name="connsiteX13" fmla="*/ 2419323 w 4642135"/>
              <a:gd name="connsiteY13" fmla="*/ 1353579 h 5643471"/>
              <a:gd name="connsiteX14" fmla="*/ 2395539 w 4642135"/>
              <a:gd name="connsiteY14" fmla="*/ 1433582 h 5643471"/>
              <a:gd name="connsiteX15" fmla="*/ 2423648 w 4642135"/>
              <a:gd name="connsiteY15" fmla="*/ 1440070 h 5643471"/>
              <a:gd name="connsiteX16" fmla="*/ 2739339 w 4642135"/>
              <a:gd name="connsiteY16" fmla="*/ 1269250 h 5643471"/>
              <a:gd name="connsiteX17" fmla="*/ 2717716 w 4642135"/>
              <a:gd name="connsiteY17" fmla="*/ 1269250 h 5643471"/>
              <a:gd name="connsiteX18" fmla="*/ 1617123 w 4642135"/>
              <a:gd name="connsiteY18" fmla="*/ 1124379 h 5643471"/>
              <a:gd name="connsiteX19" fmla="*/ 1727398 w 4642135"/>
              <a:gd name="connsiteY19" fmla="*/ 1366553 h 5643471"/>
              <a:gd name="connsiteX20" fmla="*/ 1591176 w 4642135"/>
              <a:gd name="connsiteY20" fmla="*/ 1202221 h 5643471"/>
              <a:gd name="connsiteX21" fmla="*/ 1790104 w 4642135"/>
              <a:gd name="connsiteY21" fmla="*/ 1569806 h 5643471"/>
              <a:gd name="connsiteX22" fmla="*/ 2466893 w 4642135"/>
              <a:gd name="connsiteY22" fmla="*/ 2756890 h 5643471"/>
              <a:gd name="connsiteX23" fmla="*/ 2985838 w 4642135"/>
              <a:gd name="connsiteY23" fmla="*/ 3935327 h 5643471"/>
              <a:gd name="connsiteX24" fmla="*/ 2994487 w 4642135"/>
              <a:gd name="connsiteY24" fmla="*/ 3943976 h 5643471"/>
              <a:gd name="connsiteX25" fmla="*/ 2998811 w 4642135"/>
              <a:gd name="connsiteY25" fmla="*/ 3928839 h 5643471"/>
              <a:gd name="connsiteX26" fmla="*/ 3189091 w 4642135"/>
              <a:gd name="connsiteY26" fmla="*/ 2752566 h 5643471"/>
              <a:gd name="connsiteX27" fmla="*/ 3282069 w 4642135"/>
              <a:gd name="connsiteY27" fmla="*/ 2123347 h 5643471"/>
              <a:gd name="connsiteX28" fmla="*/ 3295043 w 4642135"/>
              <a:gd name="connsiteY28" fmla="*/ 2045505 h 5643471"/>
              <a:gd name="connsiteX29" fmla="*/ 3266932 w 4642135"/>
              <a:gd name="connsiteY29" fmla="*/ 2071452 h 5643471"/>
              <a:gd name="connsiteX30" fmla="*/ 3301529 w 4642135"/>
              <a:gd name="connsiteY30" fmla="*/ 1881173 h 5643471"/>
              <a:gd name="connsiteX31" fmla="*/ 3212877 w 4642135"/>
              <a:gd name="connsiteY31" fmla="*/ 2151455 h 5643471"/>
              <a:gd name="connsiteX32" fmla="*/ 3182605 w 4642135"/>
              <a:gd name="connsiteY32" fmla="*/ 2101724 h 5643471"/>
              <a:gd name="connsiteX33" fmla="*/ 3154494 w 4642135"/>
              <a:gd name="connsiteY33" fmla="*/ 2231460 h 5643471"/>
              <a:gd name="connsiteX34" fmla="*/ 3128547 w 4642135"/>
              <a:gd name="connsiteY34" fmla="*/ 2170917 h 5643471"/>
              <a:gd name="connsiteX35" fmla="*/ 3115574 w 4642135"/>
              <a:gd name="connsiteY35" fmla="*/ 2151455 h 5643471"/>
              <a:gd name="connsiteX36" fmla="*/ 3102600 w 4642135"/>
              <a:gd name="connsiteY36" fmla="*/ 2173078 h 5643471"/>
              <a:gd name="connsiteX37" fmla="*/ 3059355 w 4642135"/>
              <a:gd name="connsiteY37" fmla="*/ 2341735 h 5643471"/>
              <a:gd name="connsiteX38" fmla="*/ 2998811 w 4642135"/>
              <a:gd name="connsiteY38" fmla="*/ 2261732 h 5643471"/>
              <a:gd name="connsiteX39" fmla="*/ 2983676 w 4642135"/>
              <a:gd name="connsiteY39" fmla="*/ 2436875 h 5643471"/>
              <a:gd name="connsiteX40" fmla="*/ 2975027 w 4642135"/>
              <a:gd name="connsiteY40" fmla="*/ 2460661 h 5643471"/>
              <a:gd name="connsiteX41" fmla="*/ 2955566 w 4642135"/>
              <a:gd name="connsiteY41" fmla="*/ 2439038 h 5643471"/>
              <a:gd name="connsiteX42" fmla="*/ 2933943 w 4642135"/>
              <a:gd name="connsiteY42" fmla="*/ 2367682 h 5643471"/>
              <a:gd name="connsiteX43" fmla="*/ 2918808 w 4642135"/>
              <a:gd name="connsiteY43" fmla="*/ 2287679 h 5643471"/>
              <a:gd name="connsiteX44" fmla="*/ 2871238 w 4642135"/>
              <a:gd name="connsiteY44" fmla="*/ 2633642 h 5643471"/>
              <a:gd name="connsiteX45" fmla="*/ 2840967 w 4642135"/>
              <a:gd name="connsiteY45" fmla="*/ 2590397 h 5643471"/>
              <a:gd name="connsiteX46" fmla="*/ 2840967 w 4642135"/>
              <a:gd name="connsiteY46" fmla="*/ 2423901 h 5643471"/>
              <a:gd name="connsiteX47" fmla="*/ 2851777 w 4642135"/>
              <a:gd name="connsiteY47" fmla="*/ 2333086 h 5643471"/>
              <a:gd name="connsiteX48" fmla="*/ 2752313 w 4642135"/>
              <a:gd name="connsiteY48" fmla="*/ 2486608 h 5643471"/>
              <a:gd name="connsiteX49" fmla="*/ 2782584 w 4642135"/>
              <a:gd name="connsiteY49" fmla="*/ 2283355 h 5643471"/>
              <a:gd name="connsiteX50" fmla="*/ 2698257 w 4642135"/>
              <a:gd name="connsiteY50" fmla="*/ 2365521 h 5643471"/>
              <a:gd name="connsiteX51" fmla="*/ 2990162 w 4642135"/>
              <a:gd name="connsiteY51" fmla="*/ 1790358 h 5643471"/>
              <a:gd name="connsiteX52" fmla="*/ 2912320 w 4642135"/>
              <a:gd name="connsiteY52" fmla="*/ 1840089 h 5643471"/>
              <a:gd name="connsiteX53" fmla="*/ 2819344 w 4642135"/>
              <a:gd name="connsiteY53" fmla="*/ 1891983 h 5643471"/>
              <a:gd name="connsiteX54" fmla="*/ 2758800 w 4642135"/>
              <a:gd name="connsiteY54" fmla="*/ 1941716 h 5643471"/>
              <a:gd name="connsiteX55" fmla="*/ 2830154 w 4642135"/>
              <a:gd name="connsiteY55" fmla="*/ 1788194 h 5643471"/>
              <a:gd name="connsiteX56" fmla="*/ 2795558 w 4642135"/>
              <a:gd name="connsiteY56" fmla="*/ 1818466 h 5643471"/>
              <a:gd name="connsiteX57" fmla="*/ 2570682 w 4642135"/>
              <a:gd name="connsiteY57" fmla="*/ 2086587 h 5643471"/>
              <a:gd name="connsiteX58" fmla="*/ 2549059 w 4642135"/>
              <a:gd name="connsiteY58" fmla="*/ 2101724 h 5643471"/>
              <a:gd name="connsiteX59" fmla="*/ 2540410 w 4642135"/>
              <a:gd name="connsiteY59" fmla="*/ 2075777 h 5643471"/>
              <a:gd name="connsiteX60" fmla="*/ 2557708 w 4642135"/>
              <a:gd name="connsiteY60" fmla="*/ 1963339 h 5643471"/>
              <a:gd name="connsiteX61" fmla="*/ 2469057 w 4642135"/>
              <a:gd name="connsiteY61" fmla="*/ 2086587 h 5643471"/>
              <a:gd name="connsiteX62" fmla="*/ 2447434 w 4642135"/>
              <a:gd name="connsiteY62" fmla="*/ 2106049 h 5643471"/>
              <a:gd name="connsiteX63" fmla="*/ 2438785 w 4642135"/>
              <a:gd name="connsiteY63" fmla="*/ 2073614 h 5643471"/>
              <a:gd name="connsiteX64" fmla="*/ 2449595 w 4642135"/>
              <a:gd name="connsiteY64" fmla="*/ 1969825 h 5643471"/>
              <a:gd name="connsiteX65" fmla="*/ 2471218 w 4642135"/>
              <a:gd name="connsiteY65" fmla="*/ 1876848 h 5643471"/>
              <a:gd name="connsiteX66" fmla="*/ 2830154 w 4642135"/>
              <a:gd name="connsiteY66" fmla="*/ 1602239 h 5643471"/>
              <a:gd name="connsiteX67" fmla="*/ 2858265 w 4642135"/>
              <a:gd name="connsiteY67" fmla="*/ 1587104 h 5643471"/>
              <a:gd name="connsiteX68" fmla="*/ 2851777 w 4642135"/>
              <a:gd name="connsiteY68" fmla="*/ 1589266 h 5643471"/>
              <a:gd name="connsiteX69" fmla="*/ 2849616 w 4642135"/>
              <a:gd name="connsiteY69" fmla="*/ 1587104 h 5643471"/>
              <a:gd name="connsiteX70" fmla="*/ 2869075 w 4642135"/>
              <a:gd name="connsiteY70" fmla="*/ 1567643 h 5643471"/>
              <a:gd name="connsiteX71" fmla="*/ 3039895 w 4642135"/>
              <a:gd name="connsiteY71" fmla="*/ 1437907 h 5643471"/>
              <a:gd name="connsiteX72" fmla="*/ 2676634 w 4642135"/>
              <a:gd name="connsiteY72" fmla="*/ 1584941 h 5643471"/>
              <a:gd name="connsiteX73" fmla="*/ 2920969 w 4642135"/>
              <a:gd name="connsiteY73" fmla="*/ 1418448 h 5643471"/>
              <a:gd name="connsiteX74" fmla="*/ 2631226 w 4642135"/>
              <a:gd name="connsiteY74" fmla="*/ 1507099 h 5643471"/>
              <a:gd name="connsiteX75" fmla="*/ 2726365 w 4642135"/>
              <a:gd name="connsiteY75" fmla="*/ 1424933 h 5643471"/>
              <a:gd name="connsiteX76" fmla="*/ 2510139 w 4642135"/>
              <a:gd name="connsiteY76" fmla="*/ 1511424 h 5643471"/>
              <a:gd name="connsiteX77" fmla="*/ 2856101 w 4642135"/>
              <a:gd name="connsiteY77" fmla="*/ 1286548 h 5643471"/>
              <a:gd name="connsiteX78" fmla="*/ 2797721 w 4642135"/>
              <a:gd name="connsiteY78" fmla="*/ 1301685 h 5643471"/>
              <a:gd name="connsiteX79" fmla="*/ 2475542 w 4642135"/>
              <a:gd name="connsiteY79" fmla="*/ 1463854 h 5643471"/>
              <a:gd name="connsiteX80" fmla="*/ 2440946 w 4642135"/>
              <a:gd name="connsiteY80" fmla="*/ 1543859 h 5643471"/>
              <a:gd name="connsiteX81" fmla="*/ 2440946 w 4642135"/>
              <a:gd name="connsiteY81" fmla="*/ 1558994 h 5643471"/>
              <a:gd name="connsiteX82" fmla="*/ 2404189 w 4642135"/>
              <a:gd name="connsiteY82" fmla="*/ 1535210 h 5643471"/>
              <a:gd name="connsiteX83" fmla="*/ 2358780 w 4642135"/>
              <a:gd name="connsiteY83" fmla="*/ 1528722 h 5643471"/>
              <a:gd name="connsiteX84" fmla="*/ 2365268 w 4642135"/>
              <a:gd name="connsiteY84" fmla="*/ 1567643 h 5643471"/>
              <a:gd name="connsiteX85" fmla="*/ 2447434 w 4642135"/>
              <a:gd name="connsiteY85" fmla="*/ 1727651 h 5643471"/>
              <a:gd name="connsiteX86" fmla="*/ 2291751 w 4642135"/>
              <a:gd name="connsiteY86" fmla="*/ 1563318 h 5643471"/>
              <a:gd name="connsiteX87" fmla="*/ 2302561 w 4642135"/>
              <a:gd name="connsiteY87" fmla="*/ 1597915 h 5643471"/>
              <a:gd name="connsiteX88" fmla="*/ 2378241 w 4642135"/>
              <a:gd name="connsiteY88" fmla="*/ 1811980 h 5643471"/>
              <a:gd name="connsiteX89" fmla="*/ 2380402 w 4642135"/>
              <a:gd name="connsiteY89" fmla="*/ 1926579 h 5643471"/>
              <a:gd name="connsiteX90" fmla="*/ 2369592 w 4642135"/>
              <a:gd name="connsiteY90" fmla="*/ 1928743 h 5643471"/>
              <a:gd name="connsiteX91" fmla="*/ 2172825 w 4642135"/>
              <a:gd name="connsiteY91" fmla="*/ 1466017 h 5643471"/>
              <a:gd name="connsiteX92" fmla="*/ 2183637 w 4642135"/>
              <a:gd name="connsiteY92" fmla="*/ 1515748 h 5643471"/>
              <a:gd name="connsiteX93" fmla="*/ 2211746 w 4642135"/>
              <a:gd name="connsiteY93" fmla="*/ 1699542 h 5643471"/>
              <a:gd name="connsiteX94" fmla="*/ 2198772 w 4642135"/>
              <a:gd name="connsiteY94" fmla="*/ 1749273 h 5643471"/>
              <a:gd name="connsiteX95" fmla="*/ 2170664 w 4642135"/>
              <a:gd name="connsiteY95" fmla="*/ 1706028 h 5643471"/>
              <a:gd name="connsiteX96" fmla="*/ 2090659 w 4642135"/>
              <a:gd name="connsiteY96" fmla="*/ 1526561 h 5643471"/>
              <a:gd name="connsiteX97" fmla="*/ 2056062 w 4642135"/>
              <a:gd name="connsiteY97" fmla="*/ 1626025 h 5643471"/>
              <a:gd name="connsiteX98" fmla="*/ 1930651 w 4642135"/>
              <a:gd name="connsiteY98" fmla="*/ 1420609 h 5643471"/>
              <a:gd name="connsiteX99" fmla="*/ 1930651 w 4642135"/>
              <a:gd name="connsiteY99" fmla="*/ 1524398 h 5643471"/>
              <a:gd name="connsiteX100" fmla="*/ 1922002 w 4642135"/>
              <a:gd name="connsiteY100" fmla="*/ 1537371 h 5643471"/>
              <a:gd name="connsiteX101" fmla="*/ 1911191 w 4642135"/>
              <a:gd name="connsiteY101" fmla="*/ 1530885 h 5643471"/>
              <a:gd name="connsiteX102" fmla="*/ 1893893 w 4642135"/>
              <a:gd name="connsiteY102" fmla="*/ 1502775 h 5643471"/>
              <a:gd name="connsiteX103" fmla="*/ 1829025 w 4642135"/>
              <a:gd name="connsiteY103" fmla="*/ 1377363 h 5643471"/>
              <a:gd name="connsiteX104" fmla="*/ 1826862 w 4642135"/>
              <a:gd name="connsiteY104" fmla="*/ 1435746 h 5643471"/>
              <a:gd name="connsiteX105" fmla="*/ 1617123 w 4642135"/>
              <a:gd name="connsiteY105" fmla="*/ 1124379 h 5643471"/>
              <a:gd name="connsiteX106" fmla="*/ 2123094 w 4642135"/>
              <a:gd name="connsiteY106" fmla="*/ 925450 h 5643471"/>
              <a:gd name="connsiteX107" fmla="*/ 2250666 w 4642135"/>
              <a:gd name="connsiteY107" fmla="*/ 1068160 h 5643471"/>
              <a:gd name="connsiteX108" fmla="*/ 1971735 w 4642135"/>
              <a:gd name="connsiteY108" fmla="*/ 968696 h 5643471"/>
              <a:gd name="connsiteX109" fmla="*/ 1978221 w 4642135"/>
              <a:gd name="connsiteY109" fmla="*/ 977345 h 5643471"/>
              <a:gd name="connsiteX110" fmla="*/ 2324183 w 4642135"/>
              <a:gd name="connsiteY110" fmla="*/ 1323308 h 5643471"/>
              <a:gd name="connsiteX111" fmla="*/ 2356619 w 4642135"/>
              <a:gd name="connsiteY111" fmla="*/ 1325469 h 5643471"/>
              <a:gd name="connsiteX112" fmla="*/ 2626901 w 4642135"/>
              <a:gd name="connsiteY112" fmla="*/ 1206545 h 5643471"/>
              <a:gd name="connsiteX113" fmla="*/ 2637713 w 4642135"/>
              <a:gd name="connsiteY113" fmla="*/ 1197896 h 5643471"/>
              <a:gd name="connsiteX114" fmla="*/ 2661497 w 4642135"/>
              <a:gd name="connsiteY114" fmla="*/ 1200057 h 5643471"/>
              <a:gd name="connsiteX115" fmla="*/ 2901510 w 4642135"/>
              <a:gd name="connsiteY115" fmla="*/ 1197896 h 5643471"/>
              <a:gd name="connsiteX116" fmla="*/ 2988001 w 4642135"/>
              <a:gd name="connsiteY116" fmla="*/ 1195733 h 5643471"/>
              <a:gd name="connsiteX117" fmla="*/ 2629064 w 4642135"/>
              <a:gd name="connsiteY117" fmla="*/ 1120055 h 5643471"/>
              <a:gd name="connsiteX118" fmla="*/ 2635550 w 4642135"/>
              <a:gd name="connsiteY118" fmla="*/ 1158975 h 5643471"/>
              <a:gd name="connsiteX119" fmla="*/ 2635550 w 4642135"/>
              <a:gd name="connsiteY119" fmla="*/ 1195733 h 5643471"/>
              <a:gd name="connsiteX120" fmla="*/ 2447434 w 4642135"/>
              <a:gd name="connsiteY120" fmla="*/ 1031400 h 5643471"/>
              <a:gd name="connsiteX121" fmla="*/ 2514463 w 4642135"/>
              <a:gd name="connsiteY121" fmla="*/ 1197896 h 5643471"/>
              <a:gd name="connsiteX122" fmla="*/ 2123094 w 4642135"/>
              <a:gd name="connsiteY122" fmla="*/ 925450 h 5643471"/>
              <a:gd name="connsiteX123" fmla="*/ 1716587 w 4642135"/>
              <a:gd name="connsiteY123" fmla="*/ 0 h 5643471"/>
              <a:gd name="connsiteX124" fmla="*/ 1569553 w 4642135"/>
              <a:gd name="connsiteY124" fmla="*/ 190279 h 5643471"/>
              <a:gd name="connsiteX125" fmla="*/ 1595500 w 4642135"/>
              <a:gd name="connsiteY125" fmla="*/ 170818 h 5643471"/>
              <a:gd name="connsiteX126" fmla="*/ 1887405 w 4642135"/>
              <a:gd name="connsiteY126" fmla="*/ 38921 h 5643471"/>
              <a:gd name="connsiteX127" fmla="*/ 2071199 w 4642135"/>
              <a:gd name="connsiteY127" fmla="*/ 8649 h 5643471"/>
              <a:gd name="connsiteX128" fmla="*/ 1694965 w 4642135"/>
              <a:gd name="connsiteY128" fmla="*/ 224876 h 5643471"/>
              <a:gd name="connsiteX129" fmla="*/ 1798754 w 4642135"/>
              <a:gd name="connsiteY129" fmla="*/ 188116 h 5643471"/>
              <a:gd name="connsiteX130" fmla="*/ 2315534 w 4642135"/>
              <a:gd name="connsiteY130" fmla="*/ 155683 h 5643471"/>
              <a:gd name="connsiteX131" fmla="*/ 2577170 w 4642135"/>
              <a:gd name="connsiteY131" fmla="*/ 250823 h 5643471"/>
              <a:gd name="connsiteX132" fmla="*/ 2644199 w 4642135"/>
              <a:gd name="connsiteY132" fmla="*/ 315691 h 5643471"/>
              <a:gd name="connsiteX133" fmla="*/ 2334996 w 4642135"/>
              <a:gd name="connsiteY133" fmla="*/ 242174 h 5643471"/>
              <a:gd name="connsiteX134" fmla="*/ 2019305 w 4642135"/>
              <a:gd name="connsiteY134" fmla="*/ 240010 h 5643471"/>
              <a:gd name="connsiteX135" fmla="*/ 2304724 w 4642135"/>
              <a:gd name="connsiteY135" fmla="*/ 313527 h 5643471"/>
              <a:gd name="connsiteX136" fmla="*/ 2564196 w 4642135"/>
              <a:gd name="connsiteY136" fmla="*/ 454076 h 5643471"/>
              <a:gd name="connsiteX137" fmla="*/ 1861458 w 4642135"/>
              <a:gd name="connsiteY137" fmla="*/ 287580 h 5643471"/>
              <a:gd name="connsiteX138" fmla="*/ 2337157 w 4642135"/>
              <a:gd name="connsiteY138" fmla="*/ 471374 h 5643471"/>
              <a:gd name="connsiteX139" fmla="*/ 2062550 w 4642135"/>
              <a:gd name="connsiteY139" fmla="*/ 423804 h 5643471"/>
              <a:gd name="connsiteX140" fmla="*/ 2060387 w 4642135"/>
              <a:gd name="connsiteY140" fmla="*/ 428129 h 5643471"/>
              <a:gd name="connsiteX141" fmla="*/ 2196611 w 4642135"/>
              <a:gd name="connsiteY141" fmla="*/ 490833 h 5643471"/>
              <a:gd name="connsiteX142" fmla="*/ 1854973 w 4642135"/>
              <a:gd name="connsiteY142" fmla="*/ 469211 h 5643471"/>
              <a:gd name="connsiteX143" fmla="*/ 2177149 w 4642135"/>
              <a:gd name="connsiteY143" fmla="*/ 594622 h 5643471"/>
              <a:gd name="connsiteX144" fmla="*/ 1779292 w 4642135"/>
              <a:gd name="connsiteY144" fmla="*/ 538403 h 5643471"/>
              <a:gd name="connsiteX145" fmla="*/ 1982545 w 4642135"/>
              <a:gd name="connsiteY145" fmla="*/ 657329 h 5643471"/>
              <a:gd name="connsiteX146" fmla="*/ 1595500 w 4642135"/>
              <a:gd name="connsiteY146" fmla="*/ 581649 h 5643471"/>
              <a:gd name="connsiteX147" fmla="*/ 1630097 w 4642135"/>
              <a:gd name="connsiteY147" fmla="*/ 605435 h 5643471"/>
              <a:gd name="connsiteX148" fmla="*/ 1965247 w 4642135"/>
              <a:gd name="connsiteY148" fmla="*/ 670303 h 5643471"/>
              <a:gd name="connsiteX149" fmla="*/ 2129579 w 4642135"/>
              <a:gd name="connsiteY149" fmla="*/ 683276 h 5643471"/>
              <a:gd name="connsiteX150" fmla="*/ 2458244 w 4642135"/>
              <a:gd name="connsiteY150" fmla="*/ 838960 h 5643471"/>
              <a:gd name="connsiteX151" fmla="*/ 2568521 w 4642135"/>
              <a:gd name="connsiteY151" fmla="*/ 1014102 h 5643471"/>
              <a:gd name="connsiteX152" fmla="*/ 2607442 w 4642135"/>
              <a:gd name="connsiteY152" fmla="*/ 1096268 h 5643471"/>
              <a:gd name="connsiteX153" fmla="*/ 2637713 w 4642135"/>
              <a:gd name="connsiteY153" fmla="*/ 1109242 h 5643471"/>
              <a:gd name="connsiteX154" fmla="*/ 2799882 w 4642135"/>
              <a:gd name="connsiteY154" fmla="*/ 1102756 h 5643471"/>
              <a:gd name="connsiteX155" fmla="*/ 3029083 w 4642135"/>
              <a:gd name="connsiteY155" fmla="*/ 1128704 h 5643471"/>
              <a:gd name="connsiteX156" fmla="*/ 3052869 w 4642135"/>
              <a:gd name="connsiteY156" fmla="*/ 1135189 h 5643471"/>
              <a:gd name="connsiteX157" fmla="*/ 3057193 w 4642135"/>
              <a:gd name="connsiteY157" fmla="*/ 1133028 h 5643471"/>
              <a:gd name="connsiteX158" fmla="*/ 2933943 w 4642135"/>
              <a:gd name="connsiteY158" fmla="*/ 1046537 h 5643471"/>
              <a:gd name="connsiteX159" fmla="*/ 3346937 w 4642135"/>
              <a:gd name="connsiteY159" fmla="*/ 1184923 h 5643471"/>
              <a:gd name="connsiteX160" fmla="*/ 3519919 w 4642135"/>
              <a:gd name="connsiteY160" fmla="*/ 1349255 h 5643471"/>
              <a:gd name="connsiteX161" fmla="*/ 3545866 w 4642135"/>
              <a:gd name="connsiteY161" fmla="*/ 1355741 h 5643471"/>
              <a:gd name="connsiteX162" fmla="*/ 3963183 w 4642135"/>
              <a:gd name="connsiteY162" fmla="*/ 1264925 h 5643471"/>
              <a:gd name="connsiteX163" fmla="*/ 4058322 w 4642135"/>
              <a:gd name="connsiteY163" fmla="*/ 1271413 h 5643471"/>
              <a:gd name="connsiteX164" fmla="*/ 3926425 w 4642135"/>
              <a:gd name="connsiteY164" fmla="*/ 1323308 h 5643471"/>
              <a:gd name="connsiteX165" fmla="*/ 3928586 w 4642135"/>
              <a:gd name="connsiteY165" fmla="*/ 1329793 h 5643471"/>
              <a:gd name="connsiteX166" fmla="*/ 3971832 w 4642135"/>
              <a:gd name="connsiteY166" fmla="*/ 1325469 h 5643471"/>
              <a:gd name="connsiteX167" fmla="*/ 4194547 w 4642135"/>
              <a:gd name="connsiteY167" fmla="*/ 1351416 h 5643471"/>
              <a:gd name="connsiteX168" fmla="*/ 4309146 w 4642135"/>
              <a:gd name="connsiteY168" fmla="*/ 1377363 h 5643471"/>
              <a:gd name="connsiteX169" fmla="*/ 4367528 w 4642135"/>
              <a:gd name="connsiteY169" fmla="*/ 1472503 h 5643471"/>
              <a:gd name="connsiteX170" fmla="*/ 4408610 w 4642135"/>
              <a:gd name="connsiteY170" fmla="*/ 1528722 h 5643471"/>
              <a:gd name="connsiteX171" fmla="*/ 4601053 w 4642135"/>
              <a:gd name="connsiteY171" fmla="*/ 1695218 h 5643471"/>
              <a:gd name="connsiteX172" fmla="*/ 4639974 w 4642135"/>
              <a:gd name="connsiteY172" fmla="*/ 1766572 h 5643471"/>
              <a:gd name="connsiteX173" fmla="*/ 4642135 w 4642135"/>
              <a:gd name="connsiteY173" fmla="*/ 1773059 h 5643471"/>
              <a:gd name="connsiteX174" fmla="*/ 4627000 w 4642135"/>
              <a:gd name="connsiteY174" fmla="*/ 1801168 h 5643471"/>
              <a:gd name="connsiteX175" fmla="*/ 4605378 w 4642135"/>
              <a:gd name="connsiteY175" fmla="*/ 1773059 h 5643471"/>
              <a:gd name="connsiteX176" fmla="*/ 4393475 w 4642135"/>
              <a:gd name="connsiteY176" fmla="*/ 1617376 h 5643471"/>
              <a:gd name="connsiteX177" fmla="*/ 4363204 w 4642135"/>
              <a:gd name="connsiteY177" fmla="*/ 1615213 h 5643471"/>
              <a:gd name="connsiteX178" fmla="*/ 4363204 w 4642135"/>
              <a:gd name="connsiteY178" fmla="*/ 1658458 h 5643471"/>
              <a:gd name="connsiteX179" fmla="*/ 4389151 w 4642135"/>
              <a:gd name="connsiteY179" fmla="*/ 1686569 h 5643471"/>
              <a:gd name="connsiteX180" fmla="*/ 4490776 w 4642135"/>
              <a:gd name="connsiteY180" fmla="*/ 1818466 h 5643471"/>
              <a:gd name="connsiteX181" fmla="*/ 4510238 w 4642135"/>
              <a:gd name="connsiteY181" fmla="*/ 1885497 h 5643471"/>
              <a:gd name="connsiteX182" fmla="*/ 4108056 w 4642135"/>
              <a:gd name="connsiteY182" fmla="*/ 1543859 h 5643471"/>
              <a:gd name="connsiteX183" fmla="*/ 4337256 w 4642135"/>
              <a:gd name="connsiteY183" fmla="*/ 1801168 h 5643471"/>
              <a:gd name="connsiteX184" fmla="*/ 4330768 w 4642135"/>
              <a:gd name="connsiteY184" fmla="*/ 1807656 h 5643471"/>
              <a:gd name="connsiteX185" fmla="*/ 4138328 w 4642135"/>
              <a:gd name="connsiteY185" fmla="*/ 1669271 h 5643471"/>
              <a:gd name="connsiteX186" fmla="*/ 4216169 w 4642135"/>
              <a:gd name="connsiteY186" fmla="*/ 1783870 h 5643471"/>
              <a:gd name="connsiteX187" fmla="*/ 4021565 w 4642135"/>
              <a:gd name="connsiteY187" fmla="*/ 1671432 h 5643471"/>
              <a:gd name="connsiteX188" fmla="*/ 4151301 w 4642135"/>
              <a:gd name="connsiteY188" fmla="*/ 1850901 h 5643471"/>
              <a:gd name="connsiteX189" fmla="*/ 3868043 w 4642135"/>
              <a:gd name="connsiteY189" fmla="*/ 1658458 h 5643471"/>
              <a:gd name="connsiteX190" fmla="*/ 3982644 w 4642135"/>
              <a:gd name="connsiteY190" fmla="*/ 1816305 h 5643471"/>
              <a:gd name="connsiteX191" fmla="*/ 3712360 w 4642135"/>
              <a:gd name="connsiteY191" fmla="*/ 1632511 h 5643471"/>
              <a:gd name="connsiteX192" fmla="*/ 3721009 w 4642135"/>
              <a:gd name="connsiteY192" fmla="*/ 1656297 h 5643471"/>
              <a:gd name="connsiteX193" fmla="*/ 3978320 w 4642135"/>
              <a:gd name="connsiteY193" fmla="*/ 1829278 h 5643471"/>
              <a:gd name="connsiteX194" fmla="*/ 4211845 w 4642135"/>
              <a:gd name="connsiteY194" fmla="*/ 2036856 h 5643471"/>
              <a:gd name="connsiteX195" fmla="*/ 4226979 w 4642135"/>
              <a:gd name="connsiteY195" fmla="*/ 2356872 h 5643471"/>
              <a:gd name="connsiteX196" fmla="*/ 4203196 w 4642135"/>
              <a:gd name="connsiteY196" fmla="*/ 2393629 h 5643471"/>
              <a:gd name="connsiteX197" fmla="*/ 4185898 w 4642135"/>
              <a:gd name="connsiteY197" fmla="*/ 2359033 h 5643471"/>
              <a:gd name="connsiteX198" fmla="*/ 4142652 w 4642135"/>
              <a:gd name="connsiteY198" fmla="*/ 2233621 h 5643471"/>
              <a:gd name="connsiteX199" fmla="*/ 4101568 w 4642135"/>
              <a:gd name="connsiteY199" fmla="*/ 2365521 h 5643471"/>
              <a:gd name="connsiteX200" fmla="*/ 3932911 w 4642135"/>
              <a:gd name="connsiteY200" fmla="*/ 2019558 h 5643471"/>
              <a:gd name="connsiteX201" fmla="*/ 3961022 w 4642135"/>
              <a:gd name="connsiteY201" fmla="*/ 2181727 h 5643471"/>
              <a:gd name="connsiteX202" fmla="*/ 3792365 w 4642135"/>
              <a:gd name="connsiteY202" fmla="*/ 2021719 h 5643471"/>
              <a:gd name="connsiteX203" fmla="*/ 3883180 w 4642135"/>
              <a:gd name="connsiteY203" fmla="*/ 2304977 h 5643471"/>
              <a:gd name="connsiteX204" fmla="*/ 3876692 w 4642135"/>
              <a:gd name="connsiteY204" fmla="*/ 2607695 h 5643471"/>
              <a:gd name="connsiteX205" fmla="*/ 3826961 w 4642135"/>
              <a:gd name="connsiteY205" fmla="*/ 2495257 h 5643471"/>
              <a:gd name="connsiteX206" fmla="*/ 3792365 w 4642135"/>
              <a:gd name="connsiteY206" fmla="*/ 2730943 h 5643471"/>
              <a:gd name="connsiteX207" fmla="*/ 3749119 w 4642135"/>
              <a:gd name="connsiteY207" fmla="*/ 2544988 h 5643471"/>
              <a:gd name="connsiteX208" fmla="*/ 3628032 w 4642135"/>
              <a:gd name="connsiteY208" fmla="*/ 2823922 h 5643471"/>
              <a:gd name="connsiteX209" fmla="*/ 3714523 w 4642135"/>
              <a:gd name="connsiteY209" fmla="*/ 2393629 h 5643471"/>
              <a:gd name="connsiteX210" fmla="*/ 3705874 w 4642135"/>
              <a:gd name="connsiteY210" fmla="*/ 2389305 h 5643471"/>
              <a:gd name="connsiteX211" fmla="*/ 3582623 w 4642135"/>
              <a:gd name="connsiteY211" fmla="*/ 2635803 h 5643471"/>
              <a:gd name="connsiteX212" fmla="*/ 3623708 w 4642135"/>
              <a:gd name="connsiteY212" fmla="*/ 2441199 h 5643471"/>
              <a:gd name="connsiteX213" fmla="*/ 3561001 w 4642135"/>
              <a:gd name="connsiteY213" fmla="*/ 2495257 h 5643471"/>
              <a:gd name="connsiteX214" fmla="*/ 3541542 w 4642135"/>
              <a:gd name="connsiteY214" fmla="*/ 2512555 h 5643471"/>
              <a:gd name="connsiteX215" fmla="*/ 3532892 w 4642135"/>
              <a:gd name="connsiteY215" fmla="*/ 2488769 h 5643471"/>
              <a:gd name="connsiteX216" fmla="*/ 3543703 w 4642135"/>
              <a:gd name="connsiteY216" fmla="*/ 2324437 h 5643471"/>
              <a:gd name="connsiteX217" fmla="*/ 3496133 w 4642135"/>
              <a:gd name="connsiteY217" fmla="*/ 2391468 h 5643471"/>
              <a:gd name="connsiteX218" fmla="*/ 3476673 w 4642135"/>
              <a:gd name="connsiteY218" fmla="*/ 2408766 h 5643471"/>
              <a:gd name="connsiteX219" fmla="*/ 3474510 w 4642135"/>
              <a:gd name="connsiteY219" fmla="*/ 2382819 h 5643471"/>
              <a:gd name="connsiteX220" fmla="*/ 3483159 w 4642135"/>
              <a:gd name="connsiteY220" fmla="*/ 2276867 h 5643471"/>
              <a:gd name="connsiteX221" fmla="*/ 3478835 w 4642135"/>
              <a:gd name="connsiteY221" fmla="*/ 2268218 h 5643471"/>
              <a:gd name="connsiteX222" fmla="*/ 3455051 w 4642135"/>
              <a:gd name="connsiteY222" fmla="*/ 2285516 h 5643471"/>
              <a:gd name="connsiteX223" fmla="*/ 3450726 w 4642135"/>
              <a:gd name="connsiteY223" fmla="*/ 2032532 h 5643471"/>
              <a:gd name="connsiteX224" fmla="*/ 3405318 w 4642135"/>
              <a:gd name="connsiteY224" fmla="*/ 2207674 h 5643471"/>
              <a:gd name="connsiteX225" fmla="*/ 3394507 w 4642135"/>
              <a:gd name="connsiteY225" fmla="*/ 2054154 h 5643471"/>
              <a:gd name="connsiteX226" fmla="*/ 3385858 w 4642135"/>
              <a:gd name="connsiteY226" fmla="*/ 2054154 h 5643471"/>
              <a:gd name="connsiteX227" fmla="*/ 3381534 w 4642135"/>
              <a:gd name="connsiteY227" fmla="*/ 2077938 h 5643471"/>
              <a:gd name="connsiteX228" fmla="*/ 3344774 w 4642135"/>
              <a:gd name="connsiteY228" fmla="*/ 2501743 h 5643471"/>
              <a:gd name="connsiteX229" fmla="*/ 3282069 w 4642135"/>
              <a:gd name="connsiteY229" fmla="*/ 3401246 h 5643471"/>
              <a:gd name="connsiteX230" fmla="*/ 3102600 w 4642135"/>
              <a:gd name="connsiteY230" fmla="*/ 4380755 h 5643471"/>
              <a:gd name="connsiteX231" fmla="*/ 3096114 w 4642135"/>
              <a:gd name="connsiteY231" fmla="*/ 4439135 h 5643471"/>
              <a:gd name="connsiteX232" fmla="*/ 3204228 w 4642135"/>
              <a:gd name="connsiteY232" fmla="*/ 5148359 h 5643471"/>
              <a:gd name="connsiteX233" fmla="*/ 3265706 w 4642135"/>
              <a:gd name="connsiteY233" fmla="*/ 5622240 h 5643471"/>
              <a:gd name="connsiteX234" fmla="*/ 2888326 w 4642135"/>
              <a:gd name="connsiteY234" fmla="*/ 5626736 h 5643471"/>
              <a:gd name="connsiteX235" fmla="*/ 2888241 w 4642135"/>
              <a:gd name="connsiteY235" fmla="*/ 4979826 h 5643471"/>
              <a:gd name="connsiteX236" fmla="*/ 2654078 w 4642135"/>
              <a:gd name="connsiteY236" fmla="*/ 5624022 h 5643471"/>
              <a:gd name="connsiteX237" fmla="*/ 2305744 w 4642135"/>
              <a:gd name="connsiteY237" fmla="*/ 5625924 h 5643471"/>
              <a:gd name="connsiteX238" fmla="*/ 2700418 w 4642135"/>
              <a:gd name="connsiteY238" fmla="*/ 4800235 h 5643471"/>
              <a:gd name="connsiteX239" fmla="*/ 2851777 w 4642135"/>
              <a:gd name="connsiteY239" fmla="*/ 4454272 h 5643471"/>
              <a:gd name="connsiteX240" fmla="*/ 2856101 w 4642135"/>
              <a:gd name="connsiteY240" fmla="*/ 4395889 h 5643471"/>
              <a:gd name="connsiteX241" fmla="*/ 2581495 w 4642135"/>
              <a:gd name="connsiteY241" fmla="*/ 3515847 h 5643471"/>
              <a:gd name="connsiteX242" fmla="*/ 1854973 w 4642135"/>
              <a:gd name="connsiteY242" fmla="*/ 2006584 h 5643471"/>
              <a:gd name="connsiteX243" fmla="*/ 1502522 w 4642135"/>
              <a:gd name="connsiteY243" fmla="*/ 1258440 h 5643471"/>
              <a:gd name="connsiteX244" fmla="*/ 1489548 w 4642135"/>
              <a:gd name="connsiteY244" fmla="*/ 1228168 h 5643471"/>
              <a:gd name="connsiteX245" fmla="*/ 1485224 w 4642135"/>
              <a:gd name="connsiteY245" fmla="*/ 1273574 h 5643471"/>
              <a:gd name="connsiteX246" fmla="*/ 1379274 w 4642135"/>
              <a:gd name="connsiteY246" fmla="*/ 1068160 h 5643471"/>
              <a:gd name="connsiteX247" fmla="*/ 1476574 w 4642135"/>
              <a:gd name="connsiteY247" fmla="*/ 1392500 h 5643471"/>
              <a:gd name="connsiteX248" fmla="*/ 1426843 w 4642135"/>
              <a:gd name="connsiteY248" fmla="*/ 1366553 h 5643471"/>
              <a:gd name="connsiteX249" fmla="*/ 1498197 w 4642135"/>
              <a:gd name="connsiteY249" fmla="*/ 1535210 h 5643471"/>
              <a:gd name="connsiteX250" fmla="*/ 1487387 w 4642135"/>
              <a:gd name="connsiteY250" fmla="*/ 1539535 h 5643471"/>
              <a:gd name="connsiteX251" fmla="*/ 1405221 w 4642135"/>
              <a:gd name="connsiteY251" fmla="*/ 1457368 h 5643471"/>
              <a:gd name="connsiteX252" fmla="*/ 1398733 w 4642135"/>
              <a:gd name="connsiteY252" fmla="*/ 1461693 h 5643471"/>
              <a:gd name="connsiteX253" fmla="*/ 1465764 w 4642135"/>
              <a:gd name="connsiteY253" fmla="*/ 1649809 h 5643471"/>
              <a:gd name="connsiteX254" fmla="*/ 1470089 w 4642135"/>
              <a:gd name="connsiteY254" fmla="*/ 1682244 h 5643471"/>
              <a:gd name="connsiteX255" fmla="*/ 1441978 w 4642135"/>
              <a:gd name="connsiteY255" fmla="*/ 1669271 h 5643471"/>
              <a:gd name="connsiteX256" fmla="*/ 1364137 w 4642135"/>
              <a:gd name="connsiteY256" fmla="*/ 1626025 h 5643471"/>
              <a:gd name="connsiteX257" fmla="*/ 1472250 w 4642135"/>
              <a:gd name="connsiteY257" fmla="*/ 1820629 h 5643471"/>
              <a:gd name="connsiteX258" fmla="*/ 1480899 w 4642135"/>
              <a:gd name="connsiteY258" fmla="*/ 1855226 h 5643471"/>
              <a:gd name="connsiteX259" fmla="*/ 1450627 w 4642135"/>
              <a:gd name="connsiteY259" fmla="*/ 1844413 h 5643471"/>
              <a:gd name="connsiteX260" fmla="*/ 1301432 w 4642135"/>
              <a:gd name="connsiteY260" fmla="*/ 1693054 h 5643471"/>
              <a:gd name="connsiteX261" fmla="*/ 1262511 w 4642135"/>
              <a:gd name="connsiteY261" fmla="*/ 1641160 h 5643471"/>
              <a:gd name="connsiteX262" fmla="*/ 1498197 w 4642135"/>
              <a:gd name="connsiteY262" fmla="*/ 2095236 h 5643471"/>
              <a:gd name="connsiteX263" fmla="*/ 1305756 w 4642135"/>
              <a:gd name="connsiteY263" fmla="*/ 1857387 h 5643471"/>
              <a:gd name="connsiteX264" fmla="*/ 1264672 w 4642135"/>
              <a:gd name="connsiteY264" fmla="*/ 1775221 h 5643471"/>
              <a:gd name="connsiteX265" fmla="*/ 1281970 w 4642135"/>
              <a:gd name="connsiteY265" fmla="*/ 2002260 h 5643471"/>
              <a:gd name="connsiteX266" fmla="*/ 1154398 w 4642135"/>
              <a:gd name="connsiteY266" fmla="*/ 1738463 h 5643471"/>
              <a:gd name="connsiteX267" fmla="*/ 1141424 w 4642135"/>
              <a:gd name="connsiteY267" fmla="*/ 1876848 h 5643471"/>
              <a:gd name="connsiteX268" fmla="*/ 1007363 w 4642135"/>
              <a:gd name="connsiteY268" fmla="*/ 1150326 h 5643471"/>
              <a:gd name="connsiteX269" fmla="*/ 955469 w 4642135"/>
              <a:gd name="connsiteY269" fmla="*/ 1219519 h 5643471"/>
              <a:gd name="connsiteX270" fmla="*/ 923034 w 4642135"/>
              <a:gd name="connsiteY270" fmla="*/ 1295197 h 5643471"/>
              <a:gd name="connsiteX271" fmla="*/ 886276 w 4642135"/>
              <a:gd name="connsiteY271" fmla="*/ 1403311 h 5643471"/>
              <a:gd name="connsiteX272" fmla="*/ 860329 w 4642135"/>
              <a:gd name="connsiteY272" fmla="*/ 1213031 h 5643471"/>
              <a:gd name="connsiteX273" fmla="*/ 806271 w 4642135"/>
              <a:gd name="connsiteY273" fmla="*/ 1669271 h 5643471"/>
              <a:gd name="connsiteX274" fmla="*/ 713295 w 4642135"/>
              <a:gd name="connsiteY274" fmla="*/ 1511424 h 5643471"/>
              <a:gd name="connsiteX275" fmla="*/ 713295 w 4642135"/>
              <a:gd name="connsiteY275" fmla="*/ 1693054 h 5643471"/>
              <a:gd name="connsiteX276" fmla="*/ 704646 w 4642135"/>
              <a:gd name="connsiteY276" fmla="*/ 1719002 h 5643471"/>
              <a:gd name="connsiteX277" fmla="*/ 678699 w 4642135"/>
              <a:gd name="connsiteY277" fmla="*/ 1697379 h 5643471"/>
              <a:gd name="connsiteX278" fmla="*/ 603018 w 4642135"/>
              <a:gd name="connsiteY278" fmla="*/ 1567643 h 5643471"/>
              <a:gd name="connsiteX279" fmla="*/ 568422 w 4642135"/>
              <a:gd name="connsiteY279" fmla="*/ 1468179 h 5643471"/>
              <a:gd name="connsiteX280" fmla="*/ 752216 w 4642135"/>
              <a:gd name="connsiteY280" fmla="*/ 960047 h 5643471"/>
              <a:gd name="connsiteX281" fmla="*/ 920873 w 4642135"/>
              <a:gd name="connsiteY281" fmla="*/ 735171 h 5643471"/>
              <a:gd name="connsiteX282" fmla="*/ 953306 w 4642135"/>
              <a:gd name="connsiteY282" fmla="*/ 683276 h 5643471"/>
              <a:gd name="connsiteX283" fmla="*/ 959793 w 4642135"/>
              <a:gd name="connsiteY283" fmla="*/ 663815 h 5643471"/>
              <a:gd name="connsiteX284" fmla="*/ 942495 w 4642135"/>
              <a:gd name="connsiteY284" fmla="*/ 672464 h 5643471"/>
              <a:gd name="connsiteX285" fmla="*/ 747891 w 4642135"/>
              <a:gd name="connsiteY285" fmla="*/ 938424 h 5643471"/>
              <a:gd name="connsiteX286" fmla="*/ 728430 w 4642135"/>
              <a:gd name="connsiteY286" fmla="*/ 955722 h 5643471"/>
              <a:gd name="connsiteX287" fmla="*/ 817084 w 4642135"/>
              <a:gd name="connsiteY287" fmla="*/ 711385 h 5643471"/>
              <a:gd name="connsiteX288" fmla="*/ 548963 w 4642135"/>
              <a:gd name="connsiteY288" fmla="*/ 1040049 h 5643471"/>
              <a:gd name="connsiteX289" fmla="*/ 672211 w 4642135"/>
              <a:gd name="connsiteY289" fmla="*/ 750306 h 5643471"/>
              <a:gd name="connsiteX290" fmla="*/ 460308 w 4642135"/>
              <a:gd name="connsiteY290" fmla="*/ 979506 h 5643471"/>
              <a:gd name="connsiteX291" fmla="*/ 492744 w 4642135"/>
              <a:gd name="connsiteY291" fmla="*/ 838960 h 5643471"/>
              <a:gd name="connsiteX292" fmla="*/ 345709 w 4642135"/>
              <a:gd name="connsiteY292" fmla="*/ 1046537 h 5643471"/>
              <a:gd name="connsiteX293" fmla="*/ 542475 w 4642135"/>
              <a:gd name="connsiteY293" fmla="*/ 609759 h 5643471"/>
              <a:gd name="connsiteX294" fmla="*/ 466796 w 4642135"/>
              <a:gd name="connsiteY294" fmla="*/ 687601 h 5643471"/>
              <a:gd name="connsiteX295" fmla="*/ 198675 w 4642135"/>
              <a:gd name="connsiteY295" fmla="*/ 1143838 h 5643471"/>
              <a:gd name="connsiteX296" fmla="*/ 172728 w 4642135"/>
              <a:gd name="connsiteY296" fmla="*/ 1176274 h 5643471"/>
              <a:gd name="connsiteX297" fmla="*/ 270029 w 4642135"/>
              <a:gd name="connsiteY297" fmla="*/ 880042 h 5643471"/>
              <a:gd name="connsiteX298" fmla="*/ 449498 w 4642135"/>
              <a:gd name="connsiteY298" fmla="*/ 629219 h 5643471"/>
              <a:gd name="connsiteX299" fmla="*/ 200836 w 4642135"/>
              <a:gd name="connsiteY299" fmla="*/ 849770 h 5643471"/>
              <a:gd name="connsiteX300" fmla="*/ 14881 w 4642135"/>
              <a:gd name="connsiteY300" fmla="*/ 1128704 h 5643471"/>
              <a:gd name="connsiteX301" fmla="*/ 6232 w 4642135"/>
              <a:gd name="connsiteY301" fmla="*/ 1046537 h 5643471"/>
              <a:gd name="connsiteX302" fmla="*/ 32179 w 4642135"/>
              <a:gd name="connsiteY302" fmla="*/ 973020 h 5643471"/>
              <a:gd name="connsiteX303" fmla="*/ 512203 w 4642135"/>
              <a:gd name="connsiteY303" fmla="*/ 501646 h 5643471"/>
              <a:gd name="connsiteX304" fmla="*/ 594369 w 4642135"/>
              <a:gd name="connsiteY304" fmla="*/ 467050 h 5643471"/>
              <a:gd name="connsiteX305" fmla="*/ 168403 w 4642135"/>
              <a:gd name="connsiteY305" fmla="*/ 557865 h 5643471"/>
              <a:gd name="connsiteX306" fmla="*/ 272192 w 4642135"/>
              <a:gd name="connsiteY306" fmla="*/ 488672 h 5643471"/>
              <a:gd name="connsiteX307" fmla="*/ 391116 w 4642135"/>
              <a:gd name="connsiteY307" fmla="*/ 412992 h 5643471"/>
              <a:gd name="connsiteX308" fmla="*/ 525176 w 4642135"/>
              <a:gd name="connsiteY308" fmla="*/ 378396 h 5643471"/>
              <a:gd name="connsiteX309" fmla="*/ 661401 w 4642135"/>
              <a:gd name="connsiteY309" fmla="*/ 363261 h 5643471"/>
              <a:gd name="connsiteX310" fmla="*/ 434361 w 4642135"/>
              <a:gd name="connsiteY310" fmla="*/ 324340 h 5643471"/>
              <a:gd name="connsiteX311" fmla="*/ 507878 w 4642135"/>
              <a:gd name="connsiteY311" fmla="*/ 313527 h 5643471"/>
              <a:gd name="connsiteX312" fmla="*/ 507878 w 4642135"/>
              <a:gd name="connsiteY312" fmla="*/ 309203 h 5643471"/>
              <a:gd name="connsiteX313" fmla="*/ 417063 w 4642135"/>
              <a:gd name="connsiteY313" fmla="*/ 309203 h 5643471"/>
              <a:gd name="connsiteX314" fmla="*/ 881952 w 4642135"/>
              <a:gd name="connsiteY314" fmla="*/ 276770 h 5643471"/>
              <a:gd name="connsiteX315" fmla="*/ 1067907 w 4642135"/>
              <a:gd name="connsiteY315" fmla="*/ 298393 h 5643471"/>
              <a:gd name="connsiteX316" fmla="*/ 1223590 w 4642135"/>
              <a:gd name="connsiteY316" fmla="*/ 371910 h 5643471"/>
              <a:gd name="connsiteX317" fmla="*/ 1258187 w 4642135"/>
              <a:gd name="connsiteY317" fmla="*/ 367585 h 5643471"/>
              <a:gd name="connsiteX318" fmla="*/ 1640907 w 4642135"/>
              <a:gd name="connsiteY318" fmla="*/ 30271 h 5643471"/>
              <a:gd name="connsiteX319" fmla="*/ 1716587 w 4642135"/>
              <a:gd name="connsiteY319" fmla="*/ 0 h 5643471"/>
              <a:gd name="connsiteX0" fmla="*/ 4291848 w 4642135"/>
              <a:gd name="connsiteY0" fmla="*/ 156548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3165036 w 4642135"/>
              <a:gd name="connsiteY5" fmla="*/ 1460611 h 5643471"/>
              <a:gd name="connsiteX6" fmla="*/ 3148009 w 4642135"/>
              <a:gd name="connsiteY6" fmla="*/ 1468179 h 5643471"/>
              <a:gd name="connsiteX7" fmla="*/ 2860426 w 4642135"/>
              <a:gd name="connsiteY7" fmla="*/ 1591429 h 5643471"/>
              <a:gd name="connsiteX8" fmla="*/ 2899347 w 4642135"/>
              <a:gd name="connsiteY8" fmla="*/ 1589266 h 5643471"/>
              <a:gd name="connsiteX9" fmla="*/ 3115574 w 4642135"/>
              <a:gd name="connsiteY9" fmla="*/ 1498450 h 5643471"/>
              <a:gd name="connsiteX10" fmla="*/ 3186930 w 4642135"/>
              <a:gd name="connsiteY10" fmla="*/ 1466017 h 5643471"/>
              <a:gd name="connsiteX11" fmla="*/ 3165036 w 4642135"/>
              <a:gd name="connsiteY11" fmla="*/ 1460611 h 5643471"/>
              <a:gd name="connsiteX12" fmla="*/ 2717716 w 4642135"/>
              <a:gd name="connsiteY12" fmla="*/ 1269250 h 5643471"/>
              <a:gd name="connsiteX13" fmla="*/ 2419323 w 4642135"/>
              <a:gd name="connsiteY13" fmla="*/ 1353579 h 5643471"/>
              <a:gd name="connsiteX14" fmla="*/ 2395539 w 4642135"/>
              <a:gd name="connsiteY14" fmla="*/ 1433582 h 5643471"/>
              <a:gd name="connsiteX15" fmla="*/ 2423648 w 4642135"/>
              <a:gd name="connsiteY15" fmla="*/ 1440070 h 5643471"/>
              <a:gd name="connsiteX16" fmla="*/ 2739339 w 4642135"/>
              <a:gd name="connsiteY16" fmla="*/ 1269250 h 5643471"/>
              <a:gd name="connsiteX17" fmla="*/ 2717716 w 4642135"/>
              <a:gd name="connsiteY17" fmla="*/ 1269250 h 5643471"/>
              <a:gd name="connsiteX18" fmla="*/ 1617123 w 4642135"/>
              <a:gd name="connsiteY18" fmla="*/ 1124379 h 5643471"/>
              <a:gd name="connsiteX19" fmla="*/ 1727398 w 4642135"/>
              <a:gd name="connsiteY19" fmla="*/ 1366553 h 5643471"/>
              <a:gd name="connsiteX20" fmla="*/ 1591176 w 4642135"/>
              <a:gd name="connsiteY20" fmla="*/ 1202221 h 5643471"/>
              <a:gd name="connsiteX21" fmla="*/ 1790104 w 4642135"/>
              <a:gd name="connsiteY21" fmla="*/ 1569806 h 5643471"/>
              <a:gd name="connsiteX22" fmla="*/ 2466893 w 4642135"/>
              <a:gd name="connsiteY22" fmla="*/ 2756890 h 5643471"/>
              <a:gd name="connsiteX23" fmla="*/ 2985838 w 4642135"/>
              <a:gd name="connsiteY23" fmla="*/ 3935327 h 5643471"/>
              <a:gd name="connsiteX24" fmla="*/ 2994487 w 4642135"/>
              <a:gd name="connsiteY24" fmla="*/ 3943976 h 5643471"/>
              <a:gd name="connsiteX25" fmla="*/ 2998811 w 4642135"/>
              <a:gd name="connsiteY25" fmla="*/ 3928839 h 5643471"/>
              <a:gd name="connsiteX26" fmla="*/ 3189091 w 4642135"/>
              <a:gd name="connsiteY26" fmla="*/ 2752566 h 5643471"/>
              <a:gd name="connsiteX27" fmla="*/ 3282069 w 4642135"/>
              <a:gd name="connsiteY27" fmla="*/ 2123347 h 5643471"/>
              <a:gd name="connsiteX28" fmla="*/ 3295043 w 4642135"/>
              <a:gd name="connsiteY28" fmla="*/ 2045505 h 5643471"/>
              <a:gd name="connsiteX29" fmla="*/ 3266932 w 4642135"/>
              <a:gd name="connsiteY29" fmla="*/ 2071452 h 5643471"/>
              <a:gd name="connsiteX30" fmla="*/ 3301529 w 4642135"/>
              <a:gd name="connsiteY30" fmla="*/ 1881173 h 5643471"/>
              <a:gd name="connsiteX31" fmla="*/ 3212877 w 4642135"/>
              <a:gd name="connsiteY31" fmla="*/ 2151455 h 5643471"/>
              <a:gd name="connsiteX32" fmla="*/ 3182605 w 4642135"/>
              <a:gd name="connsiteY32" fmla="*/ 2101724 h 5643471"/>
              <a:gd name="connsiteX33" fmla="*/ 3154494 w 4642135"/>
              <a:gd name="connsiteY33" fmla="*/ 2231460 h 5643471"/>
              <a:gd name="connsiteX34" fmla="*/ 3128547 w 4642135"/>
              <a:gd name="connsiteY34" fmla="*/ 2170917 h 5643471"/>
              <a:gd name="connsiteX35" fmla="*/ 3115574 w 4642135"/>
              <a:gd name="connsiteY35" fmla="*/ 2151455 h 5643471"/>
              <a:gd name="connsiteX36" fmla="*/ 3102600 w 4642135"/>
              <a:gd name="connsiteY36" fmla="*/ 2173078 h 5643471"/>
              <a:gd name="connsiteX37" fmla="*/ 3059355 w 4642135"/>
              <a:gd name="connsiteY37" fmla="*/ 2341735 h 5643471"/>
              <a:gd name="connsiteX38" fmla="*/ 2998811 w 4642135"/>
              <a:gd name="connsiteY38" fmla="*/ 2261732 h 5643471"/>
              <a:gd name="connsiteX39" fmla="*/ 2983676 w 4642135"/>
              <a:gd name="connsiteY39" fmla="*/ 2436875 h 5643471"/>
              <a:gd name="connsiteX40" fmla="*/ 2975027 w 4642135"/>
              <a:gd name="connsiteY40" fmla="*/ 2460661 h 5643471"/>
              <a:gd name="connsiteX41" fmla="*/ 2955566 w 4642135"/>
              <a:gd name="connsiteY41" fmla="*/ 2439038 h 5643471"/>
              <a:gd name="connsiteX42" fmla="*/ 2933943 w 4642135"/>
              <a:gd name="connsiteY42" fmla="*/ 2367682 h 5643471"/>
              <a:gd name="connsiteX43" fmla="*/ 2918808 w 4642135"/>
              <a:gd name="connsiteY43" fmla="*/ 2287679 h 5643471"/>
              <a:gd name="connsiteX44" fmla="*/ 2871238 w 4642135"/>
              <a:gd name="connsiteY44" fmla="*/ 2633642 h 5643471"/>
              <a:gd name="connsiteX45" fmla="*/ 2840967 w 4642135"/>
              <a:gd name="connsiteY45" fmla="*/ 2590397 h 5643471"/>
              <a:gd name="connsiteX46" fmla="*/ 2840967 w 4642135"/>
              <a:gd name="connsiteY46" fmla="*/ 2423901 h 5643471"/>
              <a:gd name="connsiteX47" fmla="*/ 2851777 w 4642135"/>
              <a:gd name="connsiteY47" fmla="*/ 2333086 h 5643471"/>
              <a:gd name="connsiteX48" fmla="*/ 2752313 w 4642135"/>
              <a:gd name="connsiteY48" fmla="*/ 2486608 h 5643471"/>
              <a:gd name="connsiteX49" fmla="*/ 2782584 w 4642135"/>
              <a:gd name="connsiteY49" fmla="*/ 2283355 h 5643471"/>
              <a:gd name="connsiteX50" fmla="*/ 2698257 w 4642135"/>
              <a:gd name="connsiteY50" fmla="*/ 2365521 h 5643471"/>
              <a:gd name="connsiteX51" fmla="*/ 2990162 w 4642135"/>
              <a:gd name="connsiteY51" fmla="*/ 1790358 h 5643471"/>
              <a:gd name="connsiteX52" fmla="*/ 2912320 w 4642135"/>
              <a:gd name="connsiteY52" fmla="*/ 1840089 h 5643471"/>
              <a:gd name="connsiteX53" fmla="*/ 2819344 w 4642135"/>
              <a:gd name="connsiteY53" fmla="*/ 1891983 h 5643471"/>
              <a:gd name="connsiteX54" fmla="*/ 2758800 w 4642135"/>
              <a:gd name="connsiteY54" fmla="*/ 1941716 h 5643471"/>
              <a:gd name="connsiteX55" fmla="*/ 2830154 w 4642135"/>
              <a:gd name="connsiteY55" fmla="*/ 1788194 h 5643471"/>
              <a:gd name="connsiteX56" fmla="*/ 2795558 w 4642135"/>
              <a:gd name="connsiteY56" fmla="*/ 1818466 h 5643471"/>
              <a:gd name="connsiteX57" fmla="*/ 2570682 w 4642135"/>
              <a:gd name="connsiteY57" fmla="*/ 2086587 h 5643471"/>
              <a:gd name="connsiteX58" fmla="*/ 2549059 w 4642135"/>
              <a:gd name="connsiteY58" fmla="*/ 2101724 h 5643471"/>
              <a:gd name="connsiteX59" fmla="*/ 2540410 w 4642135"/>
              <a:gd name="connsiteY59" fmla="*/ 2075777 h 5643471"/>
              <a:gd name="connsiteX60" fmla="*/ 2557708 w 4642135"/>
              <a:gd name="connsiteY60" fmla="*/ 1963339 h 5643471"/>
              <a:gd name="connsiteX61" fmla="*/ 2469057 w 4642135"/>
              <a:gd name="connsiteY61" fmla="*/ 2086587 h 5643471"/>
              <a:gd name="connsiteX62" fmla="*/ 2447434 w 4642135"/>
              <a:gd name="connsiteY62" fmla="*/ 2106049 h 5643471"/>
              <a:gd name="connsiteX63" fmla="*/ 2438785 w 4642135"/>
              <a:gd name="connsiteY63" fmla="*/ 2073614 h 5643471"/>
              <a:gd name="connsiteX64" fmla="*/ 2449595 w 4642135"/>
              <a:gd name="connsiteY64" fmla="*/ 1969825 h 5643471"/>
              <a:gd name="connsiteX65" fmla="*/ 2471218 w 4642135"/>
              <a:gd name="connsiteY65" fmla="*/ 1876848 h 5643471"/>
              <a:gd name="connsiteX66" fmla="*/ 2830154 w 4642135"/>
              <a:gd name="connsiteY66" fmla="*/ 1602239 h 5643471"/>
              <a:gd name="connsiteX67" fmla="*/ 2858265 w 4642135"/>
              <a:gd name="connsiteY67" fmla="*/ 1587104 h 5643471"/>
              <a:gd name="connsiteX68" fmla="*/ 2851777 w 4642135"/>
              <a:gd name="connsiteY68" fmla="*/ 1589266 h 5643471"/>
              <a:gd name="connsiteX69" fmla="*/ 2849616 w 4642135"/>
              <a:gd name="connsiteY69" fmla="*/ 1587104 h 5643471"/>
              <a:gd name="connsiteX70" fmla="*/ 2869075 w 4642135"/>
              <a:gd name="connsiteY70" fmla="*/ 1567643 h 5643471"/>
              <a:gd name="connsiteX71" fmla="*/ 3039895 w 4642135"/>
              <a:gd name="connsiteY71" fmla="*/ 1437907 h 5643471"/>
              <a:gd name="connsiteX72" fmla="*/ 2676634 w 4642135"/>
              <a:gd name="connsiteY72" fmla="*/ 1584941 h 5643471"/>
              <a:gd name="connsiteX73" fmla="*/ 2920969 w 4642135"/>
              <a:gd name="connsiteY73" fmla="*/ 1418448 h 5643471"/>
              <a:gd name="connsiteX74" fmla="*/ 2631226 w 4642135"/>
              <a:gd name="connsiteY74" fmla="*/ 1507099 h 5643471"/>
              <a:gd name="connsiteX75" fmla="*/ 2726365 w 4642135"/>
              <a:gd name="connsiteY75" fmla="*/ 1424933 h 5643471"/>
              <a:gd name="connsiteX76" fmla="*/ 2510139 w 4642135"/>
              <a:gd name="connsiteY76" fmla="*/ 1511424 h 5643471"/>
              <a:gd name="connsiteX77" fmla="*/ 2856101 w 4642135"/>
              <a:gd name="connsiteY77" fmla="*/ 1286548 h 5643471"/>
              <a:gd name="connsiteX78" fmla="*/ 2797721 w 4642135"/>
              <a:gd name="connsiteY78" fmla="*/ 1301685 h 5643471"/>
              <a:gd name="connsiteX79" fmla="*/ 2475542 w 4642135"/>
              <a:gd name="connsiteY79" fmla="*/ 1463854 h 5643471"/>
              <a:gd name="connsiteX80" fmla="*/ 2440946 w 4642135"/>
              <a:gd name="connsiteY80" fmla="*/ 1543859 h 5643471"/>
              <a:gd name="connsiteX81" fmla="*/ 2440946 w 4642135"/>
              <a:gd name="connsiteY81" fmla="*/ 1558994 h 5643471"/>
              <a:gd name="connsiteX82" fmla="*/ 2404189 w 4642135"/>
              <a:gd name="connsiteY82" fmla="*/ 1535210 h 5643471"/>
              <a:gd name="connsiteX83" fmla="*/ 2358780 w 4642135"/>
              <a:gd name="connsiteY83" fmla="*/ 1528722 h 5643471"/>
              <a:gd name="connsiteX84" fmla="*/ 2365268 w 4642135"/>
              <a:gd name="connsiteY84" fmla="*/ 1567643 h 5643471"/>
              <a:gd name="connsiteX85" fmla="*/ 2447434 w 4642135"/>
              <a:gd name="connsiteY85" fmla="*/ 1727651 h 5643471"/>
              <a:gd name="connsiteX86" fmla="*/ 2291751 w 4642135"/>
              <a:gd name="connsiteY86" fmla="*/ 1563318 h 5643471"/>
              <a:gd name="connsiteX87" fmla="*/ 2302561 w 4642135"/>
              <a:gd name="connsiteY87" fmla="*/ 1597915 h 5643471"/>
              <a:gd name="connsiteX88" fmla="*/ 2378241 w 4642135"/>
              <a:gd name="connsiteY88" fmla="*/ 1811980 h 5643471"/>
              <a:gd name="connsiteX89" fmla="*/ 2380402 w 4642135"/>
              <a:gd name="connsiteY89" fmla="*/ 1926579 h 5643471"/>
              <a:gd name="connsiteX90" fmla="*/ 2369592 w 4642135"/>
              <a:gd name="connsiteY90" fmla="*/ 1928743 h 5643471"/>
              <a:gd name="connsiteX91" fmla="*/ 2172825 w 4642135"/>
              <a:gd name="connsiteY91" fmla="*/ 1466017 h 5643471"/>
              <a:gd name="connsiteX92" fmla="*/ 2183637 w 4642135"/>
              <a:gd name="connsiteY92" fmla="*/ 1515748 h 5643471"/>
              <a:gd name="connsiteX93" fmla="*/ 2211746 w 4642135"/>
              <a:gd name="connsiteY93" fmla="*/ 1699542 h 5643471"/>
              <a:gd name="connsiteX94" fmla="*/ 2198772 w 4642135"/>
              <a:gd name="connsiteY94" fmla="*/ 1749273 h 5643471"/>
              <a:gd name="connsiteX95" fmla="*/ 2170664 w 4642135"/>
              <a:gd name="connsiteY95" fmla="*/ 1706028 h 5643471"/>
              <a:gd name="connsiteX96" fmla="*/ 2090659 w 4642135"/>
              <a:gd name="connsiteY96" fmla="*/ 1526561 h 5643471"/>
              <a:gd name="connsiteX97" fmla="*/ 2056062 w 4642135"/>
              <a:gd name="connsiteY97" fmla="*/ 1626025 h 5643471"/>
              <a:gd name="connsiteX98" fmla="*/ 1930651 w 4642135"/>
              <a:gd name="connsiteY98" fmla="*/ 1420609 h 5643471"/>
              <a:gd name="connsiteX99" fmla="*/ 1930651 w 4642135"/>
              <a:gd name="connsiteY99" fmla="*/ 1524398 h 5643471"/>
              <a:gd name="connsiteX100" fmla="*/ 1922002 w 4642135"/>
              <a:gd name="connsiteY100" fmla="*/ 1537371 h 5643471"/>
              <a:gd name="connsiteX101" fmla="*/ 1911191 w 4642135"/>
              <a:gd name="connsiteY101" fmla="*/ 1530885 h 5643471"/>
              <a:gd name="connsiteX102" fmla="*/ 1893893 w 4642135"/>
              <a:gd name="connsiteY102" fmla="*/ 1502775 h 5643471"/>
              <a:gd name="connsiteX103" fmla="*/ 1829025 w 4642135"/>
              <a:gd name="connsiteY103" fmla="*/ 1377363 h 5643471"/>
              <a:gd name="connsiteX104" fmla="*/ 1826862 w 4642135"/>
              <a:gd name="connsiteY104" fmla="*/ 1435746 h 5643471"/>
              <a:gd name="connsiteX105" fmla="*/ 1617123 w 4642135"/>
              <a:gd name="connsiteY105" fmla="*/ 1124379 h 5643471"/>
              <a:gd name="connsiteX106" fmla="*/ 2123094 w 4642135"/>
              <a:gd name="connsiteY106" fmla="*/ 925450 h 5643471"/>
              <a:gd name="connsiteX107" fmla="*/ 2250666 w 4642135"/>
              <a:gd name="connsiteY107" fmla="*/ 1068160 h 5643471"/>
              <a:gd name="connsiteX108" fmla="*/ 1971735 w 4642135"/>
              <a:gd name="connsiteY108" fmla="*/ 968696 h 5643471"/>
              <a:gd name="connsiteX109" fmla="*/ 1978221 w 4642135"/>
              <a:gd name="connsiteY109" fmla="*/ 977345 h 5643471"/>
              <a:gd name="connsiteX110" fmla="*/ 2324183 w 4642135"/>
              <a:gd name="connsiteY110" fmla="*/ 1323308 h 5643471"/>
              <a:gd name="connsiteX111" fmla="*/ 2356619 w 4642135"/>
              <a:gd name="connsiteY111" fmla="*/ 1325469 h 5643471"/>
              <a:gd name="connsiteX112" fmla="*/ 2626901 w 4642135"/>
              <a:gd name="connsiteY112" fmla="*/ 1206545 h 5643471"/>
              <a:gd name="connsiteX113" fmla="*/ 2637713 w 4642135"/>
              <a:gd name="connsiteY113" fmla="*/ 1197896 h 5643471"/>
              <a:gd name="connsiteX114" fmla="*/ 2661497 w 4642135"/>
              <a:gd name="connsiteY114" fmla="*/ 1200057 h 5643471"/>
              <a:gd name="connsiteX115" fmla="*/ 2901510 w 4642135"/>
              <a:gd name="connsiteY115" fmla="*/ 1197896 h 5643471"/>
              <a:gd name="connsiteX116" fmla="*/ 2988001 w 4642135"/>
              <a:gd name="connsiteY116" fmla="*/ 1195733 h 5643471"/>
              <a:gd name="connsiteX117" fmla="*/ 2629064 w 4642135"/>
              <a:gd name="connsiteY117" fmla="*/ 1120055 h 5643471"/>
              <a:gd name="connsiteX118" fmla="*/ 2635550 w 4642135"/>
              <a:gd name="connsiteY118" fmla="*/ 1158975 h 5643471"/>
              <a:gd name="connsiteX119" fmla="*/ 2635550 w 4642135"/>
              <a:gd name="connsiteY119" fmla="*/ 1195733 h 5643471"/>
              <a:gd name="connsiteX120" fmla="*/ 2447434 w 4642135"/>
              <a:gd name="connsiteY120" fmla="*/ 1031400 h 5643471"/>
              <a:gd name="connsiteX121" fmla="*/ 2514463 w 4642135"/>
              <a:gd name="connsiteY121" fmla="*/ 1197896 h 5643471"/>
              <a:gd name="connsiteX122" fmla="*/ 2123094 w 4642135"/>
              <a:gd name="connsiteY122" fmla="*/ 925450 h 5643471"/>
              <a:gd name="connsiteX123" fmla="*/ 1716587 w 4642135"/>
              <a:gd name="connsiteY123" fmla="*/ 0 h 5643471"/>
              <a:gd name="connsiteX124" fmla="*/ 1569553 w 4642135"/>
              <a:gd name="connsiteY124" fmla="*/ 190279 h 5643471"/>
              <a:gd name="connsiteX125" fmla="*/ 1595500 w 4642135"/>
              <a:gd name="connsiteY125" fmla="*/ 170818 h 5643471"/>
              <a:gd name="connsiteX126" fmla="*/ 1887405 w 4642135"/>
              <a:gd name="connsiteY126" fmla="*/ 38921 h 5643471"/>
              <a:gd name="connsiteX127" fmla="*/ 2071199 w 4642135"/>
              <a:gd name="connsiteY127" fmla="*/ 8649 h 5643471"/>
              <a:gd name="connsiteX128" fmla="*/ 1694965 w 4642135"/>
              <a:gd name="connsiteY128" fmla="*/ 224876 h 5643471"/>
              <a:gd name="connsiteX129" fmla="*/ 1798754 w 4642135"/>
              <a:gd name="connsiteY129" fmla="*/ 188116 h 5643471"/>
              <a:gd name="connsiteX130" fmla="*/ 2315534 w 4642135"/>
              <a:gd name="connsiteY130" fmla="*/ 155683 h 5643471"/>
              <a:gd name="connsiteX131" fmla="*/ 2577170 w 4642135"/>
              <a:gd name="connsiteY131" fmla="*/ 250823 h 5643471"/>
              <a:gd name="connsiteX132" fmla="*/ 2644199 w 4642135"/>
              <a:gd name="connsiteY132" fmla="*/ 315691 h 5643471"/>
              <a:gd name="connsiteX133" fmla="*/ 2334996 w 4642135"/>
              <a:gd name="connsiteY133" fmla="*/ 242174 h 5643471"/>
              <a:gd name="connsiteX134" fmla="*/ 2019305 w 4642135"/>
              <a:gd name="connsiteY134" fmla="*/ 240010 h 5643471"/>
              <a:gd name="connsiteX135" fmla="*/ 2304724 w 4642135"/>
              <a:gd name="connsiteY135" fmla="*/ 313527 h 5643471"/>
              <a:gd name="connsiteX136" fmla="*/ 2564196 w 4642135"/>
              <a:gd name="connsiteY136" fmla="*/ 454076 h 5643471"/>
              <a:gd name="connsiteX137" fmla="*/ 1861458 w 4642135"/>
              <a:gd name="connsiteY137" fmla="*/ 287580 h 5643471"/>
              <a:gd name="connsiteX138" fmla="*/ 2337157 w 4642135"/>
              <a:gd name="connsiteY138" fmla="*/ 471374 h 5643471"/>
              <a:gd name="connsiteX139" fmla="*/ 2062550 w 4642135"/>
              <a:gd name="connsiteY139" fmla="*/ 423804 h 5643471"/>
              <a:gd name="connsiteX140" fmla="*/ 2060387 w 4642135"/>
              <a:gd name="connsiteY140" fmla="*/ 428129 h 5643471"/>
              <a:gd name="connsiteX141" fmla="*/ 2196611 w 4642135"/>
              <a:gd name="connsiteY141" fmla="*/ 490833 h 5643471"/>
              <a:gd name="connsiteX142" fmla="*/ 1854973 w 4642135"/>
              <a:gd name="connsiteY142" fmla="*/ 469211 h 5643471"/>
              <a:gd name="connsiteX143" fmla="*/ 2177149 w 4642135"/>
              <a:gd name="connsiteY143" fmla="*/ 594622 h 5643471"/>
              <a:gd name="connsiteX144" fmla="*/ 1779292 w 4642135"/>
              <a:gd name="connsiteY144" fmla="*/ 538403 h 5643471"/>
              <a:gd name="connsiteX145" fmla="*/ 1982545 w 4642135"/>
              <a:gd name="connsiteY145" fmla="*/ 657329 h 5643471"/>
              <a:gd name="connsiteX146" fmla="*/ 1595500 w 4642135"/>
              <a:gd name="connsiteY146" fmla="*/ 581649 h 5643471"/>
              <a:gd name="connsiteX147" fmla="*/ 1630097 w 4642135"/>
              <a:gd name="connsiteY147" fmla="*/ 605435 h 5643471"/>
              <a:gd name="connsiteX148" fmla="*/ 1965247 w 4642135"/>
              <a:gd name="connsiteY148" fmla="*/ 670303 h 5643471"/>
              <a:gd name="connsiteX149" fmla="*/ 2129579 w 4642135"/>
              <a:gd name="connsiteY149" fmla="*/ 683276 h 5643471"/>
              <a:gd name="connsiteX150" fmla="*/ 2458244 w 4642135"/>
              <a:gd name="connsiteY150" fmla="*/ 838960 h 5643471"/>
              <a:gd name="connsiteX151" fmla="*/ 2568521 w 4642135"/>
              <a:gd name="connsiteY151" fmla="*/ 1014102 h 5643471"/>
              <a:gd name="connsiteX152" fmla="*/ 2607442 w 4642135"/>
              <a:gd name="connsiteY152" fmla="*/ 1096268 h 5643471"/>
              <a:gd name="connsiteX153" fmla="*/ 2637713 w 4642135"/>
              <a:gd name="connsiteY153" fmla="*/ 1109242 h 5643471"/>
              <a:gd name="connsiteX154" fmla="*/ 2799882 w 4642135"/>
              <a:gd name="connsiteY154" fmla="*/ 1102756 h 5643471"/>
              <a:gd name="connsiteX155" fmla="*/ 3029083 w 4642135"/>
              <a:gd name="connsiteY155" fmla="*/ 1128704 h 5643471"/>
              <a:gd name="connsiteX156" fmla="*/ 3052869 w 4642135"/>
              <a:gd name="connsiteY156" fmla="*/ 1135189 h 5643471"/>
              <a:gd name="connsiteX157" fmla="*/ 3057193 w 4642135"/>
              <a:gd name="connsiteY157" fmla="*/ 1133028 h 5643471"/>
              <a:gd name="connsiteX158" fmla="*/ 2933943 w 4642135"/>
              <a:gd name="connsiteY158" fmla="*/ 1046537 h 5643471"/>
              <a:gd name="connsiteX159" fmla="*/ 3346937 w 4642135"/>
              <a:gd name="connsiteY159" fmla="*/ 1184923 h 5643471"/>
              <a:gd name="connsiteX160" fmla="*/ 3519919 w 4642135"/>
              <a:gd name="connsiteY160" fmla="*/ 1349255 h 5643471"/>
              <a:gd name="connsiteX161" fmla="*/ 3545866 w 4642135"/>
              <a:gd name="connsiteY161" fmla="*/ 1355741 h 5643471"/>
              <a:gd name="connsiteX162" fmla="*/ 3963183 w 4642135"/>
              <a:gd name="connsiteY162" fmla="*/ 1264925 h 5643471"/>
              <a:gd name="connsiteX163" fmla="*/ 4058322 w 4642135"/>
              <a:gd name="connsiteY163" fmla="*/ 1271413 h 5643471"/>
              <a:gd name="connsiteX164" fmla="*/ 3926425 w 4642135"/>
              <a:gd name="connsiteY164" fmla="*/ 1323308 h 5643471"/>
              <a:gd name="connsiteX165" fmla="*/ 3928586 w 4642135"/>
              <a:gd name="connsiteY165" fmla="*/ 1329793 h 5643471"/>
              <a:gd name="connsiteX166" fmla="*/ 3971832 w 4642135"/>
              <a:gd name="connsiteY166" fmla="*/ 1325469 h 5643471"/>
              <a:gd name="connsiteX167" fmla="*/ 4194547 w 4642135"/>
              <a:gd name="connsiteY167" fmla="*/ 1351416 h 5643471"/>
              <a:gd name="connsiteX168" fmla="*/ 4309146 w 4642135"/>
              <a:gd name="connsiteY168" fmla="*/ 1377363 h 5643471"/>
              <a:gd name="connsiteX169" fmla="*/ 4367528 w 4642135"/>
              <a:gd name="connsiteY169" fmla="*/ 1472503 h 5643471"/>
              <a:gd name="connsiteX170" fmla="*/ 4408610 w 4642135"/>
              <a:gd name="connsiteY170" fmla="*/ 1528722 h 5643471"/>
              <a:gd name="connsiteX171" fmla="*/ 4601053 w 4642135"/>
              <a:gd name="connsiteY171" fmla="*/ 1695218 h 5643471"/>
              <a:gd name="connsiteX172" fmla="*/ 4639974 w 4642135"/>
              <a:gd name="connsiteY172" fmla="*/ 1766572 h 5643471"/>
              <a:gd name="connsiteX173" fmla="*/ 4642135 w 4642135"/>
              <a:gd name="connsiteY173" fmla="*/ 1773059 h 5643471"/>
              <a:gd name="connsiteX174" fmla="*/ 4627000 w 4642135"/>
              <a:gd name="connsiteY174" fmla="*/ 1801168 h 5643471"/>
              <a:gd name="connsiteX175" fmla="*/ 4605378 w 4642135"/>
              <a:gd name="connsiteY175" fmla="*/ 1773059 h 5643471"/>
              <a:gd name="connsiteX176" fmla="*/ 4393475 w 4642135"/>
              <a:gd name="connsiteY176" fmla="*/ 1617376 h 5643471"/>
              <a:gd name="connsiteX177" fmla="*/ 4363204 w 4642135"/>
              <a:gd name="connsiteY177" fmla="*/ 1615213 h 5643471"/>
              <a:gd name="connsiteX178" fmla="*/ 4363204 w 4642135"/>
              <a:gd name="connsiteY178" fmla="*/ 1658458 h 5643471"/>
              <a:gd name="connsiteX179" fmla="*/ 4389151 w 4642135"/>
              <a:gd name="connsiteY179" fmla="*/ 1686569 h 5643471"/>
              <a:gd name="connsiteX180" fmla="*/ 4490776 w 4642135"/>
              <a:gd name="connsiteY180" fmla="*/ 1818466 h 5643471"/>
              <a:gd name="connsiteX181" fmla="*/ 4510238 w 4642135"/>
              <a:gd name="connsiteY181" fmla="*/ 1885497 h 5643471"/>
              <a:gd name="connsiteX182" fmla="*/ 4108056 w 4642135"/>
              <a:gd name="connsiteY182" fmla="*/ 1543859 h 5643471"/>
              <a:gd name="connsiteX183" fmla="*/ 4337256 w 4642135"/>
              <a:gd name="connsiteY183" fmla="*/ 1801168 h 5643471"/>
              <a:gd name="connsiteX184" fmla="*/ 4330768 w 4642135"/>
              <a:gd name="connsiteY184" fmla="*/ 1807656 h 5643471"/>
              <a:gd name="connsiteX185" fmla="*/ 4138328 w 4642135"/>
              <a:gd name="connsiteY185" fmla="*/ 1669271 h 5643471"/>
              <a:gd name="connsiteX186" fmla="*/ 4216169 w 4642135"/>
              <a:gd name="connsiteY186" fmla="*/ 1783870 h 5643471"/>
              <a:gd name="connsiteX187" fmla="*/ 4021565 w 4642135"/>
              <a:gd name="connsiteY187" fmla="*/ 1671432 h 5643471"/>
              <a:gd name="connsiteX188" fmla="*/ 4151301 w 4642135"/>
              <a:gd name="connsiteY188" fmla="*/ 1850901 h 5643471"/>
              <a:gd name="connsiteX189" fmla="*/ 3868043 w 4642135"/>
              <a:gd name="connsiteY189" fmla="*/ 1658458 h 5643471"/>
              <a:gd name="connsiteX190" fmla="*/ 3982644 w 4642135"/>
              <a:gd name="connsiteY190" fmla="*/ 1816305 h 5643471"/>
              <a:gd name="connsiteX191" fmla="*/ 3712360 w 4642135"/>
              <a:gd name="connsiteY191" fmla="*/ 1632511 h 5643471"/>
              <a:gd name="connsiteX192" fmla="*/ 3721009 w 4642135"/>
              <a:gd name="connsiteY192" fmla="*/ 1656297 h 5643471"/>
              <a:gd name="connsiteX193" fmla="*/ 3978320 w 4642135"/>
              <a:gd name="connsiteY193" fmla="*/ 1829278 h 5643471"/>
              <a:gd name="connsiteX194" fmla="*/ 4211845 w 4642135"/>
              <a:gd name="connsiteY194" fmla="*/ 2036856 h 5643471"/>
              <a:gd name="connsiteX195" fmla="*/ 4226979 w 4642135"/>
              <a:gd name="connsiteY195" fmla="*/ 2356872 h 5643471"/>
              <a:gd name="connsiteX196" fmla="*/ 4203196 w 4642135"/>
              <a:gd name="connsiteY196" fmla="*/ 2393629 h 5643471"/>
              <a:gd name="connsiteX197" fmla="*/ 4185898 w 4642135"/>
              <a:gd name="connsiteY197" fmla="*/ 2359033 h 5643471"/>
              <a:gd name="connsiteX198" fmla="*/ 4142652 w 4642135"/>
              <a:gd name="connsiteY198" fmla="*/ 2233621 h 5643471"/>
              <a:gd name="connsiteX199" fmla="*/ 4101568 w 4642135"/>
              <a:gd name="connsiteY199" fmla="*/ 2365521 h 5643471"/>
              <a:gd name="connsiteX200" fmla="*/ 3932911 w 4642135"/>
              <a:gd name="connsiteY200" fmla="*/ 2019558 h 5643471"/>
              <a:gd name="connsiteX201" fmla="*/ 3961022 w 4642135"/>
              <a:gd name="connsiteY201" fmla="*/ 2181727 h 5643471"/>
              <a:gd name="connsiteX202" fmla="*/ 3792365 w 4642135"/>
              <a:gd name="connsiteY202" fmla="*/ 2021719 h 5643471"/>
              <a:gd name="connsiteX203" fmla="*/ 3883180 w 4642135"/>
              <a:gd name="connsiteY203" fmla="*/ 2304977 h 5643471"/>
              <a:gd name="connsiteX204" fmla="*/ 3876692 w 4642135"/>
              <a:gd name="connsiteY204" fmla="*/ 2607695 h 5643471"/>
              <a:gd name="connsiteX205" fmla="*/ 3826961 w 4642135"/>
              <a:gd name="connsiteY205" fmla="*/ 2495257 h 5643471"/>
              <a:gd name="connsiteX206" fmla="*/ 3792365 w 4642135"/>
              <a:gd name="connsiteY206" fmla="*/ 2730943 h 5643471"/>
              <a:gd name="connsiteX207" fmla="*/ 3749119 w 4642135"/>
              <a:gd name="connsiteY207" fmla="*/ 2544988 h 5643471"/>
              <a:gd name="connsiteX208" fmla="*/ 3628032 w 4642135"/>
              <a:gd name="connsiteY208" fmla="*/ 2823922 h 5643471"/>
              <a:gd name="connsiteX209" fmla="*/ 3714523 w 4642135"/>
              <a:gd name="connsiteY209" fmla="*/ 2393629 h 5643471"/>
              <a:gd name="connsiteX210" fmla="*/ 3705874 w 4642135"/>
              <a:gd name="connsiteY210" fmla="*/ 2389305 h 5643471"/>
              <a:gd name="connsiteX211" fmla="*/ 3582623 w 4642135"/>
              <a:gd name="connsiteY211" fmla="*/ 2635803 h 5643471"/>
              <a:gd name="connsiteX212" fmla="*/ 3623708 w 4642135"/>
              <a:gd name="connsiteY212" fmla="*/ 2441199 h 5643471"/>
              <a:gd name="connsiteX213" fmla="*/ 3561001 w 4642135"/>
              <a:gd name="connsiteY213" fmla="*/ 2495257 h 5643471"/>
              <a:gd name="connsiteX214" fmla="*/ 3541542 w 4642135"/>
              <a:gd name="connsiteY214" fmla="*/ 2512555 h 5643471"/>
              <a:gd name="connsiteX215" fmla="*/ 3532892 w 4642135"/>
              <a:gd name="connsiteY215" fmla="*/ 2488769 h 5643471"/>
              <a:gd name="connsiteX216" fmla="*/ 3543703 w 4642135"/>
              <a:gd name="connsiteY216" fmla="*/ 2324437 h 5643471"/>
              <a:gd name="connsiteX217" fmla="*/ 3496133 w 4642135"/>
              <a:gd name="connsiteY217" fmla="*/ 2391468 h 5643471"/>
              <a:gd name="connsiteX218" fmla="*/ 3476673 w 4642135"/>
              <a:gd name="connsiteY218" fmla="*/ 2408766 h 5643471"/>
              <a:gd name="connsiteX219" fmla="*/ 3474510 w 4642135"/>
              <a:gd name="connsiteY219" fmla="*/ 2382819 h 5643471"/>
              <a:gd name="connsiteX220" fmla="*/ 3483159 w 4642135"/>
              <a:gd name="connsiteY220" fmla="*/ 2276867 h 5643471"/>
              <a:gd name="connsiteX221" fmla="*/ 3478835 w 4642135"/>
              <a:gd name="connsiteY221" fmla="*/ 2268218 h 5643471"/>
              <a:gd name="connsiteX222" fmla="*/ 3455051 w 4642135"/>
              <a:gd name="connsiteY222" fmla="*/ 2285516 h 5643471"/>
              <a:gd name="connsiteX223" fmla="*/ 3450726 w 4642135"/>
              <a:gd name="connsiteY223" fmla="*/ 2032532 h 5643471"/>
              <a:gd name="connsiteX224" fmla="*/ 3405318 w 4642135"/>
              <a:gd name="connsiteY224" fmla="*/ 2207674 h 5643471"/>
              <a:gd name="connsiteX225" fmla="*/ 3394507 w 4642135"/>
              <a:gd name="connsiteY225" fmla="*/ 2054154 h 5643471"/>
              <a:gd name="connsiteX226" fmla="*/ 3385858 w 4642135"/>
              <a:gd name="connsiteY226" fmla="*/ 2054154 h 5643471"/>
              <a:gd name="connsiteX227" fmla="*/ 3381534 w 4642135"/>
              <a:gd name="connsiteY227" fmla="*/ 2077938 h 5643471"/>
              <a:gd name="connsiteX228" fmla="*/ 3344774 w 4642135"/>
              <a:gd name="connsiteY228" fmla="*/ 2501743 h 5643471"/>
              <a:gd name="connsiteX229" fmla="*/ 3282069 w 4642135"/>
              <a:gd name="connsiteY229" fmla="*/ 3401246 h 5643471"/>
              <a:gd name="connsiteX230" fmla="*/ 3102600 w 4642135"/>
              <a:gd name="connsiteY230" fmla="*/ 4380755 h 5643471"/>
              <a:gd name="connsiteX231" fmla="*/ 3096114 w 4642135"/>
              <a:gd name="connsiteY231" fmla="*/ 4439135 h 5643471"/>
              <a:gd name="connsiteX232" fmla="*/ 3204228 w 4642135"/>
              <a:gd name="connsiteY232" fmla="*/ 5148359 h 5643471"/>
              <a:gd name="connsiteX233" fmla="*/ 3265706 w 4642135"/>
              <a:gd name="connsiteY233" fmla="*/ 5622240 h 5643471"/>
              <a:gd name="connsiteX234" fmla="*/ 2888326 w 4642135"/>
              <a:gd name="connsiteY234" fmla="*/ 5626736 h 5643471"/>
              <a:gd name="connsiteX235" fmla="*/ 2888241 w 4642135"/>
              <a:gd name="connsiteY235" fmla="*/ 4979826 h 5643471"/>
              <a:gd name="connsiteX236" fmla="*/ 2654078 w 4642135"/>
              <a:gd name="connsiteY236" fmla="*/ 5624022 h 5643471"/>
              <a:gd name="connsiteX237" fmla="*/ 2305744 w 4642135"/>
              <a:gd name="connsiteY237" fmla="*/ 5625924 h 5643471"/>
              <a:gd name="connsiteX238" fmla="*/ 2700418 w 4642135"/>
              <a:gd name="connsiteY238" fmla="*/ 4800235 h 5643471"/>
              <a:gd name="connsiteX239" fmla="*/ 2851777 w 4642135"/>
              <a:gd name="connsiteY239" fmla="*/ 4454272 h 5643471"/>
              <a:gd name="connsiteX240" fmla="*/ 2856101 w 4642135"/>
              <a:gd name="connsiteY240" fmla="*/ 4395889 h 5643471"/>
              <a:gd name="connsiteX241" fmla="*/ 2581495 w 4642135"/>
              <a:gd name="connsiteY241" fmla="*/ 3515847 h 5643471"/>
              <a:gd name="connsiteX242" fmla="*/ 1854973 w 4642135"/>
              <a:gd name="connsiteY242" fmla="*/ 2006584 h 5643471"/>
              <a:gd name="connsiteX243" fmla="*/ 1502522 w 4642135"/>
              <a:gd name="connsiteY243" fmla="*/ 1258440 h 5643471"/>
              <a:gd name="connsiteX244" fmla="*/ 1489548 w 4642135"/>
              <a:gd name="connsiteY244" fmla="*/ 1228168 h 5643471"/>
              <a:gd name="connsiteX245" fmla="*/ 1485224 w 4642135"/>
              <a:gd name="connsiteY245" fmla="*/ 1273574 h 5643471"/>
              <a:gd name="connsiteX246" fmla="*/ 1379274 w 4642135"/>
              <a:gd name="connsiteY246" fmla="*/ 1068160 h 5643471"/>
              <a:gd name="connsiteX247" fmla="*/ 1476574 w 4642135"/>
              <a:gd name="connsiteY247" fmla="*/ 1392500 h 5643471"/>
              <a:gd name="connsiteX248" fmla="*/ 1426843 w 4642135"/>
              <a:gd name="connsiteY248" fmla="*/ 1366553 h 5643471"/>
              <a:gd name="connsiteX249" fmla="*/ 1498197 w 4642135"/>
              <a:gd name="connsiteY249" fmla="*/ 1535210 h 5643471"/>
              <a:gd name="connsiteX250" fmla="*/ 1487387 w 4642135"/>
              <a:gd name="connsiteY250" fmla="*/ 1539535 h 5643471"/>
              <a:gd name="connsiteX251" fmla="*/ 1405221 w 4642135"/>
              <a:gd name="connsiteY251" fmla="*/ 1457368 h 5643471"/>
              <a:gd name="connsiteX252" fmla="*/ 1398733 w 4642135"/>
              <a:gd name="connsiteY252" fmla="*/ 1461693 h 5643471"/>
              <a:gd name="connsiteX253" fmla="*/ 1465764 w 4642135"/>
              <a:gd name="connsiteY253" fmla="*/ 1649809 h 5643471"/>
              <a:gd name="connsiteX254" fmla="*/ 1470089 w 4642135"/>
              <a:gd name="connsiteY254" fmla="*/ 1682244 h 5643471"/>
              <a:gd name="connsiteX255" fmla="*/ 1441978 w 4642135"/>
              <a:gd name="connsiteY255" fmla="*/ 1669271 h 5643471"/>
              <a:gd name="connsiteX256" fmla="*/ 1364137 w 4642135"/>
              <a:gd name="connsiteY256" fmla="*/ 1626025 h 5643471"/>
              <a:gd name="connsiteX257" fmla="*/ 1472250 w 4642135"/>
              <a:gd name="connsiteY257" fmla="*/ 1820629 h 5643471"/>
              <a:gd name="connsiteX258" fmla="*/ 1480899 w 4642135"/>
              <a:gd name="connsiteY258" fmla="*/ 1855226 h 5643471"/>
              <a:gd name="connsiteX259" fmla="*/ 1450627 w 4642135"/>
              <a:gd name="connsiteY259" fmla="*/ 1844413 h 5643471"/>
              <a:gd name="connsiteX260" fmla="*/ 1301432 w 4642135"/>
              <a:gd name="connsiteY260" fmla="*/ 1693054 h 5643471"/>
              <a:gd name="connsiteX261" fmla="*/ 1262511 w 4642135"/>
              <a:gd name="connsiteY261" fmla="*/ 1641160 h 5643471"/>
              <a:gd name="connsiteX262" fmla="*/ 1498197 w 4642135"/>
              <a:gd name="connsiteY262" fmla="*/ 2095236 h 5643471"/>
              <a:gd name="connsiteX263" fmla="*/ 1305756 w 4642135"/>
              <a:gd name="connsiteY263" fmla="*/ 1857387 h 5643471"/>
              <a:gd name="connsiteX264" fmla="*/ 1264672 w 4642135"/>
              <a:gd name="connsiteY264" fmla="*/ 1775221 h 5643471"/>
              <a:gd name="connsiteX265" fmla="*/ 1281970 w 4642135"/>
              <a:gd name="connsiteY265" fmla="*/ 2002260 h 5643471"/>
              <a:gd name="connsiteX266" fmla="*/ 1154398 w 4642135"/>
              <a:gd name="connsiteY266" fmla="*/ 1738463 h 5643471"/>
              <a:gd name="connsiteX267" fmla="*/ 1141424 w 4642135"/>
              <a:gd name="connsiteY267" fmla="*/ 1876848 h 5643471"/>
              <a:gd name="connsiteX268" fmla="*/ 1007363 w 4642135"/>
              <a:gd name="connsiteY268" fmla="*/ 1150326 h 5643471"/>
              <a:gd name="connsiteX269" fmla="*/ 955469 w 4642135"/>
              <a:gd name="connsiteY269" fmla="*/ 1219519 h 5643471"/>
              <a:gd name="connsiteX270" fmla="*/ 923034 w 4642135"/>
              <a:gd name="connsiteY270" fmla="*/ 1295197 h 5643471"/>
              <a:gd name="connsiteX271" fmla="*/ 886276 w 4642135"/>
              <a:gd name="connsiteY271" fmla="*/ 1403311 h 5643471"/>
              <a:gd name="connsiteX272" fmla="*/ 860329 w 4642135"/>
              <a:gd name="connsiteY272" fmla="*/ 1213031 h 5643471"/>
              <a:gd name="connsiteX273" fmla="*/ 806271 w 4642135"/>
              <a:gd name="connsiteY273" fmla="*/ 1669271 h 5643471"/>
              <a:gd name="connsiteX274" fmla="*/ 713295 w 4642135"/>
              <a:gd name="connsiteY274" fmla="*/ 1511424 h 5643471"/>
              <a:gd name="connsiteX275" fmla="*/ 713295 w 4642135"/>
              <a:gd name="connsiteY275" fmla="*/ 1693054 h 5643471"/>
              <a:gd name="connsiteX276" fmla="*/ 704646 w 4642135"/>
              <a:gd name="connsiteY276" fmla="*/ 1719002 h 5643471"/>
              <a:gd name="connsiteX277" fmla="*/ 678699 w 4642135"/>
              <a:gd name="connsiteY277" fmla="*/ 1697379 h 5643471"/>
              <a:gd name="connsiteX278" fmla="*/ 603018 w 4642135"/>
              <a:gd name="connsiteY278" fmla="*/ 1567643 h 5643471"/>
              <a:gd name="connsiteX279" fmla="*/ 568422 w 4642135"/>
              <a:gd name="connsiteY279" fmla="*/ 1468179 h 5643471"/>
              <a:gd name="connsiteX280" fmla="*/ 752216 w 4642135"/>
              <a:gd name="connsiteY280" fmla="*/ 960047 h 5643471"/>
              <a:gd name="connsiteX281" fmla="*/ 920873 w 4642135"/>
              <a:gd name="connsiteY281" fmla="*/ 735171 h 5643471"/>
              <a:gd name="connsiteX282" fmla="*/ 953306 w 4642135"/>
              <a:gd name="connsiteY282" fmla="*/ 683276 h 5643471"/>
              <a:gd name="connsiteX283" fmla="*/ 959793 w 4642135"/>
              <a:gd name="connsiteY283" fmla="*/ 663815 h 5643471"/>
              <a:gd name="connsiteX284" fmla="*/ 942495 w 4642135"/>
              <a:gd name="connsiteY284" fmla="*/ 672464 h 5643471"/>
              <a:gd name="connsiteX285" fmla="*/ 747891 w 4642135"/>
              <a:gd name="connsiteY285" fmla="*/ 938424 h 5643471"/>
              <a:gd name="connsiteX286" fmla="*/ 728430 w 4642135"/>
              <a:gd name="connsiteY286" fmla="*/ 955722 h 5643471"/>
              <a:gd name="connsiteX287" fmla="*/ 817084 w 4642135"/>
              <a:gd name="connsiteY287" fmla="*/ 711385 h 5643471"/>
              <a:gd name="connsiteX288" fmla="*/ 548963 w 4642135"/>
              <a:gd name="connsiteY288" fmla="*/ 1040049 h 5643471"/>
              <a:gd name="connsiteX289" fmla="*/ 672211 w 4642135"/>
              <a:gd name="connsiteY289" fmla="*/ 750306 h 5643471"/>
              <a:gd name="connsiteX290" fmla="*/ 460308 w 4642135"/>
              <a:gd name="connsiteY290" fmla="*/ 979506 h 5643471"/>
              <a:gd name="connsiteX291" fmla="*/ 492744 w 4642135"/>
              <a:gd name="connsiteY291" fmla="*/ 838960 h 5643471"/>
              <a:gd name="connsiteX292" fmla="*/ 345709 w 4642135"/>
              <a:gd name="connsiteY292" fmla="*/ 1046537 h 5643471"/>
              <a:gd name="connsiteX293" fmla="*/ 542475 w 4642135"/>
              <a:gd name="connsiteY293" fmla="*/ 609759 h 5643471"/>
              <a:gd name="connsiteX294" fmla="*/ 466796 w 4642135"/>
              <a:gd name="connsiteY294" fmla="*/ 687601 h 5643471"/>
              <a:gd name="connsiteX295" fmla="*/ 198675 w 4642135"/>
              <a:gd name="connsiteY295" fmla="*/ 1143838 h 5643471"/>
              <a:gd name="connsiteX296" fmla="*/ 172728 w 4642135"/>
              <a:gd name="connsiteY296" fmla="*/ 1176274 h 5643471"/>
              <a:gd name="connsiteX297" fmla="*/ 270029 w 4642135"/>
              <a:gd name="connsiteY297" fmla="*/ 880042 h 5643471"/>
              <a:gd name="connsiteX298" fmla="*/ 449498 w 4642135"/>
              <a:gd name="connsiteY298" fmla="*/ 629219 h 5643471"/>
              <a:gd name="connsiteX299" fmla="*/ 200836 w 4642135"/>
              <a:gd name="connsiteY299" fmla="*/ 849770 h 5643471"/>
              <a:gd name="connsiteX300" fmla="*/ 14881 w 4642135"/>
              <a:gd name="connsiteY300" fmla="*/ 1128704 h 5643471"/>
              <a:gd name="connsiteX301" fmla="*/ 6232 w 4642135"/>
              <a:gd name="connsiteY301" fmla="*/ 1046537 h 5643471"/>
              <a:gd name="connsiteX302" fmla="*/ 32179 w 4642135"/>
              <a:gd name="connsiteY302" fmla="*/ 973020 h 5643471"/>
              <a:gd name="connsiteX303" fmla="*/ 512203 w 4642135"/>
              <a:gd name="connsiteY303" fmla="*/ 501646 h 5643471"/>
              <a:gd name="connsiteX304" fmla="*/ 594369 w 4642135"/>
              <a:gd name="connsiteY304" fmla="*/ 467050 h 5643471"/>
              <a:gd name="connsiteX305" fmla="*/ 168403 w 4642135"/>
              <a:gd name="connsiteY305" fmla="*/ 557865 h 5643471"/>
              <a:gd name="connsiteX306" fmla="*/ 272192 w 4642135"/>
              <a:gd name="connsiteY306" fmla="*/ 488672 h 5643471"/>
              <a:gd name="connsiteX307" fmla="*/ 391116 w 4642135"/>
              <a:gd name="connsiteY307" fmla="*/ 412992 h 5643471"/>
              <a:gd name="connsiteX308" fmla="*/ 525176 w 4642135"/>
              <a:gd name="connsiteY308" fmla="*/ 378396 h 5643471"/>
              <a:gd name="connsiteX309" fmla="*/ 661401 w 4642135"/>
              <a:gd name="connsiteY309" fmla="*/ 363261 h 5643471"/>
              <a:gd name="connsiteX310" fmla="*/ 434361 w 4642135"/>
              <a:gd name="connsiteY310" fmla="*/ 324340 h 5643471"/>
              <a:gd name="connsiteX311" fmla="*/ 507878 w 4642135"/>
              <a:gd name="connsiteY311" fmla="*/ 313527 h 5643471"/>
              <a:gd name="connsiteX312" fmla="*/ 507878 w 4642135"/>
              <a:gd name="connsiteY312" fmla="*/ 309203 h 5643471"/>
              <a:gd name="connsiteX313" fmla="*/ 417063 w 4642135"/>
              <a:gd name="connsiteY313" fmla="*/ 309203 h 5643471"/>
              <a:gd name="connsiteX314" fmla="*/ 881952 w 4642135"/>
              <a:gd name="connsiteY314" fmla="*/ 276770 h 5643471"/>
              <a:gd name="connsiteX315" fmla="*/ 1067907 w 4642135"/>
              <a:gd name="connsiteY315" fmla="*/ 298393 h 5643471"/>
              <a:gd name="connsiteX316" fmla="*/ 1223590 w 4642135"/>
              <a:gd name="connsiteY316" fmla="*/ 371910 h 5643471"/>
              <a:gd name="connsiteX317" fmla="*/ 1258187 w 4642135"/>
              <a:gd name="connsiteY317" fmla="*/ 367585 h 5643471"/>
              <a:gd name="connsiteX318" fmla="*/ 1640907 w 4642135"/>
              <a:gd name="connsiteY318" fmla="*/ 30271 h 5643471"/>
              <a:gd name="connsiteX319" fmla="*/ 1716587 w 4642135"/>
              <a:gd name="connsiteY319" fmla="*/ 0 h 5643471"/>
              <a:gd name="connsiteX0" fmla="*/ 4300497 w 4642135"/>
              <a:gd name="connsiteY0" fmla="*/ 1587104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3165036 w 4642135"/>
              <a:gd name="connsiteY4" fmla="*/ 1460611 h 5643471"/>
              <a:gd name="connsiteX5" fmla="*/ 3148009 w 4642135"/>
              <a:gd name="connsiteY5" fmla="*/ 1468179 h 5643471"/>
              <a:gd name="connsiteX6" fmla="*/ 2860426 w 4642135"/>
              <a:gd name="connsiteY6" fmla="*/ 1591429 h 5643471"/>
              <a:gd name="connsiteX7" fmla="*/ 2899347 w 4642135"/>
              <a:gd name="connsiteY7" fmla="*/ 1589266 h 5643471"/>
              <a:gd name="connsiteX8" fmla="*/ 3115574 w 4642135"/>
              <a:gd name="connsiteY8" fmla="*/ 1498450 h 5643471"/>
              <a:gd name="connsiteX9" fmla="*/ 3186930 w 4642135"/>
              <a:gd name="connsiteY9" fmla="*/ 1466017 h 5643471"/>
              <a:gd name="connsiteX10" fmla="*/ 3165036 w 4642135"/>
              <a:gd name="connsiteY10" fmla="*/ 1460611 h 5643471"/>
              <a:gd name="connsiteX11" fmla="*/ 2717716 w 4642135"/>
              <a:gd name="connsiteY11" fmla="*/ 1269250 h 5643471"/>
              <a:gd name="connsiteX12" fmla="*/ 2419323 w 4642135"/>
              <a:gd name="connsiteY12" fmla="*/ 1353579 h 5643471"/>
              <a:gd name="connsiteX13" fmla="*/ 2395539 w 4642135"/>
              <a:gd name="connsiteY13" fmla="*/ 1433582 h 5643471"/>
              <a:gd name="connsiteX14" fmla="*/ 2423648 w 4642135"/>
              <a:gd name="connsiteY14" fmla="*/ 1440070 h 5643471"/>
              <a:gd name="connsiteX15" fmla="*/ 2739339 w 4642135"/>
              <a:gd name="connsiteY15" fmla="*/ 1269250 h 5643471"/>
              <a:gd name="connsiteX16" fmla="*/ 2717716 w 4642135"/>
              <a:gd name="connsiteY16" fmla="*/ 1269250 h 5643471"/>
              <a:gd name="connsiteX17" fmla="*/ 1617123 w 4642135"/>
              <a:gd name="connsiteY17" fmla="*/ 1124379 h 5643471"/>
              <a:gd name="connsiteX18" fmla="*/ 1727398 w 4642135"/>
              <a:gd name="connsiteY18" fmla="*/ 1366553 h 5643471"/>
              <a:gd name="connsiteX19" fmla="*/ 1591176 w 4642135"/>
              <a:gd name="connsiteY19" fmla="*/ 1202221 h 5643471"/>
              <a:gd name="connsiteX20" fmla="*/ 1790104 w 4642135"/>
              <a:gd name="connsiteY20" fmla="*/ 1569806 h 5643471"/>
              <a:gd name="connsiteX21" fmla="*/ 2466893 w 4642135"/>
              <a:gd name="connsiteY21" fmla="*/ 2756890 h 5643471"/>
              <a:gd name="connsiteX22" fmla="*/ 2985838 w 4642135"/>
              <a:gd name="connsiteY22" fmla="*/ 3935327 h 5643471"/>
              <a:gd name="connsiteX23" fmla="*/ 2994487 w 4642135"/>
              <a:gd name="connsiteY23" fmla="*/ 3943976 h 5643471"/>
              <a:gd name="connsiteX24" fmla="*/ 2998811 w 4642135"/>
              <a:gd name="connsiteY24" fmla="*/ 3928839 h 5643471"/>
              <a:gd name="connsiteX25" fmla="*/ 3189091 w 4642135"/>
              <a:gd name="connsiteY25" fmla="*/ 2752566 h 5643471"/>
              <a:gd name="connsiteX26" fmla="*/ 3282069 w 4642135"/>
              <a:gd name="connsiteY26" fmla="*/ 2123347 h 5643471"/>
              <a:gd name="connsiteX27" fmla="*/ 3295043 w 4642135"/>
              <a:gd name="connsiteY27" fmla="*/ 2045505 h 5643471"/>
              <a:gd name="connsiteX28" fmla="*/ 3266932 w 4642135"/>
              <a:gd name="connsiteY28" fmla="*/ 2071452 h 5643471"/>
              <a:gd name="connsiteX29" fmla="*/ 3301529 w 4642135"/>
              <a:gd name="connsiteY29" fmla="*/ 1881173 h 5643471"/>
              <a:gd name="connsiteX30" fmla="*/ 3212877 w 4642135"/>
              <a:gd name="connsiteY30" fmla="*/ 2151455 h 5643471"/>
              <a:gd name="connsiteX31" fmla="*/ 3182605 w 4642135"/>
              <a:gd name="connsiteY31" fmla="*/ 2101724 h 5643471"/>
              <a:gd name="connsiteX32" fmla="*/ 3154494 w 4642135"/>
              <a:gd name="connsiteY32" fmla="*/ 2231460 h 5643471"/>
              <a:gd name="connsiteX33" fmla="*/ 3128547 w 4642135"/>
              <a:gd name="connsiteY33" fmla="*/ 2170917 h 5643471"/>
              <a:gd name="connsiteX34" fmla="*/ 3115574 w 4642135"/>
              <a:gd name="connsiteY34" fmla="*/ 2151455 h 5643471"/>
              <a:gd name="connsiteX35" fmla="*/ 3102600 w 4642135"/>
              <a:gd name="connsiteY35" fmla="*/ 2173078 h 5643471"/>
              <a:gd name="connsiteX36" fmla="*/ 3059355 w 4642135"/>
              <a:gd name="connsiteY36" fmla="*/ 2341735 h 5643471"/>
              <a:gd name="connsiteX37" fmla="*/ 2998811 w 4642135"/>
              <a:gd name="connsiteY37" fmla="*/ 2261732 h 5643471"/>
              <a:gd name="connsiteX38" fmla="*/ 2983676 w 4642135"/>
              <a:gd name="connsiteY38" fmla="*/ 2436875 h 5643471"/>
              <a:gd name="connsiteX39" fmla="*/ 2975027 w 4642135"/>
              <a:gd name="connsiteY39" fmla="*/ 2460661 h 5643471"/>
              <a:gd name="connsiteX40" fmla="*/ 2955566 w 4642135"/>
              <a:gd name="connsiteY40" fmla="*/ 2439038 h 5643471"/>
              <a:gd name="connsiteX41" fmla="*/ 2933943 w 4642135"/>
              <a:gd name="connsiteY41" fmla="*/ 2367682 h 5643471"/>
              <a:gd name="connsiteX42" fmla="*/ 2918808 w 4642135"/>
              <a:gd name="connsiteY42" fmla="*/ 2287679 h 5643471"/>
              <a:gd name="connsiteX43" fmla="*/ 2871238 w 4642135"/>
              <a:gd name="connsiteY43" fmla="*/ 2633642 h 5643471"/>
              <a:gd name="connsiteX44" fmla="*/ 2840967 w 4642135"/>
              <a:gd name="connsiteY44" fmla="*/ 2590397 h 5643471"/>
              <a:gd name="connsiteX45" fmla="*/ 2840967 w 4642135"/>
              <a:gd name="connsiteY45" fmla="*/ 2423901 h 5643471"/>
              <a:gd name="connsiteX46" fmla="*/ 2851777 w 4642135"/>
              <a:gd name="connsiteY46" fmla="*/ 2333086 h 5643471"/>
              <a:gd name="connsiteX47" fmla="*/ 2752313 w 4642135"/>
              <a:gd name="connsiteY47" fmla="*/ 2486608 h 5643471"/>
              <a:gd name="connsiteX48" fmla="*/ 2782584 w 4642135"/>
              <a:gd name="connsiteY48" fmla="*/ 2283355 h 5643471"/>
              <a:gd name="connsiteX49" fmla="*/ 2698257 w 4642135"/>
              <a:gd name="connsiteY49" fmla="*/ 2365521 h 5643471"/>
              <a:gd name="connsiteX50" fmla="*/ 2990162 w 4642135"/>
              <a:gd name="connsiteY50" fmla="*/ 1790358 h 5643471"/>
              <a:gd name="connsiteX51" fmla="*/ 2912320 w 4642135"/>
              <a:gd name="connsiteY51" fmla="*/ 1840089 h 5643471"/>
              <a:gd name="connsiteX52" fmla="*/ 2819344 w 4642135"/>
              <a:gd name="connsiteY52" fmla="*/ 1891983 h 5643471"/>
              <a:gd name="connsiteX53" fmla="*/ 2758800 w 4642135"/>
              <a:gd name="connsiteY53" fmla="*/ 1941716 h 5643471"/>
              <a:gd name="connsiteX54" fmla="*/ 2830154 w 4642135"/>
              <a:gd name="connsiteY54" fmla="*/ 1788194 h 5643471"/>
              <a:gd name="connsiteX55" fmla="*/ 2795558 w 4642135"/>
              <a:gd name="connsiteY55" fmla="*/ 1818466 h 5643471"/>
              <a:gd name="connsiteX56" fmla="*/ 2570682 w 4642135"/>
              <a:gd name="connsiteY56" fmla="*/ 2086587 h 5643471"/>
              <a:gd name="connsiteX57" fmla="*/ 2549059 w 4642135"/>
              <a:gd name="connsiteY57" fmla="*/ 2101724 h 5643471"/>
              <a:gd name="connsiteX58" fmla="*/ 2540410 w 4642135"/>
              <a:gd name="connsiteY58" fmla="*/ 2075777 h 5643471"/>
              <a:gd name="connsiteX59" fmla="*/ 2557708 w 4642135"/>
              <a:gd name="connsiteY59" fmla="*/ 1963339 h 5643471"/>
              <a:gd name="connsiteX60" fmla="*/ 2469057 w 4642135"/>
              <a:gd name="connsiteY60" fmla="*/ 2086587 h 5643471"/>
              <a:gd name="connsiteX61" fmla="*/ 2447434 w 4642135"/>
              <a:gd name="connsiteY61" fmla="*/ 2106049 h 5643471"/>
              <a:gd name="connsiteX62" fmla="*/ 2438785 w 4642135"/>
              <a:gd name="connsiteY62" fmla="*/ 2073614 h 5643471"/>
              <a:gd name="connsiteX63" fmla="*/ 2449595 w 4642135"/>
              <a:gd name="connsiteY63" fmla="*/ 1969825 h 5643471"/>
              <a:gd name="connsiteX64" fmla="*/ 2471218 w 4642135"/>
              <a:gd name="connsiteY64" fmla="*/ 1876848 h 5643471"/>
              <a:gd name="connsiteX65" fmla="*/ 2830154 w 4642135"/>
              <a:gd name="connsiteY65" fmla="*/ 1602239 h 5643471"/>
              <a:gd name="connsiteX66" fmla="*/ 2858265 w 4642135"/>
              <a:gd name="connsiteY66" fmla="*/ 1587104 h 5643471"/>
              <a:gd name="connsiteX67" fmla="*/ 2851777 w 4642135"/>
              <a:gd name="connsiteY67" fmla="*/ 1589266 h 5643471"/>
              <a:gd name="connsiteX68" fmla="*/ 2849616 w 4642135"/>
              <a:gd name="connsiteY68" fmla="*/ 1587104 h 5643471"/>
              <a:gd name="connsiteX69" fmla="*/ 2869075 w 4642135"/>
              <a:gd name="connsiteY69" fmla="*/ 1567643 h 5643471"/>
              <a:gd name="connsiteX70" fmla="*/ 3039895 w 4642135"/>
              <a:gd name="connsiteY70" fmla="*/ 1437907 h 5643471"/>
              <a:gd name="connsiteX71" fmla="*/ 2676634 w 4642135"/>
              <a:gd name="connsiteY71" fmla="*/ 1584941 h 5643471"/>
              <a:gd name="connsiteX72" fmla="*/ 2920969 w 4642135"/>
              <a:gd name="connsiteY72" fmla="*/ 1418448 h 5643471"/>
              <a:gd name="connsiteX73" fmla="*/ 2631226 w 4642135"/>
              <a:gd name="connsiteY73" fmla="*/ 1507099 h 5643471"/>
              <a:gd name="connsiteX74" fmla="*/ 2726365 w 4642135"/>
              <a:gd name="connsiteY74" fmla="*/ 1424933 h 5643471"/>
              <a:gd name="connsiteX75" fmla="*/ 2510139 w 4642135"/>
              <a:gd name="connsiteY75" fmla="*/ 1511424 h 5643471"/>
              <a:gd name="connsiteX76" fmla="*/ 2856101 w 4642135"/>
              <a:gd name="connsiteY76" fmla="*/ 1286548 h 5643471"/>
              <a:gd name="connsiteX77" fmla="*/ 2797721 w 4642135"/>
              <a:gd name="connsiteY77" fmla="*/ 1301685 h 5643471"/>
              <a:gd name="connsiteX78" fmla="*/ 2475542 w 4642135"/>
              <a:gd name="connsiteY78" fmla="*/ 1463854 h 5643471"/>
              <a:gd name="connsiteX79" fmla="*/ 2440946 w 4642135"/>
              <a:gd name="connsiteY79" fmla="*/ 1543859 h 5643471"/>
              <a:gd name="connsiteX80" fmla="*/ 2440946 w 4642135"/>
              <a:gd name="connsiteY80" fmla="*/ 1558994 h 5643471"/>
              <a:gd name="connsiteX81" fmla="*/ 2404189 w 4642135"/>
              <a:gd name="connsiteY81" fmla="*/ 1535210 h 5643471"/>
              <a:gd name="connsiteX82" fmla="*/ 2358780 w 4642135"/>
              <a:gd name="connsiteY82" fmla="*/ 1528722 h 5643471"/>
              <a:gd name="connsiteX83" fmla="*/ 2365268 w 4642135"/>
              <a:gd name="connsiteY83" fmla="*/ 1567643 h 5643471"/>
              <a:gd name="connsiteX84" fmla="*/ 2447434 w 4642135"/>
              <a:gd name="connsiteY84" fmla="*/ 1727651 h 5643471"/>
              <a:gd name="connsiteX85" fmla="*/ 2291751 w 4642135"/>
              <a:gd name="connsiteY85" fmla="*/ 1563318 h 5643471"/>
              <a:gd name="connsiteX86" fmla="*/ 2302561 w 4642135"/>
              <a:gd name="connsiteY86" fmla="*/ 1597915 h 5643471"/>
              <a:gd name="connsiteX87" fmla="*/ 2378241 w 4642135"/>
              <a:gd name="connsiteY87" fmla="*/ 1811980 h 5643471"/>
              <a:gd name="connsiteX88" fmla="*/ 2380402 w 4642135"/>
              <a:gd name="connsiteY88" fmla="*/ 1926579 h 5643471"/>
              <a:gd name="connsiteX89" fmla="*/ 2369592 w 4642135"/>
              <a:gd name="connsiteY89" fmla="*/ 1928743 h 5643471"/>
              <a:gd name="connsiteX90" fmla="*/ 2172825 w 4642135"/>
              <a:gd name="connsiteY90" fmla="*/ 1466017 h 5643471"/>
              <a:gd name="connsiteX91" fmla="*/ 2183637 w 4642135"/>
              <a:gd name="connsiteY91" fmla="*/ 1515748 h 5643471"/>
              <a:gd name="connsiteX92" fmla="*/ 2211746 w 4642135"/>
              <a:gd name="connsiteY92" fmla="*/ 1699542 h 5643471"/>
              <a:gd name="connsiteX93" fmla="*/ 2198772 w 4642135"/>
              <a:gd name="connsiteY93" fmla="*/ 1749273 h 5643471"/>
              <a:gd name="connsiteX94" fmla="*/ 2170664 w 4642135"/>
              <a:gd name="connsiteY94" fmla="*/ 1706028 h 5643471"/>
              <a:gd name="connsiteX95" fmla="*/ 2090659 w 4642135"/>
              <a:gd name="connsiteY95" fmla="*/ 1526561 h 5643471"/>
              <a:gd name="connsiteX96" fmla="*/ 2056062 w 4642135"/>
              <a:gd name="connsiteY96" fmla="*/ 1626025 h 5643471"/>
              <a:gd name="connsiteX97" fmla="*/ 1930651 w 4642135"/>
              <a:gd name="connsiteY97" fmla="*/ 1420609 h 5643471"/>
              <a:gd name="connsiteX98" fmla="*/ 1930651 w 4642135"/>
              <a:gd name="connsiteY98" fmla="*/ 1524398 h 5643471"/>
              <a:gd name="connsiteX99" fmla="*/ 1922002 w 4642135"/>
              <a:gd name="connsiteY99" fmla="*/ 1537371 h 5643471"/>
              <a:gd name="connsiteX100" fmla="*/ 1911191 w 4642135"/>
              <a:gd name="connsiteY100" fmla="*/ 1530885 h 5643471"/>
              <a:gd name="connsiteX101" fmla="*/ 1893893 w 4642135"/>
              <a:gd name="connsiteY101" fmla="*/ 1502775 h 5643471"/>
              <a:gd name="connsiteX102" fmla="*/ 1829025 w 4642135"/>
              <a:gd name="connsiteY102" fmla="*/ 1377363 h 5643471"/>
              <a:gd name="connsiteX103" fmla="*/ 1826862 w 4642135"/>
              <a:gd name="connsiteY103" fmla="*/ 1435746 h 5643471"/>
              <a:gd name="connsiteX104" fmla="*/ 1617123 w 4642135"/>
              <a:gd name="connsiteY104" fmla="*/ 1124379 h 5643471"/>
              <a:gd name="connsiteX105" fmla="*/ 2123094 w 4642135"/>
              <a:gd name="connsiteY105" fmla="*/ 925450 h 5643471"/>
              <a:gd name="connsiteX106" fmla="*/ 2250666 w 4642135"/>
              <a:gd name="connsiteY106" fmla="*/ 1068160 h 5643471"/>
              <a:gd name="connsiteX107" fmla="*/ 1971735 w 4642135"/>
              <a:gd name="connsiteY107" fmla="*/ 968696 h 5643471"/>
              <a:gd name="connsiteX108" fmla="*/ 1978221 w 4642135"/>
              <a:gd name="connsiteY108" fmla="*/ 977345 h 5643471"/>
              <a:gd name="connsiteX109" fmla="*/ 2324183 w 4642135"/>
              <a:gd name="connsiteY109" fmla="*/ 1323308 h 5643471"/>
              <a:gd name="connsiteX110" fmla="*/ 2356619 w 4642135"/>
              <a:gd name="connsiteY110" fmla="*/ 1325469 h 5643471"/>
              <a:gd name="connsiteX111" fmla="*/ 2626901 w 4642135"/>
              <a:gd name="connsiteY111" fmla="*/ 1206545 h 5643471"/>
              <a:gd name="connsiteX112" fmla="*/ 2637713 w 4642135"/>
              <a:gd name="connsiteY112" fmla="*/ 1197896 h 5643471"/>
              <a:gd name="connsiteX113" fmla="*/ 2661497 w 4642135"/>
              <a:gd name="connsiteY113" fmla="*/ 1200057 h 5643471"/>
              <a:gd name="connsiteX114" fmla="*/ 2901510 w 4642135"/>
              <a:gd name="connsiteY114" fmla="*/ 1197896 h 5643471"/>
              <a:gd name="connsiteX115" fmla="*/ 2988001 w 4642135"/>
              <a:gd name="connsiteY115" fmla="*/ 1195733 h 5643471"/>
              <a:gd name="connsiteX116" fmla="*/ 2629064 w 4642135"/>
              <a:gd name="connsiteY116" fmla="*/ 1120055 h 5643471"/>
              <a:gd name="connsiteX117" fmla="*/ 2635550 w 4642135"/>
              <a:gd name="connsiteY117" fmla="*/ 1158975 h 5643471"/>
              <a:gd name="connsiteX118" fmla="*/ 2635550 w 4642135"/>
              <a:gd name="connsiteY118" fmla="*/ 1195733 h 5643471"/>
              <a:gd name="connsiteX119" fmla="*/ 2447434 w 4642135"/>
              <a:gd name="connsiteY119" fmla="*/ 1031400 h 5643471"/>
              <a:gd name="connsiteX120" fmla="*/ 2514463 w 4642135"/>
              <a:gd name="connsiteY120" fmla="*/ 1197896 h 5643471"/>
              <a:gd name="connsiteX121" fmla="*/ 2123094 w 4642135"/>
              <a:gd name="connsiteY121" fmla="*/ 925450 h 5643471"/>
              <a:gd name="connsiteX122" fmla="*/ 1716587 w 4642135"/>
              <a:gd name="connsiteY122" fmla="*/ 0 h 5643471"/>
              <a:gd name="connsiteX123" fmla="*/ 1569553 w 4642135"/>
              <a:gd name="connsiteY123" fmla="*/ 190279 h 5643471"/>
              <a:gd name="connsiteX124" fmla="*/ 1595500 w 4642135"/>
              <a:gd name="connsiteY124" fmla="*/ 170818 h 5643471"/>
              <a:gd name="connsiteX125" fmla="*/ 1887405 w 4642135"/>
              <a:gd name="connsiteY125" fmla="*/ 38921 h 5643471"/>
              <a:gd name="connsiteX126" fmla="*/ 2071199 w 4642135"/>
              <a:gd name="connsiteY126" fmla="*/ 8649 h 5643471"/>
              <a:gd name="connsiteX127" fmla="*/ 1694965 w 4642135"/>
              <a:gd name="connsiteY127" fmla="*/ 224876 h 5643471"/>
              <a:gd name="connsiteX128" fmla="*/ 1798754 w 4642135"/>
              <a:gd name="connsiteY128" fmla="*/ 188116 h 5643471"/>
              <a:gd name="connsiteX129" fmla="*/ 2315534 w 4642135"/>
              <a:gd name="connsiteY129" fmla="*/ 155683 h 5643471"/>
              <a:gd name="connsiteX130" fmla="*/ 2577170 w 4642135"/>
              <a:gd name="connsiteY130" fmla="*/ 250823 h 5643471"/>
              <a:gd name="connsiteX131" fmla="*/ 2644199 w 4642135"/>
              <a:gd name="connsiteY131" fmla="*/ 315691 h 5643471"/>
              <a:gd name="connsiteX132" fmla="*/ 2334996 w 4642135"/>
              <a:gd name="connsiteY132" fmla="*/ 242174 h 5643471"/>
              <a:gd name="connsiteX133" fmla="*/ 2019305 w 4642135"/>
              <a:gd name="connsiteY133" fmla="*/ 240010 h 5643471"/>
              <a:gd name="connsiteX134" fmla="*/ 2304724 w 4642135"/>
              <a:gd name="connsiteY134" fmla="*/ 313527 h 5643471"/>
              <a:gd name="connsiteX135" fmla="*/ 2564196 w 4642135"/>
              <a:gd name="connsiteY135" fmla="*/ 454076 h 5643471"/>
              <a:gd name="connsiteX136" fmla="*/ 1861458 w 4642135"/>
              <a:gd name="connsiteY136" fmla="*/ 287580 h 5643471"/>
              <a:gd name="connsiteX137" fmla="*/ 2337157 w 4642135"/>
              <a:gd name="connsiteY137" fmla="*/ 471374 h 5643471"/>
              <a:gd name="connsiteX138" fmla="*/ 2062550 w 4642135"/>
              <a:gd name="connsiteY138" fmla="*/ 423804 h 5643471"/>
              <a:gd name="connsiteX139" fmla="*/ 2060387 w 4642135"/>
              <a:gd name="connsiteY139" fmla="*/ 428129 h 5643471"/>
              <a:gd name="connsiteX140" fmla="*/ 2196611 w 4642135"/>
              <a:gd name="connsiteY140" fmla="*/ 490833 h 5643471"/>
              <a:gd name="connsiteX141" fmla="*/ 1854973 w 4642135"/>
              <a:gd name="connsiteY141" fmla="*/ 469211 h 5643471"/>
              <a:gd name="connsiteX142" fmla="*/ 2177149 w 4642135"/>
              <a:gd name="connsiteY142" fmla="*/ 594622 h 5643471"/>
              <a:gd name="connsiteX143" fmla="*/ 1779292 w 4642135"/>
              <a:gd name="connsiteY143" fmla="*/ 538403 h 5643471"/>
              <a:gd name="connsiteX144" fmla="*/ 1982545 w 4642135"/>
              <a:gd name="connsiteY144" fmla="*/ 657329 h 5643471"/>
              <a:gd name="connsiteX145" fmla="*/ 1595500 w 4642135"/>
              <a:gd name="connsiteY145" fmla="*/ 581649 h 5643471"/>
              <a:gd name="connsiteX146" fmla="*/ 1630097 w 4642135"/>
              <a:gd name="connsiteY146" fmla="*/ 605435 h 5643471"/>
              <a:gd name="connsiteX147" fmla="*/ 1965247 w 4642135"/>
              <a:gd name="connsiteY147" fmla="*/ 670303 h 5643471"/>
              <a:gd name="connsiteX148" fmla="*/ 2129579 w 4642135"/>
              <a:gd name="connsiteY148" fmla="*/ 683276 h 5643471"/>
              <a:gd name="connsiteX149" fmla="*/ 2458244 w 4642135"/>
              <a:gd name="connsiteY149" fmla="*/ 838960 h 5643471"/>
              <a:gd name="connsiteX150" fmla="*/ 2568521 w 4642135"/>
              <a:gd name="connsiteY150" fmla="*/ 1014102 h 5643471"/>
              <a:gd name="connsiteX151" fmla="*/ 2607442 w 4642135"/>
              <a:gd name="connsiteY151" fmla="*/ 1096268 h 5643471"/>
              <a:gd name="connsiteX152" fmla="*/ 2637713 w 4642135"/>
              <a:gd name="connsiteY152" fmla="*/ 1109242 h 5643471"/>
              <a:gd name="connsiteX153" fmla="*/ 2799882 w 4642135"/>
              <a:gd name="connsiteY153" fmla="*/ 1102756 h 5643471"/>
              <a:gd name="connsiteX154" fmla="*/ 3029083 w 4642135"/>
              <a:gd name="connsiteY154" fmla="*/ 1128704 h 5643471"/>
              <a:gd name="connsiteX155" fmla="*/ 3052869 w 4642135"/>
              <a:gd name="connsiteY155" fmla="*/ 1135189 h 5643471"/>
              <a:gd name="connsiteX156" fmla="*/ 3057193 w 4642135"/>
              <a:gd name="connsiteY156" fmla="*/ 1133028 h 5643471"/>
              <a:gd name="connsiteX157" fmla="*/ 2933943 w 4642135"/>
              <a:gd name="connsiteY157" fmla="*/ 1046537 h 5643471"/>
              <a:gd name="connsiteX158" fmla="*/ 3346937 w 4642135"/>
              <a:gd name="connsiteY158" fmla="*/ 1184923 h 5643471"/>
              <a:gd name="connsiteX159" fmla="*/ 3519919 w 4642135"/>
              <a:gd name="connsiteY159" fmla="*/ 1349255 h 5643471"/>
              <a:gd name="connsiteX160" fmla="*/ 3545866 w 4642135"/>
              <a:gd name="connsiteY160" fmla="*/ 1355741 h 5643471"/>
              <a:gd name="connsiteX161" fmla="*/ 3963183 w 4642135"/>
              <a:gd name="connsiteY161" fmla="*/ 1264925 h 5643471"/>
              <a:gd name="connsiteX162" fmla="*/ 4058322 w 4642135"/>
              <a:gd name="connsiteY162" fmla="*/ 1271413 h 5643471"/>
              <a:gd name="connsiteX163" fmla="*/ 3926425 w 4642135"/>
              <a:gd name="connsiteY163" fmla="*/ 1323308 h 5643471"/>
              <a:gd name="connsiteX164" fmla="*/ 3928586 w 4642135"/>
              <a:gd name="connsiteY164" fmla="*/ 1329793 h 5643471"/>
              <a:gd name="connsiteX165" fmla="*/ 3971832 w 4642135"/>
              <a:gd name="connsiteY165" fmla="*/ 1325469 h 5643471"/>
              <a:gd name="connsiteX166" fmla="*/ 4194547 w 4642135"/>
              <a:gd name="connsiteY166" fmla="*/ 1351416 h 5643471"/>
              <a:gd name="connsiteX167" fmla="*/ 4309146 w 4642135"/>
              <a:gd name="connsiteY167" fmla="*/ 1377363 h 5643471"/>
              <a:gd name="connsiteX168" fmla="*/ 4367528 w 4642135"/>
              <a:gd name="connsiteY168" fmla="*/ 1472503 h 5643471"/>
              <a:gd name="connsiteX169" fmla="*/ 4408610 w 4642135"/>
              <a:gd name="connsiteY169" fmla="*/ 1528722 h 5643471"/>
              <a:gd name="connsiteX170" fmla="*/ 4601053 w 4642135"/>
              <a:gd name="connsiteY170" fmla="*/ 1695218 h 5643471"/>
              <a:gd name="connsiteX171" fmla="*/ 4639974 w 4642135"/>
              <a:gd name="connsiteY171" fmla="*/ 1766572 h 5643471"/>
              <a:gd name="connsiteX172" fmla="*/ 4642135 w 4642135"/>
              <a:gd name="connsiteY172" fmla="*/ 1773059 h 5643471"/>
              <a:gd name="connsiteX173" fmla="*/ 4627000 w 4642135"/>
              <a:gd name="connsiteY173" fmla="*/ 1801168 h 5643471"/>
              <a:gd name="connsiteX174" fmla="*/ 4605378 w 4642135"/>
              <a:gd name="connsiteY174" fmla="*/ 1773059 h 5643471"/>
              <a:gd name="connsiteX175" fmla="*/ 4393475 w 4642135"/>
              <a:gd name="connsiteY175" fmla="*/ 1617376 h 5643471"/>
              <a:gd name="connsiteX176" fmla="*/ 4363204 w 4642135"/>
              <a:gd name="connsiteY176" fmla="*/ 1615213 h 5643471"/>
              <a:gd name="connsiteX177" fmla="*/ 4363204 w 4642135"/>
              <a:gd name="connsiteY177" fmla="*/ 1658458 h 5643471"/>
              <a:gd name="connsiteX178" fmla="*/ 4389151 w 4642135"/>
              <a:gd name="connsiteY178" fmla="*/ 1686569 h 5643471"/>
              <a:gd name="connsiteX179" fmla="*/ 4490776 w 4642135"/>
              <a:gd name="connsiteY179" fmla="*/ 1818466 h 5643471"/>
              <a:gd name="connsiteX180" fmla="*/ 4510238 w 4642135"/>
              <a:gd name="connsiteY180" fmla="*/ 1885497 h 5643471"/>
              <a:gd name="connsiteX181" fmla="*/ 4108056 w 4642135"/>
              <a:gd name="connsiteY181" fmla="*/ 1543859 h 5643471"/>
              <a:gd name="connsiteX182" fmla="*/ 4337256 w 4642135"/>
              <a:gd name="connsiteY182" fmla="*/ 1801168 h 5643471"/>
              <a:gd name="connsiteX183" fmla="*/ 4330768 w 4642135"/>
              <a:gd name="connsiteY183" fmla="*/ 1807656 h 5643471"/>
              <a:gd name="connsiteX184" fmla="*/ 4138328 w 4642135"/>
              <a:gd name="connsiteY184" fmla="*/ 1669271 h 5643471"/>
              <a:gd name="connsiteX185" fmla="*/ 4216169 w 4642135"/>
              <a:gd name="connsiteY185" fmla="*/ 1783870 h 5643471"/>
              <a:gd name="connsiteX186" fmla="*/ 4021565 w 4642135"/>
              <a:gd name="connsiteY186" fmla="*/ 1671432 h 5643471"/>
              <a:gd name="connsiteX187" fmla="*/ 4151301 w 4642135"/>
              <a:gd name="connsiteY187" fmla="*/ 1850901 h 5643471"/>
              <a:gd name="connsiteX188" fmla="*/ 3868043 w 4642135"/>
              <a:gd name="connsiteY188" fmla="*/ 1658458 h 5643471"/>
              <a:gd name="connsiteX189" fmla="*/ 3982644 w 4642135"/>
              <a:gd name="connsiteY189" fmla="*/ 1816305 h 5643471"/>
              <a:gd name="connsiteX190" fmla="*/ 3712360 w 4642135"/>
              <a:gd name="connsiteY190" fmla="*/ 1632511 h 5643471"/>
              <a:gd name="connsiteX191" fmla="*/ 3721009 w 4642135"/>
              <a:gd name="connsiteY191" fmla="*/ 1656297 h 5643471"/>
              <a:gd name="connsiteX192" fmla="*/ 3978320 w 4642135"/>
              <a:gd name="connsiteY192" fmla="*/ 1829278 h 5643471"/>
              <a:gd name="connsiteX193" fmla="*/ 4211845 w 4642135"/>
              <a:gd name="connsiteY193" fmla="*/ 2036856 h 5643471"/>
              <a:gd name="connsiteX194" fmla="*/ 4226979 w 4642135"/>
              <a:gd name="connsiteY194" fmla="*/ 2356872 h 5643471"/>
              <a:gd name="connsiteX195" fmla="*/ 4203196 w 4642135"/>
              <a:gd name="connsiteY195" fmla="*/ 2393629 h 5643471"/>
              <a:gd name="connsiteX196" fmla="*/ 4185898 w 4642135"/>
              <a:gd name="connsiteY196" fmla="*/ 2359033 h 5643471"/>
              <a:gd name="connsiteX197" fmla="*/ 4142652 w 4642135"/>
              <a:gd name="connsiteY197" fmla="*/ 2233621 h 5643471"/>
              <a:gd name="connsiteX198" fmla="*/ 4101568 w 4642135"/>
              <a:gd name="connsiteY198" fmla="*/ 2365521 h 5643471"/>
              <a:gd name="connsiteX199" fmla="*/ 3932911 w 4642135"/>
              <a:gd name="connsiteY199" fmla="*/ 2019558 h 5643471"/>
              <a:gd name="connsiteX200" fmla="*/ 3961022 w 4642135"/>
              <a:gd name="connsiteY200" fmla="*/ 2181727 h 5643471"/>
              <a:gd name="connsiteX201" fmla="*/ 3792365 w 4642135"/>
              <a:gd name="connsiteY201" fmla="*/ 2021719 h 5643471"/>
              <a:gd name="connsiteX202" fmla="*/ 3883180 w 4642135"/>
              <a:gd name="connsiteY202" fmla="*/ 2304977 h 5643471"/>
              <a:gd name="connsiteX203" fmla="*/ 3876692 w 4642135"/>
              <a:gd name="connsiteY203" fmla="*/ 2607695 h 5643471"/>
              <a:gd name="connsiteX204" fmla="*/ 3826961 w 4642135"/>
              <a:gd name="connsiteY204" fmla="*/ 2495257 h 5643471"/>
              <a:gd name="connsiteX205" fmla="*/ 3792365 w 4642135"/>
              <a:gd name="connsiteY205" fmla="*/ 2730943 h 5643471"/>
              <a:gd name="connsiteX206" fmla="*/ 3749119 w 4642135"/>
              <a:gd name="connsiteY206" fmla="*/ 2544988 h 5643471"/>
              <a:gd name="connsiteX207" fmla="*/ 3628032 w 4642135"/>
              <a:gd name="connsiteY207" fmla="*/ 2823922 h 5643471"/>
              <a:gd name="connsiteX208" fmla="*/ 3714523 w 4642135"/>
              <a:gd name="connsiteY208" fmla="*/ 2393629 h 5643471"/>
              <a:gd name="connsiteX209" fmla="*/ 3705874 w 4642135"/>
              <a:gd name="connsiteY209" fmla="*/ 2389305 h 5643471"/>
              <a:gd name="connsiteX210" fmla="*/ 3582623 w 4642135"/>
              <a:gd name="connsiteY210" fmla="*/ 2635803 h 5643471"/>
              <a:gd name="connsiteX211" fmla="*/ 3623708 w 4642135"/>
              <a:gd name="connsiteY211" fmla="*/ 2441199 h 5643471"/>
              <a:gd name="connsiteX212" fmla="*/ 3561001 w 4642135"/>
              <a:gd name="connsiteY212" fmla="*/ 2495257 h 5643471"/>
              <a:gd name="connsiteX213" fmla="*/ 3541542 w 4642135"/>
              <a:gd name="connsiteY213" fmla="*/ 2512555 h 5643471"/>
              <a:gd name="connsiteX214" fmla="*/ 3532892 w 4642135"/>
              <a:gd name="connsiteY214" fmla="*/ 2488769 h 5643471"/>
              <a:gd name="connsiteX215" fmla="*/ 3543703 w 4642135"/>
              <a:gd name="connsiteY215" fmla="*/ 2324437 h 5643471"/>
              <a:gd name="connsiteX216" fmla="*/ 3496133 w 4642135"/>
              <a:gd name="connsiteY216" fmla="*/ 2391468 h 5643471"/>
              <a:gd name="connsiteX217" fmla="*/ 3476673 w 4642135"/>
              <a:gd name="connsiteY217" fmla="*/ 2408766 h 5643471"/>
              <a:gd name="connsiteX218" fmla="*/ 3474510 w 4642135"/>
              <a:gd name="connsiteY218" fmla="*/ 2382819 h 5643471"/>
              <a:gd name="connsiteX219" fmla="*/ 3483159 w 4642135"/>
              <a:gd name="connsiteY219" fmla="*/ 2276867 h 5643471"/>
              <a:gd name="connsiteX220" fmla="*/ 3478835 w 4642135"/>
              <a:gd name="connsiteY220" fmla="*/ 2268218 h 5643471"/>
              <a:gd name="connsiteX221" fmla="*/ 3455051 w 4642135"/>
              <a:gd name="connsiteY221" fmla="*/ 2285516 h 5643471"/>
              <a:gd name="connsiteX222" fmla="*/ 3450726 w 4642135"/>
              <a:gd name="connsiteY222" fmla="*/ 2032532 h 5643471"/>
              <a:gd name="connsiteX223" fmla="*/ 3405318 w 4642135"/>
              <a:gd name="connsiteY223" fmla="*/ 2207674 h 5643471"/>
              <a:gd name="connsiteX224" fmla="*/ 3394507 w 4642135"/>
              <a:gd name="connsiteY224" fmla="*/ 2054154 h 5643471"/>
              <a:gd name="connsiteX225" fmla="*/ 3385858 w 4642135"/>
              <a:gd name="connsiteY225" fmla="*/ 2054154 h 5643471"/>
              <a:gd name="connsiteX226" fmla="*/ 3381534 w 4642135"/>
              <a:gd name="connsiteY226" fmla="*/ 2077938 h 5643471"/>
              <a:gd name="connsiteX227" fmla="*/ 3344774 w 4642135"/>
              <a:gd name="connsiteY227" fmla="*/ 2501743 h 5643471"/>
              <a:gd name="connsiteX228" fmla="*/ 3282069 w 4642135"/>
              <a:gd name="connsiteY228" fmla="*/ 3401246 h 5643471"/>
              <a:gd name="connsiteX229" fmla="*/ 3102600 w 4642135"/>
              <a:gd name="connsiteY229" fmla="*/ 4380755 h 5643471"/>
              <a:gd name="connsiteX230" fmla="*/ 3096114 w 4642135"/>
              <a:gd name="connsiteY230" fmla="*/ 4439135 h 5643471"/>
              <a:gd name="connsiteX231" fmla="*/ 3204228 w 4642135"/>
              <a:gd name="connsiteY231" fmla="*/ 5148359 h 5643471"/>
              <a:gd name="connsiteX232" fmla="*/ 3265706 w 4642135"/>
              <a:gd name="connsiteY232" fmla="*/ 5622240 h 5643471"/>
              <a:gd name="connsiteX233" fmla="*/ 2888326 w 4642135"/>
              <a:gd name="connsiteY233" fmla="*/ 5626736 h 5643471"/>
              <a:gd name="connsiteX234" fmla="*/ 2888241 w 4642135"/>
              <a:gd name="connsiteY234" fmla="*/ 4979826 h 5643471"/>
              <a:gd name="connsiteX235" fmla="*/ 2654078 w 4642135"/>
              <a:gd name="connsiteY235" fmla="*/ 5624022 h 5643471"/>
              <a:gd name="connsiteX236" fmla="*/ 2305744 w 4642135"/>
              <a:gd name="connsiteY236" fmla="*/ 5625924 h 5643471"/>
              <a:gd name="connsiteX237" fmla="*/ 2700418 w 4642135"/>
              <a:gd name="connsiteY237" fmla="*/ 4800235 h 5643471"/>
              <a:gd name="connsiteX238" fmla="*/ 2851777 w 4642135"/>
              <a:gd name="connsiteY238" fmla="*/ 4454272 h 5643471"/>
              <a:gd name="connsiteX239" fmla="*/ 2856101 w 4642135"/>
              <a:gd name="connsiteY239" fmla="*/ 4395889 h 5643471"/>
              <a:gd name="connsiteX240" fmla="*/ 2581495 w 4642135"/>
              <a:gd name="connsiteY240" fmla="*/ 3515847 h 5643471"/>
              <a:gd name="connsiteX241" fmla="*/ 1854973 w 4642135"/>
              <a:gd name="connsiteY241" fmla="*/ 2006584 h 5643471"/>
              <a:gd name="connsiteX242" fmla="*/ 1502522 w 4642135"/>
              <a:gd name="connsiteY242" fmla="*/ 1258440 h 5643471"/>
              <a:gd name="connsiteX243" fmla="*/ 1489548 w 4642135"/>
              <a:gd name="connsiteY243" fmla="*/ 1228168 h 5643471"/>
              <a:gd name="connsiteX244" fmla="*/ 1485224 w 4642135"/>
              <a:gd name="connsiteY244" fmla="*/ 1273574 h 5643471"/>
              <a:gd name="connsiteX245" fmla="*/ 1379274 w 4642135"/>
              <a:gd name="connsiteY245" fmla="*/ 1068160 h 5643471"/>
              <a:gd name="connsiteX246" fmla="*/ 1476574 w 4642135"/>
              <a:gd name="connsiteY246" fmla="*/ 1392500 h 5643471"/>
              <a:gd name="connsiteX247" fmla="*/ 1426843 w 4642135"/>
              <a:gd name="connsiteY247" fmla="*/ 1366553 h 5643471"/>
              <a:gd name="connsiteX248" fmla="*/ 1498197 w 4642135"/>
              <a:gd name="connsiteY248" fmla="*/ 1535210 h 5643471"/>
              <a:gd name="connsiteX249" fmla="*/ 1487387 w 4642135"/>
              <a:gd name="connsiteY249" fmla="*/ 1539535 h 5643471"/>
              <a:gd name="connsiteX250" fmla="*/ 1405221 w 4642135"/>
              <a:gd name="connsiteY250" fmla="*/ 1457368 h 5643471"/>
              <a:gd name="connsiteX251" fmla="*/ 1398733 w 4642135"/>
              <a:gd name="connsiteY251" fmla="*/ 1461693 h 5643471"/>
              <a:gd name="connsiteX252" fmla="*/ 1465764 w 4642135"/>
              <a:gd name="connsiteY252" fmla="*/ 1649809 h 5643471"/>
              <a:gd name="connsiteX253" fmla="*/ 1470089 w 4642135"/>
              <a:gd name="connsiteY253" fmla="*/ 1682244 h 5643471"/>
              <a:gd name="connsiteX254" fmla="*/ 1441978 w 4642135"/>
              <a:gd name="connsiteY254" fmla="*/ 1669271 h 5643471"/>
              <a:gd name="connsiteX255" fmla="*/ 1364137 w 4642135"/>
              <a:gd name="connsiteY255" fmla="*/ 1626025 h 5643471"/>
              <a:gd name="connsiteX256" fmla="*/ 1472250 w 4642135"/>
              <a:gd name="connsiteY256" fmla="*/ 1820629 h 5643471"/>
              <a:gd name="connsiteX257" fmla="*/ 1480899 w 4642135"/>
              <a:gd name="connsiteY257" fmla="*/ 1855226 h 5643471"/>
              <a:gd name="connsiteX258" fmla="*/ 1450627 w 4642135"/>
              <a:gd name="connsiteY258" fmla="*/ 1844413 h 5643471"/>
              <a:gd name="connsiteX259" fmla="*/ 1301432 w 4642135"/>
              <a:gd name="connsiteY259" fmla="*/ 1693054 h 5643471"/>
              <a:gd name="connsiteX260" fmla="*/ 1262511 w 4642135"/>
              <a:gd name="connsiteY260" fmla="*/ 1641160 h 5643471"/>
              <a:gd name="connsiteX261" fmla="*/ 1498197 w 4642135"/>
              <a:gd name="connsiteY261" fmla="*/ 2095236 h 5643471"/>
              <a:gd name="connsiteX262" fmla="*/ 1305756 w 4642135"/>
              <a:gd name="connsiteY262" fmla="*/ 1857387 h 5643471"/>
              <a:gd name="connsiteX263" fmla="*/ 1264672 w 4642135"/>
              <a:gd name="connsiteY263" fmla="*/ 1775221 h 5643471"/>
              <a:gd name="connsiteX264" fmla="*/ 1281970 w 4642135"/>
              <a:gd name="connsiteY264" fmla="*/ 2002260 h 5643471"/>
              <a:gd name="connsiteX265" fmla="*/ 1154398 w 4642135"/>
              <a:gd name="connsiteY265" fmla="*/ 1738463 h 5643471"/>
              <a:gd name="connsiteX266" fmla="*/ 1141424 w 4642135"/>
              <a:gd name="connsiteY266" fmla="*/ 1876848 h 5643471"/>
              <a:gd name="connsiteX267" fmla="*/ 1007363 w 4642135"/>
              <a:gd name="connsiteY267" fmla="*/ 1150326 h 5643471"/>
              <a:gd name="connsiteX268" fmla="*/ 955469 w 4642135"/>
              <a:gd name="connsiteY268" fmla="*/ 1219519 h 5643471"/>
              <a:gd name="connsiteX269" fmla="*/ 923034 w 4642135"/>
              <a:gd name="connsiteY269" fmla="*/ 1295197 h 5643471"/>
              <a:gd name="connsiteX270" fmla="*/ 886276 w 4642135"/>
              <a:gd name="connsiteY270" fmla="*/ 1403311 h 5643471"/>
              <a:gd name="connsiteX271" fmla="*/ 860329 w 4642135"/>
              <a:gd name="connsiteY271" fmla="*/ 1213031 h 5643471"/>
              <a:gd name="connsiteX272" fmla="*/ 806271 w 4642135"/>
              <a:gd name="connsiteY272" fmla="*/ 1669271 h 5643471"/>
              <a:gd name="connsiteX273" fmla="*/ 713295 w 4642135"/>
              <a:gd name="connsiteY273" fmla="*/ 1511424 h 5643471"/>
              <a:gd name="connsiteX274" fmla="*/ 713295 w 4642135"/>
              <a:gd name="connsiteY274" fmla="*/ 1693054 h 5643471"/>
              <a:gd name="connsiteX275" fmla="*/ 704646 w 4642135"/>
              <a:gd name="connsiteY275" fmla="*/ 1719002 h 5643471"/>
              <a:gd name="connsiteX276" fmla="*/ 678699 w 4642135"/>
              <a:gd name="connsiteY276" fmla="*/ 1697379 h 5643471"/>
              <a:gd name="connsiteX277" fmla="*/ 603018 w 4642135"/>
              <a:gd name="connsiteY277" fmla="*/ 1567643 h 5643471"/>
              <a:gd name="connsiteX278" fmla="*/ 568422 w 4642135"/>
              <a:gd name="connsiteY278" fmla="*/ 1468179 h 5643471"/>
              <a:gd name="connsiteX279" fmla="*/ 752216 w 4642135"/>
              <a:gd name="connsiteY279" fmla="*/ 960047 h 5643471"/>
              <a:gd name="connsiteX280" fmla="*/ 920873 w 4642135"/>
              <a:gd name="connsiteY280" fmla="*/ 735171 h 5643471"/>
              <a:gd name="connsiteX281" fmla="*/ 953306 w 4642135"/>
              <a:gd name="connsiteY281" fmla="*/ 683276 h 5643471"/>
              <a:gd name="connsiteX282" fmla="*/ 959793 w 4642135"/>
              <a:gd name="connsiteY282" fmla="*/ 663815 h 5643471"/>
              <a:gd name="connsiteX283" fmla="*/ 942495 w 4642135"/>
              <a:gd name="connsiteY283" fmla="*/ 672464 h 5643471"/>
              <a:gd name="connsiteX284" fmla="*/ 747891 w 4642135"/>
              <a:gd name="connsiteY284" fmla="*/ 938424 h 5643471"/>
              <a:gd name="connsiteX285" fmla="*/ 728430 w 4642135"/>
              <a:gd name="connsiteY285" fmla="*/ 955722 h 5643471"/>
              <a:gd name="connsiteX286" fmla="*/ 817084 w 4642135"/>
              <a:gd name="connsiteY286" fmla="*/ 711385 h 5643471"/>
              <a:gd name="connsiteX287" fmla="*/ 548963 w 4642135"/>
              <a:gd name="connsiteY287" fmla="*/ 1040049 h 5643471"/>
              <a:gd name="connsiteX288" fmla="*/ 672211 w 4642135"/>
              <a:gd name="connsiteY288" fmla="*/ 750306 h 5643471"/>
              <a:gd name="connsiteX289" fmla="*/ 460308 w 4642135"/>
              <a:gd name="connsiteY289" fmla="*/ 979506 h 5643471"/>
              <a:gd name="connsiteX290" fmla="*/ 492744 w 4642135"/>
              <a:gd name="connsiteY290" fmla="*/ 838960 h 5643471"/>
              <a:gd name="connsiteX291" fmla="*/ 345709 w 4642135"/>
              <a:gd name="connsiteY291" fmla="*/ 1046537 h 5643471"/>
              <a:gd name="connsiteX292" fmla="*/ 542475 w 4642135"/>
              <a:gd name="connsiteY292" fmla="*/ 609759 h 5643471"/>
              <a:gd name="connsiteX293" fmla="*/ 466796 w 4642135"/>
              <a:gd name="connsiteY293" fmla="*/ 687601 h 5643471"/>
              <a:gd name="connsiteX294" fmla="*/ 198675 w 4642135"/>
              <a:gd name="connsiteY294" fmla="*/ 1143838 h 5643471"/>
              <a:gd name="connsiteX295" fmla="*/ 172728 w 4642135"/>
              <a:gd name="connsiteY295" fmla="*/ 1176274 h 5643471"/>
              <a:gd name="connsiteX296" fmla="*/ 270029 w 4642135"/>
              <a:gd name="connsiteY296" fmla="*/ 880042 h 5643471"/>
              <a:gd name="connsiteX297" fmla="*/ 449498 w 4642135"/>
              <a:gd name="connsiteY297" fmla="*/ 629219 h 5643471"/>
              <a:gd name="connsiteX298" fmla="*/ 200836 w 4642135"/>
              <a:gd name="connsiteY298" fmla="*/ 849770 h 5643471"/>
              <a:gd name="connsiteX299" fmla="*/ 14881 w 4642135"/>
              <a:gd name="connsiteY299" fmla="*/ 1128704 h 5643471"/>
              <a:gd name="connsiteX300" fmla="*/ 6232 w 4642135"/>
              <a:gd name="connsiteY300" fmla="*/ 1046537 h 5643471"/>
              <a:gd name="connsiteX301" fmla="*/ 32179 w 4642135"/>
              <a:gd name="connsiteY301" fmla="*/ 973020 h 5643471"/>
              <a:gd name="connsiteX302" fmla="*/ 512203 w 4642135"/>
              <a:gd name="connsiteY302" fmla="*/ 501646 h 5643471"/>
              <a:gd name="connsiteX303" fmla="*/ 594369 w 4642135"/>
              <a:gd name="connsiteY303" fmla="*/ 467050 h 5643471"/>
              <a:gd name="connsiteX304" fmla="*/ 168403 w 4642135"/>
              <a:gd name="connsiteY304" fmla="*/ 557865 h 5643471"/>
              <a:gd name="connsiteX305" fmla="*/ 272192 w 4642135"/>
              <a:gd name="connsiteY305" fmla="*/ 488672 h 5643471"/>
              <a:gd name="connsiteX306" fmla="*/ 391116 w 4642135"/>
              <a:gd name="connsiteY306" fmla="*/ 412992 h 5643471"/>
              <a:gd name="connsiteX307" fmla="*/ 525176 w 4642135"/>
              <a:gd name="connsiteY307" fmla="*/ 378396 h 5643471"/>
              <a:gd name="connsiteX308" fmla="*/ 661401 w 4642135"/>
              <a:gd name="connsiteY308" fmla="*/ 363261 h 5643471"/>
              <a:gd name="connsiteX309" fmla="*/ 434361 w 4642135"/>
              <a:gd name="connsiteY309" fmla="*/ 324340 h 5643471"/>
              <a:gd name="connsiteX310" fmla="*/ 507878 w 4642135"/>
              <a:gd name="connsiteY310" fmla="*/ 313527 h 5643471"/>
              <a:gd name="connsiteX311" fmla="*/ 507878 w 4642135"/>
              <a:gd name="connsiteY311" fmla="*/ 309203 h 5643471"/>
              <a:gd name="connsiteX312" fmla="*/ 417063 w 4642135"/>
              <a:gd name="connsiteY312" fmla="*/ 309203 h 5643471"/>
              <a:gd name="connsiteX313" fmla="*/ 881952 w 4642135"/>
              <a:gd name="connsiteY313" fmla="*/ 276770 h 5643471"/>
              <a:gd name="connsiteX314" fmla="*/ 1067907 w 4642135"/>
              <a:gd name="connsiteY314" fmla="*/ 298393 h 5643471"/>
              <a:gd name="connsiteX315" fmla="*/ 1223590 w 4642135"/>
              <a:gd name="connsiteY315" fmla="*/ 371910 h 5643471"/>
              <a:gd name="connsiteX316" fmla="*/ 1258187 w 4642135"/>
              <a:gd name="connsiteY316" fmla="*/ 367585 h 5643471"/>
              <a:gd name="connsiteX317" fmla="*/ 1640907 w 4642135"/>
              <a:gd name="connsiteY317" fmla="*/ 30271 h 5643471"/>
              <a:gd name="connsiteX318" fmla="*/ 1716587 w 4642135"/>
              <a:gd name="connsiteY318" fmla="*/ 0 h 5643471"/>
              <a:gd name="connsiteX0" fmla="*/ 4281037 w 4642135"/>
              <a:gd name="connsiteY0" fmla="*/ 1582780 h 5643471"/>
              <a:gd name="connsiteX1" fmla="*/ 4211845 w 4642135"/>
              <a:gd name="connsiteY1" fmla="*/ 1535210 h 5643471"/>
              <a:gd name="connsiteX2" fmla="*/ 4281037 w 4642135"/>
              <a:gd name="connsiteY2" fmla="*/ 1582780 h 5643471"/>
              <a:gd name="connsiteX3" fmla="*/ 3165036 w 4642135"/>
              <a:gd name="connsiteY3" fmla="*/ 1460611 h 5643471"/>
              <a:gd name="connsiteX4" fmla="*/ 3148009 w 4642135"/>
              <a:gd name="connsiteY4" fmla="*/ 1468179 h 5643471"/>
              <a:gd name="connsiteX5" fmla="*/ 2860426 w 4642135"/>
              <a:gd name="connsiteY5" fmla="*/ 1591429 h 5643471"/>
              <a:gd name="connsiteX6" fmla="*/ 2899347 w 4642135"/>
              <a:gd name="connsiteY6" fmla="*/ 1589266 h 5643471"/>
              <a:gd name="connsiteX7" fmla="*/ 3115574 w 4642135"/>
              <a:gd name="connsiteY7" fmla="*/ 1498450 h 5643471"/>
              <a:gd name="connsiteX8" fmla="*/ 3186930 w 4642135"/>
              <a:gd name="connsiteY8" fmla="*/ 1466017 h 5643471"/>
              <a:gd name="connsiteX9" fmla="*/ 3165036 w 4642135"/>
              <a:gd name="connsiteY9" fmla="*/ 1460611 h 5643471"/>
              <a:gd name="connsiteX10" fmla="*/ 2717716 w 4642135"/>
              <a:gd name="connsiteY10" fmla="*/ 1269250 h 5643471"/>
              <a:gd name="connsiteX11" fmla="*/ 2419323 w 4642135"/>
              <a:gd name="connsiteY11" fmla="*/ 1353579 h 5643471"/>
              <a:gd name="connsiteX12" fmla="*/ 2395539 w 4642135"/>
              <a:gd name="connsiteY12" fmla="*/ 1433582 h 5643471"/>
              <a:gd name="connsiteX13" fmla="*/ 2423648 w 4642135"/>
              <a:gd name="connsiteY13" fmla="*/ 1440070 h 5643471"/>
              <a:gd name="connsiteX14" fmla="*/ 2739339 w 4642135"/>
              <a:gd name="connsiteY14" fmla="*/ 1269250 h 5643471"/>
              <a:gd name="connsiteX15" fmla="*/ 2717716 w 4642135"/>
              <a:gd name="connsiteY15" fmla="*/ 1269250 h 5643471"/>
              <a:gd name="connsiteX16" fmla="*/ 1617123 w 4642135"/>
              <a:gd name="connsiteY16" fmla="*/ 1124379 h 5643471"/>
              <a:gd name="connsiteX17" fmla="*/ 1727398 w 4642135"/>
              <a:gd name="connsiteY17" fmla="*/ 1366553 h 5643471"/>
              <a:gd name="connsiteX18" fmla="*/ 1591176 w 4642135"/>
              <a:gd name="connsiteY18" fmla="*/ 1202221 h 5643471"/>
              <a:gd name="connsiteX19" fmla="*/ 1790104 w 4642135"/>
              <a:gd name="connsiteY19" fmla="*/ 1569806 h 5643471"/>
              <a:gd name="connsiteX20" fmla="*/ 2466893 w 4642135"/>
              <a:gd name="connsiteY20" fmla="*/ 2756890 h 5643471"/>
              <a:gd name="connsiteX21" fmla="*/ 2985838 w 4642135"/>
              <a:gd name="connsiteY21" fmla="*/ 3935327 h 5643471"/>
              <a:gd name="connsiteX22" fmla="*/ 2994487 w 4642135"/>
              <a:gd name="connsiteY22" fmla="*/ 3943976 h 5643471"/>
              <a:gd name="connsiteX23" fmla="*/ 2998811 w 4642135"/>
              <a:gd name="connsiteY23" fmla="*/ 3928839 h 5643471"/>
              <a:gd name="connsiteX24" fmla="*/ 3189091 w 4642135"/>
              <a:gd name="connsiteY24" fmla="*/ 2752566 h 5643471"/>
              <a:gd name="connsiteX25" fmla="*/ 3282069 w 4642135"/>
              <a:gd name="connsiteY25" fmla="*/ 2123347 h 5643471"/>
              <a:gd name="connsiteX26" fmla="*/ 3295043 w 4642135"/>
              <a:gd name="connsiteY26" fmla="*/ 2045505 h 5643471"/>
              <a:gd name="connsiteX27" fmla="*/ 3266932 w 4642135"/>
              <a:gd name="connsiteY27" fmla="*/ 2071452 h 5643471"/>
              <a:gd name="connsiteX28" fmla="*/ 3301529 w 4642135"/>
              <a:gd name="connsiteY28" fmla="*/ 1881173 h 5643471"/>
              <a:gd name="connsiteX29" fmla="*/ 3212877 w 4642135"/>
              <a:gd name="connsiteY29" fmla="*/ 2151455 h 5643471"/>
              <a:gd name="connsiteX30" fmla="*/ 3182605 w 4642135"/>
              <a:gd name="connsiteY30" fmla="*/ 2101724 h 5643471"/>
              <a:gd name="connsiteX31" fmla="*/ 3154494 w 4642135"/>
              <a:gd name="connsiteY31" fmla="*/ 2231460 h 5643471"/>
              <a:gd name="connsiteX32" fmla="*/ 3128547 w 4642135"/>
              <a:gd name="connsiteY32" fmla="*/ 2170917 h 5643471"/>
              <a:gd name="connsiteX33" fmla="*/ 3115574 w 4642135"/>
              <a:gd name="connsiteY33" fmla="*/ 2151455 h 5643471"/>
              <a:gd name="connsiteX34" fmla="*/ 3102600 w 4642135"/>
              <a:gd name="connsiteY34" fmla="*/ 2173078 h 5643471"/>
              <a:gd name="connsiteX35" fmla="*/ 3059355 w 4642135"/>
              <a:gd name="connsiteY35" fmla="*/ 2341735 h 5643471"/>
              <a:gd name="connsiteX36" fmla="*/ 2998811 w 4642135"/>
              <a:gd name="connsiteY36" fmla="*/ 2261732 h 5643471"/>
              <a:gd name="connsiteX37" fmla="*/ 2983676 w 4642135"/>
              <a:gd name="connsiteY37" fmla="*/ 2436875 h 5643471"/>
              <a:gd name="connsiteX38" fmla="*/ 2975027 w 4642135"/>
              <a:gd name="connsiteY38" fmla="*/ 2460661 h 5643471"/>
              <a:gd name="connsiteX39" fmla="*/ 2955566 w 4642135"/>
              <a:gd name="connsiteY39" fmla="*/ 2439038 h 5643471"/>
              <a:gd name="connsiteX40" fmla="*/ 2933943 w 4642135"/>
              <a:gd name="connsiteY40" fmla="*/ 2367682 h 5643471"/>
              <a:gd name="connsiteX41" fmla="*/ 2918808 w 4642135"/>
              <a:gd name="connsiteY41" fmla="*/ 2287679 h 5643471"/>
              <a:gd name="connsiteX42" fmla="*/ 2871238 w 4642135"/>
              <a:gd name="connsiteY42" fmla="*/ 2633642 h 5643471"/>
              <a:gd name="connsiteX43" fmla="*/ 2840967 w 4642135"/>
              <a:gd name="connsiteY43" fmla="*/ 2590397 h 5643471"/>
              <a:gd name="connsiteX44" fmla="*/ 2840967 w 4642135"/>
              <a:gd name="connsiteY44" fmla="*/ 2423901 h 5643471"/>
              <a:gd name="connsiteX45" fmla="*/ 2851777 w 4642135"/>
              <a:gd name="connsiteY45" fmla="*/ 2333086 h 5643471"/>
              <a:gd name="connsiteX46" fmla="*/ 2752313 w 4642135"/>
              <a:gd name="connsiteY46" fmla="*/ 2486608 h 5643471"/>
              <a:gd name="connsiteX47" fmla="*/ 2782584 w 4642135"/>
              <a:gd name="connsiteY47" fmla="*/ 2283355 h 5643471"/>
              <a:gd name="connsiteX48" fmla="*/ 2698257 w 4642135"/>
              <a:gd name="connsiteY48" fmla="*/ 2365521 h 5643471"/>
              <a:gd name="connsiteX49" fmla="*/ 2990162 w 4642135"/>
              <a:gd name="connsiteY49" fmla="*/ 1790358 h 5643471"/>
              <a:gd name="connsiteX50" fmla="*/ 2912320 w 4642135"/>
              <a:gd name="connsiteY50" fmla="*/ 1840089 h 5643471"/>
              <a:gd name="connsiteX51" fmla="*/ 2819344 w 4642135"/>
              <a:gd name="connsiteY51" fmla="*/ 1891983 h 5643471"/>
              <a:gd name="connsiteX52" fmla="*/ 2758800 w 4642135"/>
              <a:gd name="connsiteY52" fmla="*/ 1941716 h 5643471"/>
              <a:gd name="connsiteX53" fmla="*/ 2830154 w 4642135"/>
              <a:gd name="connsiteY53" fmla="*/ 1788194 h 5643471"/>
              <a:gd name="connsiteX54" fmla="*/ 2795558 w 4642135"/>
              <a:gd name="connsiteY54" fmla="*/ 1818466 h 5643471"/>
              <a:gd name="connsiteX55" fmla="*/ 2570682 w 4642135"/>
              <a:gd name="connsiteY55" fmla="*/ 2086587 h 5643471"/>
              <a:gd name="connsiteX56" fmla="*/ 2549059 w 4642135"/>
              <a:gd name="connsiteY56" fmla="*/ 2101724 h 5643471"/>
              <a:gd name="connsiteX57" fmla="*/ 2540410 w 4642135"/>
              <a:gd name="connsiteY57" fmla="*/ 2075777 h 5643471"/>
              <a:gd name="connsiteX58" fmla="*/ 2557708 w 4642135"/>
              <a:gd name="connsiteY58" fmla="*/ 1963339 h 5643471"/>
              <a:gd name="connsiteX59" fmla="*/ 2469057 w 4642135"/>
              <a:gd name="connsiteY59" fmla="*/ 2086587 h 5643471"/>
              <a:gd name="connsiteX60" fmla="*/ 2447434 w 4642135"/>
              <a:gd name="connsiteY60" fmla="*/ 2106049 h 5643471"/>
              <a:gd name="connsiteX61" fmla="*/ 2438785 w 4642135"/>
              <a:gd name="connsiteY61" fmla="*/ 2073614 h 5643471"/>
              <a:gd name="connsiteX62" fmla="*/ 2449595 w 4642135"/>
              <a:gd name="connsiteY62" fmla="*/ 1969825 h 5643471"/>
              <a:gd name="connsiteX63" fmla="*/ 2471218 w 4642135"/>
              <a:gd name="connsiteY63" fmla="*/ 1876848 h 5643471"/>
              <a:gd name="connsiteX64" fmla="*/ 2830154 w 4642135"/>
              <a:gd name="connsiteY64" fmla="*/ 1602239 h 5643471"/>
              <a:gd name="connsiteX65" fmla="*/ 2858265 w 4642135"/>
              <a:gd name="connsiteY65" fmla="*/ 1587104 h 5643471"/>
              <a:gd name="connsiteX66" fmla="*/ 2851777 w 4642135"/>
              <a:gd name="connsiteY66" fmla="*/ 1589266 h 5643471"/>
              <a:gd name="connsiteX67" fmla="*/ 2849616 w 4642135"/>
              <a:gd name="connsiteY67" fmla="*/ 1587104 h 5643471"/>
              <a:gd name="connsiteX68" fmla="*/ 2869075 w 4642135"/>
              <a:gd name="connsiteY68" fmla="*/ 1567643 h 5643471"/>
              <a:gd name="connsiteX69" fmla="*/ 3039895 w 4642135"/>
              <a:gd name="connsiteY69" fmla="*/ 1437907 h 5643471"/>
              <a:gd name="connsiteX70" fmla="*/ 2676634 w 4642135"/>
              <a:gd name="connsiteY70" fmla="*/ 1584941 h 5643471"/>
              <a:gd name="connsiteX71" fmla="*/ 2920969 w 4642135"/>
              <a:gd name="connsiteY71" fmla="*/ 1418448 h 5643471"/>
              <a:gd name="connsiteX72" fmla="*/ 2631226 w 4642135"/>
              <a:gd name="connsiteY72" fmla="*/ 1507099 h 5643471"/>
              <a:gd name="connsiteX73" fmla="*/ 2726365 w 4642135"/>
              <a:gd name="connsiteY73" fmla="*/ 1424933 h 5643471"/>
              <a:gd name="connsiteX74" fmla="*/ 2510139 w 4642135"/>
              <a:gd name="connsiteY74" fmla="*/ 1511424 h 5643471"/>
              <a:gd name="connsiteX75" fmla="*/ 2856101 w 4642135"/>
              <a:gd name="connsiteY75" fmla="*/ 1286548 h 5643471"/>
              <a:gd name="connsiteX76" fmla="*/ 2797721 w 4642135"/>
              <a:gd name="connsiteY76" fmla="*/ 1301685 h 5643471"/>
              <a:gd name="connsiteX77" fmla="*/ 2475542 w 4642135"/>
              <a:gd name="connsiteY77" fmla="*/ 1463854 h 5643471"/>
              <a:gd name="connsiteX78" fmla="*/ 2440946 w 4642135"/>
              <a:gd name="connsiteY78" fmla="*/ 1543859 h 5643471"/>
              <a:gd name="connsiteX79" fmla="*/ 2440946 w 4642135"/>
              <a:gd name="connsiteY79" fmla="*/ 1558994 h 5643471"/>
              <a:gd name="connsiteX80" fmla="*/ 2404189 w 4642135"/>
              <a:gd name="connsiteY80" fmla="*/ 1535210 h 5643471"/>
              <a:gd name="connsiteX81" fmla="*/ 2358780 w 4642135"/>
              <a:gd name="connsiteY81" fmla="*/ 1528722 h 5643471"/>
              <a:gd name="connsiteX82" fmla="*/ 2365268 w 4642135"/>
              <a:gd name="connsiteY82" fmla="*/ 1567643 h 5643471"/>
              <a:gd name="connsiteX83" fmla="*/ 2447434 w 4642135"/>
              <a:gd name="connsiteY83" fmla="*/ 1727651 h 5643471"/>
              <a:gd name="connsiteX84" fmla="*/ 2291751 w 4642135"/>
              <a:gd name="connsiteY84" fmla="*/ 1563318 h 5643471"/>
              <a:gd name="connsiteX85" fmla="*/ 2302561 w 4642135"/>
              <a:gd name="connsiteY85" fmla="*/ 1597915 h 5643471"/>
              <a:gd name="connsiteX86" fmla="*/ 2378241 w 4642135"/>
              <a:gd name="connsiteY86" fmla="*/ 1811980 h 5643471"/>
              <a:gd name="connsiteX87" fmla="*/ 2380402 w 4642135"/>
              <a:gd name="connsiteY87" fmla="*/ 1926579 h 5643471"/>
              <a:gd name="connsiteX88" fmla="*/ 2369592 w 4642135"/>
              <a:gd name="connsiteY88" fmla="*/ 1928743 h 5643471"/>
              <a:gd name="connsiteX89" fmla="*/ 2172825 w 4642135"/>
              <a:gd name="connsiteY89" fmla="*/ 1466017 h 5643471"/>
              <a:gd name="connsiteX90" fmla="*/ 2183637 w 4642135"/>
              <a:gd name="connsiteY90" fmla="*/ 1515748 h 5643471"/>
              <a:gd name="connsiteX91" fmla="*/ 2211746 w 4642135"/>
              <a:gd name="connsiteY91" fmla="*/ 1699542 h 5643471"/>
              <a:gd name="connsiteX92" fmla="*/ 2198772 w 4642135"/>
              <a:gd name="connsiteY92" fmla="*/ 1749273 h 5643471"/>
              <a:gd name="connsiteX93" fmla="*/ 2170664 w 4642135"/>
              <a:gd name="connsiteY93" fmla="*/ 1706028 h 5643471"/>
              <a:gd name="connsiteX94" fmla="*/ 2090659 w 4642135"/>
              <a:gd name="connsiteY94" fmla="*/ 1526561 h 5643471"/>
              <a:gd name="connsiteX95" fmla="*/ 2056062 w 4642135"/>
              <a:gd name="connsiteY95" fmla="*/ 1626025 h 5643471"/>
              <a:gd name="connsiteX96" fmla="*/ 1930651 w 4642135"/>
              <a:gd name="connsiteY96" fmla="*/ 1420609 h 5643471"/>
              <a:gd name="connsiteX97" fmla="*/ 1930651 w 4642135"/>
              <a:gd name="connsiteY97" fmla="*/ 1524398 h 5643471"/>
              <a:gd name="connsiteX98" fmla="*/ 1922002 w 4642135"/>
              <a:gd name="connsiteY98" fmla="*/ 1537371 h 5643471"/>
              <a:gd name="connsiteX99" fmla="*/ 1911191 w 4642135"/>
              <a:gd name="connsiteY99" fmla="*/ 1530885 h 5643471"/>
              <a:gd name="connsiteX100" fmla="*/ 1893893 w 4642135"/>
              <a:gd name="connsiteY100" fmla="*/ 1502775 h 5643471"/>
              <a:gd name="connsiteX101" fmla="*/ 1829025 w 4642135"/>
              <a:gd name="connsiteY101" fmla="*/ 1377363 h 5643471"/>
              <a:gd name="connsiteX102" fmla="*/ 1826862 w 4642135"/>
              <a:gd name="connsiteY102" fmla="*/ 1435746 h 5643471"/>
              <a:gd name="connsiteX103" fmla="*/ 1617123 w 4642135"/>
              <a:gd name="connsiteY103" fmla="*/ 1124379 h 5643471"/>
              <a:gd name="connsiteX104" fmla="*/ 2123094 w 4642135"/>
              <a:gd name="connsiteY104" fmla="*/ 925450 h 5643471"/>
              <a:gd name="connsiteX105" fmla="*/ 2250666 w 4642135"/>
              <a:gd name="connsiteY105" fmla="*/ 1068160 h 5643471"/>
              <a:gd name="connsiteX106" fmla="*/ 1971735 w 4642135"/>
              <a:gd name="connsiteY106" fmla="*/ 968696 h 5643471"/>
              <a:gd name="connsiteX107" fmla="*/ 1978221 w 4642135"/>
              <a:gd name="connsiteY107" fmla="*/ 977345 h 5643471"/>
              <a:gd name="connsiteX108" fmla="*/ 2324183 w 4642135"/>
              <a:gd name="connsiteY108" fmla="*/ 1323308 h 5643471"/>
              <a:gd name="connsiteX109" fmla="*/ 2356619 w 4642135"/>
              <a:gd name="connsiteY109" fmla="*/ 1325469 h 5643471"/>
              <a:gd name="connsiteX110" fmla="*/ 2626901 w 4642135"/>
              <a:gd name="connsiteY110" fmla="*/ 1206545 h 5643471"/>
              <a:gd name="connsiteX111" fmla="*/ 2637713 w 4642135"/>
              <a:gd name="connsiteY111" fmla="*/ 1197896 h 5643471"/>
              <a:gd name="connsiteX112" fmla="*/ 2661497 w 4642135"/>
              <a:gd name="connsiteY112" fmla="*/ 1200057 h 5643471"/>
              <a:gd name="connsiteX113" fmla="*/ 2901510 w 4642135"/>
              <a:gd name="connsiteY113" fmla="*/ 1197896 h 5643471"/>
              <a:gd name="connsiteX114" fmla="*/ 2988001 w 4642135"/>
              <a:gd name="connsiteY114" fmla="*/ 1195733 h 5643471"/>
              <a:gd name="connsiteX115" fmla="*/ 2629064 w 4642135"/>
              <a:gd name="connsiteY115" fmla="*/ 1120055 h 5643471"/>
              <a:gd name="connsiteX116" fmla="*/ 2635550 w 4642135"/>
              <a:gd name="connsiteY116" fmla="*/ 1158975 h 5643471"/>
              <a:gd name="connsiteX117" fmla="*/ 2635550 w 4642135"/>
              <a:gd name="connsiteY117" fmla="*/ 1195733 h 5643471"/>
              <a:gd name="connsiteX118" fmla="*/ 2447434 w 4642135"/>
              <a:gd name="connsiteY118" fmla="*/ 1031400 h 5643471"/>
              <a:gd name="connsiteX119" fmla="*/ 2514463 w 4642135"/>
              <a:gd name="connsiteY119" fmla="*/ 1197896 h 5643471"/>
              <a:gd name="connsiteX120" fmla="*/ 2123094 w 4642135"/>
              <a:gd name="connsiteY120" fmla="*/ 925450 h 5643471"/>
              <a:gd name="connsiteX121" fmla="*/ 1716587 w 4642135"/>
              <a:gd name="connsiteY121" fmla="*/ 0 h 5643471"/>
              <a:gd name="connsiteX122" fmla="*/ 1569553 w 4642135"/>
              <a:gd name="connsiteY122" fmla="*/ 190279 h 5643471"/>
              <a:gd name="connsiteX123" fmla="*/ 1595500 w 4642135"/>
              <a:gd name="connsiteY123" fmla="*/ 170818 h 5643471"/>
              <a:gd name="connsiteX124" fmla="*/ 1887405 w 4642135"/>
              <a:gd name="connsiteY124" fmla="*/ 38921 h 5643471"/>
              <a:gd name="connsiteX125" fmla="*/ 2071199 w 4642135"/>
              <a:gd name="connsiteY125" fmla="*/ 8649 h 5643471"/>
              <a:gd name="connsiteX126" fmla="*/ 1694965 w 4642135"/>
              <a:gd name="connsiteY126" fmla="*/ 224876 h 5643471"/>
              <a:gd name="connsiteX127" fmla="*/ 1798754 w 4642135"/>
              <a:gd name="connsiteY127" fmla="*/ 188116 h 5643471"/>
              <a:gd name="connsiteX128" fmla="*/ 2315534 w 4642135"/>
              <a:gd name="connsiteY128" fmla="*/ 155683 h 5643471"/>
              <a:gd name="connsiteX129" fmla="*/ 2577170 w 4642135"/>
              <a:gd name="connsiteY129" fmla="*/ 250823 h 5643471"/>
              <a:gd name="connsiteX130" fmla="*/ 2644199 w 4642135"/>
              <a:gd name="connsiteY130" fmla="*/ 315691 h 5643471"/>
              <a:gd name="connsiteX131" fmla="*/ 2334996 w 4642135"/>
              <a:gd name="connsiteY131" fmla="*/ 242174 h 5643471"/>
              <a:gd name="connsiteX132" fmla="*/ 2019305 w 4642135"/>
              <a:gd name="connsiteY132" fmla="*/ 240010 h 5643471"/>
              <a:gd name="connsiteX133" fmla="*/ 2304724 w 4642135"/>
              <a:gd name="connsiteY133" fmla="*/ 313527 h 5643471"/>
              <a:gd name="connsiteX134" fmla="*/ 2564196 w 4642135"/>
              <a:gd name="connsiteY134" fmla="*/ 454076 h 5643471"/>
              <a:gd name="connsiteX135" fmla="*/ 1861458 w 4642135"/>
              <a:gd name="connsiteY135" fmla="*/ 287580 h 5643471"/>
              <a:gd name="connsiteX136" fmla="*/ 2337157 w 4642135"/>
              <a:gd name="connsiteY136" fmla="*/ 471374 h 5643471"/>
              <a:gd name="connsiteX137" fmla="*/ 2062550 w 4642135"/>
              <a:gd name="connsiteY137" fmla="*/ 423804 h 5643471"/>
              <a:gd name="connsiteX138" fmla="*/ 2060387 w 4642135"/>
              <a:gd name="connsiteY138" fmla="*/ 428129 h 5643471"/>
              <a:gd name="connsiteX139" fmla="*/ 2196611 w 4642135"/>
              <a:gd name="connsiteY139" fmla="*/ 490833 h 5643471"/>
              <a:gd name="connsiteX140" fmla="*/ 1854973 w 4642135"/>
              <a:gd name="connsiteY140" fmla="*/ 469211 h 5643471"/>
              <a:gd name="connsiteX141" fmla="*/ 2177149 w 4642135"/>
              <a:gd name="connsiteY141" fmla="*/ 594622 h 5643471"/>
              <a:gd name="connsiteX142" fmla="*/ 1779292 w 4642135"/>
              <a:gd name="connsiteY142" fmla="*/ 538403 h 5643471"/>
              <a:gd name="connsiteX143" fmla="*/ 1982545 w 4642135"/>
              <a:gd name="connsiteY143" fmla="*/ 657329 h 5643471"/>
              <a:gd name="connsiteX144" fmla="*/ 1595500 w 4642135"/>
              <a:gd name="connsiteY144" fmla="*/ 581649 h 5643471"/>
              <a:gd name="connsiteX145" fmla="*/ 1630097 w 4642135"/>
              <a:gd name="connsiteY145" fmla="*/ 605435 h 5643471"/>
              <a:gd name="connsiteX146" fmla="*/ 1965247 w 4642135"/>
              <a:gd name="connsiteY146" fmla="*/ 670303 h 5643471"/>
              <a:gd name="connsiteX147" fmla="*/ 2129579 w 4642135"/>
              <a:gd name="connsiteY147" fmla="*/ 683276 h 5643471"/>
              <a:gd name="connsiteX148" fmla="*/ 2458244 w 4642135"/>
              <a:gd name="connsiteY148" fmla="*/ 838960 h 5643471"/>
              <a:gd name="connsiteX149" fmla="*/ 2568521 w 4642135"/>
              <a:gd name="connsiteY149" fmla="*/ 1014102 h 5643471"/>
              <a:gd name="connsiteX150" fmla="*/ 2607442 w 4642135"/>
              <a:gd name="connsiteY150" fmla="*/ 1096268 h 5643471"/>
              <a:gd name="connsiteX151" fmla="*/ 2637713 w 4642135"/>
              <a:gd name="connsiteY151" fmla="*/ 1109242 h 5643471"/>
              <a:gd name="connsiteX152" fmla="*/ 2799882 w 4642135"/>
              <a:gd name="connsiteY152" fmla="*/ 1102756 h 5643471"/>
              <a:gd name="connsiteX153" fmla="*/ 3029083 w 4642135"/>
              <a:gd name="connsiteY153" fmla="*/ 1128704 h 5643471"/>
              <a:gd name="connsiteX154" fmla="*/ 3052869 w 4642135"/>
              <a:gd name="connsiteY154" fmla="*/ 1135189 h 5643471"/>
              <a:gd name="connsiteX155" fmla="*/ 3057193 w 4642135"/>
              <a:gd name="connsiteY155" fmla="*/ 1133028 h 5643471"/>
              <a:gd name="connsiteX156" fmla="*/ 2933943 w 4642135"/>
              <a:gd name="connsiteY156" fmla="*/ 1046537 h 5643471"/>
              <a:gd name="connsiteX157" fmla="*/ 3346937 w 4642135"/>
              <a:gd name="connsiteY157" fmla="*/ 1184923 h 5643471"/>
              <a:gd name="connsiteX158" fmla="*/ 3519919 w 4642135"/>
              <a:gd name="connsiteY158" fmla="*/ 1349255 h 5643471"/>
              <a:gd name="connsiteX159" fmla="*/ 3545866 w 4642135"/>
              <a:gd name="connsiteY159" fmla="*/ 1355741 h 5643471"/>
              <a:gd name="connsiteX160" fmla="*/ 3963183 w 4642135"/>
              <a:gd name="connsiteY160" fmla="*/ 1264925 h 5643471"/>
              <a:gd name="connsiteX161" fmla="*/ 4058322 w 4642135"/>
              <a:gd name="connsiteY161" fmla="*/ 1271413 h 5643471"/>
              <a:gd name="connsiteX162" fmla="*/ 3926425 w 4642135"/>
              <a:gd name="connsiteY162" fmla="*/ 1323308 h 5643471"/>
              <a:gd name="connsiteX163" fmla="*/ 3928586 w 4642135"/>
              <a:gd name="connsiteY163" fmla="*/ 1329793 h 5643471"/>
              <a:gd name="connsiteX164" fmla="*/ 3971832 w 4642135"/>
              <a:gd name="connsiteY164" fmla="*/ 1325469 h 5643471"/>
              <a:gd name="connsiteX165" fmla="*/ 4194547 w 4642135"/>
              <a:gd name="connsiteY165" fmla="*/ 1351416 h 5643471"/>
              <a:gd name="connsiteX166" fmla="*/ 4309146 w 4642135"/>
              <a:gd name="connsiteY166" fmla="*/ 1377363 h 5643471"/>
              <a:gd name="connsiteX167" fmla="*/ 4367528 w 4642135"/>
              <a:gd name="connsiteY167" fmla="*/ 1472503 h 5643471"/>
              <a:gd name="connsiteX168" fmla="*/ 4408610 w 4642135"/>
              <a:gd name="connsiteY168" fmla="*/ 1528722 h 5643471"/>
              <a:gd name="connsiteX169" fmla="*/ 4601053 w 4642135"/>
              <a:gd name="connsiteY169" fmla="*/ 1695218 h 5643471"/>
              <a:gd name="connsiteX170" fmla="*/ 4639974 w 4642135"/>
              <a:gd name="connsiteY170" fmla="*/ 1766572 h 5643471"/>
              <a:gd name="connsiteX171" fmla="*/ 4642135 w 4642135"/>
              <a:gd name="connsiteY171" fmla="*/ 1773059 h 5643471"/>
              <a:gd name="connsiteX172" fmla="*/ 4627000 w 4642135"/>
              <a:gd name="connsiteY172" fmla="*/ 1801168 h 5643471"/>
              <a:gd name="connsiteX173" fmla="*/ 4605378 w 4642135"/>
              <a:gd name="connsiteY173" fmla="*/ 1773059 h 5643471"/>
              <a:gd name="connsiteX174" fmla="*/ 4393475 w 4642135"/>
              <a:gd name="connsiteY174" fmla="*/ 1617376 h 5643471"/>
              <a:gd name="connsiteX175" fmla="*/ 4363204 w 4642135"/>
              <a:gd name="connsiteY175" fmla="*/ 1615213 h 5643471"/>
              <a:gd name="connsiteX176" fmla="*/ 4363204 w 4642135"/>
              <a:gd name="connsiteY176" fmla="*/ 1658458 h 5643471"/>
              <a:gd name="connsiteX177" fmla="*/ 4389151 w 4642135"/>
              <a:gd name="connsiteY177" fmla="*/ 1686569 h 5643471"/>
              <a:gd name="connsiteX178" fmla="*/ 4490776 w 4642135"/>
              <a:gd name="connsiteY178" fmla="*/ 1818466 h 5643471"/>
              <a:gd name="connsiteX179" fmla="*/ 4510238 w 4642135"/>
              <a:gd name="connsiteY179" fmla="*/ 1885497 h 5643471"/>
              <a:gd name="connsiteX180" fmla="*/ 4108056 w 4642135"/>
              <a:gd name="connsiteY180" fmla="*/ 1543859 h 5643471"/>
              <a:gd name="connsiteX181" fmla="*/ 4337256 w 4642135"/>
              <a:gd name="connsiteY181" fmla="*/ 1801168 h 5643471"/>
              <a:gd name="connsiteX182" fmla="*/ 4330768 w 4642135"/>
              <a:gd name="connsiteY182" fmla="*/ 1807656 h 5643471"/>
              <a:gd name="connsiteX183" fmla="*/ 4138328 w 4642135"/>
              <a:gd name="connsiteY183" fmla="*/ 1669271 h 5643471"/>
              <a:gd name="connsiteX184" fmla="*/ 4216169 w 4642135"/>
              <a:gd name="connsiteY184" fmla="*/ 1783870 h 5643471"/>
              <a:gd name="connsiteX185" fmla="*/ 4021565 w 4642135"/>
              <a:gd name="connsiteY185" fmla="*/ 1671432 h 5643471"/>
              <a:gd name="connsiteX186" fmla="*/ 4151301 w 4642135"/>
              <a:gd name="connsiteY186" fmla="*/ 1850901 h 5643471"/>
              <a:gd name="connsiteX187" fmla="*/ 3868043 w 4642135"/>
              <a:gd name="connsiteY187" fmla="*/ 1658458 h 5643471"/>
              <a:gd name="connsiteX188" fmla="*/ 3982644 w 4642135"/>
              <a:gd name="connsiteY188" fmla="*/ 1816305 h 5643471"/>
              <a:gd name="connsiteX189" fmla="*/ 3712360 w 4642135"/>
              <a:gd name="connsiteY189" fmla="*/ 1632511 h 5643471"/>
              <a:gd name="connsiteX190" fmla="*/ 3721009 w 4642135"/>
              <a:gd name="connsiteY190" fmla="*/ 1656297 h 5643471"/>
              <a:gd name="connsiteX191" fmla="*/ 3978320 w 4642135"/>
              <a:gd name="connsiteY191" fmla="*/ 1829278 h 5643471"/>
              <a:gd name="connsiteX192" fmla="*/ 4211845 w 4642135"/>
              <a:gd name="connsiteY192" fmla="*/ 2036856 h 5643471"/>
              <a:gd name="connsiteX193" fmla="*/ 4226979 w 4642135"/>
              <a:gd name="connsiteY193" fmla="*/ 2356872 h 5643471"/>
              <a:gd name="connsiteX194" fmla="*/ 4203196 w 4642135"/>
              <a:gd name="connsiteY194" fmla="*/ 2393629 h 5643471"/>
              <a:gd name="connsiteX195" fmla="*/ 4185898 w 4642135"/>
              <a:gd name="connsiteY195" fmla="*/ 2359033 h 5643471"/>
              <a:gd name="connsiteX196" fmla="*/ 4142652 w 4642135"/>
              <a:gd name="connsiteY196" fmla="*/ 2233621 h 5643471"/>
              <a:gd name="connsiteX197" fmla="*/ 4101568 w 4642135"/>
              <a:gd name="connsiteY197" fmla="*/ 2365521 h 5643471"/>
              <a:gd name="connsiteX198" fmla="*/ 3932911 w 4642135"/>
              <a:gd name="connsiteY198" fmla="*/ 2019558 h 5643471"/>
              <a:gd name="connsiteX199" fmla="*/ 3961022 w 4642135"/>
              <a:gd name="connsiteY199" fmla="*/ 2181727 h 5643471"/>
              <a:gd name="connsiteX200" fmla="*/ 3792365 w 4642135"/>
              <a:gd name="connsiteY200" fmla="*/ 2021719 h 5643471"/>
              <a:gd name="connsiteX201" fmla="*/ 3883180 w 4642135"/>
              <a:gd name="connsiteY201" fmla="*/ 2304977 h 5643471"/>
              <a:gd name="connsiteX202" fmla="*/ 3876692 w 4642135"/>
              <a:gd name="connsiteY202" fmla="*/ 2607695 h 5643471"/>
              <a:gd name="connsiteX203" fmla="*/ 3826961 w 4642135"/>
              <a:gd name="connsiteY203" fmla="*/ 2495257 h 5643471"/>
              <a:gd name="connsiteX204" fmla="*/ 3792365 w 4642135"/>
              <a:gd name="connsiteY204" fmla="*/ 2730943 h 5643471"/>
              <a:gd name="connsiteX205" fmla="*/ 3749119 w 4642135"/>
              <a:gd name="connsiteY205" fmla="*/ 2544988 h 5643471"/>
              <a:gd name="connsiteX206" fmla="*/ 3628032 w 4642135"/>
              <a:gd name="connsiteY206" fmla="*/ 2823922 h 5643471"/>
              <a:gd name="connsiteX207" fmla="*/ 3714523 w 4642135"/>
              <a:gd name="connsiteY207" fmla="*/ 2393629 h 5643471"/>
              <a:gd name="connsiteX208" fmla="*/ 3705874 w 4642135"/>
              <a:gd name="connsiteY208" fmla="*/ 2389305 h 5643471"/>
              <a:gd name="connsiteX209" fmla="*/ 3582623 w 4642135"/>
              <a:gd name="connsiteY209" fmla="*/ 2635803 h 5643471"/>
              <a:gd name="connsiteX210" fmla="*/ 3623708 w 4642135"/>
              <a:gd name="connsiteY210" fmla="*/ 2441199 h 5643471"/>
              <a:gd name="connsiteX211" fmla="*/ 3561001 w 4642135"/>
              <a:gd name="connsiteY211" fmla="*/ 2495257 h 5643471"/>
              <a:gd name="connsiteX212" fmla="*/ 3541542 w 4642135"/>
              <a:gd name="connsiteY212" fmla="*/ 2512555 h 5643471"/>
              <a:gd name="connsiteX213" fmla="*/ 3532892 w 4642135"/>
              <a:gd name="connsiteY213" fmla="*/ 2488769 h 5643471"/>
              <a:gd name="connsiteX214" fmla="*/ 3543703 w 4642135"/>
              <a:gd name="connsiteY214" fmla="*/ 2324437 h 5643471"/>
              <a:gd name="connsiteX215" fmla="*/ 3496133 w 4642135"/>
              <a:gd name="connsiteY215" fmla="*/ 2391468 h 5643471"/>
              <a:gd name="connsiteX216" fmla="*/ 3476673 w 4642135"/>
              <a:gd name="connsiteY216" fmla="*/ 2408766 h 5643471"/>
              <a:gd name="connsiteX217" fmla="*/ 3474510 w 4642135"/>
              <a:gd name="connsiteY217" fmla="*/ 2382819 h 5643471"/>
              <a:gd name="connsiteX218" fmla="*/ 3483159 w 4642135"/>
              <a:gd name="connsiteY218" fmla="*/ 2276867 h 5643471"/>
              <a:gd name="connsiteX219" fmla="*/ 3478835 w 4642135"/>
              <a:gd name="connsiteY219" fmla="*/ 2268218 h 5643471"/>
              <a:gd name="connsiteX220" fmla="*/ 3455051 w 4642135"/>
              <a:gd name="connsiteY220" fmla="*/ 2285516 h 5643471"/>
              <a:gd name="connsiteX221" fmla="*/ 3450726 w 4642135"/>
              <a:gd name="connsiteY221" fmla="*/ 2032532 h 5643471"/>
              <a:gd name="connsiteX222" fmla="*/ 3405318 w 4642135"/>
              <a:gd name="connsiteY222" fmla="*/ 2207674 h 5643471"/>
              <a:gd name="connsiteX223" fmla="*/ 3394507 w 4642135"/>
              <a:gd name="connsiteY223" fmla="*/ 2054154 h 5643471"/>
              <a:gd name="connsiteX224" fmla="*/ 3385858 w 4642135"/>
              <a:gd name="connsiteY224" fmla="*/ 2054154 h 5643471"/>
              <a:gd name="connsiteX225" fmla="*/ 3381534 w 4642135"/>
              <a:gd name="connsiteY225" fmla="*/ 2077938 h 5643471"/>
              <a:gd name="connsiteX226" fmla="*/ 3344774 w 4642135"/>
              <a:gd name="connsiteY226" fmla="*/ 2501743 h 5643471"/>
              <a:gd name="connsiteX227" fmla="*/ 3282069 w 4642135"/>
              <a:gd name="connsiteY227" fmla="*/ 3401246 h 5643471"/>
              <a:gd name="connsiteX228" fmla="*/ 3102600 w 4642135"/>
              <a:gd name="connsiteY228" fmla="*/ 4380755 h 5643471"/>
              <a:gd name="connsiteX229" fmla="*/ 3096114 w 4642135"/>
              <a:gd name="connsiteY229" fmla="*/ 4439135 h 5643471"/>
              <a:gd name="connsiteX230" fmla="*/ 3204228 w 4642135"/>
              <a:gd name="connsiteY230" fmla="*/ 5148359 h 5643471"/>
              <a:gd name="connsiteX231" fmla="*/ 3265706 w 4642135"/>
              <a:gd name="connsiteY231" fmla="*/ 5622240 h 5643471"/>
              <a:gd name="connsiteX232" fmla="*/ 2888326 w 4642135"/>
              <a:gd name="connsiteY232" fmla="*/ 5626736 h 5643471"/>
              <a:gd name="connsiteX233" fmla="*/ 2888241 w 4642135"/>
              <a:gd name="connsiteY233" fmla="*/ 4979826 h 5643471"/>
              <a:gd name="connsiteX234" fmla="*/ 2654078 w 4642135"/>
              <a:gd name="connsiteY234" fmla="*/ 5624022 h 5643471"/>
              <a:gd name="connsiteX235" fmla="*/ 2305744 w 4642135"/>
              <a:gd name="connsiteY235" fmla="*/ 5625924 h 5643471"/>
              <a:gd name="connsiteX236" fmla="*/ 2700418 w 4642135"/>
              <a:gd name="connsiteY236" fmla="*/ 4800235 h 5643471"/>
              <a:gd name="connsiteX237" fmla="*/ 2851777 w 4642135"/>
              <a:gd name="connsiteY237" fmla="*/ 4454272 h 5643471"/>
              <a:gd name="connsiteX238" fmla="*/ 2856101 w 4642135"/>
              <a:gd name="connsiteY238" fmla="*/ 4395889 h 5643471"/>
              <a:gd name="connsiteX239" fmla="*/ 2581495 w 4642135"/>
              <a:gd name="connsiteY239" fmla="*/ 3515847 h 5643471"/>
              <a:gd name="connsiteX240" fmla="*/ 1854973 w 4642135"/>
              <a:gd name="connsiteY240" fmla="*/ 2006584 h 5643471"/>
              <a:gd name="connsiteX241" fmla="*/ 1502522 w 4642135"/>
              <a:gd name="connsiteY241" fmla="*/ 1258440 h 5643471"/>
              <a:gd name="connsiteX242" fmla="*/ 1489548 w 4642135"/>
              <a:gd name="connsiteY242" fmla="*/ 1228168 h 5643471"/>
              <a:gd name="connsiteX243" fmla="*/ 1485224 w 4642135"/>
              <a:gd name="connsiteY243" fmla="*/ 1273574 h 5643471"/>
              <a:gd name="connsiteX244" fmla="*/ 1379274 w 4642135"/>
              <a:gd name="connsiteY244" fmla="*/ 1068160 h 5643471"/>
              <a:gd name="connsiteX245" fmla="*/ 1476574 w 4642135"/>
              <a:gd name="connsiteY245" fmla="*/ 1392500 h 5643471"/>
              <a:gd name="connsiteX246" fmla="*/ 1426843 w 4642135"/>
              <a:gd name="connsiteY246" fmla="*/ 1366553 h 5643471"/>
              <a:gd name="connsiteX247" fmla="*/ 1498197 w 4642135"/>
              <a:gd name="connsiteY247" fmla="*/ 1535210 h 5643471"/>
              <a:gd name="connsiteX248" fmla="*/ 1487387 w 4642135"/>
              <a:gd name="connsiteY248" fmla="*/ 1539535 h 5643471"/>
              <a:gd name="connsiteX249" fmla="*/ 1405221 w 4642135"/>
              <a:gd name="connsiteY249" fmla="*/ 1457368 h 5643471"/>
              <a:gd name="connsiteX250" fmla="*/ 1398733 w 4642135"/>
              <a:gd name="connsiteY250" fmla="*/ 1461693 h 5643471"/>
              <a:gd name="connsiteX251" fmla="*/ 1465764 w 4642135"/>
              <a:gd name="connsiteY251" fmla="*/ 1649809 h 5643471"/>
              <a:gd name="connsiteX252" fmla="*/ 1470089 w 4642135"/>
              <a:gd name="connsiteY252" fmla="*/ 1682244 h 5643471"/>
              <a:gd name="connsiteX253" fmla="*/ 1441978 w 4642135"/>
              <a:gd name="connsiteY253" fmla="*/ 1669271 h 5643471"/>
              <a:gd name="connsiteX254" fmla="*/ 1364137 w 4642135"/>
              <a:gd name="connsiteY254" fmla="*/ 1626025 h 5643471"/>
              <a:gd name="connsiteX255" fmla="*/ 1472250 w 4642135"/>
              <a:gd name="connsiteY255" fmla="*/ 1820629 h 5643471"/>
              <a:gd name="connsiteX256" fmla="*/ 1480899 w 4642135"/>
              <a:gd name="connsiteY256" fmla="*/ 1855226 h 5643471"/>
              <a:gd name="connsiteX257" fmla="*/ 1450627 w 4642135"/>
              <a:gd name="connsiteY257" fmla="*/ 1844413 h 5643471"/>
              <a:gd name="connsiteX258" fmla="*/ 1301432 w 4642135"/>
              <a:gd name="connsiteY258" fmla="*/ 1693054 h 5643471"/>
              <a:gd name="connsiteX259" fmla="*/ 1262511 w 4642135"/>
              <a:gd name="connsiteY259" fmla="*/ 1641160 h 5643471"/>
              <a:gd name="connsiteX260" fmla="*/ 1498197 w 4642135"/>
              <a:gd name="connsiteY260" fmla="*/ 2095236 h 5643471"/>
              <a:gd name="connsiteX261" fmla="*/ 1305756 w 4642135"/>
              <a:gd name="connsiteY261" fmla="*/ 1857387 h 5643471"/>
              <a:gd name="connsiteX262" fmla="*/ 1264672 w 4642135"/>
              <a:gd name="connsiteY262" fmla="*/ 1775221 h 5643471"/>
              <a:gd name="connsiteX263" fmla="*/ 1281970 w 4642135"/>
              <a:gd name="connsiteY263" fmla="*/ 2002260 h 5643471"/>
              <a:gd name="connsiteX264" fmla="*/ 1154398 w 4642135"/>
              <a:gd name="connsiteY264" fmla="*/ 1738463 h 5643471"/>
              <a:gd name="connsiteX265" fmla="*/ 1141424 w 4642135"/>
              <a:gd name="connsiteY265" fmla="*/ 1876848 h 5643471"/>
              <a:gd name="connsiteX266" fmla="*/ 1007363 w 4642135"/>
              <a:gd name="connsiteY266" fmla="*/ 1150326 h 5643471"/>
              <a:gd name="connsiteX267" fmla="*/ 955469 w 4642135"/>
              <a:gd name="connsiteY267" fmla="*/ 1219519 h 5643471"/>
              <a:gd name="connsiteX268" fmla="*/ 923034 w 4642135"/>
              <a:gd name="connsiteY268" fmla="*/ 1295197 h 5643471"/>
              <a:gd name="connsiteX269" fmla="*/ 886276 w 4642135"/>
              <a:gd name="connsiteY269" fmla="*/ 1403311 h 5643471"/>
              <a:gd name="connsiteX270" fmla="*/ 860329 w 4642135"/>
              <a:gd name="connsiteY270" fmla="*/ 1213031 h 5643471"/>
              <a:gd name="connsiteX271" fmla="*/ 806271 w 4642135"/>
              <a:gd name="connsiteY271" fmla="*/ 1669271 h 5643471"/>
              <a:gd name="connsiteX272" fmla="*/ 713295 w 4642135"/>
              <a:gd name="connsiteY272" fmla="*/ 1511424 h 5643471"/>
              <a:gd name="connsiteX273" fmla="*/ 713295 w 4642135"/>
              <a:gd name="connsiteY273" fmla="*/ 1693054 h 5643471"/>
              <a:gd name="connsiteX274" fmla="*/ 704646 w 4642135"/>
              <a:gd name="connsiteY274" fmla="*/ 1719002 h 5643471"/>
              <a:gd name="connsiteX275" fmla="*/ 678699 w 4642135"/>
              <a:gd name="connsiteY275" fmla="*/ 1697379 h 5643471"/>
              <a:gd name="connsiteX276" fmla="*/ 603018 w 4642135"/>
              <a:gd name="connsiteY276" fmla="*/ 1567643 h 5643471"/>
              <a:gd name="connsiteX277" fmla="*/ 568422 w 4642135"/>
              <a:gd name="connsiteY277" fmla="*/ 1468179 h 5643471"/>
              <a:gd name="connsiteX278" fmla="*/ 752216 w 4642135"/>
              <a:gd name="connsiteY278" fmla="*/ 960047 h 5643471"/>
              <a:gd name="connsiteX279" fmla="*/ 920873 w 4642135"/>
              <a:gd name="connsiteY279" fmla="*/ 735171 h 5643471"/>
              <a:gd name="connsiteX280" fmla="*/ 953306 w 4642135"/>
              <a:gd name="connsiteY280" fmla="*/ 683276 h 5643471"/>
              <a:gd name="connsiteX281" fmla="*/ 959793 w 4642135"/>
              <a:gd name="connsiteY281" fmla="*/ 663815 h 5643471"/>
              <a:gd name="connsiteX282" fmla="*/ 942495 w 4642135"/>
              <a:gd name="connsiteY282" fmla="*/ 672464 h 5643471"/>
              <a:gd name="connsiteX283" fmla="*/ 747891 w 4642135"/>
              <a:gd name="connsiteY283" fmla="*/ 938424 h 5643471"/>
              <a:gd name="connsiteX284" fmla="*/ 728430 w 4642135"/>
              <a:gd name="connsiteY284" fmla="*/ 955722 h 5643471"/>
              <a:gd name="connsiteX285" fmla="*/ 817084 w 4642135"/>
              <a:gd name="connsiteY285" fmla="*/ 711385 h 5643471"/>
              <a:gd name="connsiteX286" fmla="*/ 548963 w 4642135"/>
              <a:gd name="connsiteY286" fmla="*/ 1040049 h 5643471"/>
              <a:gd name="connsiteX287" fmla="*/ 672211 w 4642135"/>
              <a:gd name="connsiteY287" fmla="*/ 750306 h 5643471"/>
              <a:gd name="connsiteX288" fmla="*/ 460308 w 4642135"/>
              <a:gd name="connsiteY288" fmla="*/ 979506 h 5643471"/>
              <a:gd name="connsiteX289" fmla="*/ 492744 w 4642135"/>
              <a:gd name="connsiteY289" fmla="*/ 838960 h 5643471"/>
              <a:gd name="connsiteX290" fmla="*/ 345709 w 4642135"/>
              <a:gd name="connsiteY290" fmla="*/ 1046537 h 5643471"/>
              <a:gd name="connsiteX291" fmla="*/ 542475 w 4642135"/>
              <a:gd name="connsiteY291" fmla="*/ 609759 h 5643471"/>
              <a:gd name="connsiteX292" fmla="*/ 466796 w 4642135"/>
              <a:gd name="connsiteY292" fmla="*/ 687601 h 5643471"/>
              <a:gd name="connsiteX293" fmla="*/ 198675 w 4642135"/>
              <a:gd name="connsiteY293" fmla="*/ 1143838 h 5643471"/>
              <a:gd name="connsiteX294" fmla="*/ 172728 w 4642135"/>
              <a:gd name="connsiteY294" fmla="*/ 1176274 h 5643471"/>
              <a:gd name="connsiteX295" fmla="*/ 270029 w 4642135"/>
              <a:gd name="connsiteY295" fmla="*/ 880042 h 5643471"/>
              <a:gd name="connsiteX296" fmla="*/ 449498 w 4642135"/>
              <a:gd name="connsiteY296" fmla="*/ 629219 h 5643471"/>
              <a:gd name="connsiteX297" fmla="*/ 200836 w 4642135"/>
              <a:gd name="connsiteY297" fmla="*/ 849770 h 5643471"/>
              <a:gd name="connsiteX298" fmla="*/ 14881 w 4642135"/>
              <a:gd name="connsiteY298" fmla="*/ 1128704 h 5643471"/>
              <a:gd name="connsiteX299" fmla="*/ 6232 w 4642135"/>
              <a:gd name="connsiteY299" fmla="*/ 1046537 h 5643471"/>
              <a:gd name="connsiteX300" fmla="*/ 32179 w 4642135"/>
              <a:gd name="connsiteY300" fmla="*/ 973020 h 5643471"/>
              <a:gd name="connsiteX301" fmla="*/ 512203 w 4642135"/>
              <a:gd name="connsiteY301" fmla="*/ 501646 h 5643471"/>
              <a:gd name="connsiteX302" fmla="*/ 594369 w 4642135"/>
              <a:gd name="connsiteY302" fmla="*/ 467050 h 5643471"/>
              <a:gd name="connsiteX303" fmla="*/ 168403 w 4642135"/>
              <a:gd name="connsiteY303" fmla="*/ 557865 h 5643471"/>
              <a:gd name="connsiteX304" fmla="*/ 272192 w 4642135"/>
              <a:gd name="connsiteY304" fmla="*/ 488672 h 5643471"/>
              <a:gd name="connsiteX305" fmla="*/ 391116 w 4642135"/>
              <a:gd name="connsiteY305" fmla="*/ 412992 h 5643471"/>
              <a:gd name="connsiteX306" fmla="*/ 525176 w 4642135"/>
              <a:gd name="connsiteY306" fmla="*/ 378396 h 5643471"/>
              <a:gd name="connsiteX307" fmla="*/ 661401 w 4642135"/>
              <a:gd name="connsiteY307" fmla="*/ 363261 h 5643471"/>
              <a:gd name="connsiteX308" fmla="*/ 434361 w 4642135"/>
              <a:gd name="connsiteY308" fmla="*/ 324340 h 5643471"/>
              <a:gd name="connsiteX309" fmla="*/ 507878 w 4642135"/>
              <a:gd name="connsiteY309" fmla="*/ 313527 h 5643471"/>
              <a:gd name="connsiteX310" fmla="*/ 507878 w 4642135"/>
              <a:gd name="connsiteY310" fmla="*/ 309203 h 5643471"/>
              <a:gd name="connsiteX311" fmla="*/ 417063 w 4642135"/>
              <a:gd name="connsiteY311" fmla="*/ 309203 h 5643471"/>
              <a:gd name="connsiteX312" fmla="*/ 881952 w 4642135"/>
              <a:gd name="connsiteY312" fmla="*/ 276770 h 5643471"/>
              <a:gd name="connsiteX313" fmla="*/ 1067907 w 4642135"/>
              <a:gd name="connsiteY313" fmla="*/ 298393 h 5643471"/>
              <a:gd name="connsiteX314" fmla="*/ 1223590 w 4642135"/>
              <a:gd name="connsiteY314" fmla="*/ 371910 h 5643471"/>
              <a:gd name="connsiteX315" fmla="*/ 1258187 w 4642135"/>
              <a:gd name="connsiteY315" fmla="*/ 367585 h 5643471"/>
              <a:gd name="connsiteX316" fmla="*/ 1640907 w 4642135"/>
              <a:gd name="connsiteY316" fmla="*/ 30271 h 5643471"/>
              <a:gd name="connsiteX317" fmla="*/ 1716587 w 4642135"/>
              <a:gd name="connsiteY317" fmla="*/ 0 h 5643471"/>
              <a:gd name="connsiteX0" fmla="*/ 3165036 w 4642135"/>
              <a:gd name="connsiteY0" fmla="*/ 1460611 h 5643471"/>
              <a:gd name="connsiteX1" fmla="*/ 3148009 w 4642135"/>
              <a:gd name="connsiteY1" fmla="*/ 1468179 h 5643471"/>
              <a:gd name="connsiteX2" fmla="*/ 2860426 w 4642135"/>
              <a:gd name="connsiteY2" fmla="*/ 1591429 h 5643471"/>
              <a:gd name="connsiteX3" fmla="*/ 2899347 w 4642135"/>
              <a:gd name="connsiteY3" fmla="*/ 1589266 h 5643471"/>
              <a:gd name="connsiteX4" fmla="*/ 3115574 w 4642135"/>
              <a:gd name="connsiteY4" fmla="*/ 1498450 h 5643471"/>
              <a:gd name="connsiteX5" fmla="*/ 3186930 w 4642135"/>
              <a:gd name="connsiteY5" fmla="*/ 1466017 h 5643471"/>
              <a:gd name="connsiteX6" fmla="*/ 3165036 w 4642135"/>
              <a:gd name="connsiteY6" fmla="*/ 1460611 h 5643471"/>
              <a:gd name="connsiteX7" fmla="*/ 2717716 w 4642135"/>
              <a:gd name="connsiteY7" fmla="*/ 1269250 h 5643471"/>
              <a:gd name="connsiteX8" fmla="*/ 2419323 w 4642135"/>
              <a:gd name="connsiteY8" fmla="*/ 1353579 h 5643471"/>
              <a:gd name="connsiteX9" fmla="*/ 2395539 w 4642135"/>
              <a:gd name="connsiteY9" fmla="*/ 1433582 h 5643471"/>
              <a:gd name="connsiteX10" fmla="*/ 2423648 w 4642135"/>
              <a:gd name="connsiteY10" fmla="*/ 1440070 h 5643471"/>
              <a:gd name="connsiteX11" fmla="*/ 2739339 w 4642135"/>
              <a:gd name="connsiteY11" fmla="*/ 1269250 h 5643471"/>
              <a:gd name="connsiteX12" fmla="*/ 2717716 w 4642135"/>
              <a:gd name="connsiteY12" fmla="*/ 1269250 h 5643471"/>
              <a:gd name="connsiteX13" fmla="*/ 1617123 w 4642135"/>
              <a:gd name="connsiteY13" fmla="*/ 1124379 h 5643471"/>
              <a:gd name="connsiteX14" fmla="*/ 1727398 w 4642135"/>
              <a:gd name="connsiteY14" fmla="*/ 1366553 h 5643471"/>
              <a:gd name="connsiteX15" fmla="*/ 1591176 w 4642135"/>
              <a:gd name="connsiteY15" fmla="*/ 1202221 h 5643471"/>
              <a:gd name="connsiteX16" fmla="*/ 1790104 w 4642135"/>
              <a:gd name="connsiteY16" fmla="*/ 1569806 h 5643471"/>
              <a:gd name="connsiteX17" fmla="*/ 2466893 w 4642135"/>
              <a:gd name="connsiteY17" fmla="*/ 2756890 h 5643471"/>
              <a:gd name="connsiteX18" fmla="*/ 2985838 w 4642135"/>
              <a:gd name="connsiteY18" fmla="*/ 3935327 h 5643471"/>
              <a:gd name="connsiteX19" fmla="*/ 2994487 w 4642135"/>
              <a:gd name="connsiteY19" fmla="*/ 3943976 h 5643471"/>
              <a:gd name="connsiteX20" fmla="*/ 2998811 w 4642135"/>
              <a:gd name="connsiteY20" fmla="*/ 3928839 h 5643471"/>
              <a:gd name="connsiteX21" fmla="*/ 3189091 w 4642135"/>
              <a:gd name="connsiteY21" fmla="*/ 2752566 h 5643471"/>
              <a:gd name="connsiteX22" fmla="*/ 3282069 w 4642135"/>
              <a:gd name="connsiteY22" fmla="*/ 2123347 h 5643471"/>
              <a:gd name="connsiteX23" fmla="*/ 3295043 w 4642135"/>
              <a:gd name="connsiteY23" fmla="*/ 2045505 h 5643471"/>
              <a:gd name="connsiteX24" fmla="*/ 3266932 w 4642135"/>
              <a:gd name="connsiteY24" fmla="*/ 2071452 h 5643471"/>
              <a:gd name="connsiteX25" fmla="*/ 3301529 w 4642135"/>
              <a:gd name="connsiteY25" fmla="*/ 1881173 h 5643471"/>
              <a:gd name="connsiteX26" fmla="*/ 3212877 w 4642135"/>
              <a:gd name="connsiteY26" fmla="*/ 2151455 h 5643471"/>
              <a:gd name="connsiteX27" fmla="*/ 3182605 w 4642135"/>
              <a:gd name="connsiteY27" fmla="*/ 2101724 h 5643471"/>
              <a:gd name="connsiteX28" fmla="*/ 3154494 w 4642135"/>
              <a:gd name="connsiteY28" fmla="*/ 2231460 h 5643471"/>
              <a:gd name="connsiteX29" fmla="*/ 3128547 w 4642135"/>
              <a:gd name="connsiteY29" fmla="*/ 2170917 h 5643471"/>
              <a:gd name="connsiteX30" fmla="*/ 3115574 w 4642135"/>
              <a:gd name="connsiteY30" fmla="*/ 2151455 h 5643471"/>
              <a:gd name="connsiteX31" fmla="*/ 3102600 w 4642135"/>
              <a:gd name="connsiteY31" fmla="*/ 2173078 h 5643471"/>
              <a:gd name="connsiteX32" fmla="*/ 3059355 w 4642135"/>
              <a:gd name="connsiteY32" fmla="*/ 2341735 h 5643471"/>
              <a:gd name="connsiteX33" fmla="*/ 2998811 w 4642135"/>
              <a:gd name="connsiteY33" fmla="*/ 2261732 h 5643471"/>
              <a:gd name="connsiteX34" fmla="*/ 2983676 w 4642135"/>
              <a:gd name="connsiteY34" fmla="*/ 2436875 h 5643471"/>
              <a:gd name="connsiteX35" fmla="*/ 2975027 w 4642135"/>
              <a:gd name="connsiteY35" fmla="*/ 2460661 h 5643471"/>
              <a:gd name="connsiteX36" fmla="*/ 2955566 w 4642135"/>
              <a:gd name="connsiteY36" fmla="*/ 2439038 h 5643471"/>
              <a:gd name="connsiteX37" fmla="*/ 2933943 w 4642135"/>
              <a:gd name="connsiteY37" fmla="*/ 2367682 h 5643471"/>
              <a:gd name="connsiteX38" fmla="*/ 2918808 w 4642135"/>
              <a:gd name="connsiteY38" fmla="*/ 2287679 h 5643471"/>
              <a:gd name="connsiteX39" fmla="*/ 2871238 w 4642135"/>
              <a:gd name="connsiteY39" fmla="*/ 2633642 h 5643471"/>
              <a:gd name="connsiteX40" fmla="*/ 2840967 w 4642135"/>
              <a:gd name="connsiteY40" fmla="*/ 2590397 h 5643471"/>
              <a:gd name="connsiteX41" fmla="*/ 2840967 w 4642135"/>
              <a:gd name="connsiteY41" fmla="*/ 2423901 h 5643471"/>
              <a:gd name="connsiteX42" fmla="*/ 2851777 w 4642135"/>
              <a:gd name="connsiteY42" fmla="*/ 2333086 h 5643471"/>
              <a:gd name="connsiteX43" fmla="*/ 2752313 w 4642135"/>
              <a:gd name="connsiteY43" fmla="*/ 2486608 h 5643471"/>
              <a:gd name="connsiteX44" fmla="*/ 2782584 w 4642135"/>
              <a:gd name="connsiteY44" fmla="*/ 2283355 h 5643471"/>
              <a:gd name="connsiteX45" fmla="*/ 2698257 w 4642135"/>
              <a:gd name="connsiteY45" fmla="*/ 2365521 h 5643471"/>
              <a:gd name="connsiteX46" fmla="*/ 2990162 w 4642135"/>
              <a:gd name="connsiteY46" fmla="*/ 1790358 h 5643471"/>
              <a:gd name="connsiteX47" fmla="*/ 2912320 w 4642135"/>
              <a:gd name="connsiteY47" fmla="*/ 1840089 h 5643471"/>
              <a:gd name="connsiteX48" fmla="*/ 2819344 w 4642135"/>
              <a:gd name="connsiteY48" fmla="*/ 1891983 h 5643471"/>
              <a:gd name="connsiteX49" fmla="*/ 2758800 w 4642135"/>
              <a:gd name="connsiteY49" fmla="*/ 1941716 h 5643471"/>
              <a:gd name="connsiteX50" fmla="*/ 2830154 w 4642135"/>
              <a:gd name="connsiteY50" fmla="*/ 1788194 h 5643471"/>
              <a:gd name="connsiteX51" fmla="*/ 2795558 w 4642135"/>
              <a:gd name="connsiteY51" fmla="*/ 1818466 h 5643471"/>
              <a:gd name="connsiteX52" fmla="*/ 2570682 w 4642135"/>
              <a:gd name="connsiteY52" fmla="*/ 2086587 h 5643471"/>
              <a:gd name="connsiteX53" fmla="*/ 2549059 w 4642135"/>
              <a:gd name="connsiteY53" fmla="*/ 2101724 h 5643471"/>
              <a:gd name="connsiteX54" fmla="*/ 2540410 w 4642135"/>
              <a:gd name="connsiteY54" fmla="*/ 2075777 h 5643471"/>
              <a:gd name="connsiteX55" fmla="*/ 2557708 w 4642135"/>
              <a:gd name="connsiteY55" fmla="*/ 1963339 h 5643471"/>
              <a:gd name="connsiteX56" fmla="*/ 2469057 w 4642135"/>
              <a:gd name="connsiteY56" fmla="*/ 2086587 h 5643471"/>
              <a:gd name="connsiteX57" fmla="*/ 2447434 w 4642135"/>
              <a:gd name="connsiteY57" fmla="*/ 2106049 h 5643471"/>
              <a:gd name="connsiteX58" fmla="*/ 2438785 w 4642135"/>
              <a:gd name="connsiteY58" fmla="*/ 2073614 h 5643471"/>
              <a:gd name="connsiteX59" fmla="*/ 2449595 w 4642135"/>
              <a:gd name="connsiteY59" fmla="*/ 1969825 h 5643471"/>
              <a:gd name="connsiteX60" fmla="*/ 2471218 w 4642135"/>
              <a:gd name="connsiteY60" fmla="*/ 1876848 h 5643471"/>
              <a:gd name="connsiteX61" fmla="*/ 2830154 w 4642135"/>
              <a:gd name="connsiteY61" fmla="*/ 1602239 h 5643471"/>
              <a:gd name="connsiteX62" fmla="*/ 2858265 w 4642135"/>
              <a:gd name="connsiteY62" fmla="*/ 1587104 h 5643471"/>
              <a:gd name="connsiteX63" fmla="*/ 2851777 w 4642135"/>
              <a:gd name="connsiteY63" fmla="*/ 1589266 h 5643471"/>
              <a:gd name="connsiteX64" fmla="*/ 2849616 w 4642135"/>
              <a:gd name="connsiteY64" fmla="*/ 1587104 h 5643471"/>
              <a:gd name="connsiteX65" fmla="*/ 2869075 w 4642135"/>
              <a:gd name="connsiteY65" fmla="*/ 1567643 h 5643471"/>
              <a:gd name="connsiteX66" fmla="*/ 3039895 w 4642135"/>
              <a:gd name="connsiteY66" fmla="*/ 1437907 h 5643471"/>
              <a:gd name="connsiteX67" fmla="*/ 2676634 w 4642135"/>
              <a:gd name="connsiteY67" fmla="*/ 1584941 h 5643471"/>
              <a:gd name="connsiteX68" fmla="*/ 2920969 w 4642135"/>
              <a:gd name="connsiteY68" fmla="*/ 1418448 h 5643471"/>
              <a:gd name="connsiteX69" fmla="*/ 2631226 w 4642135"/>
              <a:gd name="connsiteY69" fmla="*/ 1507099 h 5643471"/>
              <a:gd name="connsiteX70" fmla="*/ 2726365 w 4642135"/>
              <a:gd name="connsiteY70" fmla="*/ 1424933 h 5643471"/>
              <a:gd name="connsiteX71" fmla="*/ 2510139 w 4642135"/>
              <a:gd name="connsiteY71" fmla="*/ 1511424 h 5643471"/>
              <a:gd name="connsiteX72" fmla="*/ 2856101 w 4642135"/>
              <a:gd name="connsiteY72" fmla="*/ 1286548 h 5643471"/>
              <a:gd name="connsiteX73" fmla="*/ 2797721 w 4642135"/>
              <a:gd name="connsiteY73" fmla="*/ 1301685 h 5643471"/>
              <a:gd name="connsiteX74" fmla="*/ 2475542 w 4642135"/>
              <a:gd name="connsiteY74" fmla="*/ 1463854 h 5643471"/>
              <a:gd name="connsiteX75" fmla="*/ 2440946 w 4642135"/>
              <a:gd name="connsiteY75" fmla="*/ 1543859 h 5643471"/>
              <a:gd name="connsiteX76" fmla="*/ 2440946 w 4642135"/>
              <a:gd name="connsiteY76" fmla="*/ 1558994 h 5643471"/>
              <a:gd name="connsiteX77" fmla="*/ 2404189 w 4642135"/>
              <a:gd name="connsiteY77" fmla="*/ 1535210 h 5643471"/>
              <a:gd name="connsiteX78" fmla="*/ 2358780 w 4642135"/>
              <a:gd name="connsiteY78" fmla="*/ 1528722 h 5643471"/>
              <a:gd name="connsiteX79" fmla="*/ 2365268 w 4642135"/>
              <a:gd name="connsiteY79" fmla="*/ 1567643 h 5643471"/>
              <a:gd name="connsiteX80" fmla="*/ 2447434 w 4642135"/>
              <a:gd name="connsiteY80" fmla="*/ 1727651 h 5643471"/>
              <a:gd name="connsiteX81" fmla="*/ 2291751 w 4642135"/>
              <a:gd name="connsiteY81" fmla="*/ 1563318 h 5643471"/>
              <a:gd name="connsiteX82" fmla="*/ 2302561 w 4642135"/>
              <a:gd name="connsiteY82" fmla="*/ 1597915 h 5643471"/>
              <a:gd name="connsiteX83" fmla="*/ 2378241 w 4642135"/>
              <a:gd name="connsiteY83" fmla="*/ 1811980 h 5643471"/>
              <a:gd name="connsiteX84" fmla="*/ 2380402 w 4642135"/>
              <a:gd name="connsiteY84" fmla="*/ 1926579 h 5643471"/>
              <a:gd name="connsiteX85" fmla="*/ 2369592 w 4642135"/>
              <a:gd name="connsiteY85" fmla="*/ 1928743 h 5643471"/>
              <a:gd name="connsiteX86" fmla="*/ 2172825 w 4642135"/>
              <a:gd name="connsiteY86" fmla="*/ 1466017 h 5643471"/>
              <a:gd name="connsiteX87" fmla="*/ 2183637 w 4642135"/>
              <a:gd name="connsiteY87" fmla="*/ 1515748 h 5643471"/>
              <a:gd name="connsiteX88" fmla="*/ 2211746 w 4642135"/>
              <a:gd name="connsiteY88" fmla="*/ 1699542 h 5643471"/>
              <a:gd name="connsiteX89" fmla="*/ 2198772 w 4642135"/>
              <a:gd name="connsiteY89" fmla="*/ 1749273 h 5643471"/>
              <a:gd name="connsiteX90" fmla="*/ 2170664 w 4642135"/>
              <a:gd name="connsiteY90" fmla="*/ 1706028 h 5643471"/>
              <a:gd name="connsiteX91" fmla="*/ 2090659 w 4642135"/>
              <a:gd name="connsiteY91" fmla="*/ 1526561 h 5643471"/>
              <a:gd name="connsiteX92" fmla="*/ 2056062 w 4642135"/>
              <a:gd name="connsiteY92" fmla="*/ 1626025 h 5643471"/>
              <a:gd name="connsiteX93" fmla="*/ 1930651 w 4642135"/>
              <a:gd name="connsiteY93" fmla="*/ 1420609 h 5643471"/>
              <a:gd name="connsiteX94" fmla="*/ 1930651 w 4642135"/>
              <a:gd name="connsiteY94" fmla="*/ 1524398 h 5643471"/>
              <a:gd name="connsiteX95" fmla="*/ 1922002 w 4642135"/>
              <a:gd name="connsiteY95" fmla="*/ 1537371 h 5643471"/>
              <a:gd name="connsiteX96" fmla="*/ 1911191 w 4642135"/>
              <a:gd name="connsiteY96" fmla="*/ 1530885 h 5643471"/>
              <a:gd name="connsiteX97" fmla="*/ 1893893 w 4642135"/>
              <a:gd name="connsiteY97" fmla="*/ 1502775 h 5643471"/>
              <a:gd name="connsiteX98" fmla="*/ 1829025 w 4642135"/>
              <a:gd name="connsiteY98" fmla="*/ 1377363 h 5643471"/>
              <a:gd name="connsiteX99" fmla="*/ 1826862 w 4642135"/>
              <a:gd name="connsiteY99" fmla="*/ 1435746 h 5643471"/>
              <a:gd name="connsiteX100" fmla="*/ 1617123 w 4642135"/>
              <a:gd name="connsiteY100" fmla="*/ 1124379 h 5643471"/>
              <a:gd name="connsiteX101" fmla="*/ 2123094 w 4642135"/>
              <a:gd name="connsiteY101" fmla="*/ 925450 h 5643471"/>
              <a:gd name="connsiteX102" fmla="*/ 2250666 w 4642135"/>
              <a:gd name="connsiteY102" fmla="*/ 1068160 h 5643471"/>
              <a:gd name="connsiteX103" fmla="*/ 1971735 w 4642135"/>
              <a:gd name="connsiteY103" fmla="*/ 968696 h 5643471"/>
              <a:gd name="connsiteX104" fmla="*/ 1978221 w 4642135"/>
              <a:gd name="connsiteY104" fmla="*/ 977345 h 5643471"/>
              <a:gd name="connsiteX105" fmla="*/ 2324183 w 4642135"/>
              <a:gd name="connsiteY105" fmla="*/ 1323308 h 5643471"/>
              <a:gd name="connsiteX106" fmla="*/ 2356619 w 4642135"/>
              <a:gd name="connsiteY106" fmla="*/ 1325469 h 5643471"/>
              <a:gd name="connsiteX107" fmla="*/ 2626901 w 4642135"/>
              <a:gd name="connsiteY107" fmla="*/ 1206545 h 5643471"/>
              <a:gd name="connsiteX108" fmla="*/ 2637713 w 4642135"/>
              <a:gd name="connsiteY108" fmla="*/ 1197896 h 5643471"/>
              <a:gd name="connsiteX109" fmla="*/ 2661497 w 4642135"/>
              <a:gd name="connsiteY109" fmla="*/ 1200057 h 5643471"/>
              <a:gd name="connsiteX110" fmla="*/ 2901510 w 4642135"/>
              <a:gd name="connsiteY110" fmla="*/ 1197896 h 5643471"/>
              <a:gd name="connsiteX111" fmla="*/ 2988001 w 4642135"/>
              <a:gd name="connsiteY111" fmla="*/ 1195733 h 5643471"/>
              <a:gd name="connsiteX112" fmla="*/ 2629064 w 4642135"/>
              <a:gd name="connsiteY112" fmla="*/ 1120055 h 5643471"/>
              <a:gd name="connsiteX113" fmla="*/ 2635550 w 4642135"/>
              <a:gd name="connsiteY113" fmla="*/ 1158975 h 5643471"/>
              <a:gd name="connsiteX114" fmla="*/ 2635550 w 4642135"/>
              <a:gd name="connsiteY114" fmla="*/ 1195733 h 5643471"/>
              <a:gd name="connsiteX115" fmla="*/ 2447434 w 4642135"/>
              <a:gd name="connsiteY115" fmla="*/ 1031400 h 5643471"/>
              <a:gd name="connsiteX116" fmla="*/ 2514463 w 4642135"/>
              <a:gd name="connsiteY116" fmla="*/ 1197896 h 5643471"/>
              <a:gd name="connsiteX117" fmla="*/ 2123094 w 4642135"/>
              <a:gd name="connsiteY117" fmla="*/ 925450 h 5643471"/>
              <a:gd name="connsiteX118" fmla="*/ 1716587 w 4642135"/>
              <a:gd name="connsiteY118" fmla="*/ 0 h 5643471"/>
              <a:gd name="connsiteX119" fmla="*/ 1569553 w 4642135"/>
              <a:gd name="connsiteY119" fmla="*/ 190279 h 5643471"/>
              <a:gd name="connsiteX120" fmla="*/ 1595500 w 4642135"/>
              <a:gd name="connsiteY120" fmla="*/ 170818 h 5643471"/>
              <a:gd name="connsiteX121" fmla="*/ 1887405 w 4642135"/>
              <a:gd name="connsiteY121" fmla="*/ 38921 h 5643471"/>
              <a:gd name="connsiteX122" fmla="*/ 2071199 w 4642135"/>
              <a:gd name="connsiteY122" fmla="*/ 8649 h 5643471"/>
              <a:gd name="connsiteX123" fmla="*/ 1694965 w 4642135"/>
              <a:gd name="connsiteY123" fmla="*/ 224876 h 5643471"/>
              <a:gd name="connsiteX124" fmla="*/ 1798754 w 4642135"/>
              <a:gd name="connsiteY124" fmla="*/ 188116 h 5643471"/>
              <a:gd name="connsiteX125" fmla="*/ 2315534 w 4642135"/>
              <a:gd name="connsiteY125" fmla="*/ 155683 h 5643471"/>
              <a:gd name="connsiteX126" fmla="*/ 2577170 w 4642135"/>
              <a:gd name="connsiteY126" fmla="*/ 250823 h 5643471"/>
              <a:gd name="connsiteX127" fmla="*/ 2644199 w 4642135"/>
              <a:gd name="connsiteY127" fmla="*/ 315691 h 5643471"/>
              <a:gd name="connsiteX128" fmla="*/ 2334996 w 4642135"/>
              <a:gd name="connsiteY128" fmla="*/ 242174 h 5643471"/>
              <a:gd name="connsiteX129" fmla="*/ 2019305 w 4642135"/>
              <a:gd name="connsiteY129" fmla="*/ 240010 h 5643471"/>
              <a:gd name="connsiteX130" fmla="*/ 2304724 w 4642135"/>
              <a:gd name="connsiteY130" fmla="*/ 313527 h 5643471"/>
              <a:gd name="connsiteX131" fmla="*/ 2564196 w 4642135"/>
              <a:gd name="connsiteY131" fmla="*/ 454076 h 5643471"/>
              <a:gd name="connsiteX132" fmla="*/ 1861458 w 4642135"/>
              <a:gd name="connsiteY132" fmla="*/ 287580 h 5643471"/>
              <a:gd name="connsiteX133" fmla="*/ 2337157 w 4642135"/>
              <a:gd name="connsiteY133" fmla="*/ 471374 h 5643471"/>
              <a:gd name="connsiteX134" fmla="*/ 2062550 w 4642135"/>
              <a:gd name="connsiteY134" fmla="*/ 423804 h 5643471"/>
              <a:gd name="connsiteX135" fmla="*/ 2060387 w 4642135"/>
              <a:gd name="connsiteY135" fmla="*/ 428129 h 5643471"/>
              <a:gd name="connsiteX136" fmla="*/ 2196611 w 4642135"/>
              <a:gd name="connsiteY136" fmla="*/ 490833 h 5643471"/>
              <a:gd name="connsiteX137" fmla="*/ 1854973 w 4642135"/>
              <a:gd name="connsiteY137" fmla="*/ 469211 h 5643471"/>
              <a:gd name="connsiteX138" fmla="*/ 2177149 w 4642135"/>
              <a:gd name="connsiteY138" fmla="*/ 594622 h 5643471"/>
              <a:gd name="connsiteX139" fmla="*/ 1779292 w 4642135"/>
              <a:gd name="connsiteY139" fmla="*/ 538403 h 5643471"/>
              <a:gd name="connsiteX140" fmla="*/ 1982545 w 4642135"/>
              <a:gd name="connsiteY140" fmla="*/ 657329 h 5643471"/>
              <a:gd name="connsiteX141" fmla="*/ 1595500 w 4642135"/>
              <a:gd name="connsiteY141" fmla="*/ 581649 h 5643471"/>
              <a:gd name="connsiteX142" fmla="*/ 1630097 w 4642135"/>
              <a:gd name="connsiteY142" fmla="*/ 605435 h 5643471"/>
              <a:gd name="connsiteX143" fmla="*/ 1965247 w 4642135"/>
              <a:gd name="connsiteY143" fmla="*/ 670303 h 5643471"/>
              <a:gd name="connsiteX144" fmla="*/ 2129579 w 4642135"/>
              <a:gd name="connsiteY144" fmla="*/ 683276 h 5643471"/>
              <a:gd name="connsiteX145" fmla="*/ 2458244 w 4642135"/>
              <a:gd name="connsiteY145" fmla="*/ 838960 h 5643471"/>
              <a:gd name="connsiteX146" fmla="*/ 2568521 w 4642135"/>
              <a:gd name="connsiteY146" fmla="*/ 1014102 h 5643471"/>
              <a:gd name="connsiteX147" fmla="*/ 2607442 w 4642135"/>
              <a:gd name="connsiteY147" fmla="*/ 1096268 h 5643471"/>
              <a:gd name="connsiteX148" fmla="*/ 2637713 w 4642135"/>
              <a:gd name="connsiteY148" fmla="*/ 1109242 h 5643471"/>
              <a:gd name="connsiteX149" fmla="*/ 2799882 w 4642135"/>
              <a:gd name="connsiteY149" fmla="*/ 1102756 h 5643471"/>
              <a:gd name="connsiteX150" fmla="*/ 3029083 w 4642135"/>
              <a:gd name="connsiteY150" fmla="*/ 1128704 h 5643471"/>
              <a:gd name="connsiteX151" fmla="*/ 3052869 w 4642135"/>
              <a:gd name="connsiteY151" fmla="*/ 1135189 h 5643471"/>
              <a:gd name="connsiteX152" fmla="*/ 3057193 w 4642135"/>
              <a:gd name="connsiteY152" fmla="*/ 1133028 h 5643471"/>
              <a:gd name="connsiteX153" fmla="*/ 2933943 w 4642135"/>
              <a:gd name="connsiteY153" fmla="*/ 1046537 h 5643471"/>
              <a:gd name="connsiteX154" fmla="*/ 3346937 w 4642135"/>
              <a:gd name="connsiteY154" fmla="*/ 1184923 h 5643471"/>
              <a:gd name="connsiteX155" fmla="*/ 3519919 w 4642135"/>
              <a:gd name="connsiteY155" fmla="*/ 1349255 h 5643471"/>
              <a:gd name="connsiteX156" fmla="*/ 3545866 w 4642135"/>
              <a:gd name="connsiteY156" fmla="*/ 1355741 h 5643471"/>
              <a:gd name="connsiteX157" fmla="*/ 3963183 w 4642135"/>
              <a:gd name="connsiteY157" fmla="*/ 1264925 h 5643471"/>
              <a:gd name="connsiteX158" fmla="*/ 4058322 w 4642135"/>
              <a:gd name="connsiteY158" fmla="*/ 1271413 h 5643471"/>
              <a:gd name="connsiteX159" fmla="*/ 3926425 w 4642135"/>
              <a:gd name="connsiteY159" fmla="*/ 1323308 h 5643471"/>
              <a:gd name="connsiteX160" fmla="*/ 3928586 w 4642135"/>
              <a:gd name="connsiteY160" fmla="*/ 1329793 h 5643471"/>
              <a:gd name="connsiteX161" fmla="*/ 3971832 w 4642135"/>
              <a:gd name="connsiteY161" fmla="*/ 1325469 h 5643471"/>
              <a:gd name="connsiteX162" fmla="*/ 4194547 w 4642135"/>
              <a:gd name="connsiteY162" fmla="*/ 1351416 h 5643471"/>
              <a:gd name="connsiteX163" fmla="*/ 4309146 w 4642135"/>
              <a:gd name="connsiteY163" fmla="*/ 1377363 h 5643471"/>
              <a:gd name="connsiteX164" fmla="*/ 4367528 w 4642135"/>
              <a:gd name="connsiteY164" fmla="*/ 1472503 h 5643471"/>
              <a:gd name="connsiteX165" fmla="*/ 4408610 w 4642135"/>
              <a:gd name="connsiteY165" fmla="*/ 1528722 h 5643471"/>
              <a:gd name="connsiteX166" fmla="*/ 4601053 w 4642135"/>
              <a:gd name="connsiteY166" fmla="*/ 1695218 h 5643471"/>
              <a:gd name="connsiteX167" fmla="*/ 4639974 w 4642135"/>
              <a:gd name="connsiteY167" fmla="*/ 1766572 h 5643471"/>
              <a:gd name="connsiteX168" fmla="*/ 4642135 w 4642135"/>
              <a:gd name="connsiteY168" fmla="*/ 1773059 h 5643471"/>
              <a:gd name="connsiteX169" fmla="*/ 4627000 w 4642135"/>
              <a:gd name="connsiteY169" fmla="*/ 1801168 h 5643471"/>
              <a:gd name="connsiteX170" fmla="*/ 4605378 w 4642135"/>
              <a:gd name="connsiteY170" fmla="*/ 1773059 h 5643471"/>
              <a:gd name="connsiteX171" fmla="*/ 4393475 w 4642135"/>
              <a:gd name="connsiteY171" fmla="*/ 1617376 h 5643471"/>
              <a:gd name="connsiteX172" fmla="*/ 4363204 w 4642135"/>
              <a:gd name="connsiteY172" fmla="*/ 1615213 h 5643471"/>
              <a:gd name="connsiteX173" fmla="*/ 4363204 w 4642135"/>
              <a:gd name="connsiteY173" fmla="*/ 1658458 h 5643471"/>
              <a:gd name="connsiteX174" fmla="*/ 4389151 w 4642135"/>
              <a:gd name="connsiteY174" fmla="*/ 1686569 h 5643471"/>
              <a:gd name="connsiteX175" fmla="*/ 4490776 w 4642135"/>
              <a:gd name="connsiteY175" fmla="*/ 1818466 h 5643471"/>
              <a:gd name="connsiteX176" fmla="*/ 4510238 w 4642135"/>
              <a:gd name="connsiteY176" fmla="*/ 1885497 h 5643471"/>
              <a:gd name="connsiteX177" fmla="*/ 4108056 w 4642135"/>
              <a:gd name="connsiteY177" fmla="*/ 1543859 h 5643471"/>
              <a:gd name="connsiteX178" fmla="*/ 4337256 w 4642135"/>
              <a:gd name="connsiteY178" fmla="*/ 1801168 h 5643471"/>
              <a:gd name="connsiteX179" fmla="*/ 4330768 w 4642135"/>
              <a:gd name="connsiteY179" fmla="*/ 1807656 h 5643471"/>
              <a:gd name="connsiteX180" fmla="*/ 4138328 w 4642135"/>
              <a:gd name="connsiteY180" fmla="*/ 1669271 h 5643471"/>
              <a:gd name="connsiteX181" fmla="*/ 4216169 w 4642135"/>
              <a:gd name="connsiteY181" fmla="*/ 1783870 h 5643471"/>
              <a:gd name="connsiteX182" fmla="*/ 4021565 w 4642135"/>
              <a:gd name="connsiteY182" fmla="*/ 1671432 h 5643471"/>
              <a:gd name="connsiteX183" fmla="*/ 4151301 w 4642135"/>
              <a:gd name="connsiteY183" fmla="*/ 1850901 h 5643471"/>
              <a:gd name="connsiteX184" fmla="*/ 3868043 w 4642135"/>
              <a:gd name="connsiteY184" fmla="*/ 1658458 h 5643471"/>
              <a:gd name="connsiteX185" fmla="*/ 3982644 w 4642135"/>
              <a:gd name="connsiteY185" fmla="*/ 1816305 h 5643471"/>
              <a:gd name="connsiteX186" fmla="*/ 3712360 w 4642135"/>
              <a:gd name="connsiteY186" fmla="*/ 1632511 h 5643471"/>
              <a:gd name="connsiteX187" fmla="*/ 3721009 w 4642135"/>
              <a:gd name="connsiteY187" fmla="*/ 1656297 h 5643471"/>
              <a:gd name="connsiteX188" fmla="*/ 3978320 w 4642135"/>
              <a:gd name="connsiteY188" fmla="*/ 1829278 h 5643471"/>
              <a:gd name="connsiteX189" fmla="*/ 4211845 w 4642135"/>
              <a:gd name="connsiteY189" fmla="*/ 2036856 h 5643471"/>
              <a:gd name="connsiteX190" fmla="*/ 4226979 w 4642135"/>
              <a:gd name="connsiteY190" fmla="*/ 2356872 h 5643471"/>
              <a:gd name="connsiteX191" fmla="*/ 4203196 w 4642135"/>
              <a:gd name="connsiteY191" fmla="*/ 2393629 h 5643471"/>
              <a:gd name="connsiteX192" fmla="*/ 4185898 w 4642135"/>
              <a:gd name="connsiteY192" fmla="*/ 2359033 h 5643471"/>
              <a:gd name="connsiteX193" fmla="*/ 4142652 w 4642135"/>
              <a:gd name="connsiteY193" fmla="*/ 2233621 h 5643471"/>
              <a:gd name="connsiteX194" fmla="*/ 4101568 w 4642135"/>
              <a:gd name="connsiteY194" fmla="*/ 2365521 h 5643471"/>
              <a:gd name="connsiteX195" fmla="*/ 3932911 w 4642135"/>
              <a:gd name="connsiteY195" fmla="*/ 2019558 h 5643471"/>
              <a:gd name="connsiteX196" fmla="*/ 3961022 w 4642135"/>
              <a:gd name="connsiteY196" fmla="*/ 2181727 h 5643471"/>
              <a:gd name="connsiteX197" fmla="*/ 3792365 w 4642135"/>
              <a:gd name="connsiteY197" fmla="*/ 2021719 h 5643471"/>
              <a:gd name="connsiteX198" fmla="*/ 3883180 w 4642135"/>
              <a:gd name="connsiteY198" fmla="*/ 2304977 h 5643471"/>
              <a:gd name="connsiteX199" fmla="*/ 3876692 w 4642135"/>
              <a:gd name="connsiteY199" fmla="*/ 2607695 h 5643471"/>
              <a:gd name="connsiteX200" fmla="*/ 3826961 w 4642135"/>
              <a:gd name="connsiteY200" fmla="*/ 2495257 h 5643471"/>
              <a:gd name="connsiteX201" fmla="*/ 3792365 w 4642135"/>
              <a:gd name="connsiteY201" fmla="*/ 2730943 h 5643471"/>
              <a:gd name="connsiteX202" fmla="*/ 3749119 w 4642135"/>
              <a:gd name="connsiteY202" fmla="*/ 2544988 h 5643471"/>
              <a:gd name="connsiteX203" fmla="*/ 3628032 w 4642135"/>
              <a:gd name="connsiteY203" fmla="*/ 2823922 h 5643471"/>
              <a:gd name="connsiteX204" fmla="*/ 3714523 w 4642135"/>
              <a:gd name="connsiteY204" fmla="*/ 2393629 h 5643471"/>
              <a:gd name="connsiteX205" fmla="*/ 3705874 w 4642135"/>
              <a:gd name="connsiteY205" fmla="*/ 2389305 h 5643471"/>
              <a:gd name="connsiteX206" fmla="*/ 3582623 w 4642135"/>
              <a:gd name="connsiteY206" fmla="*/ 2635803 h 5643471"/>
              <a:gd name="connsiteX207" fmla="*/ 3623708 w 4642135"/>
              <a:gd name="connsiteY207" fmla="*/ 2441199 h 5643471"/>
              <a:gd name="connsiteX208" fmla="*/ 3561001 w 4642135"/>
              <a:gd name="connsiteY208" fmla="*/ 2495257 h 5643471"/>
              <a:gd name="connsiteX209" fmla="*/ 3541542 w 4642135"/>
              <a:gd name="connsiteY209" fmla="*/ 2512555 h 5643471"/>
              <a:gd name="connsiteX210" fmla="*/ 3532892 w 4642135"/>
              <a:gd name="connsiteY210" fmla="*/ 2488769 h 5643471"/>
              <a:gd name="connsiteX211" fmla="*/ 3543703 w 4642135"/>
              <a:gd name="connsiteY211" fmla="*/ 2324437 h 5643471"/>
              <a:gd name="connsiteX212" fmla="*/ 3496133 w 4642135"/>
              <a:gd name="connsiteY212" fmla="*/ 2391468 h 5643471"/>
              <a:gd name="connsiteX213" fmla="*/ 3476673 w 4642135"/>
              <a:gd name="connsiteY213" fmla="*/ 2408766 h 5643471"/>
              <a:gd name="connsiteX214" fmla="*/ 3474510 w 4642135"/>
              <a:gd name="connsiteY214" fmla="*/ 2382819 h 5643471"/>
              <a:gd name="connsiteX215" fmla="*/ 3483159 w 4642135"/>
              <a:gd name="connsiteY215" fmla="*/ 2276867 h 5643471"/>
              <a:gd name="connsiteX216" fmla="*/ 3478835 w 4642135"/>
              <a:gd name="connsiteY216" fmla="*/ 2268218 h 5643471"/>
              <a:gd name="connsiteX217" fmla="*/ 3455051 w 4642135"/>
              <a:gd name="connsiteY217" fmla="*/ 2285516 h 5643471"/>
              <a:gd name="connsiteX218" fmla="*/ 3450726 w 4642135"/>
              <a:gd name="connsiteY218" fmla="*/ 2032532 h 5643471"/>
              <a:gd name="connsiteX219" fmla="*/ 3405318 w 4642135"/>
              <a:gd name="connsiteY219" fmla="*/ 2207674 h 5643471"/>
              <a:gd name="connsiteX220" fmla="*/ 3394507 w 4642135"/>
              <a:gd name="connsiteY220" fmla="*/ 2054154 h 5643471"/>
              <a:gd name="connsiteX221" fmla="*/ 3385858 w 4642135"/>
              <a:gd name="connsiteY221" fmla="*/ 2054154 h 5643471"/>
              <a:gd name="connsiteX222" fmla="*/ 3381534 w 4642135"/>
              <a:gd name="connsiteY222" fmla="*/ 2077938 h 5643471"/>
              <a:gd name="connsiteX223" fmla="*/ 3344774 w 4642135"/>
              <a:gd name="connsiteY223" fmla="*/ 2501743 h 5643471"/>
              <a:gd name="connsiteX224" fmla="*/ 3282069 w 4642135"/>
              <a:gd name="connsiteY224" fmla="*/ 3401246 h 5643471"/>
              <a:gd name="connsiteX225" fmla="*/ 3102600 w 4642135"/>
              <a:gd name="connsiteY225" fmla="*/ 4380755 h 5643471"/>
              <a:gd name="connsiteX226" fmla="*/ 3096114 w 4642135"/>
              <a:gd name="connsiteY226" fmla="*/ 4439135 h 5643471"/>
              <a:gd name="connsiteX227" fmla="*/ 3204228 w 4642135"/>
              <a:gd name="connsiteY227" fmla="*/ 5148359 h 5643471"/>
              <a:gd name="connsiteX228" fmla="*/ 3265706 w 4642135"/>
              <a:gd name="connsiteY228" fmla="*/ 5622240 h 5643471"/>
              <a:gd name="connsiteX229" fmla="*/ 2888326 w 4642135"/>
              <a:gd name="connsiteY229" fmla="*/ 5626736 h 5643471"/>
              <a:gd name="connsiteX230" fmla="*/ 2888241 w 4642135"/>
              <a:gd name="connsiteY230" fmla="*/ 4979826 h 5643471"/>
              <a:gd name="connsiteX231" fmla="*/ 2654078 w 4642135"/>
              <a:gd name="connsiteY231" fmla="*/ 5624022 h 5643471"/>
              <a:gd name="connsiteX232" fmla="*/ 2305744 w 4642135"/>
              <a:gd name="connsiteY232" fmla="*/ 5625924 h 5643471"/>
              <a:gd name="connsiteX233" fmla="*/ 2700418 w 4642135"/>
              <a:gd name="connsiteY233" fmla="*/ 4800235 h 5643471"/>
              <a:gd name="connsiteX234" fmla="*/ 2851777 w 4642135"/>
              <a:gd name="connsiteY234" fmla="*/ 4454272 h 5643471"/>
              <a:gd name="connsiteX235" fmla="*/ 2856101 w 4642135"/>
              <a:gd name="connsiteY235" fmla="*/ 4395889 h 5643471"/>
              <a:gd name="connsiteX236" fmla="*/ 2581495 w 4642135"/>
              <a:gd name="connsiteY236" fmla="*/ 3515847 h 5643471"/>
              <a:gd name="connsiteX237" fmla="*/ 1854973 w 4642135"/>
              <a:gd name="connsiteY237" fmla="*/ 2006584 h 5643471"/>
              <a:gd name="connsiteX238" fmla="*/ 1502522 w 4642135"/>
              <a:gd name="connsiteY238" fmla="*/ 1258440 h 5643471"/>
              <a:gd name="connsiteX239" fmla="*/ 1489548 w 4642135"/>
              <a:gd name="connsiteY239" fmla="*/ 1228168 h 5643471"/>
              <a:gd name="connsiteX240" fmla="*/ 1485224 w 4642135"/>
              <a:gd name="connsiteY240" fmla="*/ 1273574 h 5643471"/>
              <a:gd name="connsiteX241" fmla="*/ 1379274 w 4642135"/>
              <a:gd name="connsiteY241" fmla="*/ 1068160 h 5643471"/>
              <a:gd name="connsiteX242" fmla="*/ 1476574 w 4642135"/>
              <a:gd name="connsiteY242" fmla="*/ 1392500 h 5643471"/>
              <a:gd name="connsiteX243" fmla="*/ 1426843 w 4642135"/>
              <a:gd name="connsiteY243" fmla="*/ 1366553 h 5643471"/>
              <a:gd name="connsiteX244" fmla="*/ 1498197 w 4642135"/>
              <a:gd name="connsiteY244" fmla="*/ 1535210 h 5643471"/>
              <a:gd name="connsiteX245" fmla="*/ 1487387 w 4642135"/>
              <a:gd name="connsiteY245" fmla="*/ 1539535 h 5643471"/>
              <a:gd name="connsiteX246" fmla="*/ 1405221 w 4642135"/>
              <a:gd name="connsiteY246" fmla="*/ 1457368 h 5643471"/>
              <a:gd name="connsiteX247" fmla="*/ 1398733 w 4642135"/>
              <a:gd name="connsiteY247" fmla="*/ 1461693 h 5643471"/>
              <a:gd name="connsiteX248" fmla="*/ 1465764 w 4642135"/>
              <a:gd name="connsiteY248" fmla="*/ 1649809 h 5643471"/>
              <a:gd name="connsiteX249" fmla="*/ 1470089 w 4642135"/>
              <a:gd name="connsiteY249" fmla="*/ 1682244 h 5643471"/>
              <a:gd name="connsiteX250" fmla="*/ 1441978 w 4642135"/>
              <a:gd name="connsiteY250" fmla="*/ 1669271 h 5643471"/>
              <a:gd name="connsiteX251" fmla="*/ 1364137 w 4642135"/>
              <a:gd name="connsiteY251" fmla="*/ 1626025 h 5643471"/>
              <a:gd name="connsiteX252" fmla="*/ 1472250 w 4642135"/>
              <a:gd name="connsiteY252" fmla="*/ 1820629 h 5643471"/>
              <a:gd name="connsiteX253" fmla="*/ 1480899 w 4642135"/>
              <a:gd name="connsiteY253" fmla="*/ 1855226 h 5643471"/>
              <a:gd name="connsiteX254" fmla="*/ 1450627 w 4642135"/>
              <a:gd name="connsiteY254" fmla="*/ 1844413 h 5643471"/>
              <a:gd name="connsiteX255" fmla="*/ 1301432 w 4642135"/>
              <a:gd name="connsiteY255" fmla="*/ 1693054 h 5643471"/>
              <a:gd name="connsiteX256" fmla="*/ 1262511 w 4642135"/>
              <a:gd name="connsiteY256" fmla="*/ 1641160 h 5643471"/>
              <a:gd name="connsiteX257" fmla="*/ 1498197 w 4642135"/>
              <a:gd name="connsiteY257" fmla="*/ 2095236 h 5643471"/>
              <a:gd name="connsiteX258" fmla="*/ 1305756 w 4642135"/>
              <a:gd name="connsiteY258" fmla="*/ 1857387 h 5643471"/>
              <a:gd name="connsiteX259" fmla="*/ 1264672 w 4642135"/>
              <a:gd name="connsiteY259" fmla="*/ 1775221 h 5643471"/>
              <a:gd name="connsiteX260" fmla="*/ 1281970 w 4642135"/>
              <a:gd name="connsiteY260" fmla="*/ 2002260 h 5643471"/>
              <a:gd name="connsiteX261" fmla="*/ 1154398 w 4642135"/>
              <a:gd name="connsiteY261" fmla="*/ 1738463 h 5643471"/>
              <a:gd name="connsiteX262" fmla="*/ 1141424 w 4642135"/>
              <a:gd name="connsiteY262" fmla="*/ 1876848 h 5643471"/>
              <a:gd name="connsiteX263" fmla="*/ 1007363 w 4642135"/>
              <a:gd name="connsiteY263" fmla="*/ 1150326 h 5643471"/>
              <a:gd name="connsiteX264" fmla="*/ 955469 w 4642135"/>
              <a:gd name="connsiteY264" fmla="*/ 1219519 h 5643471"/>
              <a:gd name="connsiteX265" fmla="*/ 923034 w 4642135"/>
              <a:gd name="connsiteY265" fmla="*/ 1295197 h 5643471"/>
              <a:gd name="connsiteX266" fmla="*/ 886276 w 4642135"/>
              <a:gd name="connsiteY266" fmla="*/ 1403311 h 5643471"/>
              <a:gd name="connsiteX267" fmla="*/ 860329 w 4642135"/>
              <a:gd name="connsiteY267" fmla="*/ 1213031 h 5643471"/>
              <a:gd name="connsiteX268" fmla="*/ 806271 w 4642135"/>
              <a:gd name="connsiteY268" fmla="*/ 1669271 h 5643471"/>
              <a:gd name="connsiteX269" fmla="*/ 713295 w 4642135"/>
              <a:gd name="connsiteY269" fmla="*/ 1511424 h 5643471"/>
              <a:gd name="connsiteX270" fmla="*/ 713295 w 4642135"/>
              <a:gd name="connsiteY270" fmla="*/ 1693054 h 5643471"/>
              <a:gd name="connsiteX271" fmla="*/ 704646 w 4642135"/>
              <a:gd name="connsiteY271" fmla="*/ 1719002 h 5643471"/>
              <a:gd name="connsiteX272" fmla="*/ 678699 w 4642135"/>
              <a:gd name="connsiteY272" fmla="*/ 1697379 h 5643471"/>
              <a:gd name="connsiteX273" fmla="*/ 603018 w 4642135"/>
              <a:gd name="connsiteY273" fmla="*/ 1567643 h 5643471"/>
              <a:gd name="connsiteX274" fmla="*/ 568422 w 4642135"/>
              <a:gd name="connsiteY274" fmla="*/ 1468179 h 5643471"/>
              <a:gd name="connsiteX275" fmla="*/ 752216 w 4642135"/>
              <a:gd name="connsiteY275" fmla="*/ 960047 h 5643471"/>
              <a:gd name="connsiteX276" fmla="*/ 920873 w 4642135"/>
              <a:gd name="connsiteY276" fmla="*/ 735171 h 5643471"/>
              <a:gd name="connsiteX277" fmla="*/ 953306 w 4642135"/>
              <a:gd name="connsiteY277" fmla="*/ 683276 h 5643471"/>
              <a:gd name="connsiteX278" fmla="*/ 959793 w 4642135"/>
              <a:gd name="connsiteY278" fmla="*/ 663815 h 5643471"/>
              <a:gd name="connsiteX279" fmla="*/ 942495 w 4642135"/>
              <a:gd name="connsiteY279" fmla="*/ 672464 h 5643471"/>
              <a:gd name="connsiteX280" fmla="*/ 747891 w 4642135"/>
              <a:gd name="connsiteY280" fmla="*/ 938424 h 5643471"/>
              <a:gd name="connsiteX281" fmla="*/ 728430 w 4642135"/>
              <a:gd name="connsiteY281" fmla="*/ 955722 h 5643471"/>
              <a:gd name="connsiteX282" fmla="*/ 817084 w 4642135"/>
              <a:gd name="connsiteY282" fmla="*/ 711385 h 5643471"/>
              <a:gd name="connsiteX283" fmla="*/ 548963 w 4642135"/>
              <a:gd name="connsiteY283" fmla="*/ 1040049 h 5643471"/>
              <a:gd name="connsiteX284" fmla="*/ 672211 w 4642135"/>
              <a:gd name="connsiteY284" fmla="*/ 750306 h 5643471"/>
              <a:gd name="connsiteX285" fmla="*/ 460308 w 4642135"/>
              <a:gd name="connsiteY285" fmla="*/ 979506 h 5643471"/>
              <a:gd name="connsiteX286" fmla="*/ 492744 w 4642135"/>
              <a:gd name="connsiteY286" fmla="*/ 838960 h 5643471"/>
              <a:gd name="connsiteX287" fmla="*/ 345709 w 4642135"/>
              <a:gd name="connsiteY287" fmla="*/ 1046537 h 5643471"/>
              <a:gd name="connsiteX288" fmla="*/ 542475 w 4642135"/>
              <a:gd name="connsiteY288" fmla="*/ 609759 h 5643471"/>
              <a:gd name="connsiteX289" fmla="*/ 466796 w 4642135"/>
              <a:gd name="connsiteY289" fmla="*/ 687601 h 5643471"/>
              <a:gd name="connsiteX290" fmla="*/ 198675 w 4642135"/>
              <a:gd name="connsiteY290" fmla="*/ 1143838 h 5643471"/>
              <a:gd name="connsiteX291" fmla="*/ 172728 w 4642135"/>
              <a:gd name="connsiteY291" fmla="*/ 1176274 h 5643471"/>
              <a:gd name="connsiteX292" fmla="*/ 270029 w 4642135"/>
              <a:gd name="connsiteY292" fmla="*/ 880042 h 5643471"/>
              <a:gd name="connsiteX293" fmla="*/ 449498 w 4642135"/>
              <a:gd name="connsiteY293" fmla="*/ 629219 h 5643471"/>
              <a:gd name="connsiteX294" fmla="*/ 200836 w 4642135"/>
              <a:gd name="connsiteY294" fmla="*/ 849770 h 5643471"/>
              <a:gd name="connsiteX295" fmla="*/ 14881 w 4642135"/>
              <a:gd name="connsiteY295" fmla="*/ 1128704 h 5643471"/>
              <a:gd name="connsiteX296" fmla="*/ 6232 w 4642135"/>
              <a:gd name="connsiteY296" fmla="*/ 1046537 h 5643471"/>
              <a:gd name="connsiteX297" fmla="*/ 32179 w 4642135"/>
              <a:gd name="connsiteY297" fmla="*/ 973020 h 5643471"/>
              <a:gd name="connsiteX298" fmla="*/ 512203 w 4642135"/>
              <a:gd name="connsiteY298" fmla="*/ 501646 h 5643471"/>
              <a:gd name="connsiteX299" fmla="*/ 594369 w 4642135"/>
              <a:gd name="connsiteY299" fmla="*/ 467050 h 5643471"/>
              <a:gd name="connsiteX300" fmla="*/ 168403 w 4642135"/>
              <a:gd name="connsiteY300" fmla="*/ 557865 h 5643471"/>
              <a:gd name="connsiteX301" fmla="*/ 272192 w 4642135"/>
              <a:gd name="connsiteY301" fmla="*/ 488672 h 5643471"/>
              <a:gd name="connsiteX302" fmla="*/ 391116 w 4642135"/>
              <a:gd name="connsiteY302" fmla="*/ 412992 h 5643471"/>
              <a:gd name="connsiteX303" fmla="*/ 525176 w 4642135"/>
              <a:gd name="connsiteY303" fmla="*/ 378396 h 5643471"/>
              <a:gd name="connsiteX304" fmla="*/ 661401 w 4642135"/>
              <a:gd name="connsiteY304" fmla="*/ 363261 h 5643471"/>
              <a:gd name="connsiteX305" fmla="*/ 434361 w 4642135"/>
              <a:gd name="connsiteY305" fmla="*/ 324340 h 5643471"/>
              <a:gd name="connsiteX306" fmla="*/ 507878 w 4642135"/>
              <a:gd name="connsiteY306" fmla="*/ 313527 h 5643471"/>
              <a:gd name="connsiteX307" fmla="*/ 507878 w 4642135"/>
              <a:gd name="connsiteY307" fmla="*/ 309203 h 5643471"/>
              <a:gd name="connsiteX308" fmla="*/ 417063 w 4642135"/>
              <a:gd name="connsiteY308" fmla="*/ 309203 h 5643471"/>
              <a:gd name="connsiteX309" fmla="*/ 881952 w 4642135"/>
              <a:gd name="connsiteY309" fmla="*/ 276770 h 5643471"/>
              <a:gd name="connsiteX310" fmla="*/ 1067907 w 4642135"/>
              <a:gd name="connsiteY310" fmla="*/ 298393 h 5643471"/>
              <a:gd name="connsiteX311" fmla="*/ 1223590 w 4642135"/>
              <a:gd name="connsiteY311" fmla="*/ 371910 h 5643471"/>
              <a:gd name="connsiteX312" fmla="*/ 1258187 w 4642135"/>
              <a:gd name="connsiteY312" fmla="*/ 367585 h 5643471"/>
              <a:gd name="connsiteX313" fmla="*/ 1640907 w 4642135"/>
              <a:gd name="connsiteY313" fmla="*/ 30271 h 5643471"/>
              <a:gd name="connsiteX314" fmla="*/ 1716587 w 4642135"/>
              <a:gd name="connsiteY314" fmla="*/ 0 h 5643471"/>
              <a:gd name="connsiteX0" fmla="*/ 3186930 w 4642135"/>
              <a:gd name="connsiteY0" fmla="*/ 1466017 h 5643471"/>
              <a:gd name="connsiteX1" fmla="*/ 3148009 w 4642135"/>
              <a:gd name="connsiteY1" fmla="*/ 1468179 h 5643471"/>
              <a:gd name="connsiteX2" fmla="*/ 2860426 w 4642135"/>
              <a:gd name="connsiteY2" fmla="*/ 1591429 h 5643471"/>
              <a:gd name="connsiteX3" fmla="*/ 2899347 w 4642135"/>
              <a:gd name="connsiteY3" fmla="*/ 1589266 h 5643471"/>
              <a:gd name="connsiteX4" fmla="*/ 3115574 w 4642135"/>
              <a:gd name="connsiteY4" fmla="*/ 1498450 h 5643471"/>
              <a:gd name="connsiteX5" fmla="*/ 3186930 w 4642135"/>
              <a:gd name="connsiteY5" fmla="*/ 1466017 h 5643471"/>
              <a:gd name="connsiteX6" fmla="*/ 2717716 w 4642135"/>
              <a:gd name="connsiteY6" fmla="*/ 1269250 h 5643471"/>
              <a:gd name="connsiteX7" fmla="*/ 2419323 w 4642135"/>
              <a:gd name="connsiteY7" fmla="*/ 1353579 h 5643471"/>
              <a:gd name="connsiteX8" fmla="*/ 2395539 w 4642135"/>
              <a:gd name="connsiteY8" fmla="*/ 1433582 h 5643471"/>
              <a:gd name="connsiteX9" fmla="*/ 2423648 w 4642135"/>
              <a:gd name="connsiteY9" fmla="*/ 1440070 h 5643471"/>
              <a:gd name="connsiteX10" fmla="*/ 2739339 w 4642135"/>
              <a:gd name="connsiteY10" fmla="*/ 1269250 h 5643471"/>
              <a:gd name="connsiteX11" fmla="*/ 2717716 w 4642135"/>
              <a:gd name="connsiteY11" fmla="*/ 1269250 h 5643471"/>
              <a:gd name="connsiteX12" fmla="*/ 1617123 w 4642135"/>
              <a:gd name="connsiteY12" fmla="*/ 1124379 h 5643471"/>
              <a:gd name="connsiteX13" fmla="*/ 1727398 w 4642135"/>
              <a:gd name="connsiteY13" fmla="*/ 1366553 h 5643471"/>
              <a:gd name="connsiteX14" fmla="*/ 1591176 w 4642135"/>
              <a:gd name="connsiteY14" fmla="*/ 1202221 h 5643471"/>
              <a:gd name="connsiteX15" fmla="*/ 1790104 w 4642135"/>
              <a:gd name="connsiteY15" fmla="*/ 1569806 h 5643471"/>
              <a:gd name="connsiteX16" fmla="*/ 2466893 w 4642135"/>
              <a:gd name="connsiteY16" fmla="*/ 2756890 h 5643471"/>
              <a:gd name="connsiteX17" fmla="*/ 2985838 w 4642135"/>
              <a:gd name="connsiteY17" fmla="*/ 3935327 h 5643471"/>
              <a:gd name="connsiteX18" fmla="*/ 2994487 w 4642135"/>
              <a:gd name="connsiteY18" fmla="*/ 3943976 h 5643471"/>
              <a:gd name="connsiteX19" fmla="*/ 2998811 w 4642135"/>
              <a:gd name="connsiteY19" fmla="*/ 3928839 h 5643471"/>
              <a:gd name="connsiteX20" fmla="*/ 3189091 w 4642135"/>
              <a:gd name="connsiteY20" fmla="*/ 2752566 h 5643471"/>
              <a:gd name="connsiteX21" fmla="*/ 3282069 w 4642135"/>
              <a:gd name="connsiteY21" fmla="*/ 2123347 h 5643471"/>
              <a:gd name="connsiteX22" fmla="*/ 3295043 w 4642135"/>
              <a:gd name="connsiteY22" fmla="*/ 2045505 h 5643471"/>
              <a:gd name="connsiteX23" fmla="*/ 3266932 w 4642135"/>
              <a:gd name="connsiteY23" fmla="*/ 2071452 h 5643471"/>
              <a:gd name="connsiteX24" fmla="*/ 3301529 w 4642135"/>
              <a:gd name="connsiteY24" fmla="*/ 1881173 h 5643471"/>
              <a:gd name="connsiteX25" fmla="*/ 3212877 w 4642135"/>
              <a:gd name="connsiteY25" fmla="*/ 2151455 h 5643471"/>
              <a:gd name="connsiteX26" fmla="*/ 3182605 w 4642135"/>
              <a:gd name="connsiteY26" fmla="*/ 2101724 h 5643471"/>
              <a:gd name="connsiteX27" fmla="*/ 3154494 w 4642135"/>
              <a:gd name="connsiteY27" fmla="*/ 2231460 h 5643471"/>
              <a:gd name="connsiteX28" fmla="*/ 3128547 w 4642135"/>
              <a:gd name="connsiteY28" fmla="*/ 2170917 h 5643471"/>
              <a:gd name="connsiteX29" fmla="*/ 3115574 w 4642135"/>
              <a:gd name="connsiteY29" fmla="*/ 2151455 h 5643471"/>
              <a:gd name="connsiteX30" fmla="*/ 3102600 w 4642135"/>
              <a:gd name="connsiteY30" fmla="*/ 2173078 h 5643471"/>
              <a:gd name="connsiteX31" fmla="*/ 3059355 w 4642135"/>
              <a:gd name="connsiteY31" fmla="*/ 2341735 h 5643471"/>
              <a:gd name="connsiteX32" fmla="*/ 2998811 w 4642135"/>
              <a:gd name="connsiteY32" fmla="*/ 2261732 h 5643471"/>
              <a:gd name="connsiteX33" fmla="*/ 2983676 w 4642135"/>
              <a:gd name="connsiteY33" fmla="*/ 2436875 h 5643471"/>
              <a:gd name="connsiteX34" fmla="*/ 2975027 w 4642135"/>
              <a:gd name="connsiteY34" fmla="*/ 2460661 h 5643471"/>
              <a:gd name="connsiteX35" fmla="*/ 2955566 w 4642135"/>
              <a:gd name="connsiteY35" fmla="*/ 2439038 h 5643471"/>
              <a:gd name="connsiteX36" fmla="*/ 2933943 w 4642135"/>
              <a:gd name="connsiteY36" fmla="*/ 2367682 h 5643471"/>
              <a:gd name="connsiteX37" fmla="*/ 2918808 w 4642135"/>
              <a:gd name="connsiteY37" fmla="*/ 2287679 h 5643471"/>
              <a:gd name="connsiteX38" fmla="*/ 2871238 w 4642135"/>
              <a:gd name="connsiteY38" fmla="*/ 2633642 h 5643471"/>
              <a:gd name="connsiteX39" fmla="*/ 2840967 w 4642135"/>
              <a:gd name="connsiteY39" fmla="*/ 2590397 h 5643471"/>
              <a:gd name="connsiteX40" fmla="*/ 2840967 w 4642135"/>
              <a:gd name="connsiteY40" fmla="*/ 2423901 h 5643471"/>
              <a:gd name="connsiteX41" fmla="*/ 2851777 w 4642135"/>
              <a:gd name="connsiteY41" fmla="*/ 2333086 h 5643471"/>
              <a:gd name="connsiteX42" fmla="*/ 2752313 w 4642135"/>
              <a:gd name="connsiteY42" fmla="*/ 2486608 h 5643471"/>
              <a:gd name="connsiteX43" fmla="*/ 2782584 w 4642135"/>
              <a:gd name="connsiteY43" fmla="*/ 2283355 h 5643471"/>
              <a:gd name="connsiteX44" fmla="*/ 2698257 w 4642135"/>
              <a:gd name="connsiteY44" fmla="*/ 2365521 h 5643471"/>
              <a:gd name="connsiteX45" fmla="*/ 2990162 w 4642135"/>
              <a:gd name="connsiteY45" fmla="*/ 1790358 h 5643471"/>
              <a:gd name="connsiteX46" fmla="*/ 2912320 w 4642135"/>
              <a:gd name="connsiteY46" fmla="*/ 1840089 h 5643471"/>
              <a:gd name="connsiteX47" fmla="*/ 2819344 w 4642135"/>
              <a:gd name="connsiteY47" fmla="*/ 1891983 h 5643471"/>
              <a:gd name="connsiteX48" fmla="*/ 2758800 w 4642135"/>
              <a:gd name="connsiteY48" fmla="*/ 1941716 h 5643471"/>
              <a:gd name="connsiteX49" fmla="*/ 2830154 w 4642135"/>
              <a:gd name="connsiteY49" fmla="*/ 1788194 h 5643471"/>
              <a:gd name="connsiteX50" fmla="*/ 2795558 w 4642135"/>
              <a:gd name="connsiteY50" fmla="*/ 1818466 h 5643471"/>
              <a:gd name="connsiteX51" fmla="*/ 2570682 w 4642135"/>
              <a:gd name="connsiteY51" fmla="*/ 2086587 h 5643471"/>
              <a:gd name="connsiteX52" fmla="*/ 2549059 w 4642135"/>
              <a:gd name="connsiteY52" fmla="*/ 2101724 h 5643471"/>
              <a:gd name="connsiteX53" fmla="*/ 2540410 w 4642135"/>
              <a:gd name="connsiteY53" fmla="*/ 2075777 h 5643471"/>
              <a:gd name="connsiteX54" fmla="*/ 2557708 w 4642135"/>
              <a:gd name="connsiteY54" fmla="*/ 1963339 h 5643471"/>
              <a:gd name="connsiteX55" fmla="*/ 2469057 w 4642135"/>
              <a:gd name="connsiteY55" fmla="*/ 2086587 h 5643471"/>
              <a:gd name="connsiteX56" fmla="*/ 2447434 w 4642135"/>
              <a:gd name="connsiteY56" fmla="*/ 2106049 h 5643471"/>
              <a:gd name="connsiteX57" fmla="*/ 2438785 w 4642135"/>
              <a:gd name="connsiteY57" fmla="*/ 2073614 h 5643471"/>
              <a:gd name="connsiteX58" fmla="*/ 2449595 w 4642135"/>
              <a:gd name="connsiteY58" fmla="*/ 1969825 h 5643471"/>
              <a:gd name="connsiteX59" fmla="*/ 2471218 w 4642135"/>
              <a:gd name="connsiteY59" fmla="*/ 1876848 h 5643471"/>
              <a:gd name="connsiteX60" fmla="*/ 2830154 w 4642135"/>
              <a:gd name="connsiteY60" fmla="*/ 1602239 h 5643471"/>
              <a:gd name="connsiteX61" fmla="*/ 2858265 w 4642135"/>
              <a:gd name="connsiteY61" fmla="*/ 1587104 h 5643471"/>
              <a:gd name="connsiteX62" fmla="*/ 2851777 w 4642135"/>
              <a:gd name="connsiteY62" fmla="*/ 1589266 h 5643471"/>
              <a:gd name="connsiteX63" fmla="*/ 2849616 w 4642135"/>
              <a:gd name="connsiteY63" fmla="*/ 1587104 h 5643471"/>
              <a:gd name="connsiteX64" fmla="*/ 2869075 w 4642135"/>
              <a:gd name="connsiteY64" fmla="*/ 1567643 h 5643471"/>
              <a:gd name="connsiteX65" fmla="*/ 3039895 w 4642135"/>
              <a:gd name="connsiteY65" fmla="*/ 1437907 h 5643471"/>
              <a:gd name="connsiteX66" fmla="*/ 2676634 w 4642135"/>
              <a:gd name="connsiteY66" fmla="*/ 1584941 h 5643471"/>
              <a:gd name="connsiteX67" fmla="*/ 2920969 w 4642135"/>
              <a:gd name="connsiteY67" fmla="*/ 1418448 h 5643471"/>
              <a:gd name="connsiteX68" fmla="*/ 2631226 w 4642135"/>
              <a:gd name="connsiteY68" fmla="*/ 1507099 h 5643471"/>
              <a:gd name="connsiteX69" fmla="*/ 2726365 w 4642135"/>
              <a:gd name="connsiteY69" fmla="*/ 1424933 h 5643471"/>
              <a:gd name="connsiteX70" fmla="*/ 2510139 w 4642135"/>
              <a:gd name="connsiteY70" fmla="*/ 1511424 h 5643471"/>
              <a:gd name="connsiteX71" fmla="*/ 2856101 w 4642135"/>
              <a:gd name="connsiteY71" fmla="*/ 1286548 h 5643471"/>
              <a:gd name="connsiteX72" fmla="*/ 2797721 w 4642135"/>
              <a:gd name="connsiteY72" fmla="*/ 1301685 h 5643471"/>
              <a:gd name="connsiteX73" fmla="*/ 2475542 w 4642135"/>
              <a:gd name="connsiteY73" fmla="*/ 1463854 h 5643471"/>
              <a:gd name="connsiteX74" fmla="*/ 2440946 w 4642135"/>
              <a:gd name="connsiteY74" fmla="*/ 1543859 h 5643471"/>
              <a:gd name="connsiteX75" fmla="*/ 2440946 w 4642135"/>
              <a:gd name="connsiteY75" fmla="*/ 1558994 h 5643471"/>
              <a:gd name="connsiteX76" fmla="*/ 2404189 w 4642135"/>
              <a:gd name="connsiteY76" fmla="*/ 1535210 h 5643471"/>
              <a:gd name="connsiteX77" fmla="*/ 2358780 w 4642135"/>
              <a:gd name="connsiteY77" fmla="*/ 1528722 h 5643471"/>
              <a:gd name="connsiteX78" fmla="*/ 2365268 w 4642135"/>
              <a:gd name="connsiteY78" fmla="*/ 1567643 h 5643471"/>
              <a:gd name="connsiteX79" fmla="*/ 2447434 w 4642135"/>
              <a:gd name="connsiteY79" fmla="*/ 1727651 h 5643471"/>
              <a:gd name="connsiteX80" fmla="*/ 2291751 w 4642135"/>
              <a:gd name="connsiteY80" fmla="*/ 1563318 h 5643471"/>
              <a:gd name="connsiteX81" fmla="*/ 2302561 w 4642135"/>
              <a:gd name="connsiteY81" fmla="*/ 1597915 h 5643471"/>
              <a:gd name="connsiteX82" fmla="*/ 2378241 w 4642135"/>
              <a:gd name="connsiteY82" fmla="*/ 1811980 h 5643471"/>
              <a:gd name="connsiteX83" fmla="*/ 2380402 w 4642135"/>
              <a:gd name="connsiteY83" fmla="*/ 1926579 h 5643471"/>
              <a:gd name="connsiteX84" fmla="*/ 2369592 w 4642135"/>
              <a:gd name="connsiteY84" fmla="*/ 1928743 h 5643471"/>
              <a:gd name="connsiteX85" fmla="*/ 2172825 w 4642135"/>
              <a:gd name="connsiteY85" fmla="*/ 1466017 h 5643471"/>
              <a:gd name="connsiteX86" fmla="*/ 2183637 w 4642135"/>
              <a:gd name="connsiteY86" fmla="*/ 1515748 h 5643471"/>
              <a:gd name="connsiteX87" fmla="*/ 2211746 w 4642135"/>
              <a:gd name="connsiteY87" fmla="*/ 1699542 h 5643471"/>
              <a:gd name="connsiteX88" fmla="*/ 2198772 w 4642135"/>
              <a:gd name="connsiteY88" fmla="*/ 1749273 h 5643471"/>
              <a:gd name="connsiteX89" fmla="*/ 2170664 w 4642135"/>
              <a:gd name="connsiteY89" fmla="*/ 1706028 h 5643471"/>
              <a:gd name="connsiteX90" fmla="*/ 2090659 w 4642135"/>
              <a:gd name="connsiteY90" fmla="*/ 1526561 h 5643471"/>
              <a:gd name="connsiteX91" fmla="*/ 2056062 w 4642135"/>
              <a:gd name="connsiteY91" fmla="*/ 1626025 h 5643471"/>
              <a:gd name="connsiteX92" fmla="*/ 1930651 w 4642135"/>
              <a:gd name="connsiteY92" fmla="*/ 1420609 h 5643471"/>
              <a:gd name="connsiteX93" fmla="*/ 1930651 w 4642135"/>
              <a:gd name="connsiteY93" fmla="*/ 1524398 h 5643471"/>
              <a:gd name="connsiteX94" fmla="*/ 1922002 w 4642135"/>
              <a:gd name="connsiteY94" fmla="*/ 1537371 h 5643471"/>
              <a:gd name="connsiteX95" fmla="*/ 1911191 w 4642135"/>
              <a:gd name="connsiteY95" fmla="*/ 1530885 h 5643471"/>
              <a:gd name="connsiteX96" fmla="*/ 1893893 w 4642135"/>
              <a:gd name="connsiteY96" fmla="*/ 1502775 h 5643471"/>
              <a:gd name="connsiteX97" fmla="*/ 1829025 w 4642135"/>
              <a:gd name="connsiteY97" fmla="*/ 1377363 h 5643471"/>
              <a:gd name="connsiteX98" fmla="*/ 1826862 w 4642135"/>
              <a:gd name="connsiteY98" fmla="*/ 1435746 h 5643471"/>
              <a:gd name="connsiteX99" fmla="*/ 1617123 w 4642135"/>
              <a:gd name="connsiteY99" fmla="*/ 1124379 h 5643471"/>
              <a:gd name="connsiteX100" fmla="*/ 2123094 w 4642135"/>
              <a:gd name="connsiteY100" fmla="*/ 925450 h 5643471"/>
              <a:gd name="connsiteX101" fmla="*/ 2250666 w 4642135"/>
              <a:gd name="connsiteY101" fmla="*/ 1068160 h 5643471"/>
              <a:gd name="connsiteX102" fmla="*/ 1971735 w 4642135"/>
              <a:gd name="connsiteY102" fmla="*/ 968696 h 5643471"/>
              <a:gd name="connsiteX103" fmla="*/ 1978221 w 4642135"/>
              <a:gd name="connsiteY103" fmla="*/ 977345 h 5643471"/>
              <a:gd name="connsiteX104" fmla="*/ 2324183 w 4642135"/>
              <a:gd name="connsiteY104" fmla="*/ 1323308 h 5643471"/>
              <a:gd name="connsiteX105" fmla="*/ 2356619 w 4642135"/>
              <a:gd name="connsiteY105" fmla="*/ 1325469 h 5643471"/>
              <a:gd name="connsiteX106" fmla="*/ 2626901 w 4642135"/>
              <a:gd name="connsiteY106" fmla="*/ 1206545 h 5643471"/>
              <a:gd name="connsiteX107" fmla="*/ 2637713 w 4642135"/>
              <a:gd name="connsiteY107" fmla="*/ 1197896 h 5643471"/>
              <a:gd name="connsiteX108" fmla="*/ 2661497 w 4642135"/>
              <a:gd name="connsiteY108" fmla="*/ 1200057 h 5643471"/>
              <a:gd name="connsiteX109" fmla="*/ 2901510 w 4642135"/>
              <a:gd name="connsiteY109" fmla="*/ 1197896 h 5643471"/>
              <a:gd name="connsiteX110" fmla="*/ 2988001 w 4642135"/>
              <a:gd name="connsiteY110" fmla="*/ 1195733 h 5643471"/>
              <a:gd name="connsiteX111" fmla="*/ 2629064 w 4642135"/>
              <a:gd name="connsiteY111" fmla="*/ 1120055 h 5643471"/>
              <a:gd name="connsiteX112" fmla="*/ 2635550 w 4642135"/>
              <a:gd name="connsiteY112" fmla="*/ 1158975 h 5643471"/>
              <a:gd name="connsiteX113" fmla="*/ 2635550 w 4642135"/>
              <a:gd name="connsiteY113" fmla="*/ 1195733 h 5643471"/>
              <a:gd name="connsiteX114" fmla="*/ 2447434 w 4642135"/>
              <a:gd name="connsiteY114" fmla="*/ 1031400 h 5643471"/>
              <a:gd name="connsiteX115" fmla="*/ 2514463 w 4642135"/>
              <a:gd name="connsiteY115" fmla="*/ 1197896 h 5643471"/>
              <a:gd name="connsiteX116" fmla="*/ 2123094 w 4642135"/>
              <a:gd name="connsiteY116" fmla="*/ 925450 h 5643471"/>
              <a:gd name="connsiteX117" fmla="*/ 1716587 w 4642135"/>
              <a:gd name="connsiteY117" fmla="*/ 0 h 5643471"/>
              <a:gd name="connsiteX118" fmla="*/ 1569553 w 4642135"/>
              <a:gd name="connsiteY118" fmla="*/ 190279 h 5643471"/>
              <a:gd name="connsiteX119" fmla="*/ 1595500 w 4642135"/>
              <a:gd name="connsiteY119" fmla="*/ 170818 h 5643471"/>
              <a:gd name="connsiteX120" fmla="*/ 1887405 w 4642135"/>
              <a:gd name="connsiteY120" fmla="*/ 38921 h 5643471"/>
              <a:gd name="connsiteX121" fmla="*/ 2071199 w 4642135"/>
              <a:gd name="connsiteY121" fmla="*/ 8649 h 5643471"/>
              <a:gd name="connsiteX122" fmla="*/ 1694965 w 4642135"/>
              <a:gd name="connsiteY122" fmla="*/ 224876 h 5643471"/>
              <a:gd name="connsiteX123" fmla="*/ 1798754 w 4642135"/>
              <a:gd name="connsiteY123" fmla="*/ 188116 h 5643471"/>
              <a:gd name="connsiteX124" fmla="*/ 2315534 w 4642135"/>
              <a:gd name="connsiteY124" fmla="*/ 155683 h 5643471"/>
              <a:gd name="connsiteX125" fmla="*/ 2577170 w 4642135"/>
              <a:gd name="connsiteY125" fmla="*/ 250823 h 5643471"/>
              <a:gd name="connsiteX126" fmla="*/ 2644199 w 4642135"/>
              <a:gd name="connsiteY126" fmla="*/ 315691 h 5643471"/>
              <a:gd name="connsiteX127" fmla="*/ 2334996 w 4642135"/>
              <a:gd name="connsiteY127" fmla="*/ 242174 h 5643471"/>
              <a:gd name="connsiteX128" fmla="*/ 2019305 w 4642135"/>
              <a:gd name="connsiteY128" fmla="*/ 240010 h 5643471"/>
              <a:gd name="connsiteX129" fmla="*/ 2304724 w 4642135"/>
              <a:gd name="connsiteY129" fmla="*/ 313527 h 5643471"/>
              <a:gd name="connsiteX130" fmla="*/ 2564196 w 4642135"/>
              <a:gd name="connsiteY130" fmla="*/ 454076 h 5643471"/>
              <a:gd name="connsiteX131" fmla="*/ 1861458 w 4642135"/>
              <a:gd name="connsiteY131" fmla="*/ 287580 h 5643471"/>
              <a:gd name="connsiteX132" fmla="*/ 2337157 w 4642135"/>
              <a:gd name="connsiteY132" fmla="*/ 471374 h 5643471"/>
              <a:gd name="connsiteX133" fmla="*/ 2062550 w 4642135"/>
              <a:gd name="connsiteY133" fmla="*/ 423804 h 5643471"/>
              <a:gd name="connsiteX134" fmla="*/ 2060387 w 4642135"/>
              <a:gd name="connsiteY134" fmla="*/ 428129 h 5643471"/>
              <a:gd name="connsiteX135" fmla="*/ 2196611 w 4642135"/>
              <a:gd name="connsiteY135" fmla="*/ 490833 h 5643471"/>
              <a:gd name="connsiteX136" fmla="*/ 1854973 w 4642135"/>
              <a:gd name="connsiteY136" fmla="*/ 469211 h 5643471"/>
              <a:gd name="connsiteX137" fmla="*/ 2177149 w 4642135"/>
              <a:gd name="connsiteY137" fmla="*/ 594622 h 5643471"/>
              <a:gd name="connsiteX138" fmla="*/ 1779292 w 4642135"/>
              <a:gd name="connsiteY138" fmla="*/ 538403 h 5643471"/>
              <a:gd name="connsiteX139" fmla="*/ 1982545 w 4642135"/>
              <a:gd name="connsiteY139" fmla="*/ 657329 h 5643471"/>
              <a:gd name="connsiteX140" fmla="*/ 1595500 w 4642135"/>
              <a:gd name="connsiteY140" fmla="*/ 581649 h 5643471"/>
              <a:gd name="connsiteX141" fmla="*/ 1630097 w 4642135"/>
              <a:gd name="connsiteY141" fmla="*/ 605435 h 5643471"/>
              <a:gd name="connsiteX142" fmla="*/ 1965247 w 4642135"/>
              <a:gd name="connsiteY142" fmla="*/ 670303 h 5643471"/>
              <a:gd name="connsiteX143" fmla="*/ 2129579 w 4642135"/>
              <a:gd name="connsiteY143" fmla="*/ 683276 h 5643471"/>
              <a:gd name="connsiteX144" fmla="*/ 2458244 w 4642135"/>
              <a:gd name="connsiteY144" fmla="*/ 838960 h 5643471"/>
              <a:gd name="connsiteX145" fmla="*/ 2568521 w 4642135"/>
              <a:gd name="connsiteY145" fmla="*/ 1014102 h 5643471"/>
              <a:gd name="connsiteX146" fmla="*/ 2607442 w 4642135"/>
              <a:gd name="connsiteY146" fmla="*/ 1096268 h 5643471"/>
              <a:gd name="connsiteX147" fmla="*/ 2637713 w 4642135"/>
              <a:gd name="connsiteY147" fmla="*/ 1109242 h 5643471"/>
              <a:gd name="connsiteX148" fmla="*/ 2799882 w 4642135"/>
              <a:gd name="connsiteY148" fmla="*/ 1102756 h 5643471"/>
              <a:gd name="connsiteX149" fmla="*/ 3029083 w 4642135"/>
              <a:gd name="connsiteY149" fmla="*/ 1128704 h 5643471"/>
              <a:gd name="connsiteX150" fmla="*/ 3052869 w 4642135"/>
              <a:gd name="connsiteY150" fmla="*/ 1135189 h 5643471"/>
              <a:gd name="connsiteX151" fmla="*/ 3057193 w 4642135"/>
              <a:gd name="connsiteY151" fmla="*/ 1133028 h 5643471"/>
              <a:gd name="connsiteX152" fmla="*/ 2933943 w 4642135"/>
              <a:gd name="connsiteY152" fmla="*/ 1046537 h 5643471"/>
              <a:gd name="connsiteX153" fmla="*/ 3346937 w 4642135"/>
              <a:gd name="connsiteY153" fmla="*/ 1184923 h 5643471"/>
              <a:gd name="connsiteX154" fmla="*/ 3519919 w 4642135"/>
              <a:gd name="connsiteY154" fmla="*/ 1349255 h 5643471"/>
              <a:gd name="connsiteX155" fmla="*/ 3545866 w 4642135"/>
              <a:gd name="connsiteY155" fmla="*/ 1355741 h 5643471"/>
              <a:gd name="connsiteX156" fmla="*/ 3963183 w 4642135"/>
              <a:gd name="connsiteY156" fmla="*/ 1264925 h 5643471"/>
              <a:gd name="connsiteX157" fmla="*/ 4058322 w 4642135"/>
              <a:gd name="connsiteY157" fmla="*/ 1271413 h 5643471"/>
              <a:gd name="connsiteX158" fmla="*/ 3926425 w 4642135"/>
              <a:gd name="connsiteY158" fmla="*/ 1323308 h 5643471"/>
              <a:gd name="connsiteX159" fmla="*/ 3928586 w 4642135"/>
              <a:gd name="connsiteY159" fmla="*/ 1329793 h 5643471"/>
              <a:gd name="connsiteX160" fmla="*/ 3971832 w 4642135"/>
              <a:gd name="connsiteY160" fmla="*/ 1325469 h 5643471"/>
              <a:gd name="connsiteX161" fmla="*/ 4194547 w 4642135"/>
              <a:gd name="connsiteY161" fmla="*/ 1351416 h 5643471"/>
              <a:gd name="connsiteX162" fmla="*/ 4309146 w 4642135"/>
              <a:gd name="connsiteY162" fmla="*/ 1377363 h 5643471"/>
              <a:gd name="connsiteX163" fmla="*/ 4367528 w 4642135"/>
              <a:gd name="connsiteY163" fmla="*/ 1472503 h 5643471"/>
              <a:gd name="connsiteX164" fmla="*/ 4408610 w 4642135"/>
              <a:gd name="connsiteY164" fmla="*/ 1528722 h 5643471"/>
              <a:gd name="connsiteX165" fmla="*/ 4601053 w 4642135"/>
              <a:gd name="connsiteY165" fmla="*/ 1695218 h 5643471"/>
              <a:gd name="connsiteX166" fmla="*/ 4639974 w 4642135"/>
              <a:gd name="connsiteY166" fmla="*/ 1766572 h 5643471"/>
              <a:gd name="connsiteX167" fmla="*/ 4642135 w 4642135"/>
              <a:gd name="connsiteY167" fmla="*/ 1773059 h 5643471"/>
              <a:gd name="connsiteX168" fmla="*/ 4627000 w 4642135"/>
              <a:gd name="connsiteY168" fmla="*/ 1801168 h 5643471"/>
              <a:gd name="connsiteX169" fmla="*/ 4605378 w 4642135"/>
              <a:gd name="connsiteY169" fmla="*/ 1773059 h 5643471"/>
              <a:gd name="connsiteX170" fmla="*/ 4393475 w 4642135"/>
              <a:gd name="connsiteY170" fmla="*/ 1617376 h 5643471"/>
              <a:gd name="connsiteX171" fmla="*/ 4363204 w 4642135"/>
              <a:gd name="connsiteY171" fmla="*/ 1615213 h 5643471"/>
              <a:gd name="connsiteX172" fmla="*/ 4363204 w 4642135"/>
              <a:gd name="connsiteY172" fmla="*/ 1658458 h 5643471"/>
              <a:gd name="connsiteX173" fmla="*/ 4389151 w 4642135"/>
              <a:gd name="connsiteY173" fmla="*/ 1686569 h 5643471"/>
              <a:gd name="connsiteX174" fmla="*/ 4490776 w 4642135"/>
              <a:gd name="connsiteY174" fmla="*/ 1818466 h 5643471"/>
              <a:gd name="connsiteX175" fmla="*/ 4510238 w 4642135"/>
              <a:gd name="connsiteY175" fmla="*/ 1885497 h 5643471"/>
              <a:gd name="connsiteX176" fmla="*/ 4108056 w 4642135"/>
              <a:gd name="connsiteY176" fmla="*/ 1543859 h 5643471"/>
              <a:gd name="connsiteX177" fmla="*/ 4337256 w 4642135"/>
              <a:gd name="connsiteY177" fmla="*/ 1801168 h 5643471"/>
              <a:gd name="connsiteX178" fmla="*/ 4330768 w 4642135"/>
              <a:gd name="connsiteY178" fmla="*/ 1807656 h 5643471"/>
              <a:gd name="connsiteX179" fmla="*/ 4138328 w 4642135"/>
              <a:gd name="connsiteY179" fmla="*/ 1669271 h 5643471"/>
              <a:gd name="connsiteX180" fmla="*/ 4216169 w 4642135"/>
              <a:gd name="connsiteY180" fmla="*/ 1783870 h 5643471"/>
              <a:gd name="connsiteX181" fmla="*/ 4021565 w 4642135"/>
              <a:gd name="connsiteY181" fmla="*/ 1671432 h 5643471"/>
              <a:gd name="connsiteX182" fmla="*/ 4151301 w 4642135"/>
              <a:gd name="connsiteY182" fmla="*/ 1850901 h 5643471"/>
              <a:gd name="connsiteX183" fmla="*/ 3868043 w 4642135"/>
              <a:gd name="connsiteY183" fmla="*/ 1658458 h 5643471"/>
              <a:gd name="connsiteX184" fmla="*/ 3982644 w 4642135"/>
              <a:gd name="connsiteY184" fmla="*/ 1816305 h 5643471"/>
              <a:gd name="connsiteX185" fmla="*/ 3712360 w 4642135"/>
              <a:gd name="connsiteY185" fmla="*/ 1632511 h 5643471"/>
              <a:gd name="connsiteX186" fmla="*/ 3721009 w 4642135"/>
              <a:gd name="connsiteY186" fmla="*/ 1656297 h 5643471"/>
              <a:gd name="connsiteX187" fmla="*/ 3978320 w 4642135"/>
              <a:gd name="connsiteY187" fmla="*/ 1829278 h 5643471"/>
              <a:gd name="connsiteX188" fmla="*/ 4211845 w 4642135"/>
              <a:gd name="connsiteY188" fmla="*/ 2036856 h 5643471"/>
              <a:gd name="connsiteX189" fmla="*/ 4226979 w 4642135"/>
              <a:gd name="connsiteY189" fmla="*/ 2356872 h 5643471"/>
              <a:gd name="connsiteX190" fmla="*/ 4203196 w 4642135"/>
              <a:gd name="connsiteY190" fmla="*/ 2393629 h 5643471"/>
              <a:gd name="connsiteX191" fmla="*/ 4185898 w 4642135"/>
              <a:gd name="connsiteY191" fmla="*/ 2359033 h 5643471"/>
              <a:gd name="connsiteX192" fmla="*/ 4142652 w 4642135"/>
              <a:gd name="connsiteY192" fmla="*/ 2233621 h 5643471"/>
              <a:gd name="connsiteX193" fmla="*/ 4101568 w 4642135"/>
              <a:gd name="connsiteY193" fmla="*/ 2365521 h 5643471"/>
              <a:gd name="connsiteX194" fmla="*/ 3932911 w 4642135"/>
              <a:gd name="connsiteY194" fmla="*/ 2019558 h 5643471"/>
              <a:gd name="connsiteX195" fmla="*/ 3961022 w 4642135"/>
              <a:gd name="connsiteY195" fmla="*/ 2181727 h 5643471"/>
              <a:gd name="connsiteX196" fmla="*/ 3792365 w 4642135"/>
              <a:gd name="connsiteY196" fmla="*/ 2021719 h 5643471"/>
              <a:gd name="connsiteX197" fmla="*/ 3883180 w 4642135"/>
              <a:gd name="connsiteY197" fmla="*/ 2304977 h 5643471"/>
              <a:gd name="connsiteX198" fmla="*/ 3876692 w 4642135"/>
              <a:gd name="connsiteY198" fmla="*/ 2607695 h 5643471"/>
              <a:gd name="connsiteX199" fmla="*/ 3826961 w 4642135"/>
              <a:gd name="connsiteY199" fmla="*/ 2495257 h 5643471"/>
              <a:gd name="connsiteX200" fmla="*/ 3792365 w 4642135"/>
              <a:gd name="connsiteY200" fmla="*/ 2730943 h 5643471"/>
              <a:gd name="connsiteX201" fmla="*/ 3749119 w 4642135"/>
              <a:gd name="connsiteY201" fmla="*/ 2544988 h 5643471"/>
              <a:gd name="connsiteX202" fmla="*/ 3628032 w 4642135"/>
              <a:gd name="connsiteY202" fmla="*/ 2823922 h 5643471"/>
              <a:gd name="connsiteX203" fmla="*/ 3714523 w 4642135"/>
              <a:gd name="connsiteY203" fmla="*/ 2393629 h 5643471"/>
              <a:gd name="connsiteX204" fmla="*/ 3705874 w 4642135"/>
              <a:gd name="connsiteY204" fmla="*/ 2389305 h 5643471"/>
              <a:gd name="connsiteX205" fmla="*/ 3582623 w 4642135"/>
              <a:gd name="connsiteY205" fmla="*/ 2635803 h 5643471"/>
              <a:gd name="connsiteX206" fmla="*/ 3623708 w 4642135"/>
              <a:gd name="connsiteY206" fmla="*/ 2441199 h 5643471"/>
              <a:gd name="connsiteX207" fmla="*/ 3561001 w 4642135"/>
              <a:gd name="connsiteY207" fmla="*/ 2495257 h 5643471"/>
              <a:gd name="connsiteX208" fmla="*/ 3541542 w 4642135"/>
              <a:gd name="connsiteY208" fmla="*/ 2512555 h 5643471"/>
              <a:gd name="connsiteX209" fmla="*/ 3532892 w 4642135"/>
              <a:gd name="connsiteY209" fmla="*/ 2488769 h 5643471"/>
              <a:gd name="connsiteX210" fmla="*/ 3543703 w 4642135"/>
              <a:gd name="connsiteY210" fmla="*/ 2324437 h 5643471"/>
              <a:gd name="connsiteX211" fmla="*/ 3496133 w 4642135"/>
              <a:gd name="connsiteY211" fmla="*/ 2391468 h 5643471"/>
              <a:gd name="connsiteX212" fmla="*/ 3476673 w 4642135"/>
              <a:gd name="connsiteY212" fmla="*/ 2408766 h 5643471"/>
              <a:gd name="connsiteX213" fmla="*/ 3474510 w 4642135"/>
              <a:gd name="connsiteY213" fmla="*/ 2382819 h 5643471"/>
              <a:gd name="connsiteX214" fmla="*/ 3483159 w 4642135"/>
              <a:gd name="connsiteY214" fmla="*/ 2276867 h 5643471"/>
              <a:gd name="connsiteX215" fmla="*/ 3478835 w 4642135"/>
              <a:gd name="connsiteY215" fmla="*/ 2268218 h 5643471"/>
              <a:gd name="connsiteX216" fmla="*/ 3455051 w 4642135"/>
              <a:gd name="connsiteY216" fmla="*/ 2285516 h 5643471"/>
              <a:gd name="connsiteX217" fmla="*/ 3450726 w 4642135"/>
              <a:gd name="connsiteY217" fmla="*/ 2032532 h 5643471"/>
              <a:gd name="connsiteX218" fmla="*/ 3405318 w 4642135"/>
              <a:gd name="connsiteY218" fmla="*/ 2207674 h 5643471"/>
              <a:gd name="connsiteX219" fmla="*/ 3394507 w 4642135"/>
              <a:gd name="connsiteY219" fmla="*/ 2054154 h 5643471"/>
              <a:gd name="connsiteX220" fmla="*/ 3385858 w 4642135"/>
              <a:gd name="connsiteY220" fmla="*/ 2054154 h 5643471"/>
              <a:gd name="connsiteX221" fmla="*/ 3381534 w 4642135"/>
              <a:gd name="connsiteY221" fmla="*/ 2077938 h 5643471"/>
              <a:gd name="connsiteX222" fmla="*/ 3344774 w 4642135"/>
              <a:gd name="connsiteY222" fmla="*/ 2501743 h 5643471"/>
              <a:gd name="connsiteX223" fmla="*/ 3282069 w 4642135"/>
              <a:gd name="connsiteY223" fmla="*/ 3401246 h 5643471"/>
              <a:gd name="connsiteX224" fmla="*/ 3102600 w 4642135"/>
              <a:gd name="connsiteY224" fmla="*/ 4380755 h 5643471"/>
              <a:gd name="connsiteX225" fmla="*/ 3096114 w 4642135"/>
              <a:gd name="connsiteY225" fmla="*/ 4439135 h 5643471"/>
              <a:gd name="connsiteX226" fmla="*/ 3204228 w 4642135"/>
              <a:gd name="connsiteY226" fmla="*/ 5148359 h 5643471"/>
              <a:gd name="connsiteX227" fmla="*/ 3265706 w 4642135"/>
              <a:gd name="connsiteY227" fmla="*/ 5622240 h 5643471"/>
              <a:gd name="connsiteX228" fmla="*/ 2888326 w 4642135"/>
              <a:gd name="connsiteY228" fmla="*/ 5626736 h 5643471"/>
              <a:gd name="connsiteX229" fmla="*/ 2888241 w 4642135"/>
              <a:gd name="connsiteY229" fmla="*/ 4979826 h 5643471"/>
              <a:gd name="connsiteX230" fmla="*/ 2654078 w 4642135"/>
              <a:gd name="connsiteY230" fmla="*/ 5624022 h 5643471"/>
              <a:gd name="connsiteX231" fmla="*/ 2305744 w 4642135"/>
              <a:gd name="connsiteY231" fmla="*/ 5625924 h 5643471"/>
              <a:gd name="connsiteX232" fmla="*/ 2700418 w 4642135"/>
              <a:gd name="connsiteY232" fmla="*/ 4800235 h 5643471"/>
              <a:gd name="connsiteX233" fmla="*/ 2851777 w 4642135"/>
              <a:gd name="connsiteY233" fmla="*/ 4454272 h 5643471"/>
              <a:gd name="connsiteX234" fmla="*/ 2856101 w 4642135"/>
              <a:gd name="connsiteY234" fmla="*/ 4395889 h 5643471"/>
              <a:gd name="connsiteX235" fmla="*/ 2581495 w 4642135"/>
              <a:gd name="connsiteY235" fmla="*/ 3515847 h 5643471"/>
              <a:gd name="connsiteX236" fmla="*/ 1854973 w 4642135"/>
              <a:gd name="connsiteY236" fmla="*/ 2006584 h 5643471"/>
              <a:gd name="connsiteX237" fmla="*/ 1502522 w 4642135"/>
              <a:gd name="connsiteY237" fmla="*/ 1258440 h 5643471"/>
              <a:gd name="connsiteX238" fmla="*/ 1489548 w 4642135"/>
              <a:gd name="connsiteY238" fmla="*/ 1228168 h 5643471"/>
              <a:gd name="connsiteX239" fmla="*/ 1485224 w 4642135"/>
              <a:gd name="connsiteY239" fmla="*/ 1273574 h 5643471"/>
              <a:gd name="connsiteX240" fmla="*/ 1379274 w 4642135"/>
              <a:gd name="connsiteY240" fmla="*/ 1068160 h 5643471"/>
              <a:gd name="connsiteX241" fmla="*/ 1476574 w 4642135"/>
              <a:gd name="connsiteY241" fmla="*/ 1392500 h 5643471"/>
              <a:gd name="connsiteX242" fmla="*/ 1426843 w 4642135"/>
              <a:gd name="connsiteY242" fmla="*/ 1366553 h 5643471"/>
              <a:gd name="connsiteX243" fmla="*/ 1498197 w 4642135"/>
              <a:gd name="connsiteY243" fmla="*/ 1535210 h 5643471"/>
              <a:gd name="connsiteX244" fmla="*/ 1487387 w 4642135"/>
              <a:gd name="connsiteY244" fmla="*/ 1539535 h 5643471"/>
              <a:gd name="connsiteX245" fmla="*/ 1405221 w 4642135"/>
              <a:gd name="connsiteY245" fmla="*/ 1457368 h 5643471"/>
              <a:gd name="connsiteX246" fmla="*/ 1398733 w 4642135"/>
              <a:gd name="connsiteY246" fmla="*/ 1461693 h 5643471"/>
              <a:gd name="connsiteX247" fmla="*/ 1465764 w 4642135"/>
              <a:gd name="connsiteY247" fmla="*/ 1649809 h 5643471"/>
              <a:gd name="connsiteX248" fmla="*/ 1470089 w 4642135"/>
              <a:gd name="connsiteY248" fmla="*/ 1682244 h 5643471"/>
              <a:gd name="connsiteX249" fmla="*/ 1441978 w 4642135"/>
              <a:gd name="connsiteY249" fmla="*/ 1669271 h 5643471"/>
              <a:gd name="connsiteX250" fmla="*/ 1364137 w 4642135"/>
              <a:gd name="connsiteY250" fmla="*/ 1626025 h 5643471"/>
              <a:gd name="connsiteX251" fmla="*/ 1472250 w 4642135"/>
              <a:gd name="connsiteY251" fmla="*/ 1820629 h 5643471"/>
              <a:gd name="connsiteX252" fmla="*/ 1480899 w 4642135"/>
              <a:gd name="connsiteY252" fmla="*/ 1855226 h 5643471"/>
              <a:gd name="connsiteX253" fmla="*/ 1450627 w 4642135"/>
              <a:gd name="connsiteY253" fmla="*/ 1844413 h 5643471"/>
              <a:gd name="connsiteX254" fmla="*/ 1301432 w 4642135"/>
              <a:gd name="connsiteY254" fmla="*/ 1693054 h 5643471"/>
              <a:gd name="connsiteX255" fmla="*/ 1262511 w 4642135"/>
              <a:gd name="connsiteY255" fmla="*/ 1641160 h 5643471"/>
              <a:gd name="connsiteX256" fmla="*/ 1498197 w 4642135"/>
              <a:gd name="connsiteY256" fmla="*/ 2095236 h 5643471"/>
              <a:gd name="connsiteX257" fmla="*/ 1305756 w 4642135"/>
              <a:gd name="connsiteY257" fmla="*/ 1857387 h 5643471"/>
              <a:gd name="connsiteX258" fmla="*/ 1264672 w 4642135"/>
              <a:gd name="connsiteY258" fmla="*/ 1775221 h 5643471"/>
              <a:gd name="connsiteX259" fmla="*/ 1281970 w 4642135"/>
              <a:gd name="connsiteY259" fmla="*/ 2002260 h 5643471"/>
              <a:gd name="connsiteX260" fmla="*/ 1154398 w 4642135"/>
              <a:gd name="connsiteY260" fmla="*/ 1738463 h 5643471"/>
              <a:gd name="connsiteX261" fmla="*/ 1141424 w 4642135"/>
              <a:gd name="connsiteY261" fmla="*/ 1876848 h 5643471"/>
              <a:gd name="connsiteX262" fmla="*/ 1007363 w 4642135"/>
              <a:gd name="connsiteY262" fmla="*/ 1150326 h 5643471"/>
              <a:gd name="connsiteX263" fmla="*/ 955469 w 4642135"/>
              <a:gd name="connsiteY263" fmla="*/ 1219519 h 5643471"/>
              <a:gd name="connsiteX264" fmla="*/ 923034 w 4642135"/>
              <a:gd name="connsiteY264" fmla="*/ 1295197 h 5643471"/>
              <a:gd name="connsiteX265" fmla="*/ 886276 w 4642135"/>
              <a:gd name="connsiteY265" fmla="*/ 1403311 h 5643471"/>
              <a:gd name="connsiteX266" fmla="*/ 860329 w 4642135"/>
              <a:gd name="connsiteY266" fmla="*/ 1213031 h 5643471"/>
              <a:gd name="connsiteX267" fmla="*/ 806271 w 4642135"/>
              <a:gd name="connsiteY267" fmla="*/ 1669271 h 5643471"/>
              <a:gd name="connsiteX268" fmla="*/ 713295 w 4642135"/>
              <a:gd name="connsiteY268" fmla="*/ 1511424 h 5643471"/>
              <a:gd name="connsiteX269" fmla="*/ 713295 w 4642135"/>
              <a:gd name="connsiteY269" fmla="*/ 1693054 h 5643471"/>
              <a:gd name="connsiteX270" fmla="*/ 704646 w 4642135"/>
              <a:gd name="connsiteY270" fmla="*/ 1719002 h 5643471"/>
              <a:gd name="connsiteX271" fmla="*/ 678699 w 4642135"/>
              <a:gd name="connsiteY271" fmla="*/ 1697379 h 5643471"/>
              <a:gd name="connsiteX272" fmla="*/ 603018 w 4642135"/>
              <a:gd name="connsiteY272" fmla="*/ 1567643 h 5643471"/>
              <a:gd name="connsiteX273" fmla="*/ 568422 w 4642135"/>
              <a:gd name="connsiteY273" fmla="*/ 1468179 h 5643471"/>
              <a:gd name="connsiteX274" fmla="*/ 752216 w 4642135"/>
              <a:gd name="connsiteY274" fmla="*/ 960047 h 5643471"/>
              <a:gd name="connsiteX275" fmla="*/ 920873 w 4642135"/>
              <a:gd name="connsiteY275" fmla="*/ 735171 h 5643471"/>
              <a:gd name="connsiteX276" fmla="*/ 953306 w 4642135"/>
              <a:gd name="connsiteY276" fmla="*/ 683276 h 5643471"/>
              <a:gd name="connsiteX277" fmla="*/ 959793 w 4642135"/>
              <a:gd name="connsiteY277" fmla="*/ 663815 h 5643471"/>
              <a:gd name="connsiteX278" fmla="*/ 942495 w 4642135"/>
              <a:gd name="connsiteY278" fmla="*/ 672464 h 5643471"/>
              <a:gd name="connsiteX279" fmla="*/ 747891 w 4642135"/>
              <a:gd name="connsiteY279" fmla="*/ 938424 h 5643471"/>
              <a:gd name="connsiteX280" fmla="*/ 728430 w 4642135"/>
              <a:gd name="connsiteY280" fmla="*/ 955722 h 5643471"/>
              <a:gd name="connsiteX281" fmla="*/ 817084 w 4642135"/>
              <a:gd name="connsiteY281" fmla="*/ 711385 h 5643471"/>
              <a:gd name="connsiteX282" fmla="*/ 548963 w 4642135"/>
              <a:gd name="connsiteY282" fmla="*/ 1040049 h 5643471"/>
              <a:gd name="connsiteX283" fmla="*/ 672211 w 4642135"/>
              <a:gd name="connsiteY283" fmla="*/ 750306 h 5643471"/>
              <a:gd name="connsiteX284" fmla="*/ 460308 w 4642135"/>
              <a:gd name="connsiteY284" fmla="*/ 979506 h 5643471"/>
              <a:gd name="connsiteX285" fmla="*/ 492744 w 4642135"/>
              <a:gd name="connsiteY285" fmla="*/ 838960 h 5643471"/>
              <a:gd name="connsiteX286" fmla="*/ 345709 w 4642135"/>
              <a:gd name="connsiteY286" fmla="*/ 1046537 h 5643471"/>
              <a:gd name="connsiteX287" fmla="*/ 542475 w 4642135"/>
              <a:gd name="connsiteY287" fmla="*/ 609759 h 5643471"/>
              <a:gd name="connsiteX288" fmla="*/ 466796 w 4642135"/>
              <a:gd name="connsiteY288" fmla="*/ 687601 h 5643471"/>
              <a:gd name="connsiteX289" fmla="*/ 198675 w 4642135"/>
              <a:gd name="connsiteY289" fmla="*/ 1143838 h 5643471"/>
              <a:gd name="connsiteX290" fmla="*/ 172728 w 4642135"/>
              <a:gd name="connsiteY290" fmla="*/ 1176274 h 5643471"/>
              <a:gd name="connsiteX291" fmla="*/ 270029 w 4642135"/>
              <a:gd name="connsiteY291" fmla="*/ 880042 h 5643471"/>
              <a:gd name="connsiteX292" fmla="*/ 449498 w 4642135"/>
              <a:gd name="connsiteY292" fmla="*/ 629219 h 5643471"/>
              <a:gd name="connsiteX293" fmla="*/ 200836 w 4642135"/>
              <a:gd name="connsiteY293" fmla="*/ 849770 h 5643471"/>
              <a:gd name="connsiteX294" fmla="*/ 14881 w 4642135"/>
              <a:gd name="connsiteY294" fmla="*/ 1128704 h 5643471"/>
              <a:gd name="connsiteX295" fmla="*/ 6232 w 4642135"/>
              <a:gd name="connsiteY295" fmla="*/ 1046537 h 5643471"/>
              <a:gd name="connsiteX296" fmla="*/ 32179 w 4642135"/>
              <a:gd name="connsiteY296" fmla="*/ 973020 h 5643471"/>
              <a:gd name="connsiteX297" fmla="*/ 512203 w 4642135"/>
              <a:gd name="connsiteY297" fmla="*/ 501646 h 5643471"/>
              <a:gd name="connsiteX298" fmla="*/ 594369 w 4642135"/>
              <a:gd name="connsiteY298" fmla="*/ 467050 h 5643471"/>
              <a:gd name="connsiteX299" fmla="*/ 168403 w 4642135"/>
              <a:gd name="connsiteY299" fmla="*/ 557865 h 5643471"/>
              <a:gd name="connsiteX300" fmla="*/ 272192 w 4642135"/>
              <a:gd name="connsiteY300" fmla="*/ 488672 h 5643471"/>
              <a:gd name="connsiteX301" fmla="*/ 391116 w 4642135"/>
              <a:gd name="connsiteY301" fmla="*/ 412992 h 5643471"/>
              <a:gd name="connsiteX302" fmla="*/ 525176 w 4642135"/>
              <a:gd name="connsiteY302" fmla="*/ 378396 h 5643471"/>
              <a:gd name="connsiteX303" fmla="*/ 661401 w 4642135"/>
              <a:gd name="connsiteY303" fmla="*/ 363261 h 5643471"/>
              <a:gd name="connsiteX304" fmla="*/ 434361 w 4642135"/>
              <a:gd name="connsiteY304" fmla="*/ 324340 h 5643471"/>
              <a:gd name="connsiteX305" fmla="*/ 507878 w 4642135"/>
              <a:gd name="connsiteY305" fmla="*/ 313527 h 5643471"/>
              <a:gd name="connsiteX306" fmla="*/ 507878 w 4642135"/>
              <a:gd name="connsiteY306" fmla="*/ 309203 h 5643471"/>
              <a:gd name="connsiteX307" fmla="*/ 417063 w 4642135"/>
              <a:gd name="connsiteY307" fmla="*/ 309203 h 5643471"/>
              <a:gd name="connsiteX308" fmla="*/ 881952 w 4642135"/>
              <a:gd name="connsiteY308" fmla="*/ 276770 h 5643471"/>
              <a:gd name="connsiteX309" fmla="*/ 1067907 w 4642135"/>
              <a:gd name="connsiteY309" fmla="*/ 298393 h 5643471"/>
              <a:gd name="connsiteX310" fmla="*/ 1223590 w 4642135"/>
              <a:gd name="connsiteY310" fmla="*/ 371910 h 5643471"/>
              <a:gd name="connsiteX311" fmla="*/ 1258187 w 4642135"/>
              <a:gd name="connsiteY311" fmla="*/ 367585 h 5643471"/>
              <a:gd name="connsiteX312" fmla="*/ 1640907 w 4642135"/>
              <a:gd name="connsiteY312" fmla="*/ 30271 h 5643471"/>
              <a:gd name="connsiteX313" fmla="*/ 1716587 w 4642135"/>
              <a:gd name="connsiteY313" fmla="*/ 0 h 564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4642135" h="5643471">
                <a:moveTo>
                  <a:pt x="3186930" y="1466017"/>
                </a:moveTo>
                <a:cubicBezTo>
                  <a:pt x="3192336" y="1460972"/>
                  <a:pt x="3202426" y="1447277"/>
                  <a:pt x="3148009" y="1468179"/>
                </a:cubicBezTo>
                <a:cubicBezTo>
                  <a:pt x="3093592" y="1489081"/>
                  <a:pt x="2956287" y="1550346"/>
                  <a:pt x="2860426" y="1591429"/>
                </a:cubicBezTo>
                <a:cubicBezTo>
                  <a:pt x="2873400" y="1602239"/>
                  <a:pt x="2886373" y="1593590"/>
                  <a:pt x="2899347" y="1589266"/>
                </a:cubicBezTo>
                <a:cubicBezTo>
                  <a:pt x="2972864" y="1561157"/>
                  <a:pt x="3050706" y="1543859"/>
                  <a:pt x="3115574" y="1498450"/>
                </a:cubicBezTo>
                <a:cubicBezTo>
                  <a:pt x="3137196" y="1485477"/>
                  <a:pt x="3163143" y="1483316"/>
                  <a:pt x="3186930" y="1466017"/>
                </a:cubicBezTo>
                <a:close/>
                <a:moveTo>
                  <a:pt x="2717716" y="1269250"/>
                </a:moveTo>
                <a:cubicBezTo>
                  <a:pt x="2618252" y="1299522"/>
                  <a:pt x="2514463" y="1310334"/>
                  <a:pt x="2419323" y="1353579"/>
                </a:cubicBezTo>
                <a:cubicBezTo>
                  <a:pt x="2350131" y="1383851"/>
                  <a:pt x="2360943" y="1364390"/>
                  <a:pt x="2395539" y="1433582"/>
                </a:cubicBezTo>
                <a:cubicBezTo>
                  <a:pt x="2404189" y="1446556"/>
                  <a:pt x="2410674" y="1448719"/>
                  <a:pt x="2423648" y="1440070"/>
                </a:cubicBezTo>
                <a:cubicBezTo>
                  <a:pt x="2525276" y="1377363"/>
                  <a:pt x="2624740" y="1310334"/>
                  <a:pt x="2739339" y="1269250"/>
                </a:cubicBezTo>
                <a:lnTo>
                  <a:pt x="2717716" y="1269250"/>
                </a:lnTo>
                <a:close/>
                <a:moveTo>
                  <a:pt x="1617123" y="1124379"/>
                </a:moveTo>
                <a:cubicBezTo>
                  <a:pt x="1653880" y="1204382"/>
                  <a:pt x="1690640" y="1286548"/>
                  <a:pt x="1727398" y="1366553"/>
                </a:cubicBezTo>
                <a:cubicBezTo>
                  <a:pt x="1675503" y="1314659"/>
                  <a:pt x="1636582" y="1256276"/>
                  <a:pt x="1591176" y="1202221"/>
                </a:cubicBezTo>
                <a:cubicBezTo>
                  <a:pt x="1653880" y="1327632"/>
                  <a:pt x="1723073" y="1448719"/>
                  <a:pt x="1790104" y="1569806"/>
                </a:cubicBezTo>
                <a:cubicBezTo>
                  <a:pt x="2012817" y="1967664"/>
                  <a:pt x="2250666" y="2356872"/>
                  <a:pt x="2466893" y="2756890"/>
                </a:cubicBezTo>
                <a:cubicBezTo>
                  <a:pt x="2670146" y="3135288"/>
                  <a:pt x="2862589" y="3520172"/>
                  <a:pt x="2985838" y="3935327"/>
                </a:cubicBezTo>
                <a:lnTo>
                  <a:pt x="2994487" y="3943976"/>
                </a:lnTo>
                <a:cubicBezTo>
                  <a:pt x="2996650" y="3937488"/>
                  <a:pt x="2998811" y="3933164"/>
                  <a:pt x="2998811" y="3928839"/>
                </a:cubicBezTo>
                <a:cubicBezTo>
                  <a:pt x="3078816" y="3539631"/>
                  <a:pt x="3137196" y="3146098"/>
                  <a:pt x="3189091" y="2752566"/>
                </a:cubicBezTo>
                <a:cubicBezTo>
                  <a:pt x="3217201" y="2542827"/>
                  <a:pt x="3228012" y="2328761"/>
                  <a:pt x="3282069" y="2123347"/>
                </a:cubicBezTo>
                <a:cubicBezTo>
                  <a:pt x="3290718" y="2099561"/>
                  <a:pt x="3299368" y="2073614"/>
                  <a:pt x="3295043" y="2045505"/>
                </a:cubicBezTo>
                <a:cubicBezTo>
                  <a:pt x="3279906" y="2049830"/>
                  <a:pt x="3286394" y="2071452"/>
                  <a:pt x="3266932" y="2071452"/>
                </a:cubicBezTo>
                <a:cubicBezTo>
                  <a:pt x="3277745" y="2006584"/>
                  <a:pt x="3290718" y="1943878"/>
                  <a:pt x="3301529" y="1881173"/>
                </a:cubicBezTo>
                <a:cubicBezTo>
                  <a:pt x="3260447" y="1967664"/>
                  <a:pt x="3234499" y="2058479"/>
                  <a:pt x="3212877" y="2151455"/>
                </a:cubicBezTo>
                <a:cubicBezTo>
                  <a:pt x="3191254" y="2136320"/>
                  <a:pt x="3202064" y="2112534"/>
                  <a:pt x="3182605" y="2101724"/>
                </a:cubicBezTo>
                <a:cubicBezTo>
                  <a:pt x="3173956" y="2147131"/>
                  <a:pt x="3163143" y="2188215"/>
                  <a:pt x="3154494" y="2231460"/>
                </a:cubicBezTo>
                <a:cubicBezTo>
                  <a:pt x="3141521" y="2209838"/>
                  <a:pt x="3135035" y="2190376"/>
                  <a:pt x="3128547" y="2170917"/>
                </a:cubicBezTo>
                <a:cubicBezTo>
                  <a:pt x="3126386" y="2162268"/>
                  <a:pt x="3126386" y="2151455"/>
                  <a:pt x="3115574" y="2151455"/>
                </a:cubicBezTo>
                <a:cubicBezTo>
                  <a:pt x="3100439" y="2151455"/>
                  <a:pt x="3104763" y="2164429"/>
                  <a:pt x="3102600" y="2173078"/>
                </a:cubicBezTo>
                <a:cubicBezTo>
                  <a:pt x="3091790" y="2229297"/>
                  <a:pt x="3080977" y="2283355"/>
                  <a:pt x="3059355" y="2341735"/>
                </a:cubicBezTo>
                <a:cubicBezTo>
                  <a:pt x="3042056" y="2309302"/>
                  <a:pt x="3022597" y="2285516"/>
                  <a:pt x="2998811" y="2261732"/>
                </a:cubicBezTo>
                <a:cubicBezTo>
                  <a:pt x="2994487" y="2322275"/>
                  <a:pt x="2990162" y="2378494"/>
                  <a:pt x="2983676" y="2436875"/>
                </a:cubicBezTo>
                <a:cubicBezTo>
                  <a:pt x="2983676" y="2445524"/>
                  <a:pt x="2985838" y="2458497"/>
                  <a:pt x="2975027" y="2460661"/>
                </a:cubicBezTo>
                <a:cubicBezTo>
                  <a:pt x="2959890" y="2462822"/>
                  <a:pt x="2959890" y="2447687"/>
                  <a:pt x="2955566" y="2439038"/>
                </a:cubicBezTo>
                <a:cubicBezTo>
                  <a:pt x="2944756" y="2415252"/>
                  <a:pt x="2938268" y="2391468"/>
                  <a:pt x="2933943" y="2367682"/>
                </a:cubicBezTo>
                <a:cubicBezTo>
                  <a:pt x="2929619" y="2339574"/>
                  <a:pt x="2923133" y="2313626"/>
                  <a:pt x="2918808" y="2287679"/>
                </a:cubicBezTo>
                <a:cubicBezTo>
                  <a:pt x="2901510" y="2402278"/>
                  <a:pt x="2892861" y="2516880"/>
                  <a:pt x="2871238" y="2633642"/>
                </a:cubicBezTo>
                <a:cubicBezTo>
                  <a:pt x="2851777" y="2620668"/>
                  <a:pt x="2843128" y="2609856"/>
                  <a:pt x="2840967" y="2590397"/>
                </a:cubicBezTo>
                <a:cubicBezTo>
                  <a:pt x="2836642" y="2534178"/>
                  <a:pt x="2832318" y="2480120"/>
                  <a:pt x="2840967" y="2423901"/>
                </a:cubicBezTo>
                <a:cubicBezTo>
                  <a:pt x="2845291" y="2393629"/>
                  <a:pt x="2847452" y="2363357"/>
                  <a:pt x="2851777" y="2333086"/>
                </a:cubicBezTo>
                <a:cubicBezTo>
                  <a:pt x="2819344" y="2384980"/>
                  <a:pt x="2793397" y="2436875"/>
                  <a:pt x="2752313" y="2486608"/>
                </a:cubicBezTo>
                <a:cubicBezTo>
                  <a:pt x="2763125" y="2417415"/>
                  <a:pt x="2771774" y="2352547"/>
                  <a:pt x="2782584" y="2283355"/>
                </a:cubicBezTo>
                <a:cubicBezTo>
                  <a:pt x="2754476" y="2313626"/>
                  <a:pt x="2735014" y="2343898"/>
                  <a:pt x="2698257" y="2365521"/>
                </a:cubicBezTo>
                <a:cubicBezTo>
                  <a:pt x="2719880" y="2131996"/>
                  <a:pt x="2836642" y="1952527"/>
                  <a:pt x="2990162" y="1790358"/>
                </a:cubicBezTo>
                <a:cubicBezTo>
                  <a:pt x="2964215" y="1807656"/>
                  <a:pt x="2944756" y="1837928"/>
                  <a:pt x="2912320" y="1840089"/>
                </a:cubicBezTo>
                <a:cubicBezTo>
                  <a:pt x="2871238" y="1842252"/>
                  <a:pt x="2847452" y="1868199"/>
                  <a:pt x="2819344" y="1891983"/>
                </a:cubicBezTo>
                <a:cubicBezTo>
                  <a:pt x="2797721" y="1909281"/>
                  <a:pt x="2778260" y="1924418"/>
                  <a:pt x="2758800" y="1941716"/>
                </a:cubicBezTo>
                <a:cubicBezTo>
                  <a:pt x="2773935" y="1885497"/>
                  <a:pt x="2806370" y="1840089"/>
                  <a:pt x="2830154" y="1788194"/>
                </a:cubicBezTo>
                <a:cubicBezTo>
                  <a:pt x="2815019" y="1794682"/>
                  <a:pt x="2806370" y="1807656"/>
                  <a:pt x="2795558" y="1818466"/>
                </a:cubicBezTo>
                <a:cubicBezTo>
                  <a:pt x="2713392" y="1902796"/>
                  <a:pt x="2642038" y="1993611"/>
                  <a:pt x="2570682" y="2086587"/>
                </a:cubicBezTo>
                <a:cubicBezTo>
                  <a:pt x="2564196" y="2093075"/>
                  <a:pt x="2559872" y="2103885"/>
                  <a:pt x="2549059" y="2101724"/>
                </a:cubicBezTo>
                <a:cubicBezTo>
                  <a:pt x="2536086" y="2097400"/>
                  <a:pt x="2542574" y="2084426"/>
                  <a:pt x="2540410" y="2075777"/>
                </a:cubicBezTo>
                <a:cubicBezTo>
                  <a:pt x="2536086" y="2036856"/>
                  <a:pt x="2549059" y="2000097"/>
                  <a:pt x="2557708" y="1963339"/>
                </a:cubicBezTo>
                <a:cubicBezTo>
                  <a:pt x="2527437" y="2004421"/>
                  <a:pt x="2499328" y="2045505"/>
                  <a:pt x="2469057" y="2086587"/>
                </a:cubicBezTo>
                <a:cubicBezTo>
                  <a:pt x="2462569" y="2095236"/>
                  <a:pt x="2460407" y="2110373"/>
                  <a:pt x="2447434" y="2106049"/>
                </a:cubicBezTo>
                <a:cubicBezTo>
                  <a:pt x="2432297" y="2101724"/>
                  <a:pt x="2434460" y="2086587"/>
                  <a:pt x="2438785" y="2073614"/>
                </a:cubicBezTo>
                <a:cubicBezTo>
                  <a:pt x="2451758" y="2041181"/>
                  <a:pt x="2456083" y="2004421"/>
                  <a:pt x="2449595" y="1969825"/>
                </a:cubicBezTo>
                <a:cubicBezTo>
                  <a:pt x="2443109" y="1935228"/>
                  <a:pt x="2453920" y="1904957"/>
                  <a:pt x="2471218" y="1876848"/>
                </a:cubicBezTo>
                <a:cubicBezTo>
                  <a:pt x="2553384" y="1738463"/>
                  <a:pt x="2676634" y="1649809"/>
                  <a:pt x="2830154" y="1602239"/>
                </a:cubicBezTo>
                <a:cubicBezTo>
                  <a:pt x="2840967" y="1600078"/>
                  <a:pt x="2853940" y="1602239"/>
                  <a:pt x="2858265" y="1587104"/>
                </a:cubicBezTo>
                <a:cubicBezTo>
                  <a:pt x="2856101" y="1587104"/>
                  <a:pt x="2853940" y="1589266"/>
                  <a:pt x="2851777" y="1589266"/>
                </a:cubicBezTo>
                <a:lnTo>
                  <a:pt x="2849616" y="1587104"/>
                </a:lnTo>
                <a:cubicBezTo>
                  <a:pt x="2847452" y="1571967"/>
                  <a:pt x="2862589" y="1571967"/>
                  <a:pt x="2869075" y="1567643"/>
                </a:cubicBezTo>
                <a:cubicBezTo>
                  <a:pt x="2927457" y="1528722"/>
                  <a:pt x="2985838" y="1487640"/>
                  <a:pt x="3039895" y="1437907"/>
                </a:cubicBezTo>
                <a:lnTo>
                  <a:pt x="2676634" y="1584941"/>
                </a:lnTo>
                <a:cubicBezTo>
                  <a:pt x="2750151" y="1507099"/>
                  <a:pt x="2836642" y="1466017"/>
                  <a:pt x="2920969" y="1418448"/>
                </a:cubicBezTo>
                <a:cubicBezTo>
                  <a:pt x="2825830" y="1446556"/>
                  <a:pt x="2735014" y="1483316"/>
                  <a:pt x="2631226" y="1507099"/>
                </a:cubicBezTo>
                <a:cubicBezTo>
                  <a:pt x="2663661" y="1472503"/>
                  <a:pt x="2698257" y="1453044"/>
                  <a:pt x="2726365" y="1424933"/>
                </a:cubicBezTo>
                <a:cubicBezTo>
                  <a:pt x="2652848" y="1453044"/>
                  <a:pt x="2581495" y="1483316"/>
                  <a:pt x="2510139" y="1511424"/>
                </a:cubicBezTo>
                <a:cubicBezTo>
                  <a:pt x="2622576" y="1431421"/>
                  <a:pt x="2726365" y="1340606"/>
                  <a:pt x="2856101" y="1286548"/>
                </a:cubicBezTo>
                <a:cubicBezTo>
                  <a:pt x="2832318" y="1284387"/>
                  <a:pt x="2815019" y="1293036"/>
                  <a:pt x="2797721" y="1301685"/>
                </a:cubicBezTo>
                <a:cubicBezTo>
                  <a:pt x="2687445" y="1349255"/>
                  <a:pt x="2581495" y="1407635"/>
                  <a:pt x="2475542" y="1463854"/>
                </a:cubicBezTo>
                <a:cubicBezTo>
                  <a:pt x="2425811" y="1489801"/>
                  <a:pt x="2427972" y="1489801"/>
                  <a:pt x="2440946" y="1543859"/>
                </a:cubicBezTo>
                <a:lnTo>
                  <a:pt x="2440946" y="1558994"/>
                </a:lnTo>
                <a:cubicBezTo>
                  <a:pt x="2425811" y="1554669"/>
                  <a:pt x="2414999" y="1543859"/>
                  <a:pt x="2404189" y="1535210"/>
                </a:cubicBezTo>
                <a:cubicBezTo>
                  <a:pt x="2391215" y="1524398"/>
                  <a:pt x="2378241" y="1511424"/>
                  <a:pt x="2358780" y="1528722"/>
                </a:cubicBezTo>
                <a:cubicBezTo>
                  <a:pt x="2341482" y="1543859"/>
                  <a:pt x="2358780" y="1556833"/>
                  <a:pt x="2365268" y="1567643"/>
                </a:cubicBezTo>
                <a:cubicBezTo>
                  <a:pt x="2391215" y="1621701"/>
                  <a:pt x="2419323" y="1673595"/>
                  <a:pt x="2447434" y="1727651"/>
                </a:cubicBezTo>
                <a:cubicBezTo>
                  <a:pt x="2386890" y="1680081"/>
                  <a:pt x="2339320" y="1621701"/>
                  <a:pt x="2291751" y="1563318"/>
                </a:cubicBezTo>
                <a:cubicBezTo>
                  <a:pt x="2293912" y="1576292"/>
                  <a:pt x="2298236" y="1587104"/>
                  <a:pt x="2302561" y="1597915"/>
                </a:cubicBezTo>
                <a:cubicBezTo>
                  <a:pt x="2330671" y="1669271"/>
                  <a:pt x="2358780" y="1738463"/>
                  <a:pt x="2378241" y="1811980"/>
                </a:cubicBezTo>
                <a:cubicBezTo>
                  <a:pt x="2389052" y="1850901"/>
                  <a:pt x="2371753" y="1887659"/>
                  <a:pt x="2380402" y="1926579"/>
                </a:cubicBezTo>
                <a:cubicBezTo>
                  <a:pt x="2376078" y="1926579"/>
                  <a:pt x="2373917" y="1928743"/>
                  <a:pt x="2369592" y="1928743"/>
                </a:cubicBezTo>
                <a:cubicBezTo>
                  <a:pt x="2304724" y="1777384"/>
                  <a:pt x="2239856" y="1626025"/>
                  <a:pt x="2172825" y="1466017"/>
                </a:cubicBezTo>
                <a:cubicBezTo>
                  <a:pt x="2170664" y="1489801"/>
                  <a:pt x="2179313" y="1502775"/>
                  <a:pt x="2183637" y="1515748"/>
                </a:cubicBezTo>
                <a:cubicBezTo>
                  <a:pt x="2203096" y="1576292"/>
                  <a:pt x="2220395" y="1634674"/>
                  <a:pt x="2211746" y="1699542"/>
                </a:cubicBezTo>
                <a:cubicBezTo>
                  <a:pt x="2209584" y="1716841"/>
                  <a:pt x="2211746" y="1747112"/>
                  <a:pt x="2198772" y="1749273"/>
                </a:cubicBezTo>
                <a:cubicBezTo>
                  <a:pt x="2179313" y="1751437"/>
                  <a:pt x="2177149" y="1721165"/>
                  <a:pt x="2170664" y="1706028"/>
                </a:cubicBezTo>
                <a:cubicBezTo>
                  <a:pt x="2144716" y="1647648"/>
                  <a:pt x="2118769" y="1587104"/>
                  <a:pt x="2090659" y="1526561"/>
                </a:cubicBezTo>
                <a:cubicBezTo>
                  <a:pt x="2073360" y="1558994"/>
                  <a:pt x="2066875" y="1589266"/>
                  <a:pt x="2056062" y="1626025"/>
                </a:cubicBezTo>
                <a:cubicBezTo>
                  <a:pt x="2012817" y="1556833"/>
                  <a:pt x="1973896" y="1491965"/>
                  <a:pt x="1930651" y="1420609"/>
                </a:cubicBezTo>
                <a:lnTo>
                  <a:pt x="1930651" y="1524398"/>
                </a:lnTo>
                <a:cubicBezTo>
                  <a:pt x="1930651" y="1528722"/>
                  <a:pt x="1928490" y="1537371"/>
                  <a:pt x="1922002" y="1537371"/>
                </a:cubicBezTo>
                <a:cubicBezTo>
                  <a:pt x="1917677" y="1539535"/>
                  <a:pt x="1913353" y="1535210"/>
                  <a:pt x="1911191" y="1530885"/>
                </a:cubicBezTo>
                <a:cubicBezTo>
                  <a:pt x="1904704" y="1522236"/>
                  <a:pt x="1898218" y="1511424"/>
                  <a:pt x="1893893" y="1502775"/>
                </a:cubicBezTo>
                <a:cubicBezTo>
                  <a:pt x="1872271" y="1461693"/>
                  <a:pt x="1850648" y="1420609"/>
                  <a:pt x="1829025" y="1377363"/>
                </a:cubicBezTo>
                <a:cubicBezTo>
                  <a:pt x="1818213" y="1396825"/>
                  <a:pt x="1831186" y="1411960"/>
                  <a:pt x="1826862" y="1435746"/>
                </a:cubicBezTo>
                <a:cubicBezTo>
                  <a:pt x="1766318" y="1323308"/>
                  <a:pt x="1694965" y="1221680"/>
                  <a:pt x="1617123" y="1124379"/>
                </a:cubicBezTo>
                <a:close/>
                <a:moveTo>
                  <a:pt x="2123094" y="925450"/>
                </a:moveTo>
                <a:cubicBezTo>
                  <a:pt x="2164176" y="968696"/>
                  <a:pt x="2207421" y="1009778"/>
                  <a:pt x="2250666" y="1068160"/>
                </a:cubicBezTo>
                <a:cubicBezTo>
                  <a:pt x="2153365" y="1031400"/>
                  <a:pt x="2073360" y="973020"/>
                  <a:pt x="1971735" y="968696"/>
                </a:cubicBezTo>
                <a:cubicBezTo>
                  <a:pt x="1973896" y="973020"/>
                  <a:pt x="1976060" y="975181"/>
                  <a:pt x="1978221" y="977345"/>
                </a:cubicBezTo>
                <a:cubicBezTo>
                  <a:pt x="2107957" y="1078970"/>
                  <a:pt x="2226883" y="1189247"/>
                  <a:pt x="2324183" y="1323308"/>
                </a:cubicBezTo>
                <a:cubicBezTo>
                  <a:pt x="2337157" y="1338442"/>
                  <a:pt x="2345806" y="1331957"/>
                  <a:pt x="2356619" y="1325469"/>
                </a:cubicBezTo>
                <a:cubicBezTo>
                  <a:pt x="2440946" y="1271413"/>
                  <a:pt x="2529600" y="1228168"/>
                  <a:pt x="2626901" y="1206545"/>
                </a:cubicBezTo>
                <a:cubicBezTo>
                  <a:pt x="2631226" y="1204382"/>
                  <a:pt x="2633389" y="1200057"/>
                  <a:pt x="2637713" y="1197896"/>
                </a:cubicBezTo>
                <a:cubicBezTo>
                  <a:pt x="2646363" y="1200057"/>
                  <a:pt x="2652848" y="1202221"/>
                  <a:pt x="2661497" y="1200057"/>
                </a:cubicBezTo>
                <a:cubicBezTo>
                  <a:pt x="2741502" y="1187084"/>
                  <a:pt x="2821505" y="1189247"/>
                  <a:pt x="2901510" y="1197896"/>
                </a:cubicBezTo>
                <a:cubicBezTo>
                  <a:pt x="2929619" y="1202221"/>
                  <a:pt x="2957729" y="1193572"/>
                  <a:pt x="2988001" y="1195733"/>
                </a:cubicBezTo>
                <a:cubicBezTo>
                  <a:pt x="2869075" y="1163300"/>
                  <a:pt x="2752313" y="1128704"/>
                  <a:pt x="2629064" y="1120055"/>
                </a:cubicBezTo>
                <a:cubicBezTo>
                  <a:pt x="2626901" y="1137353"/>
                  <a:pt x="2644199" y="1154651"/>
                  <a:pt x="2635550" y="1158975"/>
                </a:cubicBezTo>
                <a:cubicBezTo>
                  <a:pt x="2603117" y="1174110"/>
                  <a:pt x="2639875" y="1184923"/>
                  <a:pt x="2635550" y="1195733"/>
                </a:cubicBezTo>
                <a:cubicBezTo>
                  <a:pt x="2572845" y="1139514"/>
                  <a:pt x="2516626" y="1078970"/>
                  <a:pt x="2447434" y="1031400"/>
                </a:cubicBezTo>
                <a:cubicBezTo>
                  <a:pt x="2477706" y="1081134"/>
                  <a:pt x="2512302" y="1128704"/>
                  <a:pt x="2514463" y="1197896"/>
                </a:cubicBezTo>
                <a:cubicBezTo>
                  <a:pt x="2376078" y="1109242"/>
                  <a:pt x="2261479" y="998967"/>
                  <a:pt x="2123094" y="925450"/>
                </a:cubicBezTo>
                <a:close/>
                <a:moveTo>
                  <a:pt x="1716587" y="0"/>
                </a:moveTo>
                <a:cubicBezTo>
                  <a:pt x="1664693" y="60543"/>
                  <a:pt x="1612798" y="121087"/>
                  <a:pt x="1569553" y="190279"/>
                </a:cubicBezTo>
                <a:lnTo>
                  <a:pt x="1595500" y="170818"/>
                </a:lnTo>
                <a:cubicBezTo>
                  <a:pt x="1679828" y="99464"/>
                  <a:pt x="1772806" y="47570"/>
                  <a:pt x="1887405" y="38921"/>
                </a:cubicBezTo>
                <a:cubicBezTo>
                  <a:pt x="1950112" y="32433"/>
                  <a:pt x="2008492" y="17298"/>
                  <a:pt x="2071199" y="8649"/>
                </a:cubicBezTo>
                <a:cubicBezTo>
                  <a:pt x="1937139" y="67029"/>
                  <a:pt x="1813888" y="142709"/>
                  <a:pt x="1694965" y="224876"/>
                </a:cubicBezTo>
                <a:cubicBezTo>
                  <a:pt x="1729561" y="211902"/>
                  <a:pt x="1764157" y="201090"/>
                  <a:pt x="1798754" y="188116"/>
                </a:cubicBezTo>
                <a:cubicBezTo>
                  <a:pt x="1967410" y="121087"/>
                  <a:pt x="2142553" y="101625"/>
                  <a:pt x="2315534" y="155683"/>
                </a:cubicBezTo>
                <a:cubicBezTo>
                  <a:pt x="2402025" y="183791"/>
                  <a:pt x="2497165" y="201090"/>
                  <a:pt x="2577170" y="250823"/>
                </a:cubicBezTo>
                <a:cubicBezTo>
                  <a:pt x="2603117" y="268121"/>
                  <a:pt x="2626901" y="281095"/>
                  <a:pt x="2644199" y="315691"/>
                </a:cubicBezTo>
                <a:cubicBezTo>
                  <a:pt x="2533925" y="298393"/>
                  <a:pt x="2436621" y="257308"/>
                  <a:pt x="2334996" y="242174"/>
                </a:cubicBezTo>
                <a:cubicBezTo>
                  <a:pt x="2229044" y="227037"/>
                  <a:pt x="2125255" y="242174"/>
                  <a:pt x="2019305" y="240010"/>
                </a:cubicBezTo>
                <a:cubicBezTo>
                  <a:pt x="2116606" y="255147"/>
                  <a:pt x="2211746" y="278931"/>
                  <a:pt x="2304724" y="313527"/>
                </a:cubicBezTo>
                <a:cubicBezTo>
                  <a:pt x="2397701" y="348124"/>
                  <a:pt x="2488516" y="384883"/>
                  <a:pt x="2564196" y="454076"/>
                </a:cubicBezTo>
                <a:cubicBezTo>
                  <a:pt x="2332833" y="382720"/>
                  <a:pt x="2101471" y="322177"/>
                  <a:pt x="1861458" y="287580"/>
                </a:cubicBezTo>
                <a:cubicBezTo>
                  <a:pt x="2032278" y="320015"/>
                  <a:pt x="2181474" y="404343"/>
                  <a:pt x="2337157" y="471374"/>
                </a:cubicBezTo>
                <a:lnTo>
                  <a:pt x="2062550" y="423804"/>
                </a:lnTo>
                <a:cubicBezTo>
                  <a:pt x="2062550" y="423804"/>
                  <a:pt x="2060387" y="425965"/>
                  <a:pt x="2060387" y="428129"/>
                </a:cubicBezTo>
                <a:cubicBezTo>
                  <a:pt x="2105796" y="449751"/>
                  <a:pt x="2151202" y="469211"/>
                  <a:pt x="2196611" y="490833"/>
                </a:cubicBezTo>
                <a:cubicBezTo>
                  <a:pt x="2082009" y="495158"/>
                  <a:pt x="1969572" y="482184"/>
                  <a:pt x="1854973" y="469211"/>
                </a:cubicBezTo>
                <a:cubicBezTo>
                  <a:pt x="1965247" y="501646"/>
                  <a:pt x="2077685" y="527593"/>
                  <a:pt x="2177149" y="594622"/>
                </a:cubicBezTo>
                <a:cubicBezTo>
                  <a:pt x="2045252" y="577324"/>
                  <a:pt x="1911191" y="557865"/>
                  <a:pt x="1779292" y="538403"/>
                </a:cubicBezTo>
                <a:cubicBezTo>
                  <a:pt x="1844160" y="583812"/>
                  <a:pt x="1913353" y="618408"/>
                  <a:pt x="1982545" y="657329"/>
                </a:cubicBezTo>
                <a:lnTo>
                  <a:pt x="1595500" y="581649"/>
                </a:lnTo>
                <a:cubicBezTo>
                  <a:pt x="1604149" y="603271"/>
                  <a:pt x="1619284" y="601110"/>
                  <a:pt x="1630097" y="605435"/>
                </a:cubicBezTo>
                <a:cubicBezTo>
                  <a:pt x="1738210" y="642192"/>
                  <a:pt x="1852809" y="650841"/>
                  <a:pt x="1965247" y="670303"/>
                </a:cubicBezTo>
                <a:cubicBezTo>
                  <a:pt x="2017141" y="678952"/>
                  <a:pt x="2075524" y="672464"/>
                  <a:pt x="2129579" y="683276"/>
                </a:cubicBezTo>
                <a:cubicBezTo>
                  <a:pt x="2250666" y="709224"/>
                  <a:pt x="2360943" y="761118"/>
                  <a:pt x="2458244" y="838960"/>
                </a:cubicBezTo>
                <a:cubicBezTo>
                  <a:pt x="2514463" y="884366"/>
                  <a:pt x="2553384" y="940585"/>
                  <a:pt x="2568521" y="1014102"/>
                </a:cubicBezTo>
                <a:cubicBezTo>
                  <a:pt x="2575007" y="1044374"/>
                  <a:pt x="2592305" y="1070321"/>
                  <a:pt x="2607442" y="1096268"/>
                </a:cubicBezTo>
                <a:cubicBezTo>
                  <a:pt x="2616091" y="1111405"/>
                  <a:pt x="2626901" y="1109242"/>
                  <a:pt x="2637713" y="1109242"/>
                </a:cubicBezTo>
                <a:cubicBezTo>
                  <a:pt x="2691769" y="1109242"/>
                  <a:pt x="2745827" y="1111405"/>
                  <a:pt x="2799882" y="1102756"/>
                </a:cubicBezTo>
                <a:cubicBezTo>
                  <a:pt x="2879888" y="1089783"/>
                  <a:pt x="2955566" y="1102756"/>
                  <a:pt x="3029083" y="1128704"/>
                </a:cubicBezTo>
                <a:cubicBezTo>
                  <a:pt x="3037732" y="1130865"/>
                  <a:pt x="3044220" y="1133028"/>
                  <a:pt x="3052869" y="1135189"/>
                </a:cubicBezTo>
                <a:cubicBezTo>
                  <a:pt x="3052869" y="1135189"/>
                  <a:pt x="3055030" y="1135189"/>
                  <a:pt x="3057193" y="1133028"/>
                </a:cubicBezTo>
                <a:cubicBezTo>
                  <a:pt x="3020434" y="1098432"/>
                  <a:pt x="2977188" y="1076809"/>
                  <a:pt x="2933943" y="1046537"/>
                </a:cubicBezTo>
                <a:cubicBezTo>
                  <a:pt x="3085302" y="1059511"/>
                  <a:pt x="3217201" y="1120055"/>
                  <a:pt x="3346937" y="1184923"/>
                </a:cubicBezTo>
                <a:cubicBezTo>
                  <a:pt x="3420455" y="1221680"/>
                  <a:pt x="3487484" y="1269250"/>
                  <a:pt x="3519919" y="1349255"/>
                </a:cubicBezTo>
                <a:cubicBezTo>
                  <a:pt x="3526405" y="1362229"/>
                  <a:pt x="3535054" y="1360065"/>
                  <a:pt x="3545866" y="1355741"/>
                </a:cubicBezTo>
                <a:cubicBezTo>
                  <a:pt x="3682088" y="1308171"/>
                  <a:pt x="3820473" y="1280062"/>
                  <a:pt x="3963183" y="1264925"/>
                </a:cubicBezTo>
                <a:cubicBezTo>
                  <a:pt x="3993454" y="1260601"/>
                  <a:pt x="4025890" y="1262764"/>
                  <a:pt x="4058322" y="1271413"/>
                </a:cubicBezTo>
                <a:lnTo>
                  <a:pt x="3926425" y="1323308"/>
                </a:lnTo>
                <a:cubicBezTo>
                  <a:pt x="3928586" y="1325469"/>
                  <a:pt x="3928586" y="1327632"/>
                  <a:pt x="3928586" y="1329793"/>
                </a:cubicBezTo>
                <a:cubicBezTo>
                  <a:pt x="3943723" y="1327632"/>
                  <a:pt x="3956697" y="1327632"/>
                  <a:pt x="3971832" y="1325469"/>
                </a:cubicBezTo>
                <a:cubicBezTo>
                  <a:pt x="4047512" y="1314659"/>
                  <a:pt x="4121029" y="1331957"/>
                  <a:pt x="4194547" y="1351416"/>
                </a:cubicBezTo>
                <a:cubicBezTo>
                  <a:pt x="4226979" y="1360065"/>
                  <a:pt x="4302660" y="1375202"/>
                  <a:pt x="4309146" y="1377363"/>
                </a:cubicBezTo>
                <a:cubicBezTo>
                  <a:pt x="4309146" y="1377363"/>
                  <a:pt x="4339417" y="1429258"/>
                  <a:pt x="4367528" y="1472503"/>
                </a:cubicBezTo>
                <a:cubicBezTo>
                  <a:pt x="4384826" y="1500614"/>
                  <a:pt x="4402124" y="1524398"/>
                  <a:pt x="4408610" y="1528722"/>
                </a:cubicBezTo>
                <a:cubicBezTo>
                  <a:pt x="4482127" y="1571967"/>
                  <a:pt x="4538346" y="1636835"/>
                  <a:pt x="4601053" y="1695218"/>
                </a:cubicBezTo>
                <a:cubicBezTo>
                  <a:pt x="4620512" y="1714677"/>
                  <a:pt x="4631325" y="1740624"/>
                  <a:pt x="4639974" y="1766572"/>
                </a:cubicBezTo>
                <a:cubicBezTo>
                  <a:pt x="4639974" y="1768735"/>
                  <a:pt x="4642135" y="1770896"/>
                  <a:pt x="4642135" y="1773059"/>
                </a:cubicBezTo>
                <a:lnTo>
                  <a:pt x="4627000" y="1801168"/>
                </a:lnTo>
                <a:cubicBezTo>
                  <a:pt x="4618351" y="1790358"/>
                  <a:pt x="4611863" y="1781709"/>
                  <a:pt x="4605378" y="1773059"/>
                </a:cubicBezTo>
                <a:cubicBezTo>
                  <a:pt x="4549159" y="1701703"/>
                  <a:pt x="4475641" y="1651972"/>
                  <a:pt x="4393475" y="1617376"/>
                </a:cubicBezTo>
                <a:cubicBezTo>
                  <a:pt x="4382663" y="1613052"/>
                  <a:pt x="4371853" y="1597915"/>
                  <a:pt x="4363204" y="1615213"/>
                </a:cubicBezTo>
                <a:cubicBezTo>
                  <a:pt x="4356716" y="1628186"/>
                  <a:pt x="4348067" y="1643323"/>
                  <a:pt x="4363204" y="1658458"/>
                </a:cubicBezTo>
                <a:cubicBezTo>
                  <a:pt x="4371853" y="1667107"/>
                  <a:pt x="4380502" y="1677920"/>
                  <a:pt x="4389151" y="1686569"/>
                </a:cubicBezTo>
                <a:cubicBezTo>
                  <a:pt x="4428072" y="1727651"/>
                  <a:pt x="4464829" y="1768735"/>
                  <a:pt x="4490776" y="1818466"/>
                </a:cubicBezTo>
                <a:cubicBezTo>
                  <a:pt x="4501589" y="1837928"/>
                  <a:pt x="4512399" y="1855226"/>
                  <a:pt x="4510238" y="1885497"/>
                </a:cubicBezTo>
                <a:cubicBezTo>
                  <a:pt x="4389151" y="1749273"/>
                  <a:pt x="4250766" y="1643323"/>
                  <a:pt x="4108056" y="1543859"/>
                </a:cubicBezTo>
                <a:cubicBezTo>
                  <a:pt x="4188059" y="1626025"/>
                  <a:pt x="4265900" y="1710353"/>
                  <a:pt x="4337256" y="1801168"/>
                </a:cubicBezTo>
                <a:lnTo>
                  <a:pt x="4330768" y="1807656"/>
                </a:lnTo>
                <a:cubicBezTo>
                  <a:pt x="4268064" y="1760086"/>
                  <a:pt x="4203196" y="1714677"/>
                  <a:pt x="4138328" y="1669271"/>
                </a:cubicBezTo>
                <a:cubicBezTo>
                  <a:pt x="4162111" y="1706028"/>
                  <a:pt x="4190222" y="1738463"/>
                  <a:pt x="4216169" y="1783870"/>
                </a:cubicBezTo>
                <a:lnTo>
                  <a:pt x="4021565" y="1671432"/>
                </a:lnTo>
                <a:cubicBezTo>
                  <a:pt x="4064810" y="1729814"/>
                  <a:pt x="4114541" y="1779545"/>
                  <a:pt x="4151301" y="1850901"/>
                </a:cubicBezTo>
                <a:lnTo>
                  <a:pt x="3868043" y="1658458"/>
                </a:lnTo>
                <a:cubicBezTo>
                  <a:pt x="3898315" y="1716841"/>
                  <a:pt x="3939399" y="1766572"/>
                  <a:pt x="3982644" y="1816305"/>
                </a:cubicBezTo>
                <a:cubicBezTo>
                  <a:pt x="3887504" y="1764410"/>
                  <a:pt x="3803175" y="1695218"/>
                  <a:pt x="3712360" y="1632511"/>
                </a:cubicBezTo>
                <a:cubicBezTo>
                  <a:pt x="3710198" y="1647648"/>
                  <a:pt x="3716684" y="1651972"/>
                  <a:pt x="3721009" y="1656297"/>
                </a:cubicBezTo>
                <a:cubicBezTo>
                  <a:pt x="3798850" y="1725490"/>
                  <a:pt x="3885341" y="1783870"/>
                  <a:pt x="3978320" y="1829278"/>
                </a:cubicBezTo>
                <a:cubicBezTo>
                  <a:pt x="4075621" y="1879009"/>
                  <a:pt x="4157787" y="1941716"/>
                  <a:pt x="4211845" y="2036856"/>
                </a:cubicBezTo>
                <a:cubicBezTo>
                  <a:pt x="4270225" y="2140645"/>
                  <a:pt x="4259415" y="2248758"/>
                  <a:pt x="4226979" y="2356872"/>
                </a:cubicBezTo>
                <a:cubicBezTo>
                  <a:pt x="4222655" y="2372006"/>
                  <a:pt x="4220494" y="2393629"/>
                  <a:pt x="4203196" y="2393629"/>
                </a:cubicBezTo>
                <a:cubicBezTo>
                  <a:pt x="4185898" y="2395793"/>
                  <a:pt x="4190222" y="2372006"/>
                  <a:pt x="4185898" y="2359033"/>
                </a:cubicBezTo>
                <a:cubicBezTo>
                  <a:pt x="4170760" y="2317951"/>
                  <a:pt x="4157787" y="2274706"/>
                  <a:pt x="4142652" y="2233621"/>
                </a:cubicBezTo>
                <a:cubicBezTo>
                  <a:pt x="4140489" y="2281191"/>
                  <a:pt x="4138328" y="2322275"/>
                  <a:pt x="4101568" y="2365521"/>
                </a:cubicBezTo>
                <a:cubicBezTo>
                  <a:pt x="4043188" y="2246595"/>
                  <a:pt x="3989130" y="2134157"/>
                  <a:pt x="3932911" y="2019558"/>
                </a:cubicBezTo>
                <a:cubicBezTo>
                  <a:pt x="3943723" y="2073614"/>
                  <a:pt x="3961022" y="2125508"/>
                  <a:pt x="3961022" y="2181727"/>
                </a:cubicBezTo>
                <a:cubicBezTo>
                  <a:pt x="3909127" y="2123347"/>
                  <a:pt x="3872367" y="2051991"/>
                  <a:pt x="3792365" y="2021719"/>
                </a:cubicBezTo>
                <a:cubicBezTo>
                  <a:pt x="3833447" y="2112534"/>
                  <a:pt x="3868043" y="2205513"/>
                  <a:pt x="3883180" y="2304977"/>
                </a:cubicBezTo>
                <a:cubicBezTo>
                  <a:pt x="3898315" y="2404442"/>
                  <a:pt x="3904803" y="2503906"/>
                  <a:pt x="3876692" y="2607695"/>
                </a:cubicBezTo>
                <a:cubicBezTo>
                  <a:pt x="3852908" y="2573099"/>
                  <a:pt x="3848584" y="2534178"/>
                  <a:pt x="3826961" y="2495257"/>
                </a:cubicBezTo>
                <a:cubicBezTo>
                  <a:pt x="3794526" y="2573099"/>
                  <a:pt x="3807499" y="2648777"/>
                  <a:pt x="3792365" y="2730943"/>
                </a:cubicBezTo>
                <a:cubicBezTo>
                  <a:pt x="3757768" y="2670399"/>
                  <a:pt x="3757768" y="2609856"/>
                  <a:pt x="3749119" y="2544988"/>
                </a:cubicBezTo>
                <a:cubicBezTo>
                  <a:pt x="3716684" y="2644452"/>
                  <a:pt x="3729658" y="2754729"/>
                  <a:pt x="3628032" y="2823922"/>
                </a:cubicBezTo>
                <a:cubicBezTo>
                  <a:pt x="3658304" y="2676887"/>
                  <a:pt x="3686412" y="2536339"/>
                  <a:pt x="3714523" y="2393629"/>
                </a:cubicBezTo>
                <a:cubicBezTo>
                  <a:pt x="3712360" y="2391468"/>
                  <a:pt x="3708035" y="2391468"/>
                  <a:pt x="3705874" y="2389305"/>
                </a:cubicBezTo>
                <a:cubicBezTo>
                  <a:pt x="3686412" y="2482283"/>
                  <a:pt x="3677763" y="2579584"/>
                  <a:pt x="3582623" y="2635803"/>
                </a:cubicBezTo>
                <a:cubicBezTo>
                  <a:pt x="3589111" y="2568774"/>
                  <a:pt x="3606410" y="2508231"/>
                  <a:pt x="3623708" y="2441199"/>
                </a:cubicBezTo>
                <a:cubicBezTo>
                  <a:pt x="3595597" y="2456336"/>
                  <a:pt x="3576138" y="2473634"/>
                  <a:pt x="3561001" y="2495257"/>
                </a:cubicBezTo>
                <a:cubicBezTo>
                  <a:pt x="3556676" y="2503906"/>
                  <a:pt x="3554515" y="2516880"/>
                  <a:pt x="3541542" y="2512555"/>
                </a:cubicBezTo>
                <a:cubicBezTo>
                  <a:pt x="3528568" y="2510392"/>
                  <a:pt x="3532892" y="2497418"/>
                  <a:pt x="3532892" y="2488769"/>
                </a:cubicBezTo>
                <a:cubicBezTo>
                  <a:pt x="3535054" y="2439038"/>
                  <a:pt x="3539378" y="2387144"/>
                  <a:pt x="3543703" y="2324437"/>
                </a:cubicBezTo>
                <a:cubicBezTo>
                  <a:pt x="3524243" y="2352547"/>
                  <a:pt x="3511270" y="2372006"/>
                  <a:pt x="3496133" y="2391468"/>
                </a:cubicBezTo>
                <a:cubicBezTo>
                  <a:pt x="3491808" y="2397954"/>
                  <a:pt x="3491808" y="2415252"/>
                  <a:pt x="3476673" y="2408766"/>
                </a:cubicBezTo>
                <a:cubicBezTo>
                  <a:pt x="3465861" y="2402278"/>
                  <a:pt x="3472349" y="2391468"/>
                  <a:pt x="3474510" y="2382819"/>
                </a:cubicBezTo>
                <a:cubicBezTo>
                  <a:pt x="3478835" y="2348223"/>
                  <a:pt x="3485323" y="2311463"/>
                  <a:pt x="3483159" y="2276867"/>
                </a:cubicBezTo>
                <a:cubicBezTo>
                  <a:pt x="3483159" y="2272542"/>
                  <a:pt x="3480998" y="2270381"/>
                  <a:pt x="3478835" y="2268218"/>
                </a:cubicBezTo>
                <a:cubicBezTo>
                  <a:pt x="3468024" y="2270381"/>
                  <a:pt x="3468024" y="2287679"/>
                  <a:pt x="3455051" y="2285516"/>
                </a:cubicBezTo>
                <a:cubicBezTo>
                  <a:pt x="3461536" y="2201188"/>
                  <a:pt x="3463700" y="2116859"/>
                  <a:pt x="3450726" y="2032532"/>
                </a:cubicBezTo>
                <a:cubicBezTo>
                  <a:pt x="3435589" y="2090912"/>
                  <a:pt x="3426940" y="2151455"/>
                  <a:pt x="3405318" y="2207674"/>
                </a:cubicBezTo>
                <a:cubicBezTo>
                  <a:pt x="3400993" y="2157943"/>
                  <a:pt x="3398832" y="2106049"/>
                  <a:pt x="3394507" y="2054154"/>
                </a:cubicBezTo>
                <a:lnTo>
                  <a:pt x="3385858" y="2054154"/>
                </a:lnTo>
                <a:cubicBezTo>
                  <a:pt x="3383695" y="2062803"/>
                  <a:pt x="3381534" y="2069289"/>
                  <a:pt x="3381534" y="2077938"/>
                </a:cubicBezTo>
                <a:cubicBezTo>
                  <a:pt x="3368560" y="2220648"/>
                  <a:pt x="3357748" y="2361196"/>
                  <a:pt x="3344774" y="2501743"/>
                </a:cubicBezTo>
                <a:cubicBezTo>
                  <a:pt x="3316666" y="2800136"/>
                  <a:pt x="3303692" y="3100692"/>
                  <a:pt x="3282069" y="3401246"/>
                </a:cubicBezTo>
                <a:cubicBezTo>
                  <a:pt x="3256122" y="3734235"/>
                  <a:pt x="3199903" y="4060739"/>
                  <a:pt x="3102600" y="4380755"/>
                </a:cubicBezTo>
                <a:cubicBezTo>
                  <a:pt x="3096114" y="4400214"/>
                  <a:pt x="3093951" y="4419675"/>
                  <a:pt x="3096114" y="4439135"/>
                </a:cubicBezTo>
                <a:cubicBezTo>
                  <a:pt x="3128547" y="4674823"/>
                  <a:pt x="3165307" y="4912673"/>
                  <a:pt x="3204228" y="5148359"/>
                </a:cubicBezTo>
                <a:cubicBezTo>
                  <a:pt x="3225850" y="5282419"/>
                  <a:pt x="3267867" y="5486016"/>
                  <a:pt x="3265706" y="5622240"/>
                </a:cubicBezTo>
                <a:cubicBezTo>
                  <a:pt x="3178867" y="5646340"/>
                  <a:pt x="3026568" y="5652679"/>
                  <a:pt x="2888326" y="5626736"/>
                </a:cubicBezTo>
                <a:cubicBezTo>
                  <a:pt x="2892650" y="5466728"/>
                  <a:pt x="2895662" y="5230230"/>
                  <a:pt x="2888241" y="4979826"/>
                </a:cubicBezTo>
                <a:cubicBezTo>
                  <a:pt x="2820806" y="5160168"/>
                  <a:pt x="2743048" y="5318162"/>
                  <a:pt x="2654078" y="5624022"/>
                </a:cubicBezTo>
                <a:cubicBezTo>
                  <a:pt x="2554020" y="5619776"/>
                  <a:pt x="2356918" y="5629168"/>
                  <a:pt x="2305744" y="5625924"/>
                </a:cubicBezTo>
                <a:cubicBezTo>
                  <a:pt x="2386479" y="5478196"/>
                  <a:pt x="2609413" y="4995510"/>
                  <a:pt x="2700418" y="4800235"/>
                </a:cubicBezTo>
                <a:cubicBezTo>
                  <a:pt x="2754476" y="4685633"/>
                  <a:pt x="2810695" y="4573195"/>
                  <a:pt x="2851777" y="4454272"/>
                </a:cubicBezTo>
                <a:cubicBezTo>
                  <a:pt x="2858265" y="4434810"/>
                  <a:pt x="2860426" y="4417512"/>
                  <a:pt x="2856101" y="4395889"/>
                </a:cubicBezTo>
                <a:cubicBezTo>
                  <a:pt x="2799882" y="4091011"/>
                  <a:pt x="2698257" y="3801267"/>
                  <a:pt x="2581495" y="3515847"/>
                </a:cubicBezTo>
                <a:cubicBezTo>
                  <a:pt x="2369592" y="2999064"/>
                  <a:pt x="2123094" y="2497418"/>
                  <a:pt x="1854973" y="2006584"/>
                </a:cubicBezTo>
                <a:cubicBezTo>
                  <a:pt x="1720912" y="1764410"/>
                  <a:pt x="1606311" y="1513587"/>
                  <a:pt x="1502522" y="1258440"/>
                </a:cubicBezTo>
                <a:cubicBezTo>
                  <a:pt x="1498197" y="1249791"/>
                  <a:pt x="1496036" y="1243303"/>
                  <a:pt x="1489548" y="1228168"/>
                </a:cubicBezTo>
                <a:cubicBezTo>
                  <a:pt x="1483062" y="1245466"/>
                  <a:pt x="1487387" y="1258440"/>
                  <a:pt x="1485224" y="1273574"/>
                </a:cubicBezTo>
                <a:cubicBezTo>
                  <a:pt x="1450627" y="1204382"/>
                  <a:pt x="1413870" y="1137353"/>
                  <a:pt x="1379274" y="1068160"/>
                </a:cubicBezTo>
                <a:cubicBezTo>
                  <a:pt x="1400896" y="1178435"/>
                  <a:pt x="1431168" y="1286548"/>
                  <a:pt x="1476574" y="1392500"/>
                </a:cubicBezTo>
                <a:cubicBezTo>
                  <a:pt x="1452791" y="1392500"/>
                  <a:pt x="1448466" y="1366553"/>
                  <a:pt x="1426843" y="1366553"/>
                </a:cubicBezTo>
                <a:lnTo>
                  <a:pt x="1498197" y="1535210"/>
                </a:lnTo>
                <a:cubicBezTo>
                  <a:pt x="1493873" y="1535210"/>
                  <a:pt x="1491711" y="1537371"/>
                  <a:pt x="1487387" y="1539535"/>
                </a:cubicBezTo>
                <a:cubicBezTo>
                  <a:pt x="1459276" y="1513587"/>
                  <a:pt x="1433329" y="1485477"/>
                  <a:pt x="1405221" y="1457368"/>
                </a:cubicBezTo>
                <a:cubicBezTo>
                  <a:pt x="1403057" y="1459529"/>
                  <a:pt x="1400896" y="1459529"/>
                  <a:pt x="1398733" y="1461693"/>
                </a:cubicBezTo>
                <a:cubicBezTo>
                  <a:pt x="1420355" y="1524398"/>
                  <a:pt x="1444142" y="1587104"/>
                  <a:pt x="1465764" y="1649809"/>
                </a:cubicBezTo>
                <a:cubicBezTo>
                  <a:pt x="1470089" y="1660622"/>
                  <a:pt x="1480899" y="1673595"/>
                  <a:pt x="1470089" y="1682244"/>
                </a:cubicBezTo>
                <a:cubicBezTo>
                  <a:pt x="1457115" y="1693054"/>
                  <a:pt x="1450627" y="1675756"/>
                  <a:pt x="1441978" y="1669271"/>
                </a:cubicBezTo>
                <a:cubicBezTo>
                  <a:pt x="1418194" y="1651972"/>
                  <a:pt x="1394408" y="1638999"/>
                  <a:pt x="1364137" y="1626025"/>
                </a:cubicBezTo>
                <a:cubicBezTo>
                  <a:pt x="1403057" y="1693054"/>
                  <a:pt x="1437654" y="1755761"/>
                  <a:pt x="1472250" y="1820629"/>
                </a:cubicBezTo>
                <a:cubicBezTo>
                  <a:pt x="1478738" y="1831440"/>
                  <a:pt x="1493873" y="1844413"/>
                  <a:pt x="1480899" y="1855226"/>
                </a:cubicBezTo>
                <a:cubicBezTo>
                  <a:pt x="1470089" y="1866036"/>
                  <a:pt x="1459276" y="1848738"/>
                  <a:pt x="1450627" y="1844413"/>
                </a:cubicBezTo>
                <a:cubicBezTo>
                  <a:pt x="1385759" y="1809817"/>
                  <a:pt x="1340353" y="1755761"/>
                  <a:pt x="1301432" y="1693054"/>
                </a:cubicBezTo>
                <a:cubicBezTo>
                  <a:pt x="1290619" y="1673595"/>
                  <a:pt x="1277646" y="1656297"/>
                  <a:pt x="1262511" y="1641160"/>
                </a:cubicBezTo>
                <a:cubicBezTo>
                  <a:pt x="1338189" y="1792519"/>
                  <a:pt x="1422519" y="1939553"/>
                  <a:pt x="1498197" y="2095236"/>
                </a:cubicBezTo>
                <a:cubicBezTo>
                  <a:pt x="1394408" y="2041181"/>
                  <a:pt x="1351163" y="1950365"/>
                  <a:pt x="1305756" y="1857387"/>
                </a:cubicBezTo>
                <a:cubicBezTo>
                  <a:pt x="1292783" y="1829278"/>
                  <a:pt x="1279809" y="1801168"/>
                  <a:pt x="1264672" y="1775221"/>
                </a:cubicBezTo>
                <a:cubicBezTo>
                  <a:pt x="1273321" y="1850901"/>
                  <a:pt x="1290619" y="1924418"/>
                  <a:pt x="1281970" y="2002260"/>
                </a:cubicBezTo>
                <a:cubicBezTo>
                  <a:pt x="1247374" y="1913606"/>
                  <a:pt x="1197643" y="1831440"/>
                  <a:pt x="1154398" y="1738463"/>
                </a:cubicBezTo>
                <a:cubicBezTo>
                  <a:pt x="1150073" y="1788194"/>
                  <a:pt x="1160883" y="1833603"/>
                  <a:pt x="1141424" y="1876848"/>
                </a:cubicBezTo>
                <a:cubicBezTo>
                  <a:pt x="1005200" y="1654134"/>
                  <a:pt x="985741" y="1407635"/>
                  <a:pt x="1007363" y="1150326"/>
                </a:cubicBezTo>
                <a:cubicBezTo>
                  <a:pt x="985741" y="1171949"/>
                  <a:pt x="979253" y="1204382"/>
                  <a:pt x="955469" y="1219519"/>
                </a:cubicBezTo>
                <a:cubicBezTo>
                  <a:pt x="927358" y="1238978"/>
                  <a:pt x="929522" y="1269250"/>
                  <a:pt x="923034" y="1295197"/>
                </a:cubicBezTo>
                <a:cubicBezTo>
                  <a:pt x="914385" y="1329793"/>
                  <a:pt x="907899" y="1366553"/>
                  <a:pt x="886276" y="1403311"/>
                </a:cubicBezTo>
                <a:cubicBezTo>
                  <a:pt x="866815" y="1338442"/>
                  <a:pt x="864654" y="1275738"/>
                  <a:pt x="860329" y="1213031"/>
                </a:cubicBezTo>
                <a:cubicBezTo>
                  <a:pt x="830057" y="1364390"/>
                  <a:pt x="814920" y="1515748"/>
                  <a:pt x="806271" y="1669271"/>
                </a:cubicBezTo>
                <a:cubicBezTo>
                  <a:pt x="750052" y="1628186"/>
                  <a:pt x="734918" y="1569806"/>
                  <a:pt x="713295" y="1511424"/>
                </a:cubicBezTo>
                <a:lnTo>
                  <a:pt x="713295" y="1693054"/>
                </a:lnTo>
                <a:cubicBezTo>
                  <a:pt x="713295" y="1701703"/>
                  <a:pt x="721944" y="1714677"/>
                  <a:pt x="704646" y="1719002"/>
                </a:cubicBezTo>
                <a:cubicBezTo>
                  <a:pt x="685184" y="1723326"/>
                  <a:pt x="683023" y="1708191"/>
                  <a:pt x="678699" y="1697379"/>
                </a:cubicBezTo>
                <a:cubicBezTo>
                  <a:pt x="663562" y="1649809"/>
                  <a:pt x="635453" y="1606564"/>
                  <a:pt x="603018" y="1567643"/>
                </a:cubicBezTo>
                <a:cubicBezTo>
                  <a:pt x="579234" y="1537371"/>
                  <a:pt x="572746" y="1502775"/>
                  <a:pt x="568422" y="1468179"/>
                </a:cubicBezTo>
                <a:cubicBezTo>
                  <a:pt x="538150" y="1267089"/>
                  <a:pt x="600857" y="1100593"/>
                  <a:pt x="752216" y="960047"/>
                </a:cubicBezTo>
                <a:cubicBezTo>
                  <a:pt x="821408" y="897340"/>
                  <a:pt x="884113" y="825986"/>
                  <a:pt x="920873" y="735171"/>
                </a:cubicBezTo>
                <a:cubicBezTo>
                  <a:pt x="929522" y="715709"/>
                  <a:pt x="942495" y="700574"/>
                  <a:pt x="953306" y="683276"/>
                </a:cubicBezTo>
                <a:cubicBezTo>
                  <a:pt x="957630" y="676788"/>
                  <a:pt x="968443" y="672464"/>
                  <a:pt x="959793" y="663815"/>
                </a:cubicBezTo>
                <a:cubicBezTo>
                  <a:pt x="951144" y="655166"/>
                  <a:pt x="946820" y="665978"/>
                  <a:pt x="942495" y="672464"/>
                </a:cubicBezTo>
                <a:cubicBezTo>
                  <a:pt x="873303" y="758955"/>
                  <a:pt x="808435" y="845445"/>
                  <a:pt x="747891" y="938424"/>
                </a:cubicBezTo>
                <a:cubicBezTo>
                  <a:pt x="743567" y="944910"/>
                  <a:pt x="739242" y="951398"/>
                  <a:pt x="728430" y="955722"/>
                </a:cubicBezTo>
                <a:cubicBezTo>
                  <a:pt x="758701" y="873556"/>
                  <a:pt x="786812" y="793551"/>
                  <a:pt x="817084" y="711385"/>
                </a:cubicBezTo>
                <a:cubicBezTo>
                  <a:pt x="724105" y="819498"/>
                  <a:pt x="648427" y="938424"/>
                  <a:pt x="548963" y="1040049"/>
                </a:cubicBezTo>
                <a:cubicBezTo>
                  <a:pt x="566261" y="934099"/>
                  <a:pt x="620316" y="843284"/>
                  <a:pt x="672211" y="750306"/>
                </a:cubicBezTo>
                <a:cubicBezTo>
                  <a:pt x="605182" y="825986"/>
                  <a:pt x="538150" y="903828"/>
                  <a:pt x="460308" y="979506"/>
                </a:cubicBezTo>
                <a:cubicBezTo>
                  <a:pt x="466796" y="927612"/>
                  <a:pt x="488419" y="886530"/>
                  <a:pt x="492744" y="838960"/>
                </a:cubicBezTo>
                <a:cubicBezTo>
                  <a:pt x="443010" y="908152"/>
                  <a:pt x="395440" y="977345"/>
                  <a:pt x="345709" y="1046537"/>
                </a:cubicBezTo>
                <a:cubicBezTo>
                  <a:pt x="350034" y="988155"/>
                  <a:pt x="471121" y="717873"/>
                  <a:pt x="542475" y="609759"/>
                </a:cubicBezTo>
                <a:cubicBezTo>
                  <a:pt x="505717" y="633543"/>
                  <a:pt x="486256" y="661654"/>
                  <a:pt x="466796" y="687601"/>
                </a:cubicBezTo>
                <a:cubicBezTo>
                  <a:pt x="356520" y="828147"/>
                  <a:pt x="276517" y="983830"/>
                  <a:pt x="198675" y="1143838"/>
                </a:cubicBezTo>
                <a:cubicBezTo>
                  <a:pt x="194351" y="1154651"/>
                  <a:pt x="192187" y="1169786"/>
                  <a:pt x="172728" y="1176274"/>
                </a:cubicBezTo>
                <a:cubicBezTo>
                  <a:pt x="170564" y="1063836"/>
                  <a:pt x="224622" y="973020"/>
                  <a:pt x="270029" y="880042"/>
                </a:cubicBezTo>
                <a:cubicBezTo>
                  <a:pt x="315438" y="787065"/>
                  <a:pt x="371657" y="700574"/>
                  <a:pt x="449498" y="629219"/>
                </a:cubicBezTo>
                <a:cubicBezTo>
                  <a:pt x="354358" y="689762"/>
                  <a:pt x="283002" y="776253"/>
                  <a:pt x="200836" y="849770"/>
                </a:cubicBezTo>
                <a:cubicBezTo>
                  <a:pt x="116509" y="925450"/>
                  <a:pt x="86237" y="1040049"/>
                  <a:pt x="14881" y="1128704"/>
                </a:cubicBezTo>
                <a:cubicBezTo>
                  <a:pt x="-6741" y="1100593"/>
                  <a:pt x="-254" y="1072485"/>
                  <a:pt x="6232" y="1046537"/>
                </a:cubicBezTo>
                <a:cubicBezTo>
                  <a:pt x="12720" y="1020590"/>
                  <a:pt x="23530" y="996804"/>
                  <a:pt x="32179" y="973020"/>
                </a:cubicBezTo>
                <a:cubicBezTo>
                  <a:pt x="118670" y="741656"/>
                  <a:pt x="276517" y="581649"/>
                  <a:pt x="512203" y="501646"/>
                </a:cubicBezTo>
                <a:cubicBezTo>
                  <a:pt x="538150" y="492997"/>
                  <a:pt x="566261" y="480023"/>
                  <a:pt x="594369" y="467050"/>
                </a:cubicBezTo>
                <a:cubicBezTo>
                  <a:pt x="451659" y="488672"/>
                  <a:pt x="306789" y="510295"/>
                  <a:pt x="168403" y="557865"/>
                </a:cubicBezTo>
                <a:cubicBezTo>
                  <a:pt x="194351" y="521105"/>
                  <a:pt x="237596" y="510295"/>
                  <a:pt x="272192" y="488672"/>
                </a:cubicBezTo>
                <a:cubicBezTo>
                  <a:pt x="311113" y="462725"/>
                  <a:pt x="350034" y="434614"/>
                  <a:pt x="391116" y="412992"/>
                </a:cubicBezTo>
                <a:cubicBezTo>
                  <a:pt x="432200" y="389208"/>
                  <a:pt x="479770" y="382720"/>
                  <a:pt x="525176" y="378396"/>
                </a:cubicBezTo>
                <a:cubicBezTo>
                  <a:pt x="570585" y="374071"/>
                  <a:pt x="615992" y="369746"/>
                  <a:pt x="661401" y="363261"/>
                </a:cubicBezTo>
                <a:cubicBezTo>
                  <a:pt x="585720" y="345963"/>
                  <a:pt x="510042" y="332989"/>
                  <a:pt x="434361" y="324340"/>
                </a:cubicBezTo>
                <a:cubicBezTo>
                  <a:pt x="458147" y="322177"/>
                  <a:pt x="484094" y="317852"/>
                  <a:pt x="507878" y="313527"/>
                </a:cubicBezTo>
                <a:lnTo>
                  <a:pt x="507878" y="309203"/>
                </a:lnTo>
                <a:lnTo>
                  <a:pt x="417063" y="309203"/>
                </a:lnTo>
                <a:cubicBezTo>
                  <a:pt x="572746" y="281095"/>
                  <a:pt x="726269" y="263796"/>
                  <a:pt x="881952" y="276770"/>
                </a:cubicBezTo>
                <a:cubicBezTo>
                  <a:pt x="944656" y="281095"/>
                  <a:pt x="1007363" y="281095"/>
                  <a:pt x="1067907" y="298393"/>
                </a:cubicBezTo>
                <a:cubicBezTo>
                  <a:pt x="1124126" y="313527"/>
                  <a:pt x="1178181" y="335150"/>
                  <a:pt x="1223590" y="371910"/>
                </a:cubicBezTo>
                <a:cubicBezTo>
                  <a:pt x="1238725" y="382720"/>
                  <a:pt x="1247374" y="387045"/>
                  <a:pt x="1258187" y="367585"/>
                </a:cubicBezTo>
                <a:cubicBezTo>
                  <a:pt x="1349002" y="216227"/>
                  <a:pt x="1500361" y="129736"/>
                  <a:pt x="1640907" y="30271"/>
                </a:cubicBezTo>
                <a:cubicBezTo>
                  <a:pt x="1660368" y="15134"/>
                  <a:pt x="1694965" y="21622"/>
                  <a:pt x="1716587" y="0"/>
                </a:cubicBezTo>
                <a:close/>
              </a:path>
            </a:pathLst>
          </a:custGeom>
          <a:solidFill>
            <a:schemeClr val="accent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D1B7060D-74B0-496C-B64F-53C9FEAF7CC9}"/>
              </a:ext>
            </a:extLst>
          </p:cNvPr>
          <p:cNvSpPr/>
          <p:nvPr/>
        </p:nvSpPr>
        <p:spPr>
          <a:xfrm>
            <a:off x="3206130" y="1838263"/>
            <a:ext cx="1037889" cy="432454"/>
          </a:xfrm>
          <a:custGeom>
            <a:avLst/>
            <a:gdLst>
              <a:gd name="connsiteX0" fmla="*/ 10954 w 457200"/>
              <a:gd name="connsiteY0" fmla="*/ 30004 h 190500"/>
              <a:gd name="connsiteX1" fmla="*/ 163354 w 457200"/>
              <a:gd name="connsiteY1" fmla="*/ 182404 h 190500"/>
              <a:gd name="connsiteX2" fmla="*/ 177641 w 457200"/>
              <a:gd name="connsiteY2" fmla="*/ 183356 h 190500"/>
              <a:gd name="connsiteX3" fmla="*/ 296704 w 457200"/>
              <a:gd name="connsiteY3" fmla="*/ 130969 h 190500"/>
              <a:gd name="connsiteX4" fmla="*/ 301466 w 457200"/>
              <a:gd name="connsiteY4" fmla="*/ 127159 h 190500"/>
              <a:gd name="connsiteX5" fmla="*/ 311944 w 457200"/>
              <a:gd name="connsiteY5" fmla="*/ 128111 h 190500"/>
              <a:gd name="connsiteX6" fmla="*/ 417671 w 457200"/>
              <a:gd name="connsiteY6" fmla="*/ 127159 h 190500"/>
              <a:gd name="connsiteX7" fmla="*/ 455771 w 457200"/>
              <a:gd name="connsiteY7" fmla="*/ 126206 h 190500"/>
              <a:gd name="connsiteX8" fmla="*/ 297656 w 457200"/>
              <a:gd name="connsiteY8" fmla="*/ 92869 h 190500"/>
              <a:gd name="connsiteX9" fmla="*/ 300514 w 457200"/>
              <a:gd name="connsiteY9" fmla="*/ 110014 h 190500"/>
              <a:gd name="connsiteX10" fmla="*/ 300514 w 457200"/>
              <a:gd name="connsiteY10" fmla="*/ 126206 h 190500"/>
              <a:gd name="connsiteX11" fmla="*/ 217646 w 457200"/>
              <a:gd name="connsiteY11" fmla="*/ 53816 h 190500"/>
              <a:gd name="connsiteX12" fmla="*/ 247174 w 457200"/>
              <a:gd name="connsiteY12" fmla="*/ 127159 h 190500"/>
              <a:gd name="connsiteX13" fmla="*/ 74771 w 457200"/>
              <a:gd name="connsiteY13" fmla="*/ 7144 h 190500"/>
              <a:gd name="connsiteX14" fmla="*/ 130016 w 457200"/>
              <a:gd name="connsiteY14" fmla="*/ 69056 h 190500"/>
              <a:gd name="connsiteX15" fmla="*/ 7144 w 457200"/>
              <a:gd name="connsiteY15" fmla="*/ 25241 h 190500"/>
              <a:gd name="connsiteX16" fmla="*/ 10954 w 457200"/>
              <a:gd name="connsiteY16" fmla="*/ 3000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190500">
                <a:moveTo>
                  <a:pt x="10954" y="30004"/>
                </a:moveTo>
                <a:cubicBezTo>
                  <a:pt x="68104" y="73819"/>
                  <a:pt x="121444" y="123349"/>
                  <a:pt x="163354" y="182404"/>
                </a:cubicBezTo>
                <a:cubicBezTo>
                  <a:pt x="168116" y="189071"/>
                  <a:pt x="171926" y="187166"/>
                  <a:pt x="177641" y="183356"/>
                </a:cubicBezTo>
                <a:cubicBezTo>
                  <a:pt x="214789" y="159544"/>
                  <a:pt x="253841" y="140494"/>
                  <a:pt x="296704" y="130969"/>
                </a:cubicBezTo>
                <a:cubicBezTo>
                  <a:pt x="298609" y="130969"/>
                  <a:pt x="299561" y="129064"/>
                  <a:pt x="301466" y="127159"/>
                </a:cubicBezTo>
                <a:cubicBezTo>
                  <a:pt x="305276" y="127159"/>
                  <a:pt x="309086" y="128111"/>
                  <a:pt x="311944" y="128111"/>
                </a:cubicBezTo>
                <a:cubicBezTo>
                  <a:pt x="347186" y="123349"/>
                  <a:pt x="382429" y="123349"/>
                  <a:pt x="417671" y="127159"/>
                </a:cubicBezTo>
                <a:cubicBezTo>
                  <a:pt x="430054" y="128111"/>
                  <a:pt x="442436" y="124301"/>
                  <a:pt x="455771" y="126206"/>
                </a:cubicBezTo>
                <a:cubicBezTo>
                  <a:pt x="403384" y="111919"/>
                  <a:pt x="351949" y="97631"/>
                  <a:pt x="297656" y="92869"/>
                </a:cubicBezTo>
                <a:cubicBezTo>
                  <a:pt x="296704" y="100489"/>
                  <a:pt x="304324" y="109061"/>
                  <a:pt x="300514" y="110014"/>
                </a:cubicBezTo>
                <a:cubicBezTo>
                  <a:pt x="286226" y="116681"/>
                  <a:pt x="302419" y="120491"/>
                  <a:pt x="300514" y="126206"/>
                </a:cubicBezTo>
                <a:cubicBezTo>
                  <a:pt x="272891" y="102394"/>
                  <a:pt x="248126" y="74771"/>
                  <a:pt x="217646" y="53816"/>
                </a:cubicBezTo>
                <a:cubicBezTo>
                  <a:pt x="230981" y="75724"/>
                  <a:pt x="245269" y="96679"/>
                  <a:pt x="247174" y="127159"/>
                </a:cubicBezTo>
                <a:cubicBezTo>
                  <a:pt x="187166" y="88106"/>
                  <a:pt x="136684" y="39529"/>
                  <a:pt x="74771" y="7144"/>
                </a:cubicBezTo>
                <a:cubicBezTo>
                  <a:pt x="92869" y="26194"/>
                  <a:pt x="111919" y="44291"/>
                  <a:pt x="130016" y="69056"/>
                </a:cubicBezTo>
                <a:cubicBezTo>
                  <a:pt x="87154" y="51911"/>
                  <a:pt x="51911" y="26194"/>
                  <a:pt x="7144" y="25241"/>
                </a:cubicBezTo>
                <a:cubicBezTo>
                  <a:pt x="9049" y="28099"/>
                  <a:pt x="10001" y="29051"/>
                  <a:pt x="10954" y="30004"/>
                </a:cubicBezTo>
                <a:close/>
              </a:path>
            </a:pathLst>
          </a:custGeom>
          <a:no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B8DBF96-1653-483A-9570-421DBF1810B9}"/>
              </a:ext>
            </a:extLst>
          </p:cNvPr>
          <p:cNvSpPr/>
          <p:nvPr/>
        </p:nvSpPr>
        <p:spPr>
          <a:xfrm>
            <a:off x="3900173" y="5929274"/>
            <a:ext cx="216227" cy="583812"/>
          </a:xfrm>
          <a:custGeom>
            <a:avLst/>
            <a:gdLst>
              <a:gd name="connsiteX0" fmla="*/ 90030 w 95250"/>
              <a:gd name="connsiteY0" fmla="*/ 8096 h 257175"/>
              <a:gd name="connsiteX1" fmla="*/ 8115 w 95250"/>
              <a:gd name="connsiteY1" fmla="*/ 239554 h 257175"/>
              <a:gd name="connsiteX2" fmla="*/ 14783 w 95250"/>
              <a:gd name="connsiteY2" fmla="*/ 248126 h 257175"/>
              <a:gd name="connsiteX3" fmla="*/ 64313 w 95250"/>
              <a:gd name="connsiteY3" fmla="*/ 250031 h 257175"/>
              <a:gd name="connsiteX4" fmla="*/ 85268 w 95250"/>
              <a:gd name="connsiteY4" fmla="*/ 230029 h 257175"/>
              <a:gd name="connsiteX5" fmla="*/ 92888 w 95250"/>
              <a:gd name="connsiteY5" fmla="*/ 18574 h 257175"/>
              <a:gd name="connsiteX6" fmla="*/ 91935 w 95250"/>
              <a:gd name="connsiteY6" fmla="*/ 7144 h 257175"/>
              <a:gd name="connsiteX7" fmla="*/ 90030 w 95250"/>
              <a:gd name="connsiteY7" fmla="*/ 809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257175">
                <a:moveTo>
                  <a:pt x="90030" y="8096"/>
                </a:moveTo>
                <a:cubicBezTo>
                  <a:pt x="62408" y="85249"/>
                  <a:pt x="35738" y="162401"/>
                  <a:pt x="8115" y="239554"/>
                </a:cubicBezTo>
                <a:cubicBezTo>
                  <a:pt x="5258" y="247174"/>
                  <a:pt x="9068" y="248126"/>
                  <a:pt x="14783" y="248126"/>
                </a:cubicBezTo>
                <a:cubicBezTo>
                  <a:pt x="30975" y="249079"/>
                  <a:pt x="48120" y="248126"/>
                  <a:pt x="64313" y="250031"/>
                </a:cubicBezTo>
                <a:cubicBezTo>
                  <a:pt x="81458" y="251936"/>
                  <a:pt x="85268" y="245269"/>
                  <a:pt x="85268" y="230029"/>
                </a:cubicBezTo>
                <a:cubicBezTo>
                  <a:pt x="87173" y="159544"/>
                  <a:pt x="90030" y="89059"/>
                  <a:pt x="92888" y="18574"/>
                </a:cubicBezTo>
                <a:cubicBezTo>
                  <a:pt x="92888" y="14764"/>
                  <a:pt x="94793" y="10954"/>
                  <a:pt x="91935" y="7144"/>
                </a:cubicBezTo>
                <a:cubicBezTo>
                  <a:pt x="90983" y="8096"/>
                  <a:pt x="90030" y="8096"/>
                  <a:pt x="90030" y="8096"/>
                </a:cubicBezTo>
                <a:close/>
              </a:path>
            </a:pathLst>
          </a:custGeom>
          <a:noFill/>
          <a:ln w="9525" cap="flat">
            <a:noFill/>
            <a:prstDash val="solid"/>
            <a:miter/>
          </a:ln>
        </p:spPr>
        <p:txBody>
          <a:bodyPr rtlCol="0" anchor="ctr"/>
          <a:lstStyle/>
          <a:p>
            <a:endParaRPr lang="en-US"/>
          </a:p>
        </p:txBody>
      </p:sp>
      <p:sp>
        <p:nvSpPr>
          <p:cNvPr id="82" name="Rectangle 81">
            <a:extLst>
              <a:ext uri="{FF2B5EF4-FFF2-40B4-BE49-F238E27FC236}">
                <a16:creationId xmlns:a16="http://schemas.microsoft.com/office/drawing/2014/main" id="{8352117D-CC8D-43F4-954D-D51053B9A1DE}"/>
              </a:ext>
            </a:extLst>
          </p:cNvPr>
          <p:cNvSpPr/>
          <p:nvPr/>
        </p:nvSpPr>
        <p:spPr>
          <a:xfrm>
            <a:off x="0" y="6564198"/>
            <a:ext cx="12192000" cy="3170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5DB2B739-2712-4A9B-8F41-26732A34F77E}"/>
              </a:ext>
            </a:extLst>
          </p:cNvPr>
          <p:cNvSpPr txBox="1"/>
          <p:nvPr/>
        </p:nvSpPr>
        <p:spPr>
          <a:xfrm>
            <a:off x="3725074" y="2425560"/>
            <a:ext cx="8200350" cy="2171428"/>
          </a:xfrm>
          <a:prstGeom prst="rect">
            <a:avLst/>
          </a:prstGeom>
          <a:noFill/>
        </p:spPr>
        <p:txBody>
          <a:bodyPr wrap="square" rtlCol="0" anchor="ctr">
            <a:spAutoFit/>
          </a:bodyPr>
          <a:lstStyle/>
          <a:p>
            <a:pPr algn="ctr">
              <a:lnSpc>
                <a:spcPct val="150000"/>
              </a:lnSpc>
            </a:pPr>
            <a:r>
              <a:rPr lang="en-US" altLang="ko-KR" sz="4800" b="1">
                <a:solidFill>
                  <a:schemeClr val="accent5">
                    <a:lumMod val="50000"/>
                  </a:schemeClr>
                </a:solidFill>
                <a:ea typeface="Adobe Song Std L" panose="02020300000000000000" pitchFamily="18" charset="-128"/>
                <a:cs typeface="Arial" pitchFamily="34" charset="0"/>
              </a:rPr>
              <a:t>CẢM ƠN CÁC EM ĐÃ LẮNG NGHE!</a:t>
            </a:r>
            <a:endParaRPr lang="en-US" altLang="ko-KR" sz="4800" b="1" dirty="0">
              <a:solidFill>
                <a:schemeClr val="accent5">
                  <a:lumMod val="50000"/>
                </a:schemeClr>
              </a:solidFill>
              <a:ea typeface="Adobe Song Std L" panose="02020300000000000000" pitchFamily="18" charset="-128"/>
              <a:cs typeface="Arial" pitchFamily="34" charset="0"/>
            </a:endParaRPr>
          </a:p>
        </p:txBody>
      </p:sp>
      <p:grpSp>
        <p:nvGrpSpPr>
          <p:cNvPr id="103" name="Group 102">
            <a:extLst>
              <a:ext uri="{FF2B5EF4-FFF2-40B4-BE49-F238E27FC236}">
                <a16:creationId xmlns:a16="http://schemas.microsoft.com/office/drawing/2014/main" id="{20F06A01-59E7-4930-9A99-02EFD1FD0C00}"/>
              </a:ext>
            </a:extLst>
          </p:cNvPr>
          <p:cNvGrpSpPr/>
          <p:nvPr/>
        </p:nvGrpSpPr>
        <p:grpSpPr>
          <a:xfrm>
            <a:off x="5758046" y="774620"/>
            <a:ext cx="2845717" cy="1501223"/>
            <a:chOff x="7016501" y="882034"/>
            <a:chExt cx="2845717" cy="1501223"/>
          </a:xfrm>
        </p:grpSpPr>
        <p:sp>
          <p:nvSpPr>
            <p:cNvPr id="94" name="Text Placeholder 10">
              <a:extLst>
                <a:ext uri="{FF2B5EF4-FFF2-40B4-BE49-F238E27FC236}">
                  <a16:creationId xmlns:a16="http://schemas.microsoft.com/office/drawing/2014/main" id="{A96ABCA6-C5FF-42E3-8EA0-8846EEBD4085}"/>
                </a:ext>
              </a:extLst>
            </p:cNvPr>
            <p:cNvSpPr txBox="1">
              <a:spLocks/>
            </p:cNvSpPr>
            <p:nvPr/>
          </p:nvSpPr>
          <p:spPr>
            <a:xfrm>
              <a:off x="7983441" y="1605581"/>
              <a:ext cx="1522108" cy="68019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400" b="1">
                  <a:solidFill>
                    <a:schemeClr val="accent3"/>
                  </a:solidFill>
                  <a:cs typeface="Arial" pitchFamily="34" charset="0"/>
                </a:rPr>
                <a:t>2021</a:t>
              </a:r>
              <a:endParaRPr lang="en-US" altLang="ko-KR" sz="4400" b="1" dirty="0">
                <a:solidFill>
                  <a:schemeClr val="accent3"/>
                </a:solidFill>
                <a:cs typeface="Arial" pitchFamily="34" charset="0"/>
              </a:endParaRPr>
            </a:p>
          </p:txBody>
        </p:sp>
        <p:sp>
          <p:nvSpPr>
            <p:cNvPr id="98" name="Graphic 2">
              <a:extLst>
                <a:ext uri="{FF2B5EF4-FFF2-40B4-BE49-F238E27FC236}">
                  <a16:creationId xmlns:a16="http://schemas.microsoft.com/office/drawing/2014/main" id="{4E0DE7C5-AAE5-479D-AE8F-09619AC9BEEF}"/>
                </a:ext>
              </a:extLst>
            </p:cNvPr>
            <p:cNvSpPr/>
            <p:nvPr/>
          </p:nvSpPr>
          <p:spPr>
            <a:xfrm flipH="1">
              <a:off x="9068463" y="882034"/>
              <a:ext cx="760755" cy="1501223"/>
            </a:xfrm>
            <a:custGeom>
              <a:avLst/>
              <a:gdLst>
                <a:gd name="connsiteX0" fmla="*/ 164306 w 1428750"/>
                <a:gd name="connsiteY0" fmla="*/ 2814976 h 2819400"/>
                <a:gd name="connsiteX1" fmla="*/ 143351 w 1428750"/>
                <a:gd name="connsiteY1" fmla="*/ 2636859 h 2819400"/>
                <a:gd name="connsiteX2" fmla="*/ 132874 w 1428750"/>
                <a:gd name="connsiteY2" fmla="*/ 2493984 h 2819400"/>
                <a:gd name="connsiteX3" fmla="*/ 191929 w 1428750"/>
                <a:gd name="connsiteY3" fmla="*/ 2113936 h 2819400"/>
                <a:gd name="connsiteX4" fmla="*/ 467201 w 1428750"/>
                <a:gd name="connsiteY4" fmla="*/ 1267164 h 2819400"/>
                <a:gd name="connsiteX5" fmla="*/ 601504 w 1428750"/>
                <a:gd name="connsiteY5" fmla="*/ 905214 h 2819400"/>
                <a:gd name="connsiteX6" fmla="*/ 652939 w 1428750"/>
                <a:gd name="connsiteY6" fmla="*/ 731859 h 2819400"/>
                <a:gd name="connsiteX7" fmla="*/ 662464 w 1428750"/>
                <a:gd name="connsiteY7" fmla="*/ 710904 h 2819400"/>
                <a:gd name="connsiteX8" fmla="*/ 662464 w 1428750"/>
                <a:gd name="connsiteY8" fmla="*/ 739479 h 2819400"/>
                <a:gd name="connsiteX9" fmla="*/ 664369 w 1428750"/>
                <a:gd name="connsiteY9" fmla="*/ 739479 h 2819400"/>
                <a:gd name="connsiteX10" fmla="*/ 703421 w 1428750"/>
                <a:gd name="connsiteY10" fmla="*/ 620416 h 2819400"/>
                <a:gd name="connsiteX11" fmla="*/ 706279 w 1428750"/>
                <a:gd name="connsiteY11" fmla="*/ 621369 h 2819400"/>
                <a:gd name="connsiteX12" fmla="*/ 679609 w 1428750"/>
                <a:gd name="connsiteY12" fmla="*/ 797581 h 2819400"/>
                <a:gd name="connsiteX13" fmla="*/ 696754 w 1428750"/>
                <a:gd name="connsiteY13" fmla="*/ 789009 h 2819400"/>
                <a:gd name="connsiteX14" fmla="*/ 674846 w 1428750"/>
                <a:gd name="connsiteY14" fmla="*/ 865209 h 2819400"/>
                <a:gd name="connsiteX15" fmla="*/ 675799 w 1428750"/>
                <a:gd name="connsiteY15" fmla="*/ 878544 h 2819400"/>
                <a:gd name="connsiteX16" fmla="*/ 685324 w 1428750"/>
                <a:gd name="connsiteY16" fmla="*/ 870924 h 2819400"/>
                <a:gd name="connsiteX17" fmla="*/ 724376 w 1428750"/>
                <a:gd name="connsiteY17" fmla="*/ 833776 h 2819400"/>
                <a:gd name="connsiteX18" fmla="*/ 694849 w 1428750"/>
                <a:gd name="connsiteY18" fmla="*/ 946171 h 2819400"/>
                <a:gd name="connsiteX19" fmla="*/ 695801 w 1428750"/>
                <a:gd name="connsiteY19" fmla="*/ 960459 h 2819400"/>
                <a:gd name="connsiteX20" fmla="*/ 707231 w 1428750"/>
                <a:gd name="connsiteY20" fmla="*/ 952839 h 2819400"/>
                <a:gd name="connsiteX21" fmla="*/ 730091 w 1428750"/>
                <a:gd name="connsiteY21" fmla="*/ 933789 h 2819400"/>
                <a:gd name="connsiteX22" fmla="*/ 748189 w 1428750"/>
                <a:gd name="connsiteY22" fmla="*/ 932836 h 2819400"/>
                <a:gd name="connsiteX23" fmla="*/ 722471 w 1428750"/>
                <a:gd name="connsiteY23" fmla="*/ 990939 h 2819400"/>
                <a:gd name="connsiteX24" fmla="*/ 701516 w 1428750"/>
                <a:gd name="connsiteY24" fmla="*/ 1046184 h 2819400"/>
                <a:gd name="connsiteX25" fmla="*/ 703421 w 1428750"/>
                <a:gd name="connsiteY25" fmla="*/ 1059519 h 2819400"/>
                <a:gd name="connsiteX26" fmla="*/ 710089 w 1428750"/>
                <a:gd name="connsiteY26" fmla="*/ 1058566 h 2819400"/>
                <a:gd name="connsiteX27" fmla="*/ 763429 w 1428750"/>
                <a:gd name="connsiteY27" fmla="*/ 1008084 h 2819400"/>
                <a:gd name="connsiteX28" fmla="*/ 784384 w 1428750"/>
                <a:gd name="connsiteY28" fmla="*/ 966174 h 2819400"/>
                <a:gd name="connsiteX29" fmla="*/ 784384 w 1428750"/>
                <a:gd name="connsiteY29" fmla="*/ 974746 h 2819400"/>
                <a:gd name="connsiteX30" fmla="*/ 709136 w 1428750"/>
                <a:gd name="connsiteY30" fmla="*/ 1177629 h 2819400"/>
                <a:gd name="connsiteX31" fmla="*/ 708184 w 1428750"/>
                <a:gd name="connsiteY31" fmla="*/ 1189059 h 2819400"/>
                <a:gd name="connsiteX32" fmla="*/ 718661 w 1428750"/>
                <a:gd name="connsiteY32" fmla="*/ 1186201 h 2819400"/>
                <a:gd name="connsiteX33" fmla="*/ 768191 w 1428750"/>
                <a:gd name="connsiteY33" fmla="*/ 1129051 h 2819400"/>
                <a:gd name="connsiteX34" fmla="*/ 805339 w 1428750"/>
                <a:gd name="connsiteY34" fmla="*/ 1039516 h 2819400"/>
                <a:gd name="connsiteX35" fmla="*/ 812959 w 1428750"/>
                <a:gd name="connsiteY35" fmla="*/ 1027134 h 2819400"/>
                <a:gd name="connsiteX36" fmla="*/ 808196 w 1428750"/>
                <a:gd name="connsiteY36" fmla="*/ 1088094 h 2819400"/>
                <a:gd name="connsiteX37" fmla="*/ 815816 w 1428750"/>
                <a:gd name="connsiteY37" fmla="*/ 1145244 h 2819400"/>
                <a:gd name="connsiteX38" fmla="*/ 862489 w 1428750"/>
                <a:gd name="connsiteY38" fmla="*/ 992844 h 2819400"/>
                <a:gd name="connsiteX39" fmla="*/ 877729 w 1428750"/>
                <a:gd name="connsiteY39" fmla="*/ 1070949 h 2819400"/>
                <a:gd name="connsiteX40" fmla="*/ 915829 w 1428750"/>
                <a:gd name="connsiteY40" fmla="*/ 673756 h 2819400"/>
                <a:gd name="connsiteX41" fmla="*/ 928211 w 1428750"/>
                <a:gd name="connsiteY41" fmla="*/ 691854 h 2819400"/>
                <a:gd name="connsiteX42" fmla="*/ 939641 w 1428750"/>
                <a:gd name="connsiteY42" fmla="*/ 708046 h 2819400"/>
                <a:gd name="connsiteX43" fmla="*/ 954881 w 1428750"/>
                <a:gd name="connsiteY43" fmla="*/ 728049 h 2819400"/>
                <a:gd name="connsiteX44" fmla="*/ 966311 w 1428750"/>
                <a:gd name="connsiteY44" fmla="*/ 763291 h 2819400"/>
                <a:gd name="connsiteX45" fmla="*/ 983456 w 1428750"/>
                <a:gd name="connsiteY45" fmla="*/ 799486 h 2819400"/>
                <a:gd name="connsiteX46" fmla="*/ 986314 w 1428750"/>
                <a:gd name="connsiteY46" fmla="*/ 702331 h 2819400"/>
                <a:gd name="connsiteX47" fmla="*/ 1040606 w 1428750"/>
                <a:gd name="connsiteY47" fmla="*/ 955696 h 2819400"/>
                <a:gd name="connsiteX48" fmla="*/ 1078706 w 1428750"/>
                <a:gd name="connsiteY48" fmla="*/ 813774 h 2819400"/>
                <a:gd name="connsiteX49" fmla="*/ 1091089 w 1428750"/>
                <a:gd name="connsiteY49" fmla="*/ 999511 h 2819400"/>
                <a:gd name="connsiteX50" fmla="*/ 1105376 w 1428750"/>
                <a:gd name="connsiteY50" fmla="*/ 974746 h 2819400"/>
                <a:gd name="connsiteX51" fmla="*/ 1126331 w 1428750"/>
                <a:gd name="connsiteY51" fmla="*/ 923311 h 2819400"/>
                <a:gd name="connsiteX52" fmla="*/ 1138714 w 1428750"/>
                <a:gd name="connsiteY52" fmla="*/ 892831 h 2819400"/>
                <a:gd name="connsiteX53" fmla="*/ 1152049 w 1428750"/>
                <a:gd name="connsiteY53" fmla="*/ 841396 h 2819400"/>
                <a:gd name="connsiteX54" fmla="*/ 1149191 w 1428750"/>
                <a:gd name="connsiteY54" fmla="*/ 805201 h 2819400"/>
                <a:gd name="connsiteX55" fmla="*/ 1036796 w 1428750"/>
                <a:gd name="connsiteY55" fmla="*/ 568029 h 2819400"/>
                <a:gd name="connsiteX56" fmla="*/ 949166 w 1428750"/>
                <a:gd name="connsiteY56" fmla="*/ 473731 h 2819400"/>
                <a:gd name="connsiteX57" fmla="*/ 947261 w 1428750"/>
                <a:gd name="connsiteY57" fmla="*/ 470874 h 2819400"/>
                <a:gd name="connsiteX58" fmla="*/ 900589 w 1428750"/>
                <a:gd name="connsiteY58" fmla="*/ 400389 h 2819400"/>
                <a:gd name="connsiteX59" fmla="*/ 898684 w 1428750"/>
                <a:gd name="connsiteY59" fmla="*/ 392769 h 2819400"/>
                <a:gd name="connsiteX60" fmla="*/ 908209 w 1428750"/>
                <a:gd name="connsiteY60" fmla="*/ 392769 h 2819400"/>
                <a:gd name="connsiteX61" fmla="*/ 914876 w 1428750"/>
                <a:gd name="connsiteY61" fmla="*/ 401341 h 2819400"/>
                <a:gd name="connsiteX62" fmla="*/ 1020604 w 1428750"/>
                <a:gd name="connsiteY62" fmla="*/ 536596 h 2819400"/>
                <a:gd name="connsiteX63" fmla="*/ 1041559 w 1428750"/>
                <a:gd name="connsiteY63" fmla="*/ 554694 h 2819400"/>
                <a:gd name="connsiteX64" fmla="*/ 985361 w 1428750"/>
                <a:gd name="connsiteY64" fmla="*/ 422296 h 2819400"/>
                <a:gd name="connsiteX65" fmla="*/ 1139666 w 1428750"/>
                <a:gd name="connsiteY65" fmla="*/ 602319 h 2819400"/>
                <a:gd name="connsiteX66" fmla="*/ 1072991 w 1428750"/>
                <a:gd name="connsiteY66" fmla="*/ 459444 h 2819400"/>
                <a:gd name="connsiteX67" fmla="*/ 1179671 w 1428750"/>
                <a:gd name="connsiteY67" fmla="*/ 572791 h 2819400"/>
                <a:gd name="connsiteX68" fmla="*/ 1140619 w 1428750"/>
                <a:gd name="connsiteY68" fmla="*/ 476589 h 2819400"/>
                <a:gd name="connsiteX69" fmla="*/ 1144429 w 1428750"/>
                <a:gd name="connsiteY69" fmla="*/ 474684 h 2819400"/>
                <a:gd name="connsiteX70" fmla="*/ 1242536 w 1428750"/>
                <a:gd name="connsiteY70" fmla="*/ 606129 h 2819400"/>
                <a:gd name="connsiteX71" fmla="*/ 1193006 w 1428750"/>
                <a:gd name="connsiteY71" fmla="*/ 490876 h 2819400"/>
                <a:gd name="connsiteX72" fmla="*/ 1133951 w 1428750"/>
                <a:gd name="connsiteY72" fmla="*/ 379434 h 2819400"/>
                <a:gd name="connsiteX73" fmla="*/ 1243489 w 1428750"/>
                <a:gd name="connsiteY73" fmla="*/ 521356 h 2819400"/>
                <a:gd name="connsiteX74" fmla="*/ 1337786 w 1428750"/>
                <a:gd name="connsiteY74" fmla="*/ 672804 h 2819400"/>
                <a:gd name="connsiteX75" fmla="*/ 1281589 w 1428750"/>
                <a:gd name="connsiteY75" fmla="*/ 515641 h 2819400"/>
                <a:gd name="connsiteX76" fmla="*/ 1180624 w 1428750"/>
                <a:gd name="connsiteY76" fmla="*/ 381339 h 2819400"/>
                <a:gd name="connsiteX77" fmla="*/ 1211104 w 1428750"/>
                <a:gd name="connsiteY77" fmla="*/ 405151 h 2819400"/>
                <a:gd name="connsiteX78" fmla="*/ 1303496 w 1428750"/>
                <a:gd name="connsiteY78" fmla="*/ 490876 h 2819400"/>
                <a:gd name="connsiteX79" fmla="*/ 1395889 w 1428750"/>
                <a:gd name="connsiteY79" fmla="*/ 612796 h 2819400"/>
                <a:gd name="connsiteX80" fmla="*/ 1411129 w 1428750"/>
                <a:gd name="connsiteY80" fmla="*/ 641371 h 2819400"/>
                <a:gd name="connsiteX81" fmla="*/ 1422559 w 1428750"/>
                <a:gd name="connsiteY81" fmla="*/ 640419 h 2819400"/>
                <a:gd name="connsiteX82" fmla="*/ 1421606 w 1428750"/>
                <a:gd name="connsiteY82" fmla="*/ 605176 h 2819400"/>
                <a:gd name="connsiteX83" fmla="*/ 1381601 w 1428750"/>
                <a:gd name="connsiteY83" fmla="*/ 517546 h 2819400"/>
                <a:gd name="connsiteX84" fmla="*/ 1174909 w 1428750"/>
                <a:gd name="connsiteY84" fmla="*/ 323236 h 2819400"/>
                <a:gd name="connsiteX85" fmla="*/ 1100614 w 1428750"/>
                <a:gd name="connsiteY85" fmla="*/ 283231 h 2819400"/>
                <a:gd name="connsiteX86" fmla="*/ 1295876 w 1428750"/>
                <a:gd name="connsiteY86" fmla="*/ 320379 h 2819400"/>
                <a:gd name="connsiteX87" fmla="*/ 1199674 w 1428750"/>
                <a:gd name="connsiteY87" fmla="*/ 263229 h 2819400"/>
                <a:gd name="connsiteX88" fmla="*/ 1108234 w 1428750"/>
                <a:gd name="connsiteY88" fmla="*/ 233701 h 2819400"/>
                <a:gd name="connsiteX89" fmla="*/ 1051084 w 1428750"/>
                <a:gd name="connsiteY89" fmla="*/ 227986 h 2819400"/>
                <a:gd name="connsiteX90" fmla="*/ 1037749 w 1428750"/>
                <a:gd name="connsiteY90" fmla="*/ 221319 h 2819400"/>
                <a:gd name="connsiteX91" fmla="*/ 1164431 w 1428750"/>
                <a:gd name="connsiteY91" fmla="*/ 202269 h 2819400"/>
                <a:gd name="connsiteX92" fmla="*/ 1093946 w 1428750"/>
                <a:gd name="connsiteY92" fmla="*/ 184171 h 2819400"/>
                <a:gd name="connsiteX93" fmla="*/ 960596 w 1428750"/>
                <a:gd name="connsiteY93" fmla="*/ 172741 h 2819400"/>
                <a:gd name="connsiteX94" fmla="*/ 749141 w 1428750"/>
                <a:gd name="connsiteY94" fmla="*/ 230844 h 2819400"/>
                <a:gd name="connsiteX95" fmla="*/ 736759 w 1428750"/>
                <a:gd name="connsiteY95" fmla="*/ 227986 h 2819400"/>
                <a:gd name="connsiteX96" fmla="*/ 702469 w 1428750"/>
                <a:gd name="connsiteY96" fmla="*/ 187981 h 2819400"/>
                <a:gd name="connsiteX97" fmla="*/ 469106 w 1428750"/>
                <a:gd name="connsiteY97" fmla="*/ 8911 h 2819400"/>
                <a:gd name="connsiteX98" fmla="*/ 462439 w 1428750"/>
                <a:gd name="connsiteY98" fmla="*/ 7959 h 2819400"/>
                <a:gd name="connsiteX99" fmla="*/ 516731 w 1428750"/>
                <a:gd name="connsiteY99" fmla="*/ 50821 h 2819400"/>
                <a:gd name="connsiteX100" fmla="*/ 514826 w 1428750"/>
                <a:gd name="connsiteY100" fmla="*/ 53679 h 2819400"/>
                <a:gd name="connsiteX101" fmla="*/ 475774 w 1428750"/>
                <a:gd name="connsiteY101" fmla="*/ 29866 h 2819400"/>
                <a:gd name="connsiteX102" fmla="*/ 535781 w 1428750"/>
                <a:gd name="connsiteY102" fmla="*/ 105114 h 2819400"/>
                <a:gd name="connsiteX103" fmla="*/ 416719 w 1428750"/>
                <a:gd name="connsiteY103" fmla="*/ 51774 h 2819400"/>
                <a:gd name="connsiteX104" fmla="*/ 290036 w 1428750"/>
                <a:gd name="connsiteY104" fmla="*/ 30819 h 2819400"/>
                <a:gd name="connsiteX105" fmla="*/ 289084 w 1428750"/>
                <a:gd name="connsiteY105" fmla="*/ 35581 h 2819400"/>
                <a:gd name="connsiteX106" fmla="*/ 293846 w 1428750"/>
                <a:gd name="connsiteY106" fmla="*/ 38439 h 2819400"/>
                <a:gd name="connsiteX107" fmla="*/ 478631 w 1428750"/>
                <a:gd name="connsiteY107" fmla="*/ 132736 h 2819400"/>
                <a:gd name="connsiteX108" fmla="*/ 499586 w 1428750"/>
                <a:gd name="connsiteY108" fmla="*/ 152739 h 2819400"/>
                <a:gd name="connsiteX109" fmla="*/ 469106 w 1428750"/>
                <a:gd name="connsiteY109" fmla="*/ 138451 h 2819400"/>
                <a:gd name="connsiteX110" fmla="*/ 439579 w 1428750"/>
                <a:gd name="connsiteY110" fmla="*/ 132736 h 2819400"/>
                <a:gd name="connsiteX111" fmla="*/ 39529 w 1428750"/>
                <a:gd name="connsiteY111" fmla="*/ 173694 h 2819400"/>
                <a:gd name="connsiteX112" fmla="*/ 12859 w 1428750"/>
                <a:gd name="connsiteY112" fmla="*/ 204174 h 2819400"/>
                <a:gd name="connsiteX113" fmla="*/ 22384 w 1428750"/>
                <a:gd name="connsiteY113" fmla="*/ 204174 h 2819400"/>
                <a:gd name="connsiteX114" fmla="*/ 98584 w 1428750"/>
                <a:gd name="connsiteY114" fmla="*/ 177504 h 2819400"/>
                <a:gd name="connsiteX115" fmla="*/ 176689 w 1428750"/>
                <a:gd name="connsiteY115" fmla="*/ 159406 h 2819400"/>
                <a:gd name="connsiteX116" fmla="*/ 366236 w 1428750"/>
                <a:gd name="connsiteY116" fmla="*/ 152739 h 2819400"/>
                <a:gd name="connsiteX117" fmla="*/ 374809 w 1428750"/>
                <a:gd name="connsiteY117" fmla="*/ 158454 h 2819400"/>
                <a:gd name="connsiteX118" fmla="*/ 366236 w 1428750"/>
                <a:gd name="connsiteY118" fmla="*/ 162264 h 2819400"/>
                <a:gd name="connsiteX119" fmla="*/ 114776 w 1428750"/>
                <a:gd name="connsiteY119" fmla="*/ 233701 h 2819400"/>
                <a:gd name="connsiteX120" fmla="*/ 90964 w 1428750"/>
                <a:gd name="connsiteY120" fmla="*/ 247989 h 2819400"/>
                <a:gd name="connsiteX121" fmla="*/ 64294 w 1428750"/>
                <a:gd name="connsiteY121" fmla="*/ 271801 h 2819400"/>
                <a:gd name="connsiteX122" fmla="*/ 64294 w 1428750"/>
                <a:gd name="connsiteY122" fmla="*/ 283231 h 2819400"/>
                <a:gd name="connsiteX123" fmla="*/ 74771 w 1428750"/>
                <a:gd name="connsiteY123" fmla="*/ 284184 h 2819400"/>
                <a:gd name="connsiteX124" fmla="*/ 295751 w 1428750"/>
                <a:gd name="connsiteY124" fmla="*/ 213699 h 2819400"/>
                <a:gd name="connsiteX125" fmla="*/ 326231 w 1428750"/>
                <a:gd name="connsiteY125" fmla="*/ 206079 h 2819400"/>
                <a:gd name="connsiteX126" fmla="*/ 169069 w 1428750"/>
                <a:gd name="connsiteY126" fmla="*/ 288946 h 2819400"/>
                <a:gd name="connsiteX127" fmla="*/ 323374 w 1428750"/>
                <a:gd name="connsiteY127" fmla="*/ 259419 h 2819400"/>
                <a:gd name="connsiteX128" fmla="*/ 247174 w 1428750"/>
                <a:gd name="connsiteY128" fmla="*/ 307044 h 2819400"/>
                <a:gd name="connsiteX129" fmla="*/ 389096 w 1428750"/>
                <a:gd name="connsiteY129" fmla="*/ 290851 h 2819400"/>
                <a:gd name="connsiteX130" fmla="*/ 325279 w 1428750"/>
                <a:gd name="connsiteY130" fmla="*/ 320379 h 2819400"/>
                <a:gd name="connsiteX131" fmla="*/ 267176 w 1428750"/>
                <a:gd name="connsiteY131" fmla="*/ 358479 h 2819400"/>
                <a:gd name="connsiteX132" fmla="*/ 502444 w 1428750"/>
                <a:gd name="connsiteY132" fmla="*/ 323236 h 2819400"/>
                <a:gd name="connsiteX133" fmla="*/ 376714 w 1428750"/>
                <a:gd name="connsiteY133" fmla="*/ 380386 h 2819400"/>
                <a:gd name="connsiteX134" fmla="*/ 365284 w 1428750"/>
                <a:gd name="connsiteY134" fmla="*/ 387054 h 2819400"/>
                <a:gd name="connsiteX135" fmla="*/ 351949 w 1428750"/>
                <a:gd name="connsiteY135" fmla="*/ 396579 h 2819400"/>
                <a:gd name="connsiteX136" fmla="*/ 113824 w 1428750"/>
                <a:gd name="connsiteY136" fmla="*/ 522309 h 2819400"/>
                <a:gd name="connsiteX137" fmla="*/ 90964 w 1428750"/>
                <a:gd name="connsiteY137" fmla="*/ 572791 h 2819400"/>
                <a:gd name="connsiteX138" fmla="*/ 61436 w 1428750"/>
                <a:gd name="connsiteY138" fmla="*/ 695664 h 2819400"/>
                <a:gd name="connsiteX139" fmla="*/ 157639 w 1428750"/>
                <a:gd name="connsiteY139" fmla="*/ 596604 h 2819400"/>
                <a:gd name="connsiteX140" fmla="*/ 135731 w 1428750"/>
                <a:gd name="connsiteY140" fmla="*/ 645181 h 2819400"/>
                <a:gd name="connsiteX141" fmla="*/ 128111 w 1428750"/>
                <a:gd name="connsiteY141" fmla="*/ 680424 h 2819400"/>
                <a:gd name="connsiteX142" fmla="*/ 131921 w 1428750"/>
                <a:gd name="connsiteY142" fmla="*/ 691854 h 2819400"/>
                <a:gd name="connsiteX143" fmla="*/ 142399 w 1428750"/>
                <a:gd name="connsiteY143" fmla="*/ 687091 h 2819400"/>
                <a:gd name="connsiteX144" fmla="*/ 176689 w 1428750"/>
                <a:gd name="connsiteY144" fmla="*/ 654706 h 2819400"/>
                <a:gd name="connsiteX145" fmla="*/ 316706 w 1428750"/>
                <a:gd name="connsiteY145" fmla="*/ 538501 h 2819400"/>
                <a:gd name="connsiteX146" fmla="*/ 334804 w 1428750"/>
                <a:gd name="connsiteY146" fmla="*/ 526119 h 2819400"/>
                <a:gd name="connsiteX147" fmla="*/ 258604 w 1428750"/>
                <a:gd name="connsiteY147" fmla="*/ 614701 h 2819400"/>
                <a:gd name="connsiteX148" fmla="*/ 319564 w 1428750"/>
                <a:gd name="connsiteY148" fmla="*/ 584221 h 2819400"/>
                <a:gd name="connsiteX149" fmla="*/ 352901 w 1428750"/>
                <a:gd name="connsiteY149" fmla="*/ 573744 h 2819400"/>
                <a:gd name="connsiteX150" fmla="*/ 357664 w 1428750"/>
                <a:gd name="connsiteY150" fmla="*/ 572791 h 2819400"/>
                <a:gd name="connsiteX151" fmla="*/ 407194 w 1428750"/>
                <a:gd name="connsiteY151" fmla="*/ 560409 h 2819400"/>
                <a:gd name="connsiteX152" fmla="*/ 188119 w 1428750"/>
                <a:gd name="connsiteY152" fmla="*/ 894736 h 2819400"/>
                <a:gd name="connsiteX153" fmla="*/ 244316 w 1428750"/>
                <a:gd name="connsiteY153" fmla="*/ 847111 h 2819400"/>
                <a:gd name="connsiteX154" fmla="*/ 218599 w 1428750"/>
                <a:gd name="connsiteY154" fmla="*/ 930931 h 2819400"/>
                <a:gd name="connsiteX155" fmla="*/ 215741 w 1428750"/>
                <a:gd name="connsiteY155" fmla="*/ 938551 h 2819400"/>
                <a:gd name="connsiteX156" fmla="*/ 207169 w 1428750"/>
                <a:gd name="connsiteY156" fmla="*/ 1004274 h 2819400"/>
                <a:gd name="connsiteX157" fmla="*/ 233839 w 1428750"/>
                <a:gd name="connsiteY157" fmla="*/ 944266 h 2819400"/>
                <a:gd name="connsiteX158" fmla="*/ 265271 w 1428750"/>
                <a:gd name="connsiteY158" fmla="*/ 894736 h 2819400"/>
                <a:gd name="connsiteX159" fmla="*/ 267176 w 1428750"/>
                <a:gd name="connsiteY159" fmla="*/ 895689 h 2819400"/>
                <a:gd name="connsiteX160" fmla="*/ 250984 w 1428750"/>
                <a:gd name="connsiteY160" fmla="*/ 951886 h 2819400"/>
                <a:gd name="connsiteX161" fmla="*/ 250984 w 1428750"/>
                <a:gd name="connsiteY161" fmla="*/ 951886 h 2819400"/>
                <a:gd name="connsiteX162" fmla="*/ 245269 w 1428750"/>
                <a:gd name="connsiteY162" fmla="*/ 1023324 h 2819400"/>
                <a:gd name="connsiteX163" fmla="*/ 316706 w 1428750"/>
                <a:gd name="connsiteY163" fmla="*/ 856636 h 2819400"/>
                <a:gd name="connsiteX164" fmla="*/ 332899 w 1428750"/>
                <a:gd name="connsiteY164" fmla="*/ 825204 h 2819400"/>
                <a:gd name="connsiteX165" fmla="*/ 317659 w 1428750"/>
                <a:gd name="connsiteY165" fmla="*/ 913786 h 2819400"/>
                <a:gd name="connsiteX166" fmla="*/ 321469 w 1428750"/>
                <a:gd name="connsiteY166" fmla="*/ 991891 h 2819400"/>
                <a:gd name="connsiteX167" fmla="*/ 330041 w 1428750"/>
                <a:gd name="connsiteY167" fmla="*/ 1002369 h 2819400"/>
                <a:gd name="connsiteX168" fmla="*/ 338614 w 1428750"/>
                <a:gd name="connsiteY168" fmla="*/ 990939 h 2819400"/>
                <a:gd name="connsiteX169" fmla="*/ 368141 w 1428750"/>
                <a:gd name="connsiteY169" fmla="*/ 878544 h 2819400"/>
                <a:gd name="connsiteX170" fmla="*/ 392906 w 1428750"/>
                <a:gd name="connsiteY170" fmla="*/ 929979 h 2819400"/>
                <a:gd name="connsiteX171" fmla="*/ 449104 w 1428750"/>
                <a:gd name="connsiteY171" fmla="*/ 819489 h 2819400"/>
                <a:gd name="connsiteX172" fmla="*/ 451009 w 1428750"/>
                <a:gd name="connsiteY172" fmla="*/ 868066 h 2819400"/>
                <a:gd name="connsiteX173" fmla="*/ 454819 w 1428750"/>
                <a:gd name="connsiteY173" fmla="*/ 881401 h 2819400"/>
                <a:gd name="connsiteX174" fmla="*/ 464344 w 1428750"/>
                <a:gd name="connsiteY174" fmla="*/ 871876 h 2819400"/>
                <a:gd name="connsiteX175" fmla="*/ 496729 w 1428750"/>
                <a:gd name="connsiteY175" fmla="*/ 795676 h 2819400"/>
                <a:gd name="connsiteX176" fmla="*/ 499586 w 1428750"/>
                <a:gd name="connsiteY176" fmla="*/ 823299 h 2819400"/>
                <a:gd name="connsiteX177" fmla="*/ 578644 w 1428750"/>
                <a:gd name="connsiteY177" fmla="*/ 667089 h 2819400"/>
                <a:gd name="connsiteX178" fmla="*/ 580549 w 1428750"/>
                <a:gd name="connsiteY178" fmla="*/ 668041 h 2819400"/>
                <a:gd name="connsiteX179" fmla="*/ 544354 w 1428750"/>
                <a:gd name="connsiteY179" fmla="*/ 794724 h 2819400"/>
                <a:gd name="connsiteX180" fmla="*/ 613886 w 1428750"/>
                <a:gd name="connsiteY180" fmla="*/ 689949 h 2819400"/>
                <a:gd name="connsiteX181" fmla="*/ 586264 w 1428750"/>
                <a:gd name="connsiteY181" fmla="*/ 762339 h 2819400"/>
                <a:gd name="connsiteX182" fmla="*/ 296704 w 1428750"/>
                <a:gd name="connsiteY182" fmla="*/ 1434804 h 2819400"/>
                <a:gd name="connsiteX183" fmla="*/ 54769 w 1428750"/>
                <a:gd name="connsiteY183" fmla="*/ 2131081 h 2819400"/>
                <a:gd name="connsiteX184" fmla="*/ 7144 w 1428750"/>
                <a:gd name="connsiteY184" fmla="*/ 2477791 h 2819400"/>
                <a:gd name="connsiteX185" fmla="*/ 34766 w 1428750"/>
                <a:gd name="connsiteY185" fmla="*/ 2808309 h 2819400"/>
                <a:gd name="connsiteX186" fmla="*/ 461486 w 1428750"/>
                <a:gd name="connsiteY186" fmla="*/ 250846 h 2819400"/>
                <a:gd name="connsiteX187" fmla="*/ 511016 w 1428750"/>
                <a:gd name="connsiteY187" fmla="*/ 247036 h 2819400"/>
                <a:gd name="connsiteX188" fmla="*/ 461486 w 1428750"/>
                <a:gd name="connsiteY188" fmla="*/ 250846 h 2819400"/>
                <a:gd name="connsiteX189" fmla="*/ 391001 w 1428750"/>
                <a:gd name="connsiteY189" fmla="*/ 364194 h 2819400"/>
                <a:gd name="connsiteX190" fmla="*/ 569119 w 1428750"/>
                <a:gd name="connsiteY190" fmla="*/ 324189 h 2819400"/>
                <a:gd name="connsiteX191" fmla="*/ 391001 w 1428750"/>
                <a:gd name="connsiteY191" fmla="*/ 364194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28750" h="2819400">
                  <a:moveTo>
                    <a:pt x="164306" y="2814976"/>
                  </a:moveTo>
                  <a:cubicBezTo>
                    <a:pt x="157639" y="2755922"/>
                    <a:pt x="150019" y="2695914"/>
                    <a:pt x="143351" y="2636859"/>
                  </a:cubicBezTo>
                  <a:cubicBezTo>
                    <a:pt x="138589" y="2589234"/>
                    <a:pt x="130016" y="2542562"/>
                    <a:pt x="132874" y="2493984"/>
                  </a:cubicBezTo>
                  <a:cubicBezTo>
                    <a:pt x="139541" y="2365397"/>
                    <a:pt x="162401" y="2238714"/>
                    <a:pt x="191929" y="2113936"/>
                  </a:cubicBezTo>
                  <a:cubicBezTo>
                    <a:pt x="262414" y="1824376"/>
                    <a:pt x="361474" y="1545294"/>
                    <a:pt x="467201" y="1267164"/>
                  </a:cubicBezTo>
                  <a:cubicBezTo>
                    <a:pt x="512921" y="1147149"/>
                    <a:pt x="570071" y="1030944"/>
                    <a:pt x="601504" y="905214"/>
                  </a:cubicBezTo>
                  <a:cubicBezTo>
                    <a:pt x="615791" y="847111"/>
                    <a:pt x="634841" y="789961"/>
                    <a:pt x="652939" y="731859"/>
                  </a:cubicBezTo>
                  <a:cubicBezTo>
                    <a:pt x="654844" y="725191"/>
                    <a:pt x="655796" y="717571"/>
                    <a:pt x="662464" y="710904"/>
                  </a:cubicBezTo>
                  <a:cubicBezTo>
                    <a:pt x="662464" y="721381"/>
                    <a:pt x="662464" y="730906"/>
                    <a:pt x="662464" y="739479"/>
                  </a:cubicBezTo>
                  <a:cubicBezTo>
                    <a:pt x="663416" y="739479"/>
                    <a:pt x="663416" y="739479"/>
                    <a:pt x="664369" y="739479"/>
                  </a:cubicBezTo>
                  <a:cubicBezTo>
                    <a:pt x="677704" y="699474"/>
                    <a:pt x="690086" y="660421"/>
                    <a:pt x="703421" y="620416"/>
                  </a:cubicBezTo>
                  <a:cubicBezTo>
                    <a:pt x="704374" y="620416"/>
                    <a:pt x="705326" y="621369"/>
                    <a:pt x="706279" y="621369"/>
                  </a:cubicBezTo>
                  <a:cubicBezTo>
                    <a:pt x="697706" y="680424"/>
                    <a:pt x="689134" y="738526"/>
                    <a:pt x="679609" y="797581"/>
                  </a:cubicBezTo>
                  <a:cubicBezTo>
                    <a:pt x="687229" y="798534"/>
                    <a:pt x="689134" y="789961"/>
                    <a:pt x="696754" y="789009"/>
                  </a:cubicBezTo>
                  <a:cubicBezTo>
                    <a:pt x="689134" y="815679"/>
                    <a:pt x="681514" y="840444"/>
                    <a:pt x="674846" y="865209"/>
                  </a:cubicBezTo>
                  <a:cubicBezTo>
                    <a:pt x="673894" y="869019"/>
                    <a:pt x="668179" y="875686"/>
                    <a:pt x="675799" y="878544"/>
                  </a:cubicBezTo>
                  <a:cubicBezTo>
                    <a:pt x="682466" y="881401"/>
                    <a:pt x="683419" y="873781"/>
                    <a:pt x="685324" y="870924"/>
                  </a:cubicBezTo>
                  <a:cubicBezTo>
                    <a:pt x="695801" y="857589"/>
                    <a:pt x="707231" y="846159"/>
                    <a:pt x="724376" y="833776"/>
                  </a:cubicBezTo>
                  <a:cubicBezTo>
                    <a:pt x="711041" y="873781"/>
                    <a:pt x="700564" y="909024"/>
                    <a:pt x="694849" y="946171"/>
                  </a:cubicBezTo>
                  <a:cubicBezTo>
                    <a:pt x="693896" y="950934"/>
                    <a:pt x="690086" y="956649"/>
                    <a:pt x="695801" y="960459"/>
                  </a:cubicBezTo>
                  <a:cubicBezTo>
                    <a:pt x="703421" y="964269"/>
                    <a:pt x="703421" y="955696"/>
                    <a:pt x="707231" y="952839"/>
                  </a:cubicBezTo>
                  <a:cubicBezTo>
                    <a:pt x="713899" y="945219"/>
                    <a:pt x="721519" y="939504"/>
                    <a:pt x="730091" y="933789"/>
                  </a:cubicBezTo>
                  <a:cubicBezTo>
                    <a:pt x="735806" y="929979"/>
                    <a:pt x="741521" y="928074"/>
                    <a:pt x="748189" y="932836"/>
                  </a:cubicBezTo>
                  <a:cubicBezTo>
                    <a:pt x="739616" y="952839"/>
                    <a:pt x="730091" y="971889"/>
                    <a:pt x="722471" y="990939"/>
                  </a:cubicBezTo>
                  <a:cubicBezTo>
                    <a:pt x="714851" y="1009036"/>
                    <a:pt x="708184" y="1028086"/>
                    <a:pt x="701516" y="1046184"/>
                  </a:cubicBezTo>
                  <a:cubicBezTo>
                    <a:pt x="699611" y="1050946"/>
                    <a:pt x="700564" y="1055709"/>
                    <a:pt x="703421" y="1059519"/>
                  </a:cubicBezTo>
                  <a:cubicBezTo>
                    <a:pt x="705326" y="1062376"/>
                    <a:pt x="708184" y="1060471"/>
                    <a:pt x="710089" y="1058566"/>
                  </a:cubicBezTo>
                  <a:cubicBezTo>
                    <a:pt x="730091" y="1044279"/>
                    <a:pt x="752951" y="1032849"/>
                    <a:pt x="763429" y="1008084"/>
                  </a:cubicBezTo>
                  <a:cubicBezTo>
                    <a:pt x="769144" y="993796"/>
                    <a:pt x="777716" y="980461"/>
                    <a:pt x="784384" y="966174"/>
                  </a:cubicBezTo>
                  <a:cubicBezTo>
                    <a:pt x="786289" y="969984"/>
                    <a:pt x="785336" y="971889"/>
                    <a:pt x="784384" y="974746"/>
                  </a:cubicBezTo>
                  <a:cubicBezTo>
                    <a:pt x="760571" y="1042374"/>
                    <a:pt x="736759" y="1110954"/>
                    <a:pt x="709136" y="1177629"/>
                  </a:cubicBezTo>
                  <a:cubicBezTo>
                    <a:pt x="707231" y="1181439"/>
                    <a:pt x="703421" y="1184296"/>
                    <a:pt x="708184" y="1189059"/>
                  </a:cubicBezTo>
                  <a:cubicBezTo>
                    <a:pt x="712946" y="1192869"/>
                    <a:pt x="715804" y="1189059"/>
                    <a:pt x="718661" y="1186201"/>
                  </a:cubicBezTo>
                  <a:cubicBezTo>
                    <a:pt x="739616" y="1170961"/>
                    <a:pt x="756761" y="1152864"/>
                    <a:pt x="768191" y="1129051"/>
                  </a:cubicBezTo>
                  <a:cubicBezTo>
                    <a:pt x="782479" y="1100476"/>
                    <a:pt x="793909" y="1069996"/>
                    <a:pt x="805339" y="1039516"/>
                  </a:cubicBezTo>
                  <a:cubicBezTo>
                    <a:pt x="806291" y="1035706"/>
                    <a:pt x="807244" y="1030944"/>
                    <a:pt x="812959" y="1027134"/>
                  </a:cubicBezTo>
                  <a:cubicBezTo>
                    <a:pt x="810101" y="1048089"/>
                    <a:pt x="807244" y="1068091"/>
                    <a:pt x="808196" y="1088094"/>
                  </a:cubicBezTo>
                  <a:cubicBezTo>
                    <a:pt x="808196" y="1107144"/>
                    <a:pt x="806291" y="1127146"/>
                    <a:pt x="815816" y="1145244"/>
                  </a:cubicBezTo>
                  <a:cubicBezTo>
                    <a:pt x="825341" y="1092856"/>
                    <a:pt x="843439" y="1044279"/>
                    <a:pt x="862489" y="992844"/>
                  </a:cubicBezTo>
                  <a:cubicBezTo>
                    <a:pt x="870109" y="1019514"/>
                    <a:pt x="871061" y="1046184"/>
                    <a:pt x="877729" y="1070949"/>
                  </a:cubicBezTo>
                  <a:cubicBezTo>
                    <a:pt x="931069" y="942361"/>
                    <a:pt x="932021" y="809964"/>
                    <a:pt x="915829" y="673756"/>
                  </a:cubicBezTo>
                  <a:cubicBezTo>
                    <a:pt x="919639" y="679471"/>
                    <a:pt x="923449" y="686139"/>
                    <a:pt x="928211" y="691854"/>
                  </a:cubicBezTo>
                  <a:cubicBezTo>
                    <a:pt x="932021" y="697569"/>
                    <a:pt x="932974" y="707094"/>
                    <a:pt x="939641" y="708046"/>
                  </a:cubicBezTo>
                  <a:cubicBezTo>
                    <a:pt x="953929" y="708999"/>
                    <a:pt x="952024" y="719476"/>
                    <a:pt x="954881" y="728049"/>
                  </a:cubicBezTo>
                  <a:cubicBezTo>
                    <a:pt x="958691" y="740431"/>
                    <a:pt x="961549" y="751861"/>
                    <a:pt x="966311" y="763291"/>
                  </a:cubicBezTo>
                  <a:cubicBezTo>
                    <a:pt x="970121" y="774721"/>
                    <a:pt x="973931" y="787104"/>
                    <a:pt x="983456" y="799486"/>
                  </a:cubicBezTo>
                  <a:cubicBezTo>
                    <a:pt x="988219" y="765196"/>
                    <a:pt x="988219" y="733764"/>
                    <a:pt x="986314" y="702331"/>
                  </a:cubicBezTo>
                  <a:cubicBezTo>
                    <a:pt x="1017746" y="782341"/>
                    <a:pt x="1023461" y="869019"/>
                    <a:pt x="1040606" y="955696"/>
                  </a:cubicBezTo>
                  <a:cubicBezTo>
                    <a:pt x="1073944" y="910929"/>
                    <a:pt x="1075849" y="862351"/>
                    <a:pt x="1078706" y="813774"/>
                  </a:cubicBezTo>
                  <a:cubicBezTo>
                    <a:pt x="1085374" y="875686"/>
                    <a:pt x="1081564" y="937599"/>
                    <a:pt x="1091089" y="999511"/>
                  </a:cubicBezTo>
                  <a:cubicBezTo>
                    <a:pt x="1091089" y="988081"/>
                    <a:pt x="1100614" y="982366"/>
                    <a:pt x="1105376" y="974746"/>
                  </a:cubicBezTo>
                  <a:cubicBezTo>
                    <a:pt x="1113949" y="958554"/>
                    <a:pt x="1122521" y="941409"/>
                    <a:pt x="1126331" y="923311"/>
                  </a:cubicBezTo>
                  <a:cubicBezTo>
                    <a:pt x="1128236" y="912834"/>
                    <a:pt x="1131094" y="902356"/>
                    <a:pt x="1138714" y="892831"/>
                  </a:cubicBezTo>
                  <a:cubicBezTo>
                    <a:pt x="1150144" y="877591"/>
                    <a:pt x="1153001" y="859494"/>
                    <a:pt x="1152049" y="841396"/>
                  </a:cubicBezTo>
                  <a:cubicBezTo>
                    <a:pt x="1152049" y="829014"/>
                    <a:pt x="1151096" y="817584"/>
                    <a:pt x="1149191" y="805201"/>
                  </a:cubicBezTo>
                  <a:cubicBezTo>
                    <a:pt x="1138714" y="713761"/>
                    <a:pt x="1105376" y="632799"/>
                    <a:pt x="1036796" y="568029"/>
                  </a:cubicBezTo>
                  <a:cubicBezTo>
                    <a:pt x="1005364" y="538501"/>
                    <a:pt x="984409" y="499449"/>
                    <a:pt x="949166" y="473731"/>
                  </a:cubicBezTo>
                  <a:cubicBezTo>
                    <a:pt x="948214" y="472779"/>
                    <a:pt x="948214" y="471826"/>
                    <a:pt x="947261" y="470874"/>
                  </a:cubicBezTo>
                  <a:cubicBezTo>
                    <a:pt x="938689" y="443251"/>
                    <a:pt x="923449" y="419439"/>
                    <a:pt x="900589" y="400389"/>
                  </a:cubicBezTo>
                  <a:cubicBezTo>
                    <a:pt x="898684" y="398484"/>
                    <a:pt x="894874" y="396579"/>
                    <a:pt x="898684" y="392769"/>
                  </a:cubicBezTo>
                  <a:cubicBezTo>
                    <a:pt x="901541" y="390864"/>
                    <a:pt x="905351" y="388959"/>
                    <a:pt x="908209" y="392769"/>
                  </a:cubicBezTo>
                  <a:cubicBezTo>
                    <a:pt x="910114" y="395626"/>
                    <a:pt x="912019" y="398484"/>
                    <a:pt x="914876" y="401341"/>
                  </a:cubicBezTo>
                  <a:cubicBezTo>
                    <a:pt x="950119" y="446109"/>
                    <a:pt x="985361" y="491829"/>
                    <a:pt x="1020604" y="536596"/>
                  </a:cubicBezTo>
                  <a:cubicBezTo>
                    <a:pt x="1025366" y="543264"/>
                    <a:pt x="1030129" y="549931"/>
                    <a:pt x="1041559" y="554694"/>
                  </a:cubicBezTo>
                  <a:cubicBezTo>
                    <a:pt x="1015841" y="510879"/>
                    <a:pt x="1003459" y="465159"/>
                    <a:pt x="985361" y="422296"/>
                  </a:cubicBezTo>
                  <a:cubicBezTo>
                    <a:pt x="1032986" y="485161"/>
                    <a:pt x="1085374" y="545169"/>
                    <a:pt x="1139666" y="602319"/>
                  </a:cubicBezTo>
                  <a:cubicBezTo>
                    <a:pt x="1127284" y="549931"/>
                    <a:pt x="1100614" y="505164"/>
                    <a:pt x="1072991" y="459444"/>
                  </a:cubicBezTo>
                  <a:cubicBezTo>
                    <a:pt x="1107281" y="497544"/>
                    <a:pt x="1141571" y="533739"/>
                    <a:pt x="1179671" y="572791"/>
                  </a:cubicBezTo>
                  <a:cubicBezTo>
                    <a:pt x="1173956" y="534691"/>
                    <a:pt x="1157764" y="506116"/>
                    <a:pt x="1140619" y="476589"/>
                  </a:cubicBezTo>
                  <a:cubicBezTo>
                    <a:pt x="1141571" y="475636"/>
                    <a:pt x="1142524" y="475636"/>
                    <a:pt x="1144429" y="474684"/>
                  </a:cubicBezTo>
                  <a:cubicBezTo>
                    <a:pt x="1176814" y="518499"/>
                    <a:pt x="1210151" y="562314"/>
                    <a:pt x="1242536" y="606129"/>
                  </a:cubicBezTo>
                  <a:cubicBezTo>
                    <a:pt x="1227296" y="567076"/>
                    <a:pt x="1210151" y="528976"/>
                    <a:pt x="1193006" y="490876"/>
                  </a:cubicBezTo>
                  <a:cubicBezTo>
                    <a:pt x="1175861" y="452776"/>
                    <a:pt x="1157764" y="414676"/>
                    <a:pt x="1133951" y="379434"/>
                  </a:cubicBezTo>
                  <a:cubicBezTo>
                    <a:pt x="1175861" y="422296"/>
                    <a:pt x="1209199" y="471826"/>
                    <a:pt x="1243489" y="521356"/>
                  </a:cubicBezTo>
                  <a:cubicBezTo>
                    <a:pt x="1276826" y="569934"/>
                    <a:pt x="1309211" y="620416"/>
                    <a:pt x="1337786" y="672804"/>
                  </a:cubicBezTo>
                  <a:cubicBezTo>
                    <a:pt x="1338739" y="613749"/>
                    <a:pt x="1309211" y="565171"/>
                    <a:pt x="1281589" y="515641"/>
                  </a:cubicBezTo>
                  <a:cubicBezTo>
                    <a:pt x="1253014" y="467064"/>
                    <a:pt x="1221581" y="420391"/>
                    <a:pt x="1180624" y="381339"/>
                  </a:cubicBezTo>
                  <a:cubicBezTo>
                    <a:pt x="1193006" y="387054"/>
                    <a:pt x="1201579" y="396579"/>
                    <a:pt x="1211104" y="405151"/>
                  </a:cubicBezTo>
                  <a:cubicBezTo>
                    <a:pt x="1241584" y="433726"/>
                    <a:pt x="1273016" y="462301"/>
                    <a:pt x="1303496" y="490876"/>
                  </a:cubicBezTo>
                  <a:cubicBezTo>
                    <a:pt x="1341596" y="526119"/>
                    <a:pt x="1373981" y="565171"/>
                    <a:pt x="1395889" y="612796"/>
                  </a:cubicBezTo>
                  <a:cubicBezTo>
                    <a:pt x="1400651" y="622321"/>
                    <a:pt x="1405414" y="631846"/>
                    <a:pt x="1411129" y="641371"/>
                  </a:cubicBezTo>
                  <a:cubicBezTo>
                    <a:pt x="1415891" y="648991"/>
                    <a:pt x="1419701" y="647086"/>
                    <a:pt x="1422559" y="640419"/>
                  </a:cubicBezTo>
                  <a:cubicBezTo>
                    <a:pt x="1427321" y="628989"/>
                    <a:pt x="1425416" y="616606"/>
                    <a:pt x="1421606" y="605176"/>
                  </a:cubicBezTo>
                  <a:cubicBezTo>
                    <a:pt x="1413034" y="573744"/>
                    <a:pt x="1398746" y="545169"/>
                    <a:pt x="1381601" y="517546"/>
                  </a:cubicBezTo>
                  <a:cubicBezTo>
                    <a:pt x="1331119" y="433726"/>
                    <a:pt x="1267301" y="363241"/>
                    <a:pt x="1174909" y="323236"/>
                  </a:cubicBezTo>
                  <a:cubicBezTo>
                    <a:pt x="1149191" y="312759"/>
                    <a:pt x="1119664" y="307996"/>
                    <a:pt x="1100614" y="283231"/>
                  </a:cubicBezTo>
                  <a:cubicBezTo>
                    <a:pt x="1166336" y="292756"/>
                    <a:pt x="1231106" y="304186"/>
                    <a:pt x="1295876" y="320379"/>
                  </a:cubicBezTo>
                  <a:cubicBezTo>
                    <a:pt x="1264444" y="300376"/>
                    <a:pt x="1231106" y="283231"/>
                    <a:pt x="1199674" y="263229"/>
                  </a:cubicBezTo>
                  <a:cubicBezTo>
                    <a:pt x="1171099" y="246084"/>
                    <a:pt x="1140619" y="237511"/>
                    <a:pt x="1108234" y="233701"/>
                  </a:cubicBezTo>
                  <a:cubicBezTo>
                    <a:pt x="1089184" y="231796"/>
                    <a:pt x="1070134" y="229891"/>
                    <a:pt x="1051084" y="227986"/>
                  </a:cubicBezTo>
                  <a:cubicBezTo>
                    <a:pt x="1046321" y="227986"/>
                    <a:pt x="1040606" y="229891"/>
                    <a:pt x="1037749" y="221319"/>
                  </a:cubicBezTo>
                  <a:cubicBezTo>
                    <a:pt x="1081564" y="222271"/>
                    <a:pt x="1121569" y="205126"/>
                    <a:pt x="1164431" y="202269"/>
                  </a:cubicBezTo>
                  <a:cubicBezTo>
                    <a:pt x="1139666" y="198459"/>
                    <a:pt x="1117759" y="187981"/>
                    <a:pt x="1093946" y="184171"/>
                  </a:cubicBezTo>
                  <a:cubicBezTo>
                    <a:pt x="1050131" y="176551"/>
                    <a:pt x="1005364" y="174646"/>
                    <a:pt x="960596" y="172741"/>
                  </a:cubicBezTo>
                  <a:cubicBezTo>
                    <a:pt x="884396" y="169884"/>
                    <a:pt x="811054" y="182266"/>
                    <a:pt x="749141" y="230844"/>
                  </a:cubicBezTo>
                  <a:cubicBezTo>
                    <a:pt x="743426" y="235606"/>
                    <a:pt x="740569" y="233701"/>
                    <a:pt x="736759" y="227986"/>
                  </a:cubicBezTo>
                  <a:cubicBezTo>
                    <a:pt x="726281" y="213699"/>
                    <a:pt x="714851" y="200364"/>
                    <a:pt x="702469" y="187981"/>
                  </a:cubicBezTo>
                  <a:cubicBezTo>
                    <a:pt x="631031" y="121306"/>
                    <a:pt x="551021" y="64156"/>
                    <a:pt x="469106" y="8911"/>
                  </a:cubicBezTo>
                  <a:cubicBezTo>
                    <a:pt x="467201" y="7959"/>
                    <a:pt x="466249" y="6054"/>
                    <a:pt x="462439" y="7959"/>
                  </a:cubicBezTo>
                  <a:cubicBezTo>
                    <a:pt x="480536" y="22246"/>
                    <a:pt x="498634" y="36534"/>
                    <a:pt x="516731" y="50821"/>
                  </a:cubicBezTo>
                  <a:cubicBezTo>
                    <a:pt x="515779" y="51774"/>
                    <a:pt x="515779" y="52726"/>
                    <a:pt x="514826" y="53679"/>
                  </a:cubicBezTo>
                  <a:cubicBezTo>
                    <a:pt x="502444" y="45106"/>
                    <a:pt x="489109" y="37486"/>
                    <a:pt x="475774" y="29866"/>
                  </a:cubicBezTo>
                  <a:cubicBezTo>
                    <a:pt x="496729" y="54631"/>
                    <a:pt x="517684" y="78444"/>
                    <a:pt x="535781" y="105114"/>
                  </a:cubicBezTo>
                  <a:cubicBezTo>
                    <a:pt x="497681" y="83206"/>
                    <a:pt x="462439" y="58441"/>
                    <a:pt x="416719" y="51774"/>
                  </a:cubicBezTo>
                  <a:cubicBezTo>
                    <a:pt x="374809" y="46059"/>
                    <a:pt x="332899" y="37486"/>
                    <a:pt x="290036" y="30819"/>
                  </a:cubicBezTo>
                  <a:cubicBezTo>
                    <a:pt x="290036" y="32724"/>
                    <a:pt x="289084" y="33676"/>
                    <a:pt x="289084" y="35581"/>
                  </a:cubicBezTo>
                  <a:cubicBezTo>
                    <a:pt x="290989" y="36534"/>
                    <a:pt x="291941" y="38439"/>
                    <a:pt x="293846" y="38439"/>
                  </a:cubicBezTo>
                  <a:cubicBezTo>
                    <a:pt x="357664" y="64156"/>
                    <a:pt x="417671" y="99399"/>
                    <a:pt x="478631" y="132736"/>
                  </a:cubicBezTo>
                  <a:cubicBezTo>
                    <a:pt x="486251" y="137499"/>
                    <a:pt x="493871" y="142261"/>
                    <a:pt x="499586" y="152739"/>
                  </a:cubicBezTo>
                  <a:cubicBezTo>
                    <a:pt x="488156" y="147024"/>
                    <a:pt x="478631" y="140356"/>
                    <a:pt x="469106" y="138451"/>
                  </a:cubicBezTo>
                  <a:cubicBezTo>
                    <a:pt x="459581" y="136546"/>
                    <a:pt x="449104" y="137499"/>
                    <a:pt x="439579" y="132736"/>
                  </a:cubicBezTo>
                  <a:cubicBezTo>
                    <a:pt x="299561" y="72729"/>
                    <a:pt x="166211" y="92731"/>
                    <a:pt x="39529" y="173694"/>
                  </a:cubicBezTo>
                  <a:cubicBezTo>
                    <a:pt x="28099" y="181314"/>
                    <a:pt x="16669" y="189886"/>
                    <a:pt x="12859" y="204174"/>
                  </a:cubicBezTo>
                  <a:cubicBezTo>
                    <a:pt x="16669" y="207031"/>
                    <a:pt x="19526" y="205126"/>
                    <a:pt x="22384" y="204174"/>
                  </a:cubicBezTo>
                  <a:cubicBezTo>
                    <a:pt x="48101" y="195601"/>
                    <a:pt x="73819" y="187981"/>
                    <a:pt x="98584" y="177504"/>
                  </a:cubicBezTo>
                  <a:cubicBezTo>
                    <a:pt x="123349" y="167026"/>
                    <a:pt x="149066" y="160359"/>
                    <a:pt x="176689" y="159406"/>
                  </a:cubicBezTo>
                  <a:cubicBezTo>
                    <a:pt x="240506" y="157501"/>
                    <a:pt x="303371" y="154644"/>
                    <a:pt x="366236" y="152739"/>
                  </a:cubicBezTo>
                  <a:cubicBezTo>
                    <a:pt x="370999" y="152739"/>
                    <a:pt x="374809" y="153691"/>
                    <a:pt x="374809" y="158454"/>
                  </a:cubicBezTo>
                  <a:cubicBezTo>
                    <a:pt x="374809" y="164169"/>
                    <a:pt x="369094" y="162264"/>
                    <a:pt x="366236" y="162264"/>
                  </a:cubicBezTo>
                  <a:cubicBezTo>
                    <a:pt x="275749" y="162264"/>
                    <a:pt x="195739" y="200364"/>
                    <a:pt x="114776" y="233701"/>
                  </a:cubicBezTo>
                  <a:cubicBezTo>
                    <a:pt x="106204" y="237511"/>
                    <a:pt x="98584" y="243226"/>
                    <a:pt x="90964" y="247989"/>
                  </a:cubicBezTo>
                  <a:cubicBezTo>
                    <a:pt x="80486" y="254656"/>
                    <a:pt x="71914" y="262276"/>
                    <a:pt x="64294" y="271801"/>
                  </a:cubicBezTo>
                  <a:cubicBezTo>
                    <a:pt x="62389" y="275611"/>
                    <a:pt x="61436" y="279421"/>
                    <a:pt x="64294" y="283231"/>
                  </a:cubicBezTo>
                  <a:cubicBezTo>
                    <a:pt x="67151" y="288946"/>
                    <a:pt x="70961" y="285136"/>
                    <a:pt x="74771" y="284184"/>
                  </a:cubicBezTo>
                  <a:cubicBezTo>
                    <a:pt x="146209" y="254656"/>
                    <a:pt x="221456" y="233701"/>
                    <a:pt x="295751" y="213699"/>
                  </a:cubicBezTo>
                  <a:cubicBezTo>
                    <a:pt x="306229" y="210841"/>
                    <a:pt x="315754" y="208936"/>
                    <a:pt x="326231" y="206079"/>
                  </a:cubicBezTo>
                  <a:cubicBezTo>
                    <a:pt x="276701" y="240369"/>
                    <a:pt x="222409" y="262276"/>
                    <a:pt x="169069" y="288946"/>
                  </a:cubicBezTo>
                  <a:cubicBezTo>
                    <a:pt x="221456" y="283231"/>
                    <a:pt x="271939" y="268944"/>
                    <a:pt x="323374" y="259419"/>
                  </a:cubicBezTo>
                  <a:cubicBezTo>
                    <a:pt x="297656" y="271801"/>
                    <a:pt x="271939" y="285136"/>
                    <a:pt x="247174" y="307044"/>
                  </a:cubicBezTo>
                  <a:cubicBezTo>
                    <a:pt x="297656" y="301329"/>
                    <a:pt x="343376" y="295614"/>
                    <a:pt x="389096" y="290851"/>
                  </a:cubicBezTo>
                  <a:cubicBezTo>
                    <a:pt x="368141" y="301329"/>
                    <a:pt x="346234" y="309901"/>
                    <a:pt x="325279" y="320379"/>
                  </a:cubicBezTo>
                  <a:cubicBezTo>
                    <a:pt x="304324" y="330856"/>
                    <a:pt x="284321" y="341334"/>
                    <a:pt x="267176" y="358479"/>
                  </a:cubicBezTo>
                  <a:cubicBezTo>
                    <a:pt x="346234" y="350859"/>
                    <a:pt x="423386" y="332761"/>
                    <a:pt x="502444" y="323236"/>
                  </a:cubicBezTo>
                  <a:cubicBezTo>
                    <a:pt x="460534" y="343239"/>
                    <a:pt x="418624" y="362289"/>
                    <a:pt x="376714" y="380386"/>
                  </a:cubicBezTo>
                  <a:cubicBezTo>
                    <a:pt x="372904" y="382291"/>
                    <a:pt x="365284" y="382291"/>
                    <a:pt x="365284" y="387054"/>
                  </a:cubicBezTo>
                  <a:cubicBezTo>
                    <a:pt x="367189" y="400389"/>
                    <a:pt x="358616" y="396579"/>
                    <a:pt x="351949" y="396579"/>
                  </a:cubicBezTo>
                  <a:cubicBezTo>
                    <a:pt x="253841" y="402294"/>
                    <a:pt x="175736" y="447061"/>
                    <a:pt x="113824" y="522309"/>
                  </a:cubicBezTo>
                  <a:cubicBezTo>
                    <a:pt x="101441" y="536596"/>
                    <a:pt x="90964" y="553741"/>
                    <a:pt x="90964" y="572791"/>
                  </a:cubicBezTo>
                  <a:cubicBezTo>
                    <a:pt x="89059" y="615654"/>
                    <a:pt x="61436" y="651849"/>
                    <a:pt x="61436" y="695664"/>
                  </a:cubicBezTo>
                  <a:cubicBezTo>
                    <a:pt x="95726" y="663279"/>
                    <a:pt x="125254" y="628989"/>
                    <a:pt x="157639" y="596604"/>
                  </a:cubicBezTo>
                  <a:cubicBezTo>
                    <a:pt x="150971" y="612796"/>
                    <a:pt x="141446" y="628036"/>
                    <a:pt x="135731" y="645181"/>
                  </a:cubicBezTo>
                  <a:cubicBezTo>
                    <a:pt x="131921" y="656611"/>
                    <a:pt x="129064" y="668041"/>
                    <a:pt x="128111" y="680424"/>
                  </a:cubicBezTo>
                  <a:cubicBezTo>
                    <a:pt x="128111" y="685186"/>
                    <a:pt x="129064" y="689949"/>
                    <a:pt x="131921" y="691854"/>
                  </a:cubicBezTo>
                  <a:cubicBezTo>
                    <a:pt x="136684" y="694711"/>
                    <a:pt x="139541" y="689949"/>
                    <a:pt x="142399" y="687091"/>
                  </a:cubicBezTo>
                  <a:cubicBezTo>
                    <a:pt x="153829" y="676614"/>
                    <a:pt x="166211" y="667089"/>
                    <a:pt x="176689" y="654706"/>
                  </a:cubicBezTo>
                  <a:cubicBezTo>
                    <a:pt x="216694" y="608034"/>
                    <a:pt x="267176" y="573744"/>
                    <a:pt x="316706" y="538501"/>
                  </a:cubicBezTo>
                  <a:cubicBezTo>
                    <a:pt x="322421" y="534691"/>
                    <a:pt x="329089" y="529929"/>
                    <a:pt x="334804" y="526119"/>
                  </a:cubicBezTo>
                  <a:cubicBezTo>
                    <a:pt x="308134" y="553741"/>
                    <a:pt x="282416" y="581364"/>
                    <a:pt x="258604" y="614701"/>
                  </a:cubicBezTo>
                  <a:cubicBezTo>
                    <a:pt x="283369" y="608034"/>
                    <a:pt x="301466" y="595651"/>
                    <a:pt x="319564" y="584221"/>
                  </a:cubicBezTo>
                  <a:cubicBezTo>
                    <a:pt x="330041" y="577554"/>
                    <a:pt x="337661" y="563266"/>
                    <a:pt x="352901" y="573744"/>
                  </a:cubicBezTo>
                  <a:cubicBezTo>
                    <a:pt x="353854" y="574696"/>
                    <a:pt x="355759" y="573744"/>
                    <a:pt x="357664" y="572791"/>
                  </a:cubicBezTo>
                  <a:cubicBezTo>
                    <a:pt x="372904" y="565171"/>
                    <a:pt x="389096" y="562314"/>
                    <a:pt x="407194" y="560409"/>
                  </a:cubicBezTo>
                  <a:cubicBezTo>
                    <a:pt x="302419" y="651849"/>
                    <a:pt x="213836" y="752814"/>
                    <a:pt x="188119" y="894736"/>
                  </a:cubicBezTo>
                  <a:cubicBezTo>
                    <a:pt x="208121" y="880449"/>
                    <a:pt x="223361" y="862351"/>
                    <a:pt x="244316" y="847111"/>
                  </a:cubicBezTo>
                  <a:cubicBezTo>
                    <a:pt x="234791" y="876639"/>
                    <a:pt x="225266" y="903309"/>
                    <a:pt x="218599" y="930931"/>
                  </a:cubicBezTo>
                  <a:cubicBezTo>
                    <a:pt x="217646" y="933789"/>
                    <a:pt x="216694" y="936646"/>
                    <a:pt x="215741" y="938551"/>
                  </a:cubicBezTo>
                  <a:lnTo>
                    <a:pt x="207169" y="1004274"/>
                  </a:lnTo>
                  <a:cubicBezTo>
                    <a:pt x="208121" y="1002369"/>
                    <a:pt x="233839" y="946171"/>
                    <a:pt x="233839" y="944266"/>
                  </a:cubicBezTo>
                  <a:cubicBezTo>
                    <a:pt x="244316" y="927121"/>
                    <a:pt x="254794" y="910929"/>
                    <a:pt x="265271" y="894736"/>
                  </a:cubicBezTo>
                  <a:cubicBezTo>
                    <a:pt x="266224" y="894736"/>
                    <a:pt x="266224" y="894736"/>
                    <a:pt x="267176" y="895689"/>
                  </a:cubicBezTo>
                  <a:cubicBezTo>
                    <a:pt x="262414" y="914739"/>
                    <a:pt x="256699" y="933789"/>
                    <a:pt x="250984" y="951886"/>
                  </a:cubicBezTo>
                  <a:cubicBezTo>
                    <a:pt x="249079" y="958554"/>
                    <a:pt x="254794" y="952839"/>
                    <a:pt x="250984" y="951886"/>
                  </a:cubicBezTo>
                  <a:lnTo>
                    <a:pt x="245269" y="1023324"/>
                  </a:lnTo>
                  <a:cubicBezTo>
                    <a:pt x="256699" y="978556"/>
                    <a:pt x="306229" y="901404"/>
                    <a:pt x="316706" y="856636"/>
                  </a:cubicBezTo>
                  <a:cubicBezTo>
                    <a:pt x="319564" y="845206"/>
                    <a:pt x="326231" y="834729"/>
                    <a:pt x="332899" y="825204"/>
                  </a:cubicBezTo>
                  <a:cubicBezTo>
                    <a:pt x="328136" y="854731"/>
                    <a:pt x="321469" y="884259"/>
                    <a:pt x="317659" y="913786"/>
                  </a:cubicBezTo>
                  <a:cubicBezTo>
                    <a:pt x="314801" y="940456"/>
                    <a:pt x="311944" y="966174"/>
                    <a:pt x="321469" y="991891"/>
                  </a:cubicBezTo>
                  <a:cubicBezTo>
                    <a:pt x="323374" y="995701"/>
                    <a:pt x="321469" y="1003321"/>
                    <a:pt x="330041" y="1002369"/>
                  </a:cubicBezTo>
                  <a:cubicBezTo>
                    <a:pt x="336709" y="1001416"/>
                    <a:pt x="337661" y="996654"/>
                    <a:pt x="338614" y="990939"/>
                  </a:cubicBezTo>
                  <a:cubicBezTo>
                    <a:pt x="347186" y="953791"/>
                    <a:pt x="355759" y="916644"/>
                    <a:pt x="368141" y="878544"/>
                  </a:cubicBezTo>
                  <a:cubicBezTo>
                    <a:pt x="380524" y="893784"/>
                    <a:pt x="387191" y="909976"/>
                    <a:pt x="392906" y="929979"/>
                  </a:cubicBezTo>
                  <a:cubicBezTo>
                    <a:pt x="411956" y="892831"/>
                    <a:pt x="429101" y="858541"/>
                    <a:pt x="449104" y="819489"/>
                  </a:cubicBezTo>
                  <a:cubicBezTo>
                    <a:pt x="451961" y="838539"/>
                    <a:pt x="451009" y="853779"/>
                    <a:pt x="451009" y="868066"/>
                  </a:cubicBezTo>
                  <a:cubicBezTo>
                    <a:pt x="451009" y="872829"/>
                    <a:pt x="447199" y="879496"/>
                    <a:pt x="454819" y="881401"/>
                  </a:cubicBezTo>
                  <a:cubicBezTo>
                    <a:pt x="462439" y="883306"/>
                    <a:pt x="462439" y="875686"/>
                    <a:pt x="464344" y="871876"/>
                  </a:cubicBezTo>
                  <a:cubicBezTo>
                    <a:pt x="476726" y="847111"/>
                    <a:pt x="485299" y="821394"/>
                    <a:pt x="496729" y="795676"/>
                  </a:cubicBezTo>
                  <a:cubicBezTo>
                    <a:pt x="497681" y="803296"/>
                    <a:pt x="498634" y="810916"/>
                    <a:pt x="499586" y="823299"/>
                  </a:cubicBezTo>
                  <a:cubicBezTo>
                    <a:pt x="527209" y="768054"/>
                    <a:pt x="552926" y="717571"/>
                    <a:pt x="578644" y="667089"/>
                  </a:cubicBezTo>
                  <a:cubicBezTo>
                    <a:pt x="579596" y="667089"/>
                    <a:pt x="579596" y="668041"/>
                    <a:pt x="580549" y="668041"/>
                  </a:cubicBezTo>
                  <a:cubicBezTo>
                    <a:pt x="568166" y="709951"/>
                    <a:pt x="555784" y="751861"/>
                    <a:pt x="544354" y="794724"/>
                  </a:cubicBezTo>
                  <a:cubicBezTo>
                    <a:pt x="571024" y="761386"/>
                    <a:pt x="591026" y="725191"/>
                    <a:pt x="613886" y="689949"/>
                  </a:cubicBezTo>
                  <a:cubicBezTo>
                    <a:pt x="605314" y="713761"/>
                    <a:pt x="596741" y="738526"/>
                    <a:pt x="586264" y="762339"/>
                  </a:cubicBezTo>
                  <a:cubicBezTo>
                    <a:pt x="486251" y="985224"/>
                    <a:pt x="396716" y="1211919"/>
                    <a:pt x="296704" y="1434804"/>
                  </a:cubicBezTo>
                  <a:cubicBezTo>
                    <a:pt x="193834" y="1658641"/>
                    <a:pt x="110014" y="1890099"/>
                    <a:pt x="54769" y="2131081"/>
                  </a:cubicBezTo>
                  <a:cubicBezTo>
                    <a:pt x="29051" y="2245381"/>
                    <a:pt x="7144" y="2360634"/>
                    <a:pt x="7144" y="2477791"/>
                  </a:cubicBezTo>
                  <a:cubicBezTo>
                    <a:pt x="7144" y="2588281"/>
                    <a:pt x="12859" y="2698772"/>
                    <a:pt x="34766" y="2808309"/>
                  </a:cubicBezTo>
                  <a:moveTo>
                    <a:pt x="461486" y="250846"/>
                  </a:moveTo>
                  <a:cubicBezTo>
                    <a:pt x="476726" y="247036"/>
                    <a:pt x="491014" y="233701"/>
                    <a:pt x="511016" y="247036"/>
                  </a:cubicBezTo>
                  <a:cubicBezTo>
                    <a:pt x="491966" y="248941"/>
                    <a:pt x="476726" y="249894"/>
                    <a:pt x="461486" y="250846"/>
                  </a:cubicBezTo>
                  <a:close/>
                  <a:moveTo>
                    <a:pt x="391001" y="364194"/>
                  </a:moveTo>
                  <a:cubicBezTo>
                    <a:pt x="449104" y="346096"/>
                    <a:pt x="510064" y="338476"/>
                    <a:pt x="569119" y="324189"/>
                  </a:cubicBezTo>
                  <a:cubicBezTo>
                    <a:pt x="514826" y="359431"/>
                    <a:pt x="452914" y="363241"/>
                    <a:pt x="391001" y="364194"/>
                  </a:cubicBezTo>
                  <a:close/>
                </a:path>
              </a:pathLst>
            </a:custGeom>
            <a:solidFill>
              <a:srgbClr val="000000"/>
            </a:solidFill>
            <a:ln w="9525" cap="flat">
              <a:noFill/>
              <a:prstDash val="solid"/>
              <a:miter/>
            </a:ln>
          </p:spPr>
          <p:txBody>
            <a:bodyPr rtlCol="0" anchor="ctr"/>
            <a:lstStyle/>
            <a:p>
              <a:endParaRPr lang="en-US"/>
            </a:p>
          </p:txBody>
        </p:sp>
        <p:sp>
          <p:nvSpPr>
            <p:cNvPr id="101" name="Graphic 2">
              <a:extLst>
                <a:ext uri="{FF2B5EF4-FFF2-40B4-BE49-F238E27FC236}">
                  <a16:creationId xmlns:a16="http://schemas.microsoft.com/office/drawing/2014/main" id="{C8B5BF31-7309-4298-BFC8-6F110008B3D6}"/>
                </a:ext>
              </a:extLst>
            </p:cNvPr>
            <p:cNvSpPr/>
            <p:nvPr/>
          </p:nvSpPr>
          <p:spPr>
            <a:xfrm flipH="1">
              <a:off x="9146637" y="1349541"/>
              <a:ext cx="514694" cy="1015663"/>
            </a:xfrm>
            <a:custGeom>
              <a:avLst/>
              <a:gdLst>
                <a:gd name="connsiteX0" fmla="*/ 164306 w 1428750"/>
                <a:gd name="connsiteY0" fmla="*/ 2814976 h 2819400"/>
                <a:gd name="connsiteX1" fmla="*/ 143351 w 1428750"/>
                <a:gd name="connsiteY1" fmla="*/ 2636859 h 2819400"/>
                <a:gd name="connsiteX2" fmla="*/ 132874 w 1428750"/>
                <a:gd name="connsiteY2" fmla="*/ 2493984 h 2819400"/>
                <a:gd name="connsiteX3" fmla="*/ 191929 w 1428750"/>
                <a:gd name="connsiteY3" fmla="*/ 2113936 h 2819400"/>
                <a:gd name="connsiteX4" fmla="*/ 467201 w 1428750"/>
                <a:gd name="connsiteY4" fmla="*/ 1267164 h 2819400"/>
                <a:gd name="connsiteX5" fmla="*/ 601504 w 1428750"/>
                <a:gd name="connsiteY5" fmla="*/ 905214 h 2819400"/>
                <a:gd name="connsiteX6" fmla="*/ 652939 w 1428750"/>
                <a:gd name="connsiteY6" fmla="*/ 731859 h 2819400"/>
                <a:gd name="connsiteX7" fmla="*/ 662464 w 1428750"/>
                <a:gd name="connsiteY7" fmla="*/ 710904 h 2819400"/>
                <a:gd name="connsiteX8" fmla="*/ 662464 w 1428750"/>
                <a:gd name="connsiteY8" fmla="*/ 739479 h 2819400"/>
                <a:gd name="connsiteX9" fmla="*/ 664369 w 1428750"/>
                <a:gd name="connsiteY9" fmla="*/ 739479 h 2819400"/>
                <a:gd name="connsiteX10" fmla="*/ 703421 w 1428750"/>
                <a:gd name="connsiteY10" fmla="*/ 620416 h 2819400"/>
                <a:gd name="connsiteX11" fmla="*/ 706279 w 1428750"/>
                <a:gd name="connsiteY11" fmla="*/ 621369 h 2819400"/>
                <a:gd name="connsiteX12" fmla="*/ 679609 w 1428750"/>
                <a:gd name="connsiteY12" fmla="*/ 797581 h 2819400"/>
                <a:gd name="connsiteX13" fmla="*/ 696754 w 1428750"/>
                <a:gd name="connsiteY13" fmla="*/ 789009 h 2819400"/>
                <a:gd name="connsiteX14" fmla="*/ 674846 w 1428750"/>
                <a:gd name="connsiteY14" fmla="*/ 865209 h 2819400"/>
                <a:gd name="connsiteX15" fmla="*/ 675799 w 1428750"/>
                <a:gd name="connsiteY15" fmla="*/ 878544 h 2819400"/>
                <a:gd name="connsiteX16" fmla="*/ 685324 w 1428750"/>
                <a:gd name="connsiteY16" fmla="*/ 870924 h 2819400"/>
                <a:gd name="connsiteX17" fmla="*/ 724376 w 1428750"/>
                <a:gd name="connsiteY17" fmla="*/ 833776 h 2819400"/>
                <a:gd name="connsiteX18" fmla="*/ 694849 w 1428750"/>
                <a:gd name="connsiteY18" fmla="*/ 946171 h 2819400"/>
                <a:gd name="connsiteX19" fmla="*/ 695801 w 1428750"/>
                <a:gd name="connsiteY19" fmla="*/ 960459 h 2819400"/>
                <a:gd name="connsiteX20" fmla="*/ 707231 w 1428750"/>
                <a:gd name="connsiteY20" fmla="*/ 952839 h 2819400"/>
                <a:gd name="connsiteX21" fmla="*/ 730091 w 1428750"/>
                <a:gd name="connsiteY21" fmla="*/ 933789 h 2819400"/>
                <a:gd name="connsiteX22" fmla="*/ 748189 w 1428750"/>
                <a:gd name="connsiteY22" fmla="*/ 932836 h 2819400"/>
                <a:gd name="connsiteX23" fmla="*/ 722471 w 1428750"/>
                <a:gd name="connsiteY23" fmla="*/ 990939 h 2819400"/>
                <a:gd name="connsiteX24" fmla="*/ 701516 w 1428750"/>
                <a:gd name="connsiteY24" fmla="*/ 1046184 h 2819400"/>
                <a:gd name="connsiteX25" fmla="*/ 703421 w 1428750"/>
                <a:gd name="connsiteY25" fmla="*/ 1059519 h 2819400"/>
                <a:gd name="connsiteX26" fmla="*/ 710089 w 1428750"/>
                <a:gd name="connsiteY26" fmla="*/ 1058566 h 2819400"/>
                <a:gd name="connsiteX27" fmla="*/ 763429 w 1428750"/>
                <a:gd name="connsiteY27" fmla="*/ 1008084 h 2819400"/>
                <a:gd name="connsiteX28" fmla="*/ 784384 w 1428750"/>
                <a:gd name="connsiteY28" fmla="*/ 966174 h 2819400"/>
                <a:gd name="connsiteX29" fmla="*/ 784384 w 1428750"/>
                <a:gd name="connsiteY29" fmla="*/ 974746 h 2819400"/>
                <a:gd name="connsiteX30" fmla="*/ 709136 w 1428750"/>
                <a:gd name="connsiteY30" fmla="*/ 1177629 h 2819400"/>
                <a:gd name="connsiteX31" fmla="*/ 708184 w 1428750"/>
                <a:gd name="connsiteY31" fmla="*/ 1189059 h 2819400"/>
                <a:gd name="connsiteX32" fmla="*/ 718661 w 1428750"/>
                <a:gd name="connsiteY32" fmla="*/ 1186201 h 2819400"/>
                <a:gd name="connsiteX33" fmla="*/ 768191 w 1428750"/>
                <a:gd name="connsiteY33" fmla="*/ 1129051 h 2819400"/>
                <a:gd name="connsiteX34" fmla="*/ 805339 w 1428750"/>
                <a:gd name="connsiteY34" fmla="*/ 1039516 h 2819400"/>
                <a:gd name="connsiteX35" fmla="*/ 812959 w 1428750"/>
                <a:gd name="connsiteY35" fmla="*/ 1027134 h 2819400"/>
                <a:gd name="connsiteX36" fmla="*/ 808196 w 1428750"/>
                <a:gd name="connsiteY36" fmla="*/ 1088094 h 2819400"/>
                <a:gd name="connsiteX37" fmla="*/ 815816 w 1428750"/>
                <a:gd name="connsiteY37" fmla="*/ 1145244 h 2819400"/>
                <a:gd name="connsiteX38" fmla="*/ 862489 w 1428750"/>
                <a:gd name="connsiteY38" fmla="*/ 992844 h 2819400"/>
                <a:gd name="connsiteX39" fmla="*/ 877729 w 1428750"/>
                <a:gd name="connsiteY39" fmla="*/ 1070949 h 2819400"/>
                <a:gd name="connsiteX40" fmla="*/ 915829 w 1428750"/>
                <a:gd name="connsiteY40" fmla="*/ 673756 h 2819400"/>
                <a:gd name="connsiteX41" fmla="*/ 928211 w 1428750"/>
                <a:gd name="connsiteY41" fmla="*/ 691854 h 2819400"/>
                <a:gd name="connsiteX42" fmla="*/ 939641 w 1428750"/>
                <a:gd name="connsiteY42" fmla="*/ 708046 h 2819400"/>
                <a:gd name="connsiteX43" fmla="*/ 954881 w 1428750"/>
                <a:gd name="connsiteY43" fmla="*/ 728049 h 2819400"/>
                <a:gd name="connsiteX44" fmla="*/ 966311 w 1428750"/>
                <a:gd name="connsiteY44" fmla="*/ 763291 h 2819400"/>
                <a:gd name="connsiteX45" fmla="*/ 983456 w 1428750"/>
                <a:gd name="connsiteY45" fmla="*/ 799486 h 2819400"/>
                <a:gd name="connsiteX46" fmla="*/ 986314 w 1428750"/>
                <a:gd name="connsiteY46" fmla="*/ 702331 h 2819400"/>
                <a:gd name="connsiteX47" fmla="*/ 1040606 w 1428750"/>
                <a:gd name="connsiteY47" fmla="*/ 955696 h 2819400"/>
                <a:gd name="connsiteX48" fmla="*/ 1078706 w 1428750"/>
                <a:gd name="connsiteY48" fmla="*/ 813774 h 2819400"/>
                <a:gd name="connsiteX49" fmla="*/ 1091089 w 1428750"/>
                <a:gd name="connsiteY49" fmla="*/ 999511 h 2819400"/>
                <a:gd name="connsiteX50" fmla="*/ 1105376 w 1428750"/>
                <a:gd name="connsiteY50" fmla="*/ 974746 h 2819400"/>
                <a:gd name="connsiteX51" fmla="*/ 1126331 w 1428750"/>
                <a:gd name="connsiteY51" fmla="*/ 923311 h 2819400"/>
                <a:gd name="connsiteX52" fmla="*/ 1138714 w 1428750"/>
                <a:gd name="connsiteY52" fmla="*/ 892831 h 2819400"/>
                <a:gd name="connsiteX53" fmla="*/ 1152049 w 1428750"/>
                <a:gd name="connsiteY53" fmla="*/ 841396 h 2819400"/>
                <a:gd name="connsiteX54" fmla="*/ 1149191 w 1428750"/>
                <a:gd name="connsiteY54" fmla="*/ 805201 h 2819400"/>
                <a:gd name="connsiteX55" fmla="*/ 1036796 w 1428750"/>
                <a:gd name="connsiteY55" fmla="*/ 568029 h 2819400"/>
                <a:gd name="connsiteX56" fmla="*/ 949166 w 1428750"/>
                <a:gd name="connsiteY56" fmla="*/ 473731 h 2819400"/>
                <a:gd name="connsiteX57" fmla="*/ 947261 w 1428750"/>
                <a:gd name="connsiteY57" fmla="*/ 470874 h 2819400"/>
                <a:gd name="connsiteX58" fmla="*/ 900589 w 1428750"/>
                <a:gd name="connsiteY58" fmla="*/ 400389 h 2819400"/>
                <a:gd name="connsiteX59" fmla="*/ 898684 w 1428750"/>
                <a:gd name="connsiteY59" fmla="*/ 392769 h 2819400"/>
                <a:gd name="connsiteX60" fmla="*/ 908209 w 1428750"/>
                <a:gd name="connsiteY60" fmla="*/ 392769 h 2819400"/>
                <a:gd name="connsiteX61" fmla="*/ 914876 w 1428750"/>
                <a:gd name="connsiteY61" fmla="*/ 401341 h 2819400"/>
                <a:gd name="connsiteX62" fmla="*/ 1020604 w 1428750"/>
                <a:gd name="connsiteY62" fmla="*/ 536596 h 2819400"/>
                <a:gd name="connsiteX63" fmla="*/ 1041559 w 1428750"/>
                <a:gd name="connsiteY63" fmla="*/ 554694 h 2819400"/>
                <a:gd name="connsiteX64" fmla="*/ 985361 w 1428750"/>
                <a:gd name="connsiteY64" fmla="*/ 422296 h 2819400"/>
                <a:gd name="connsiteX65" fmla="*/ 1139666 w 1428750"/>
                <a:gd name="connsiteY65" fmla="*/ 602319 h 2819400"/>
                <a:gd name="connsiteX66" fmla="*/ 1072991 w 1428750"/>
                <a:gd name="connsiteY66" fmla="*/ 459444 h 2819400"/>
                <a:gd name="connsiteX67" fmla="*/ 1179671 w 1428750"/>
                <a:gd name="connsiteY67" fmla="*/ 572791 h 2819400"/>
                <a:gd name="connsiteX68" fmla="*/ 1140619 w 1428750"/>
                <a:gd name="connsiteY68" fmla="*/ 476589 h 2819400"/>
                <a:gd name="connsiteX69" fmla="*/ 1144429 w 1428750"/>
                <a:gd name="connsiteY69" fmla="*/ 474684 h 2819400"/>
                <a:gd name="connsiteX70" fmla="*/ 1242536 w 1428750"/>
                <a:gd name="connsiteY70" fmla="*/ 606129 h 2819400"/>
                <a:gd name="connsiteX71" fmla="*/ 1193006 w 1428750"/>
                <a:gd name="connsiteY71" fmla="*/ 490876 h 2819400"/>
                <a:gd name="connsiteX72" fmla="*/ 1133951 w 1428750"/>
                <a:gd name="connsiteY72" fmla="*/ 379434 h 2819400"/>
                <a:gd name="connsiteX73" fmla="*/ 1243489 w 1428750"/>
                <a:gd name="connsiteY73" fmla="*/ 521356 h 2819400"/>
                <a:gd name="connsiteX74" fmla="*/ 1337786 w 1428750"/>
                <a:gd name="connsiteY74" fmla="*/ 672804 h 2819400"/>
                <a:gd name="connsiteX75" fmla="*/ 1281589 w 1428750"/>
                <a:gd name="connsiteY75" fmla="*/ 515641 h 2819400"/>
                <a:gd name="connsiteX76" fmla="*/ 1180624 w 1428750"/>
                <a:gd name="connsiteY76" fmla="*/ 381339 h 2819400"/>
                <a:gd name="connsiteX77" fmla="*/ 1211104 w 1428750"/>
                <a:gd name="connsiteY77" fmla="*/ 405151 h 2819400"/>
                <a:gd name="connsiteX78" fmla="*/ 1303496 w 1428750"/>
                <a:gd name="connsiteY78" fmla="*/ 490876 h 2819400"/>
                <a:gd name="connsiteX79" fmla="*/ 1395889 w 1428750"/>
                <a:gd name="connsiteY79" fmla="*/ 612796 h 2819400"/>
                <a:gd name="connsiteX80" fmla="*/ 1411129 w 1428750"/>
                <a:gd name="connsiteY80" fmla="*/ 641371 h 2819400"/>
                <a:gd name="connsiteX81" fmla="*/ 1422559 w 1428750"/>
                <a:gd name="connsiteY81" fmla="*/ 640419 h 2819400"/>
                <a:gd name="connsiteX82" fmla="*/ 1421606 w 1428750"/>
                <a:gd name="connsiteY82" fmla="*/ 605176 h 2819400"/>
                <a:gd name="connsiteX83" fmla="*/ 1381601 w 1428750"/>
                <a:gd name="connsiteY83" fmla="*/ 517546 h 2819400"/>
                <a:gd name="connsiteX84" fmla="*/ 1174909 w 1428750"/>
                <a:gd name="connsiteY84" fmla="*/ 323236 h 2819400"/>
                <a:gd name="connsiteX85" fmla="*/ 1100614 w 1428750"/>
                <a:gd name="connsiteY85" fmla="*/ 283231 h 2819400"/>
                <a:gd name="connsiteX86" fmla="*/ 1295876 w 1428750"/>
                <a:gd name="connsiteY86" fmla="*/ 320379 h 2819400"/>
                <a:gd name="connsiteX87" fmla="*/ 1199674 w 1428750"/>
                <a:gd name="connsiteY87" fmla="*/ 263229 h 2819400"/>
                <a:gd name="connsiteX88" fmla="*/ 1108234 w 1428750"/>
                <a:gd name="connsiteY88" fmla="*/ 233701 h 2819400"/>
                <a:gd name="connsiteX89" fmla="*/ 1051084 w 1428750"/>
                <a:gd name="connsiteY89" fmla="*/ 227986 h 2819400"/>
                <a:gd name="connsiteX90" fmla="*/ 1037749 w 1428750"/>
                <a:gd name="connsiteY90" fmla="*/ 221319 h 2819400"/>
                <a:gd name="connsiteX91" fmla="*/ 1164431 w 1428750"/>
                <a:gd name="connsiteY91" fmla="*/ 202269 h 2819400"/>
                <a:gd name="connsiteX92" fmla="*/ 1093946 w 1428750"/>
                <a:gd name="connsiteY92" fmla="*/ 184171 h 2819400"/>
                <a:gd name="connsiteX93" fmla="*/ 960596 w 1428750"/>
                <a:gd name="connsiteY93" fmla="*/ 172741 h 2819400"/>
                <a:gd name="connsiteX94" fmla="*/ 749141 w 1428750"/>
                <a:gd name="connsiteY94" fmla="*/ 230844 h 2819400"/>
                <a:gd name="connsiteX95" fmla="*/ 736759 w 1428750"/>
                <a:gd name="connsiteY95" fmla="*/ 227986 h 2819400"/>
                <a:gd name="connsiteX96" fmla="*/ 702469 w 1428750"/>
                <a:gd name="connsiteY96" fmla="*/ 187981 h 2819400"/>
                <a:gd name="connsiteX97" fmla="*/ 469106 w 1428750"/>
                <a:gd name="connsiteY97" fmla="*/ 8911 h 2819400"/>
                <a:gd name="connsiteX98" fmla="*/ 462439 w 1428750"/>
                <a:gd name="connsiteY98" fmla="*/ 7959 h 2819400"/>
                <a:gd name="connsiteX99" fmla="*/ 516731 w 1428750"/>
                <a:gd name="connsiteY99" fmla="*/ 50821 h 2819400"/>
                <a:gd name="connsiteX100" fmla="*/ 514826 w 1428750"/>
                <a:gd name="connsiteY100" fmla="*/ 53679 h 2819400"/>
                <a:gd name="connsiteX101" fmla="*/ 475774 w 1428750"/>
                <a:gd name="connsiteY101" fmla="*/ 29866 h 2819400"/>
                <a:gd name="connsiteX102" fmla="*/ 535781 w 1428750"/>
                <a:gd name="connsiteY102" fmla="*/ 105114 h 2819400"/>
                <a:gd name="connsiteX103" fmla="*/ 416719 w 1428750"/>
                <a:gd name="connsiteY103" fmla="*/ 51774 h 2819400"/>
                <a:gd name="connsiteX104" fmla="*/ 290036 w 1428750"/>
                <a:gd name="connsiteY104" fmla="*/ 30819 h 2819400"/>
                <a:gd name="connsiteX105" fmla="*/ 289084 w 1428750"/>
                <a:gd name="connsiteY105" fmla="*/ 35581 h 2819400"/>
                <a:gd name="connsiteX106" fmla="*/ 293846 w 1428750"/>
                <a:gd name="connsiteY106" fmla="*/ 38439 h 2819400"/>
                <a:gd name="connsiteX107" fmla="*/ 478631 w 1428750"/>
                <a:gd name="connsiteY107" fmla="*/ 132736 h 2819400"/>
                <a:gd name="connsiteX108" fmla="*/ 499586 w 1428750"/>
                <a:gd name="connsiteY108" fmla="*/ 152739 h 2819400"/>
                <a:gd name="connsiteX109" fmla="*/ 469106 w 1428750"/>
                <a:gd name="connsiteY109" fmla="*/ 138451 h 2819400"/>
                <a:gd name="connsiteX110" fmla="*/ 439579 w 1428750"/>
                <a:gd name="connsiteY110" fmla="*/ 132736 h 2819400"/>
                <a:gd name="connsiteX111" fmla="*/ 39529 w 1428750"/>
                <a:gd name="connsiteY111" fmla="*/ 173694 h 2819400"/>
                <a:gd name="connsiteX112" fmla="*/ 12859 w 1428750"/>
                <a:gd name="connsiteY112" fmla="*/ 204174 h 2819400"/>
                <a:gd name="connsiteX113" fmla="*/ 22384 w 1428750"/>
                <a:gd name="connsiteY113" fmla="*/ 204174 h 2819400"/>
                <a:gd name="connsiteX114" fmla="*/ 98584 w 1428750"/>
                <a:gd name="connsiteY114" fmla="*/ 177504 h 2819400"/>
                <a:gd name="connsiteX115" fmla="*/ 176689 w 1428750"/>
                <a:gd name="connsiteY115" fmla="*/ 159406 h 2819400"/>
                <a:gd name="connsiteX116" fmla="*/ 366236 w 1428750"/>
                <a:gd name="connsiteY116" fmla="*/ 152739 h 2819400"/>
                <a:gd name="connsiteX117" fmla="*/ 374809 w 1428750"/>
                <a:gd name="connsiteY117" fmla="*/ 158454 h 2819400"/>
                <a:gd name="connsiteX118" fmla="*/ 366236 w 1428750"/>
                <a:gd name="connsiteY118" fmla="*/ 162264 h 2819400"/>
                <a:gd name="connsiteX119" fmla="*/ 114776 w 1428750"/>
                <a:gd name="connsiteY119" fmla="*/ 233701 h 2819400"/>
                <a:gd name="connsiteX120" fmla="*/ 90964 w 1428750"/>
                <a:gd name="connsiteY120" fmla="*/ 247989 h 2819400"/>
                <a:gd name="connsiteX121" fmla="*/ 64294 w 1428750"/>
                <a:gd name="connsiteY121" fmla="*/ 271801 h 2819400"/>
                <a:gd name="connsiteX122" fmla="*/ 64294 w 1428750"/>
                <a:gd name="connsiteY122" fmla="*/ 283231 h 2819400"/>
                <a:gd name="connsiteX123" fmla="*/ 74771 w 1428750"/>
                <a:gd name="connsiteY123" fmla="*/ 284184 h 2819400"/>
                <a:gd name="connsiteX124" fmla="*/ 295751 w 1428750"/>
                <a:gd name="connsiteY124" fmla="*/ 213699 h 2819400"/>
                <a:gd name="connsiteX125" fmla="*/ 326231 w 1428750"/>
                <a:gd name="connsiteY125" fmla="*/ 206079 h 2819400"/>
                <a:gd name="connsiteX126" fmla="*/ 169069 w 1428750"/>
                <a:gd name="connsiteY126" fmla="*/ 288946 h 2819400"/>
                <a:gd name="connsiteX127" fmla="*/ 323374 w 1428750"/>
                <a:gd name="connsiteY127" fmla="*/ 259419 h 2819400"/>
                <a:gd name="connsiteX128" fmla="*/ 247174 w 1428750"/>
                <a:gd name="connsiteY128" fmla="*/ 307044 h 2819400"/>
                <a:gd name="connsiteX129" fmla="*/ 389096 w 1428750"/>
                <a:gd name="connsiteY129" fmla="*/ 290851 h 2819400"/>
                <a:gd name="connsiteX130" fmla="*/ 325279 w 1428750"/>
                <a:gd name="connsiteY130" fmla="*/ 320379 h 2819400"/>
                <a:gd name="connsiteX131" fmla="*/ 267176 w 1428750"/>
                <a:gd name="connsiteY131" fmla="*/ 358479 h 2819400"/>
                <a:gd name="connsiteX132" fmla="*/ 502444 w 1428750"/>
                <a:gd name="connsiteY132" fmla="*/ 323236 h 2819400"/>
                <a:gd name="connsiteX133" fmla="*/ 376714 w 1428750"/>
                <a:gd name="connsiteY133" fmla="*/ 380386 h 2819400"/>
                <a:gd name="connsiteX134" fmla="*/ 365284 w 1428750"/>
                <a:gd name="connsiteY134" fmla="*/ 387054 h 2819400"/>
                <a:gd name="connsiteX135" fmla="*/ 351949 w 1428750"/>
                <a:gd name="connsiteY135" fmla="*/ 396579 h 2819400"/>
                <a:gd name="connsiteX136" fmla="*/ 113824 w 1428750"/>
                <a:gd name="connsiteY136" fmla="*/ 522309 h 2819400"/>
                <a:gd name="connsiteX137" fmla="*/ 90964 w 1428750"/>
                <a:gd name="connsiteY137" fmla="*/ 572791 h 2819400"/>
                <a:gd name="connsiteX138" fmla="*/ 61436 w 1428750"/>
                <a:gd name="connsiteY138" fmla="*/ 695664 h 2819400"/>
                <a:gd name="connsiteX139" fmla="*/ 157639 w 1428750"/>
                <a:gd name="connsiteY139" fmla="*/ 596604 h 2819400"/>
                <a:gd name="connsiteX140" fmla="*/ 135731 w 1428750"/>
                <a:gd name="connsiteY140" fmla="*/ 645181 h 2819400"/>
                <a:gd name="connsiteX141" fmla="*/ 128111 w 1428750"/>
                <a:gd name="connsiteY141" fmla="*/ 680424 h 2819400"/>
                <a:gd name="connsiteX142" fmla="*/ 131921 w 1428750"/>
                <a:gd name="connsiteY142" fmla="*/ 691854 h 2819400"/>
                <a:gd name="connsiteX143" fmla="*/ 142399 w 1428750"/>
                <a:gd name="connsiteY143" fmla="*/ 687091 h 2819400"/>
                <a:gd name="connsiteX144" fmla="*/ 176689 w 1428750"/>
                <a:gd name="connsiteY144" fmla="*/ 654706 h 2819400"/>
                <a:gd name="connsiteX145" fmla="*/ 316706 w 1428750"/>
                <a:gd name="connsiteY145" fmla="*/ 538501 h 2819400"/>
                <a:gd name="connsiteX146" fmla="*/ 334804 w 1428750"/>
                <a:gd name="connsiteY146" fmla="*/ 526119 h 2819400"/>
                <a:gd name="connsiteX147" fmla="*/ 258604 w 1428750"/>
                <a:gd name="connsiteY147" fmla="*/ 614701 h 2819400"/>
                <a:gd name="connsiteX148" fmla="*/ 319564 w 1428750"/>
                <a:gd name="connsiteY148" fmla="*/ 584221 h 2819400"/>
                <a:gd name="connsiteX149" fmla="*/ 352901 w 1428750"/>
                <a:gd name="connsiteY149" fmla="*/ 573744 h 2819400"/>
                <a:gd name="connsiteX150" fmla="*/ 357664 w 1428750"/>
                <a:gd name="connsiteY150" fmla="*/ 572791 h 2819400"/>
                <a:gd name="connsiteX151" fmla="*/ 407194 w 1428750"/>
                <a:gd name="connsiteY151" fmla="*/ 560409 h 2819400"/>
                <a:gd name="connsiteX152" fmla="*/ 188119 w 1428750"/>
                <a:gd name="connsiteY152" fmla="*/ 894736 h 2819400"/>
                <a:gd name="connsiteX153" fmla="*/ 244316 w 1428750"/>
                <a:gd name="connsiteY153" fmla="*/ 847111 h 2819400"/>
                <a:gd name="connsiteX154" fmla="*/ 218599 w 1428750"/>
                <a:gd name="connsiteY154" fmla="*/ 930931 h 2819400"/>
                <a:gd name="connsiteX155" fmla="*/ 215741 w 1428750"/>
                <a:gd name="connsiteY155" fmla="*/ 938551 h 2819400"/>
                <a:gd name="connsiteX156" fmla="*/ 207169 w 1428750"/>
                <a:gd name="connsiteY156" fmla="*/ 1004274 h 2819400"/>
                <a:gd name="connsiteX157" fmla="*/ 233839 w 1428750"/>
                <a:gd name="connsiteY157" fmla="*/ 944266 h 2819400"/>
                <a:gd name="connsiteX158" fmla="*/ 265271 w 1428750"/>
                <a:gd name="connsiteY158" fmla="*/ 894736 h 2819400"/>
                <a:gd name="connsiteX159" fmla="*/ 267176 w 1428750"/>
                <a:gd name="connsiteY159" fmla="*/ 895689 h 2819400"/>
                <a:gd name="connsiteX160" fmla="*/ 250984 w 1428750"/>
                <a:gd name="connsiteY160" fmla="*/ 951886 h 2819400"/>
                <a:gd name="connsiteX161" fmla="*/ 250984 w 1428750"/>
                <a:gd name="connsiteY161" fmla="*/ 951886 h 2819400"/>
                <a:gd name="connsiteX162" fmla="*/ 245269 w 1428750"/>
                <a:gd name="connsiteY162" fmla="*/ 1023324 h 2819400"/>
                <a:gd name="connsiteX163" fmla="*/ 316706 w 1428750"/>
                <a:gd name="connsiteY163" fmla="*/ 856636 h 2819400"/>
                <a:gd name="connsiteX164" fmla="*/ 332899 w 1428750"/>
                <a:gd name="connsiteY164" fmla="*/ 825204 h 2819400"/>
                <a:gd name="connsiteX165" fmla="*/ 317659 w 1428750"/>
                <a:gd name="connsiteY165" fmla="*/ 913786 h 2819400"/>
                <a:gd name="connsiteX166" fmla="*/ 321469 w 1428750"/>
                <a:gd name="connsiteY166" fmla="*/ 991891 h 2819400"/>
                <a:gd name="connsiteX167" fmla="*/ 330041 w 1428750"/>
                <a:gd name="connsiteY167" fmla="*/ 1002369 h 2819400"/>
                <a:gd name="connsiteX168" fmla="*/ 338614 w 1428750"/>
                <a:gd name="connsiteY168" fmla="*/ 990939 h 2819400"/>
                <a:gd name="connsiteX169" fmla="*/ 368141 w 1428750"/>
                <a:gd name="connsiteY169" fmla="*/ 878544 h 2819400"/>
                <a:gd name="connsiteX170" fmla="*/ 392906 w 1428750"/>
                <a:gd name="connsiteY170" fmla="*/ 929979 h 2819400"/>
                <a:gd name="connsiteX171" fmla="*/ 449104 w 1428750"/>
                <a:gd name="connsiteY171" fmla="*/ 819489 h 2819400"/>
                <a:gd name="connsiteX172" fmla="*/ 451009 w 1428750"/>
                <a:gd name="connsiteY172" fmla="*/ 868066 h 2819400"/>
                <a:gd name="connsiteX173" fmla="*/ 454819 w 1428750"/>
                <a:gd name="connsiteY173" fmla="*/ 881401 h 2819400"/>
                <a:gd name="connsiteX174" fmla="*/ 464344 w 1428750"/>
                <a:gd name="connsiteY174" fmla="*/ 871876 h 2819400"/>
                <a:gd name="connsiteX175" fmla="*/ 496729 w 1428750"/>
                <a:gd name="connsiteY175" fmla="*/ 795676 h 2819400"/>
                <a:gd name="connsiteX176" fmla="*/ 499586 w 1428750"/>
                <a:gd name="connsiteY176" fmla="*/ 823299 h 2819400"/>
                <a:gd name="connsiteX177" fmla="*/ 578644 w 1428750"/>
                <a:gd name="connsiteY177" fmla="*/ 667089 h 2819400"/>
                <a:gd name="connsiteX178" fmla="*/ 580549 w 1428750"/>
                <a:gd name="connsiteY178" fmla="*/ 668041 h 2819400"/>
                <a:gd name="connsiteX179" fmla="*/ 544354 w 1428750"/>
                <a:gd name="connsiteY179" fmla="*/ 794724 h 2819400"/>
                <a:gd name="connsiteX180" fmla="*/ 613886 w 1428750"/>
                <a:gd name="connsiteY180" fmla="*/ 689949 h 2819400"/>
                <a:gd name="connsiteX181" fmla="*/ 586264 w 1428750"/>
                <a:gd name="connsiteY181" fmla="*/ 762339 h 2819400"/>
                <a:gd name="connsiteX182" fmla="*/ 296704 w 1428750"/>
                <a:gd name="connsiteY182" fmla="*/ 1434804 h 2819400"/>
                <a:gd name="connsiteX183" fmla="*/ 54769 w 1428750"/>
                <a:gd name="connsiteY183" fmla="*/ 2131081 h 2819400"/>
                <a:gd name="connsiteX184" fmla="*/ 7144 w 1428750"/>
                <a:gd name="connsiteY184" fmla="*/ 2477791 h 2819400"/>
                <a:gd name="connsiteX185" fmla="*/ 34766 w 1428750"/>
                <a:gd name="connsiteY185" fmla="*/ 2808309 h 2819400"/>
                <a:gd name="connsiteX186" fmla="*/ 461486 w 1428750"/>
                <a:gd name="connsiteY186" fmla="*/ 250846 h 2819400"/>
                <a:gd name="connsiteX187" fmla="*/ 511016 w 1428750"/>
                <a:gd name="connsiteY187" fmla="*/ 247036 h 2819400"/>
                <a:gd name="connsiteX188" fmla="*/ 461486 w 1428750"/>
                <a:gd name="connsiteY188" fmla="*/ 250846 h 2819400"/>
                <a:gd name="connsiteX189" fmla="*/ 391001 w 1428750"/>
                <a:gd name="connsiteY189" fmla="*/ 364194 h 2819400"/>
                <a:gd name="connsiteX190" fmla="*/ 569119 w 1428750"/>
                <a:gd name="connsiteY190" fmla="*/ 324189 h 2819400"/>
                <a:gd name="connsiteX191" fmla="*/ 391001 w 1428750"/>
                <a:gd name="connsiteY191" fmla="*/ 364194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28750" h="2819400">
                  <a:moveTo>
                    <a:pt x="164306" y="2814976"/>
                  </a:moveTo>
                  <a:cubicBezTo>
                    <a:pt x="157639" y="2755922"/>
                    <a:pt x="150019" y="2695914"/>
                    <a:pt x="143351" y="2636859"/>
                  </a:cubicBezTo>
                  <a:cubicBezTo>
                    <a:pt x="138589" y="2589234"/>
                    <a:pt x="130016" y="2542562"/>
                    <a:pt x="132874" y="2493984"/>
                  </a:cubicBezTo>
                  <a:cubicBezTo>
                    <a:pt x="139541" y="2365397"/>
                    <a:pt x="162401" y="2238714"/>
                    <a:pt x="191929" y="2113936"/>
                  </a:cubicBezTo>
                  <a:cubicBezTo>
                    <a:pt x="262414" y="1824376"/>
                    <a:pt x="361474" y="1545294"/>
                    <a:pt x="467201" y="1267164"/>
                  </a:cubicBezTo>
                  <a:cubicBezTo>
                    <a:pt x="512921" y="1147149"/>
                    <a:pt x="570071" y="1030944"/>
                    <a:pt x="601504" y="905214"/>
                  </a:cubicBezTo>
                  <a:cubicBezTo>
                    <a:pt x="615791" y="847111"/>
                    <a:pt x="634841" y="789961"/>
                    <a:pt x="652939" y="731859"/>
                  </a:cubicBezTo>
                  <a:cubicBezTo>
                    <a:pt x="654844" y="725191"/>
                    <a:pt x="655796" y="717571"/>
                    <a:pt x="662464" y="710904"/>
                  </a:cubicBezTo>
                  <a:cubicBezTo>
                    <a:pt x="662464" y="721381"/>
                    <a:pt x="662464" y="730906"/>
                    <a:pt x="662464" y="739479"/>
                  </a:cubicBezTo>
                  <a:cubicBezTo>
                    <a:pt x="663416" y="739479"/>
                    <a:pt x="663416" y="739479"/>
                    <a:pt x="664369" y="739479"/>
                  </a:cubicBezTo>
                  <a:cubicBezTo>
                    <a:pt x="677704" y="699474"/>
                    <a:pt x="690086" y="660421"/>
                    <a:pt x="703421" y="620416"/>
                  </a:cubicBezTo>
                  <a:cubicBezTo>
                    <a:pt x="704374" y="620416"/>
                    <a:pt x="705326" y="621369"/>
                    <a:pt x="706279" y="621369"/>
                  </a:cubicBezTo>
                  <a:cubicBezTo>
                    <a:pt x="697706" y="680424"/>
                    <a:pt x="689134" y="738526"/>
                    <a:pt x="679609" y="797581"/>
                  </a:cubicBezTo>
                  <a:cubicBezTo>
                    <a:pt x="687229" y="798534"/>
                    <a:pt x="689134" y="789961"/>
                    <a:pt x="696754" y="789009"/>
                  </a:cubicBezTo>
                  <a:cubicBezTo>
                    <a:pt x="689134" y="815679"/>
                    <a:pt x="681514" y="840444"/>
                    <a:pt x="674846" y="865209"/>
                  </a:cubicBezTo>
                  <a:cubicBezTo>
                    <a:pt x="673894" y="869019"/>
                    <a:pt x="668179" y="875686"/>
                    <a:pt x="675799" y="878544"/>
                  </a:cubicBezTo>
                  <a:cubicBezTo>
                    <a:pt x="682466" y="881401"/>
                    <a:pt x="683419" y="873781"/>
                    <a:pt x="685324" y="870924"/>
                  </a:cubicBezTo>
                  <a:cubicBezTo>
                    <a:pt x="695801" y="857589"/>
                    <a:pt x="707231" y="846159"/>
                    <a:pt x="724376" y="833776"/>
                  </a:cubicBezTo>
                  <a:cubicBezTo>
                    <a:pt x="711041" y="873781"/>
                    <a:pt x="700564" y="909024"/>
                    <a:pt x="694849" y="946171"/>
                  </a:cubicBezTo>
                  <a:cubicBezTo>
                    <a:pt x="693896" y="950934"/>
                    <a:pt x="690086" y="956649"/>
                    <a:pt x="695801" y="960459"/>
                  </a:cubicBezTo>
                  <a:cubicBezTo>
                    <a:pt x="703421" y="964269"/>
                    <a:pt x="703421" y="955696"/>
                    <a:pt x="707231" y="952839"/>
                  </a:cubicBezTo>
                  <a:cubicBezTo>
                    <a:pt x="713899" y="945219"/>
                    <a:pt x="721519" y="939504"/>
                    <a:pt x="730091" y="933789"/>
                  </a:cubicBezTo>
                  <a:cubicBezTo>
                    <a:pt x="735806" y="929979"/>
                    <a:pt x="741521" y="928074"/>
                    <a:pt x="748189" y="932836"/>
                  </a:cubicBezTo>
                  <a:cubicBezTo>
                    <a:pt x="739616" y="952839"/>
                    <a:pt x="730091" y="971889"/>
                    <a:pt x="722471" y="990939"/>
                  </a:cubicBezTo>
                  <a:cubicBezTo>
                    <a:pt x="714851" y="1009036"/>
                    <a:pt x="708184" y="1028086"/>
                    <a:pt x="701516" y="1046184"/>
                  </a:cubicBezTo>
                  <a:cubicBezTo>
                    <a:pt x="699611" y="1050946"/>
                    <a:pt x="700564" y="1055709"/>
                    <a:pt x="703421" y="1059519"/>
                  </a:cubicBezTo>
                  <a:cubicBezTo>
                    <a:pt x="705326" y="1062376"/>
                    <a:pt x="708184" y="1060471"/>
                    <a:pt x="710089" y="1058566"/>
                  </a:cubicBezTo>
                  <a:cubicBezTo>
                    <a:pt x="730091" y="1044279"/>
                    <a:pt x="752951" y="1032849"/>
                    <a:pt x="763429" y="1008084"/>
                  </a:cubicBezTo>
                  <a:cubicBezTo>
                    <a:pt x="769144" y="993796"/>
                    <a:pt x="777716" y="980461"/>
                    <a:pt x="784384" y="966174"/>
                  </a:cubicBezTo>
                  <a:cubicBezTo>
                    <a:pt x="786289" y="969984"/>
                    <a:pt x="785336" y="971889"/>
                    <a:pt x="784384" y="974746"/>
                  </a:cubicBezTo>
                  <a:cubicBezTo>
                    <a:pt x="760571" y="1042374"/>
                    <a:pt x="736759" y="1110954"/>
                    <a:pt x="709136" y="1177629"/>
                  </a:cubicBezTo>
                  <a:cubicBezTo>
                    <a:pt x="707231" y="1181439"/>
                    <a:pt x="703421" y="1184296"/>
                    <a:pt x="708184" y="1189059"/>
                  </a:cubicBezTo>
                  <a:cubicBezTo>
                    <a:pt x="712946" y="1192869"/>
                    <a:pt x="715804" y="1189059"/>
                    <a:pt x="718661" y="1186201"/>
                  </a:cubicBezTo>
                  <a:cubicBezTo>
                    <a:pt x="739616" y="1170961"/>
                    <a:pt x="756761" y="1152864"/>
                    <a:pt x="768191" y="1129051"/>
                  </a:cubicBezTo>
                  <a:cubicBezTo>
                    <a:pt x="782479" y="1100476"/>
                    <a:pt x="793909" y="1069996"/>
                    <a:pt x="805339" y="1039516"/>
                  </a:cubicBezTo>
                  <a:cubicBezTo>
                    <a:pt x="806291" y="1035706"/>
                    <a:pt x="807244" y="1030944"/>
                    <a:pt x="812959" y="1027134"/>
                  </a:cubicBezTo>
                  <a:cubicBezTo>
                    <a:pt x="810101" y="1048089"/>
                    <a:pt x="807244" y="1068091"/>
                    <a:pt x="808196" y="1088094"/>
                  </a:cubicBezTo>
                  <a:cubicBezTo>
                    <a:pt x="808196" y="1107144"/>
                    <a:pt x="806291" y="1127146"/>
                    <a:pt x="815816" y="1145244"/>
                  </a:cubicBezTo>
                  <a:cubicBezTo>
                    <a:pt x="825341" y="1092856"/>
                    <a:pt x="843439" y="1044279"/>
                    <a:pt x="862489" y="992844"/>
                  </a:cubicBezTo>
                  <a:cubicBezTo>
                    <a:pt x="870109" y="1019514"/>
                    <a:pt x="871061" y="1046184"/>
                    <a:pt x="877729" y="1070949"/>
                  </a:cubicBezTo>
                  <a:cubicBezTo>
                    <a:pt x="931069" y="942361"/>
                    <a:pt x="932021" y="809964"/>
                    <a:pt x="915829" y="673756"/>
                  </a:cubicBezTo>
                  <a:cubicBezTo>
                    <a:pt x="919639" y="679471"/>
                    <a:pt x="923449" y="686139"/>
                    <a:pt x="928211" y="691854"/>
                  </a:cubicBezTo>
                  <a:cubicBezTo>
                    <a:pt x="932021" y="697569"/>
                    <a:pt x="932974" y="707094"/>
                    <a:pt x="939641" y="708046"/>
                  </a:cubicBezTo>
                  <a:cubicBezTo>
                    <a:pt x="953929" y="708999"/>
                    <a:pt x="952024" y="719476"/>
                    <a:pt x="954881" y="728049"/>
                  </a:cubicBezTo>
                  <a:cubicBezTo>
                    <a:pt x="958691" y="740431"/>
                    <a:pt x="961549" y="751861"/>
                    <a:pt x="966311" y="763291"/>
                  </a:cubicBezTo>
                  <a:cubicBezTo>
                    <a:pt x="970121" y="774721"/>
                    <a:pt x="973931" y="787104"/>
                    <a:pt x="983456" y="799486"/>
                  </a:cubicBezTo>
                  <a:cubicBezTo>
                    <a:pt x="988219" y="765196"/>
                    <a:pt x="988219" y="733764"/>
                    <a:pt x="986314" y="702331"/>
                  </a:cubicBezTo>
                  <a:cubicBezTo>
                    <a:pt x="1017746" y="782341"/>
                    <a:pt x="1023461" y="869019"/>
                    <a:pt x="1040606" y="955696"/>
                  </a:cubicBezTo>
                  <a:cubicBezTo>
                    <a:pt x="1073944" y="910929"/>
                    <a:pt x="1075849" y="862351"/>
                    <a:pt x="1078706" y="813774"/>
                  </a:cubicBezTo>
                  <a:cubicBezTo>
                    <a:pt x="1085374" y="875686"/>
                    <a:pt x="1081564" y="937599"/>
                    <a:pt x="1091089" y="999511"/>
                  </a:cubicBezTo>
                  <a:cubicBezTo>
                    <a:pt x="1091089" y="988081"/>
                    <a:pt x="1100614" y="982366"/>
                    <a:pt x="1105376" y="974746"/>
                  </a:cubicBezTo>
                  <a:cubicBezTo>
                    <a:pt x="1113949" y="958554"/>
                    <a:pt x="1122521" y="941409"/>
                    <a:pt x="1126331" y="923311"/>
                  </a:cubicBezTo>
                  <a:cubicBezTo>
                    <a:pt x="1128236" y="912834"/>
                    <a:pt x="1131094" y="902356"/>
                    <a:pt x="1138714" y="892831"/>
                  </a:cubicBezTo>
                  <a:cubicBezTo>
                    <a:pt x="1150144" y="877591"/>
                    <a:pt x="1153001" y="859494"/>
                    <a:pt x="1152049" y="841396"/>
                  </a:cubicBezTo>
                  <a:cubicBezTo>
                    <a:pt x="1152049" y="829014"/>
                    <a:pt x="1151096" y="817584"/>
                    <a:pt x="1149191" y="805201"/>
                  </a:cubicBezTo>
                  <a:cubicBezTo>
                    <a:pt x="1138714" y="713761"/>
                    <a:pt x="1105376" y="632799"/>
                    <a:pt x="1036796" y="568029"/>
                  </a:cubicBezTo>
                  <a:cubicBezTo>
                    <a:pt x="1005364" y="538501"/>
                    <a:pt x="984409" y="499449"/>
                    <a:pt x="949166" y="473731"/>
                  </a:cubicBezTo>
                  <a:cubicBezTo>
                    <a:pt x="948214" y="472779"/>
                    <a:pt x="948214" y="471826"/>
                    <a:pt x="947261" y="470874"/>
                  </a:cubicBezTo>
                  <a:cubicBezTo>
                    <a:pt x="938689" y="443251"/>
                    <a:pt x="923449" y="419439"/>
                    <a:pt x="900589" y="400389"/>
                  </a:cubicBezTo>
                  <a:cubicBezTo>
                    <a:pt x="898684" y="398484"/>
                    <a:pt x="894874" y="396579"/>
                    <a:pt x="898684" y="392769"/>
                  </a:cubicBezTo>
                  <a:cubicBezTo>
                    <a:pt x="901541" y="390864"/>
                    <a:pt x="905351" y="388959"/>
                    <a:pt x="908209" y="392769"/>
                  </a:cubicBezTo>
                  <a:cubicBezTo>
                    <a:pt x="910114" y="395626"/>
                    <a:pt x="912019" y="398484"/>
                    <a:pt x="914876" y="401341"/>
                  </a:cubicBezTo>
                  <a:cubicBezTo>
                    <a:pt x="950119" y="446109"/>
                    <a:pt x="985361" y="491829"/>
                    <a:pt x="1020604" y="536596"/>
                  </a:cubicBezTo>
                  <a:cubicBezTo>
                    <a:pt x="1025366" y="543264"/>
                    <a:pt x="1030129" y="549931"/>
                    <a:pt x="1041559" y="554694"/>
                  </a:cubicBezTo>
                  <a:cubicBezTo>
                    <a:pt x="1015841" y="510879"/>
                    <a:pt x="1003459" y="465159"/>
                    <a:pt x="985361" y="422296"/>
                  </a:cubicBezTo>
                  <a:cubicBezTo>
                    <a:pt x="1032986" y="485161"/>
                    <a:pt x="1085374" y="545169"/>
                    <a:pt x="1139666" y="602319"/>
                  </a:cubicBezTo>
                  <a:cubicBezTo>
                    <a:pt x="1127284" y="549931"/>
                    <a:pt x="1100614" y="505164"/>
                    <a:pt x="1072991" y="459444"/>
                  </a:cubicBezTo>
                  <a:cubicBezTo>
                    <a:pt x="1107281" y="497544"/>
                    <a:pt x="1141571" y="533739"/>
                    <a:pt x="1179671" y="572791"/>
                  </a:cubicBezTo>
                  <a:cubicBezTo>
                    <a:pt x="1173956" y="534691"/>
                    <a:pt x="1157764" y="506116"/>
                    <a:pt x="1140619" y="476589"/>
                  </a:cubicBezTo>
                  <a:cubicBezTo>
                    <a:pt x="1141571" y="475636"/>
                    <a:pt x="1142524" y="475636"/>
                    <a:pt x="1144429" y="474684"/>
                  </a:cubicBezTo>
                  <a:cubicBezTo>
                    <a:pt x="1176814" y="518499"/>
                    <a:pt x="1210151" y="562314"/>
                    <a:pt x="1242536" y="606129"/>
                  </a:cubicBezTo>
                  <a:cubicBezTo>
                    <a:pt x="1227296" y="567076"/>
                    <a:pt x="1210151" y="528976"/>
                    <a:pt x="1193006" y="490876"/>
                  </a:cubicBezTo>
                  <a:cubicBezTo>
                    <a:pt x="1175861" y="452776"/>
                    <a:pt x="1157764" y="414676"/>
                    <a:pt x="1133951" y="379434"/>
                  </a:cubicBezTo>
                  <a:cubicBezTo>
                    <a:pt x="1175861" y="422296"/>
                    <a:pt x="1209199" y="471826"/>
                    <a:pt x="1243489" y="521356"/>
                  </a:cubicBezTo>
                  <a:cubicBezTo>
                    <a:pt x="1276826" y="569934"/>
                    <a:pt x="1309211" y="620416"/>
                    <a:pt x="1337786" y="672804"/>
                  </a:cubicBezTo>
                  <a:cubicBezTo>
                    <a:pt x="1338739" y="613749"/>
                    <a:pt x="1309211" y="565171"/>
                    <a:pt x="1281589" y="515641"/>
                  </a:cubicBezTo>
                  <a:cubicBezTo>
                    <a:pt x="1253014" y="467064"/>
                    <a:pt x="1221581" y="420391"/>
                    <a:pt x="1180624" y="381339"/>
                  </a:cubicBezTo>
                  <a:cubicBezTo>
                    <a:pt x="1193006" y="387054"/>
                    <a:pt x="1201579" y="396579"/>
                    <a:pt x="1211104" y="405151"/>
                  </a:cubicBezTo>
                  <a:cubicBezTo>
                    <a:pt x="1241584" y="433726"/>
                    <a:pt x="1273016" y="462301"/>
                    <a:pt x="1303496" y="490876"/>
                  </a:cubicBezTo>
                  <a:cubicBezTo>
                    <a:pt x="1341596" y="526119"/>
                    <a:pt x="1373981" y="565171"/>
                    <a:pt x="1395889" y="612796"/>
                  </a:cubicBezTo>
                  <a:cubicBezTo>
                    <a:pt x="1400651" y="622321"/>
                    <a:pt x="1405414" y="631846"/>
                    <a:pt x="1411129" y="641371"/>
                  </a:cubicBezTo>
                  <a:cubicBezTo>
                    <a:pt x="1415891" y="648991"/>
                    <a:pt x="1419701" y="647086"/>
                    <a:pt x="1422559" y="640419"/>
                  </a:cubicBezTo>
                  <a:cubicBezTo>
                    <a:pt x="1427321" y="628989"/>
                    <a:pt x="1425416" y="616606"/>
                    <a:pt x="1421606" y="605176"/>
                  </a:cubicBezTo>
                  <a:cubicBezTo>
                    <a:pt x="1413034" y="573744"/>
                    <a:pt x="1398746" y="545169"/>
                    <a:pt x="1381601" y="517546"/>
                  </a:cubicBezTo>
                  <a:cubicBezTo>
                    <a:pt x="1331119" y="433726"/>
                    <a:pt x="1267301" y="363241"/>
                    <a:pt x="1174909" y="323236"/>
                  </a:cubicBezTo>
                  <a:cubicBezTo>
                    <a:pt x="1149191" y="312759"/>
                    <a:pt x="1119664" y="307996"/>
                    <a:pt x="1100614" y="283231"/>
                  </a:cubicBezTo>
                  <a:cubicBezTo>
                    <a:pt x="1166336" y="292756"/>
                    <a:pt x="1231106" y="304186"/>
                    <a:pt x="1295876" y="320379"/>
                  </a:cubicBezTo>
                  <a:cubicBezTo>
                    <a:pt x="1264444" y="300376"/>
                    <a:pt x="1231106" y="283231"/>
                    <a:pt x="1199674" y="263229"/>
                  </a:cubicBezTo>
                  <a:cubicBezTo>
                    <a:pt x="1171099" y="246084"/>
                    <a:pt x="1140619" y="237511"/>
                    <a:pt x="1108234" y="233701"/>
                  </a:cubicBezTo>
                  <a:cubicBezTo>
                    <a:pt x="1089184" y="231796"/>
                    <a:pt x="1070134" y="229891"/>
                    <a:pt x="1051084" y="227986"/>
                  </a:cubicBezTo>
                  <a:cubicBezTo>
                    <a:pt x="1046321" y="227986"/>
                    <a:pt x="1040606" y="229891"/>
                    <a:pt x="1037749" y="221319"/>
                  </a:cubicBezTo>
                  <a:cubicBezTo>
                    <a:pt x="1081564" y="222271"/>
                    <a:pt x="1121569" y="205126"/>
                    <a:pt x="1164431" y="202269"/>
                  </a:cubicBezTo>
                  <a:cubicBezTo>
                    <a:pt x="1139666" y="198459"/>
                    <a:pt x="1117759" y="187981"/>
                    <a:pt x="1093946" y="184171"/>
                  </a:cubicBezTo>
                  <a:cubicBezTo>
                    <a:pt x="1050131" y="176551"/>
                    <a:pt x="1005364" y="174646"/>
                    <a:pt x="960596" y="172741"/>
                  </a:cubicBezTo>
                  <a:cubicBezTo>
                    <a:pt x="884396" y="169884"/>
                    <a:pt x="811054" y="182266"/>
                    <a:pt x="749141" y="230844"/>
                  </a:cubicBezTo>
                  <a:cubicBezTo>
                    <a:pt x="743426" y="235606"/>
                    <a:pt x="740569" y="233701"/>
                    <a:pt x="736759" y="227986"/>
                  </a:cubicBezTo>
                  <a:cubicBezTo>
                    <a:pt x="726281" y="213699"/>
                    <a:pt x="714851" y="200364"/>
                    <a:pt x="702469" y="187981"/>
                  </a:cubicBezTo>
                  <a:cubicBezTo>
                    <a:pt x="631031" y="121306"/>
                    <a:pt x="551021" y="64156"/>
                    <a:pt x="469106" y="8911"/>
                  </a:cubicBezTo>
                  <a:cubicBezTo>
                    <a:pt x="467201" y="7959"/>
                    <a:pt x="466249" y="6054"/>
                    <a:pt x="462439" y="7959"/>
                  </a:cubicBezTo>
                  <a:cubicBezTo>
                    <a:pt x="480536" y="22246"/>
                    <a:pt x="498634" y="36534"/>
                    <a:pt x="516731" y="50821"/>
                  </a:cubicBezTo>
                  <a:cubicBezTo>
                    <a:pt x="515779" y="51774"/>
                    <a:pt x="515779" y="52726"/>
                    <a:pt x="514826" y="53679"/>
                  </a:cubicBezTo>
                  <a:cubicBezTo>
                    <a:pt x="502444" y="45106"/>
                    <a:pt x="489109" y="37486"/>
                    <a:pt x="475774" y="29866"/>
                  </a:cubicBezTo>
                  <a:cubicBezTo>
                    <a:pt x="496729" y="54631"/>
                    <a:pt x="517684" y="78444"/>
                    <a:pt x="535781" y="105114"/>
                  </a:cubicBezTo>
                  <a:cubicBezTo>
                    <a:pt x="497681" y="83206"/>
                    <a:pt x="462439" y="58441"/>
                    <a:pt x="416719" y="51774"/>
                  </a:cubicBezTo>
                  <a:cubicBezTo>
                    <a:pt x="374809" y="46059"/>
                    <a:pt x="332899" y="37486"/>
                    <a:pt x="290036" y="30819"/>
                  </a:cubicBezTo>
                  <a:cubicBezTo>
                    <a:pt x="290036" y="32724"/>
                    <a:pt x="289084" y="33676"/>
                    <a:pt x="289084" y="35581"/>
                  </a:cubicBezTo>
                  <a:cubicBezTo>
                    <a:pt x="290989" y="36534"/>
                    <a:pt x="291941" y="38439"/>
                    <a:pt x="293846" y="38439"/>
                  </a:cubicBezTo>
                  <a:cubicBezTo>
                    <a:pt x="357664" y="64156"/>
                    <a:pt x="417671" y="99399"/>
                    <a:pt x="478631" y="132736"/>
                  </a:cubicBezTo>
                  <a:cubicBezTo>
                    <a:pt x="486251" y="137499"/>
                    <a:pt x="493871" y="142261"/>
                    <a:pt x="499586" y="152739"/>
                  </a:cubicBezTo>
                  <a:cubicBezTo>
                    <a:pt x="488156" y="147024"/>
                    <a:pt x="478631" y="140356"/>
                    <a:pt x="469106" y="138451"/>
                  </a:cubicBezTo>
                  <a:cubicBezTo>
                    <a:pt x="459581" y="136546"/>
                    <a:pt x="449104" y="137499"/>
                    <a:pt x="439579" y="132736"/>
                  </a:cubicBezTo>
                  <a:cubicBezTo>
                    <a:pt x="299561" y="72729"/>
                    <a:pt x="166211" y="92731"/>
                    <a:pt x="39529" y="173694"/>
                  </a:cubicBezTo>
                  <a:cubicBezTo>
                    <a:pt x="28099" y="181314"/>
                    <a:pt x="16669" y="189886"/>
                    <a:pt x="12859" y="204174"/>
                  </a:cubicBezTo>
                  <a:cubicBezTo>
                    <a:pt x="16669" y="207031"/>
                    <a:pt x="19526" y="205126"/>
                    <a:pt x="22384" y="204174"/>
                  </a:cubicBezTo>
                  <a:cubicBezTo>
                    <a:pt x="48101" y="195601"/>
                    <a:pt x="73819" y="187981"/>
                    <a:pt x="98584" y="177504"/>
                  </a:cubicBezTo>
                  <a:cubicBezTo>
                    <a:pt x="123349" y="167026"/>
                    <a:pt x="149066" y="160359"/>
                    <a:pt x="176689" y="159406"/>
                  </a:cubicBezTo>
                  <a:cubicBezTo>
                    <a:pt x="240506" y="157501"/>
                    <a:pt x="303371" y="154644"/>
                    <a:pt x="366236" y="152739"/>
                  </a:cubicBezTo>
                  <a:cubicBezTo>
                    <a:pt x="370999" y="152739"/>
                    <a:pt x="374809" y="153691"/>
                    <a:pt x="374809" y="158454"/>
                  </a:cubicBezTo>
                  <a:cubicBezTo>
                    <a:pt x="374809" y="164169"/>
                    <a:pt x="369094" y="162264"/>
                    <a:pt x="366236" y="162264"/>
                  </a:cubicBezTo>
                  <a:cubicBezTo>
                    <a:pt x="275749" y="162264"/>
                    <a:pt x="195739" y="200364"/>
                    <a:pt x="114776" y="233701"/>
                  </a:cubicBezTo>
                  <a:cubicBezTo>
                    <a:pt x="106204" y="237511"/>
                    <a:pt x="98584" y="243226"/>
                    <a:pt x="90964" y="247989"/>
                  </a:cubicBezTo>
                  <a:cubicBezTo>
                    <a:pt x="80486" y="254656"/>
                    <a:pt x="71914" y="262276"/>
                    <a:pt x="64294" y="271801"/>
                  </a:cubicBezTo>
                  <a:cubicBezTo>
                    <a:pt x="62389" y="275611"/>
                    <a:pt x="61436" y="279421"/>
                    <a:pt x="64294" y="283231"/>
                  </a:cubicBezTo>
                  <a:cubicBezTo>
                    <a:pt x="67151" y="288946"/>
                    <a:pt x="70961" y="285136"/>
                    <a:pt x="74771" y="284184"/>
                  </a:cubicBezTo>
                  <a:cubicBezTo>
                    <a:pt x="146209" y="254656"/>
                    <a:pt x="221456" y="233701"/>
                    <a:pt x="295751" y="213699"/>
                  </a:cubicBezTo>
                  <a:cubicBezTo>
                    <a:pt x="306229" y="210841"/>
                    <a:pt x="315754" y="208936"/>
                    <a:pt x="326231" y="206079"/>
                  </a:cubicBezTo>
                  <a:cubicBezTo>
                    <a:pt x="276701" y="240369"/>
                    <a:pt x="222409" y="262276"/>
                    <a:pt x="169069" y="288946"/>
                  </a:cubicBezTo>
                  <a:cubicBezTo>
                    <a:pt x="221456" y="283231"/>
                    <a:pt x="271939" y="268944"/>
                    <a:pt x="323374" y="259419"/>
                  </a:cubicBezTo>
                  <a:cubicBezTo>
                    <a:pt x="297656" y="271801"/>
                    <a:pt x="271939" y="285136"/>
                    <a:pt x="247174" y="307044"/>
                  </a:cubicBezTo>
                  <a:cubicBezTo>
                    <a:pt x="297656" y="301329"/>
                    <a:pt x="343376" y="295614"/>
                    <a:pt x="389096" y="290851"/>
                  </a:cubicBezTo>
                  <a:cubicBezTo>
                    <a:pt x="368141" y="301329"/>
                    <a:pt x="346234" y="309901"/>
                    <a:pt x="325279" y="320379"/>
                  </a:cubicBezTo>
                  <a:cubicBezTo>
                    <a:pt x="304324" y="330856"/>
                    <a:pt x="284321" y="341334"/>
                    <a:pt x="267176" y="358479"/>
                  </a:cubicBezTo>
                  <a:cubicBezTo>
                    <a:pt x="346234" y="350859"/>
                    <a:pt x="423386" y="332761"/>
                    <a:pt x="502444" y="323236"/>
                  </a:cubicBezTo>
                  <a:cubicBezTo>
                    <a:pt x="460534" y="343239"/>
                    <a:pt x="418624" y="362289"/>
                    <a:pt x="376714" y="380386"/>
                  </a:cubicBezTo>
                  <a:cubicBezTo>
                    <a:pt x="372904" y="382291"/>
                    <a:pt x="365284" y="382291"/>
                    <a:pt x="365284" y="387054"/>
                  </a:cubicBezTo>
                  <a:cubicBezTo>
                    <a:pt x="367189" y="400389"/>
                    <a:pt x="358616" y="396579"/>
                    <a:pt x="351949" y="396579"/>
                  </a:cubicBezTo>
                  <a:cubicBezTo>
                    <a:pt x="253841" y="402294"/>
                    <a:pt x="175736" y="447061"/>
                    <a:pt x="113824" y="522309"/>
                  </a:cubicBezTo>
                  <a:cubicBezTo>
                    <a:pt x="101441" y="536596"/>
                    <a:pt x="90964" y="553741"/>
                    <a:pt x="90964" y="572791"/>
                  </a:cubicBezTo>
                  <a:cubicBezTo>
                    <a:pt x="89059" y="615654"/>
                    <a:pt x="61436" y="651849"/>
                    <a:pt x="61436" y="695664"/>
                  </a:cubicBezTo>
                  <a:cubicBezTo>
                    <a:pt x="95726" y="663279"/>
                    <a:pt x="125254" y="628989"/>
                    <a:pt x="157639" y="596604"/>
                  </a:cubicBezTo>
                  <a:cubicBezTo>
                    <a:pt x="150971" y="612796"/>
                    <a:pt x="141446" y="628036"/>
                    <a:pt x="135731" y="645181"/>
                  </a:cubicBezTo>
                  <a:cubicBezTo>
                    <a:pt x="131921" y="656611"/>
                    <a:pt x="129064" y="668041"/>
                    <a:pt x="128111" y="680424"/>
                  </a:cubicBezTo>
                  <a:cubicBezTo>
                    <a:pt x="128111" y="685186"/>
                    <a:pt x="129064" y="689949"/>
                    <a:pt x="131921" y="691854"/>
                  </a:cubicBezTo>
                  <a:cubicBezTo>
                    <a:pt x="136684" y="694711"/>
                    <a:pt x="139541" y="689949"/>
                    <a:pt x="142399" y="687091"/>
                  </a:cubicBezTo>
                  <a:cubicBezTo>
                    <a:pt x="153829" y="676614"/>
                    <a:pt x="166211" y="667089"/>
                    <a:pt x="176689" y="654706"/>
                  </a:cubicBezTo>
                  <a:cubicBezTo>
                    <a:pt x="216694" y="608034"/>
                    <a:pt x="267176" y="573744"/>
                    <a:pt x="316706" y="538501"/>
                  </a:cubicBezTo>
                  <a:cubicBezTo>
                    <a:pt x="322421" y="534691"/>
                    <a:pt x="329089" y="529929"/>
                    <a:pt x="334804" y="526119"/>
                  </a:cubicBezTo>
                  <a:cubicBezTo>
                    <a:pt x="308134" y="553741"/>
                    <a:pt x="282416" y="581364"/>
                    <a:pt x="258604" y="614701"/>
                  </a:cubicBezTo>
                  <a:cubicBezTo>
                    <a:pt x="283369" y="608034"/>
                    <a:pt x="301466" y="595651"/>
                    <a:pt x="319564" y="584221"/>
                  </a:cubicBezTo>
                  <a:cubicBezTo>
                    <a:pt x="330041" y="577554"/>
                    <a:pt x="337661" y="563266"/>
                    <a:pt x="352901" y="573744"/>
                  </a:cubicBezTo>
                  <a:cubicBezTo>
                    <a:pt x="353854" y="574696"/>
                    <a:pt x="355759" y="573744"/>
                    <a:pt x="357664" y="572791"/>
                  </a:cubicBezTo>
                  <a:cubicBezTo>
                    <a:pt x="372904" y="565171"/>
                    <a:pt x="389096" y="562314"/>
                    <a:pt x="407194" y="560409"/>
                  </a:cubicBezTo>
                  <a:cubicBezTo>
                    <a:pt x="302419" y="651849"/>
                    <a:pt x="213836" y="752814"/>
                    <a:pt x="188119" y="894736"/>
                  </a:cubicBezTo>
                  <a:cubicBezTo>
                    <a:pt x="208121" y="880449"/>
                    <a:pt x="223361" y="862351"/>
                    <a:pt x="244316" y="847111"/>
                  </a:cubicBezTo>
                  <a:cubicBezTo>
                    <a:pt x="234791" y="876639"/>
                    <a:pt x="225266" y="903309"/>
                    <a:pt x="218599" y="930931"/>
                  </a:cubicBezTo>
                  <a:cubicBezTo>
                    <a:pt x="217646" y="933789"/>
                    <a:pt x="216694" y="936646"/>
                    <a:pt x="215741" y="938551"/>
                  </a:cubicBezTo>
                  <a:lnTo>
                    <a:pt x="207169" y="1004274"/>
                  </a:lnTo>
                  <a:cubicBezTo>
                    <a:pt x="208121" y="1002369"/>
                    <a:pt x="233839" y="946171"/>
                    <a:pt x="233839" y="944266"/>
                  </a:cubicBezTo>
                  <a:cubicBezTo>
                    <a:pt x="244316" y="927121"/>
                    <a:pt x="254794" y="910929"/>
                    <a:pt x="265271" y="894736"/>
                  </a:cubicBezTo>
                  <a:cubicBezTo>
                    <a:pt x="266224" y="894736"/>
                    <a:pt x="266224" y="894736"/>
                    <a:pt x="267176" y="895689"/>
                  </a:cubicBezTo>
                  <a:cubicBezTo>
                    <a:pt x="262414" y="914739"/>
                    <a:pt x="256699" y="933789"/>
                    <a:pt x="250984" y="951886"/>
                  </a:cubicBezTo>
                  <a:cubicBezTo>
                    <a:pt x="249079" y="958554"/>
                    <a:pt x="254794" y="952839"/>
                    <a:pt x="250984" y="951886"/>
                  </a:cubicBezTo>
                  <a:lnTo>
                    <a:pt x="245269" y="1023324"/>
                  </a:lnTo>
                  <a:cubicBezTo>
                    <a:pt x="256699" y="978556"/>
                    <a:pt x="306229" y="901404"/>
                    <a:pt x="316706" y="856636"/>
                  </a:cubicBezTo>
                  <a:cubicBezTo>
                    <a:pt x="319564" y="845206"/>
                    <a:pt x="326231" y="834729"/>
                    <a:pt x="332899" y="825204"/>
                  </a:cubicBezTo>
                  <a:cubicBezTo>
                    <a:pt x="328136" y="854731"/>
                    <a:pt x="321469" y="884259"/>
                    <a:pt x="317659" y="913786"/>
                  </a:cubicBezTo>
                  <a:cubicBezTo>
                    <a:pt x="314801" y="940456"/>
                    <a:pt x="311944" y="966174"/>
                    <a:pt x="321469" y="991891"/>
                  </a:cubicBezTo>
                  <a:cubicBezTo>
                    <a:pt x="323374" y="995701"/>
                    <a:pt x="321469" y="1003321"/>
                    <a:pt x="330041" y="1002369"/>
                  </a:cubicBezTo>
                  <a:cubicBezTo>
                    <a:pt x="336709" y="1001416"/>
                    <a:pt x="337661" y="996654"/>
                    <a:pt x="338614" y="990939"/>
                  </a:cubicBezTo>
                  <a:cubicBezTo>
                    <a:pt x="347186" y="953791"/>
                    <a:pt x="355759" y="916644"/>
                    <a:pt x="368141" y="878544"/>
                  </a:cubicBezTo>
                  <a:cubicBezTo>
                    <a:pt x="380524" y="893784"/>
                    <a:pt x="387191" y="909976"/>
                    <a:pt x="392906" y="929979"/>
                  </a:cubicBezTo>
                  <a:cubicBezTo>
                    <a:pt x="411956" y="892831"/>
                    <a:pt x="429101" y="858541"/>
                    <a:pt x="449104" y="819489"/>
                  </a:cubicBezTo>
                  <a:cubicBezTo>
                    <a:pt x="451961" y="838539"/>
                    <a:pt x="451009" y="853779"/>
                    <a:pt x="451009" y="868066"/>
                  </a:cubicBezTo>
                  <a:cubicBezTo>
                    <a:pt x="451009" y="872829"/>
                    <a:pt x="447199" y="879496"/>
                    <a:pt x="454819" y="881401"/>
                  </a:cubicBezTo>
                  <a:cubicBezTo>
                    <a:pt x="462439" y="883306"/>
                    <a:pt x="462439" y="875686"/>
                    <a:pt x="464344" y="871876"/>
                  </a:cubicBezTo>
                  <a:cubicBezTo>
                    <a:pt x="476726" y="847111"/>
                    <a:pt x="485299" y="821394"/>
                    <a:pt x="496729" y="795676"/>
                  </a:cubicBezTo>
                  <a:cubicBezTo>
                    <a:pt x="497681" y="803296"/>
                    <a:pt x="498634" y="810916"/>
                    <a:pt x="499586" y="823299"/>
                  </a:cubicBezTo>
                  <a:cubicBezTo>
                    <a:pt x="527209" y="768054"/>
                    <a:pt x="552926" y="717571"/>
                    <a:pt x="578644" y="667089"/>
                  </a:cubicBezTo>
                  <a:cubicBezTo>
                    <a:pt x="579596" y="667089"/>
                    <a:pt x="579596" y="668041"/>
                    <a:pt x="580549" y="668041"/>
                  </a:cubicBezTo>
                  <a:cubicBezTo>
                    <a:pt x="568166" y="709951"/>
                    <a:pt x="555784" y="751861"/>
                    <a:pt x="544354" y="794724"/>
                  </a:cubicBezTo>
                  <a:cubicBezTo>
                    <a:pt x="571024" y="761386"/>
                    <a:pt x="591026" y="725191"/>
                    <a:pt x="613886" y="689949"/>
                  </a:cubicBezTo>
                  <a:cubicBezTo>
                    <a:pt x="605314" y="713761"/>
                    <a:pt x="596741" y="738526"/>
                    <a:pt x="586264" y="762339"/>
                  </a:cubicBezTo>
                  <a:cubicBezTo>
                    <a:pt x="486251" y="985224"/>
                    <a:pt x="396716" y="1211919"/>
                    <a:pt x="296704" y="1434804"/>
                  </a:cubicBezTo>
                  <a:cubicBezTo>
                    <a:pt x="193834" y="1658641"/>
                    <a:pt x="110014" y="1890099"/>
                    <a:pt x="54769" y="2131081"/>
                  </a:cubicBezTo>
                  <a:cubicBezTo>
                    <a:pt x="29051" y="2245381"/>
                    <a:pt x="7144" y="2360634"/>
                    <a:pt x="7144" y="2477791"/>
                  </a:cubicBezTo>
                  <a:cubicBezTo>
                    <a:pt x="7144" y="2588281"/>
                    <a:pt x="12859" y="2698772"/>
                    <a:pt x="34766" y="2808309"/>
                  </a:cubicBezTo>
                  <a:moveTo>
                    <a:pt x="461486" y="250846"/>
                  </a:moveTo>
                  <a:cubicBezTo>
                    <a:pt x="476726" y="247036"/>
                    <a:pt x="491014" y="233701"/>
                    <a:pt x="511016" y="247036"/>
                  </a:cubicBezTo>
                  <a:cubicBezTo>
                    <a:pt x="491966" y="248941"/>
                    <a:pt x="476726" y="249894"/>
                    <a:pt x="461486" y="250846"/>
                  </a:cubicBezTo>
                  <a:close/>
                  <a:moveTo>
                    <a:pt x="391001" y="364194"/>
                  </a:moveTo>
                  <a:cubicBezTo>
                    <a:pt x="449104" y="346096"/>
                    <a:pt x="510064" y="338476"/>
                    <a:pt x="569119" y="324189"/>
                  </a:cubicBezTo>
                  <a:cubicBezTo>
                    <a:pt x="514826" y="359431"/>
                    <a:pt x="452914" y="363241"/>
                    <a:pt x="391001" y="364194"/>
                  </a:cubicBezTo>
                  <a:close/>
                </a:path>
              </a:pathLst>
            </a:custGeom>
            <a:solidFill>
              <a:srgbClr val="000000"/>
            </a:solidFill>
            <a:ln w="9525" cap="flat">
              <a:noFill/>
              <a:prstDash val="solid"/>
              <a:miter/>
            </a:ln>
          </p:spPr>
          <p:txBody>
            <a:bodyPr rtlCol="0" anchor="ctr"/>
            <a:lstStyle/>
            <a:p>
              <a:endParaRPr lang="en-US"/>
            </a:p>
          </p:txBody>
        </p:sp>
        <p:sp>
          <p:nvSpPr>
            <p:cNvPr id="102" name="Graphic 99">
              <a:extLst>
                <a:ext uri="{FF2B5EF4-FFF2-40B4-BE49-F238E27FC236}">
                  <a16:creationId xmlns:a16="http://schemas.microsoft.com/office/drawing/2014/main" id="{F86CCCB9-AA79-410E-AFB4-C3762A4509A2}"/>
                </a:ext>
              </a:extLst>
            </p:cNvPr>
            <p:cNvSpPr/>
            <p:nvPr/>
          </p:nvSpPr>
          <p:spPr>
            <a:xfrm>
              <a:off x="7016501" y="1283591"/>
              <a:ext cx="2845717" cy="1099666"/>
            </a:xfrm>
            <a:custGeom>
              <a:avLst/>
              <a:gdLst>
                <a:gd name="connsiteX0" fmla="*/ 2515565 w 2614226"/>
                <a:gd name="connsiteY0" fmla="*/ 1071663 h 1101962"/>
                <a:gd name="connsiteX1" fmla="*/ 2487680 w 2614226"/>
                <a:gd name="connsiteY1" fmla="*/ 1058515 h 1101962"/>
                <a:gd name="connsiteX2" fmla="*/ 2481406 w 2614226"/>
                <a:gd name="connsiteY2" fmla="*/ 1043488 h 1101962"/>
                <a:gd name="connsiteX3" fmla="*/ 2472343 w 2614226"/>
                <a:gd name="connsiteY3" fmla="*/ 1030339 h 1101962"/>
                <a:gd name="connsiteX4" fmla="*/ 2452824 w 2614226"/>
                <a:gd name="connsiteY4" fmla="*/ 1026583 h 1101962"/>
                <a:gd name="connsiteX5" fmla="*/ 1818438 w 2614226"/>
                <a:gd name="connsiteY5" fmla="*/ 975241 h 1101962"/>
                <a:gd name="connsiteX6" fmla="*/ 1524251 w 2614226"/>
                <a:gd name="connsiteY6" fmla="*/ 969606 h 1101962"/>
                <a:gd name="connsiteX7" fmla="*/ 1324872 w 2614226"/>
                <a:gd name="connsiteY7" fmla="*/ 961467 h 1101962"/>
                <a:gd name="connsiteX8" fmla="*/ 910779 w 2614226"/>
                <a:gd name="connsiteY8" fmla="*/ 801181 h 1101962"/>
                <a:gd name="connsiteX9" fmla="*/ 746954 w 2614226"/>
                <a:gd name="connsiteY9" fmla="*/ 500646 h 1101962"/>
                <a:gd name="connsiteX10" fmla="*/ 756017 w 2614226"/>
                <a:gd name="connsiteY10" fmla="*/ 431774 h 1101962"/>
                <a:gd name="connsiteX11" fmla="*/ 714886 w 2614226"/>
                <a:gd name="connsiteY11" fmla="*/ 475602 h 1101962"/>
                <a:gd name="connsiteX12" fmla="*/ 731617 w 2614226"/>
                <a:gd name="connsiteY12" fmla="*/ 622739 h 1101962"/>
                <a:gd name="connsiteX13" fmla="*/ 935875 w 2614226"/>
                <a:gd name="connsiteY13" fmla="*/ 901360 h 1101962"/>
                <a:gd name="connsiteX14" fmla="*/ 693275 w 2614226"/>
                <a:gd name="connsiteY14" fmla="*/ 607086 h 1101962"/>
                <a:gd name="connsiteX15" fmla="*/ 679333 w 2614226"/>
                <a:gd name="connsiteY15" fmla="*/ 465584 h 1101962"/>
                <a:gd name="connsiteX16" fmla="*/ 684212 w 2614226"/>
                <a:gd name="connsiteY16" fmla="*/ 438661 h 1101962"/>
                <a:gd name="connsiteX17" fmla="*/ 640991 w 2614226"/>
                <a:gd name="connsiteY17" fmla="*/ 465584 h 1101962"/>
                <a:gd name="connsiteX18" fmla="*/ 645870 w 2614226"/>
                <a:gd name="connsiteY18" fmla="*/ 435530 h 1101962"/>
                <a:gd name="connsiteX19" fmla="*/ 640991 w 2614226"/>
                <a:gd name="connsiteY19" fmla="*/ 408607 h 1101962"/>
                <a:gd name="connsiteX20" fmla="*/ 684212 w 2614226"/>
                <a:gd name="connsiteY20" fmla="*/ 401094 h 1101962"/>
                <a:gd name="connsiteX21" fmla="*/ 712098 w 2614226"/>
                <a:gd name="connsiteY21" fmla="*/ 392954 h 1101962"/>
                <a:gd name="connsiteX22" fmla="*/ 719069 w 2614226"/>
                <a:gd name="connsiteY22" fmla="*/ 352257 h 1101962"/>
                <a:gd name="connsiteX23" fmla="*/ 783204 w 2614226"/>
                <a:gd name="connsiteY23" fmla="*/ 331595 h 1101962"/>
                <a:gd name="connsiteX24" fmla="*/ 827124 w 2614226"/>
                <a:gd name="connsiteY24" fmla="*/ 286515 h 1101962"/>
                <a:gd name="connsiteX25" fmla="*/ 1025805 w 2614226"/>
                <a:gd name="connsiteY25" fmla="*/ 193850 h 1101962"/>
                <a:gd name="connsiteX26" fmla="*/ 1132465 w 2614226"/>
                <a:gd name="connsiteY26" fmla="*/ 210755 h 1101962"/>
                <a:gd name="connsiteX27" fmla="*/ 1174293 w 2614226"/>
                <a:gd name="connsiteY27" fmla="*/ 201363 h 1101962"/>
                <a:gd name="connsiteX28" fmla="*/ 1110157 w 2614226"/>
                <a:gd name="connsiteY28" fmla="*/ 168805 h 1101962"/>
                <a:gd name="connsiteX29" fmla="*/ 1092729 w 2614226"/>
                <a:gd name="connsiteY29" fmla="*/ 158788 h 1101962"/>
                <a:gd name="connsiteX30" fmla="*/ 1073906 w 2614226"/>
                <a:gd name="connsiteY30" fmla="*/ 150648 h 1101962"/>
                <a:gd name="connsiteX31" fmla="*/ 1055084 w 2614226"/>
                <a:gd name="connsiteY31" fmla="*/ 155657 h 1101962"/>
                <a:gd name="connsiteX32" fmla="*/ 1052993 w 2614226"/>
                <a:gd name="connsiteY32" fmla="*/ 146891 h 1101962"/>
                <a:gd name="connsiteX33" fmla="*/ 1023016 w 2614226"/>
                <a:gd name="connsiteY33" fmla="*/ 122473 h 1101962"/>
                <a:gd name="connsiteX34" fmla="*/ 981189 w 2614226"/>
                <a:gd name="connsiteY34" fmla="*/ 116838 h 1101962"/>
                <a:gd name="connsiteX35" fmla="*/ 942847 w 2614226"/>
                <a:gd name="connsiteY35" fmla="*/ 129986 h 1101962"/>
                <a:gd name="connsiteX36" fmla="*/ 940755 w 2614226"/>
                <a:gd name="connsiteY36" fmla="*/ 165049 h 1101962"/>
                <a:gd name="connsiteX37" fmla="*/ 940058 w 2614226"/>
                <a:gd name="connsiteY37" fmla="*/ 166927 h 1101962"/>
                <a:gd name="connsiteX38" fmla="*/ 901716 w 2614226"/>
                <a:gd name="connsiteY38" fmla="*/ 191346 h 1101962"/>
                <a:gd name="connsiteX39" fmla="*/ 861283 w 2614226"/>
                <a:gd name="connsiteY39" fmla="*/ 213886 h 1101962"/>
                <a:gd name="connsiteX40" fmla="*/ 884288 w 2614226"/>
                <a:gd name="connsiteY40" fmla="*/ 190719 h 1101962"/>
                <a:gd name="connsiteX41" fmla="*/ 887774 w 2614226"/>
                <a:gd name="connsiteY41" fmla="*/ 157535 h 1101962"/>
                <a:gd name="connsiteX42" fmla="*/ 884985 w 2614226"/>
                <a:gd name="connsiteY42" fmla="*/ 134995 h 1101962"/>
                <a:gd name="connsiteX43" fmla="*/ 868254 w 2614226"/>
                <a:gd name="connsiteY43" fmla="*/ 112455 h 1101962"/>
                <a:gd name="connsiteX44" fmla="*/ 804815 w 2614226"/>
                <a:gd name="connsiteY44" fmla="*/ 119342 h 1101962"/>
                <a:gd name="connsiteX45" fmla="*/ 793661 w 2614226"/>
                <a:gd name="connsiteY45" fmla="*/ 149396 h 1101962"/>
                <a:gd name="connsiteX46" fmla="*/ 805513 w 2614226"/>
                <a:gd name="connsiteY46" fmla="*/ 160666 h 1101962"/>
                <a:gd name="connsiteX47" fmla="*/ 792964 w 2614226"/>
                <a:gd name="connsiteY47" fmla="*/ 175067 h 1101962"/>
                <a:gd name="connsiteX48" fmla="*/ 763685 w 2614226"/>
                <a:gd name="connsiteY48" fmla="*/ 155657 h 1101962"/>
                <a:gd name="connsiteX49" fmla="*/ 719069 w 2614226"/>
                <a:gd name="connsiteY49" fmla="*/ 161292 h 1101962"/>
                <a:gd name="connsiteX50" fmla="*/ 707915 w 2614226"/>
                <a:gd name="connsiteY50" fmla="*/ 175067 h 1101962"/>
                <a:gd name="connsiteX51" fmla="*/ 704429 w 2614226"/>
                <a:gd name="connsiteY51" fmla="*/ 205120 h 1101962"/>
                <a:gd name="connsiteX52" fmla="*/ 708612 w 2614226"/>
                <a:gd name="connsiteY52" fmla="*/ 227034 h 1101962"/>
                <a:gd name="connsiteX53" fmla="*/ 695367 w 2614226"/>
                <a:gd name="connsiteY53" fmla="*/ 220147 h 1101962"/>
                <a:gd name="connsiteX54" fmla="*/ 594283 w 2614226"/>
                <a:gd name="connsiteY54" fmla="*/ 219521 h 1101962"/>
                <a:gd name="connsiteX55" fmla="*/ 558730 w 2614226"/>
                <a:gd name="connsiteY55" fmla="*/ 225156 h 1101962"/>
                <a:gd name="connsiteX56" fmla="*/ 515508 w 2614226"/>
                <a:gd name="connsiteY56" fmla="*/ 233921 h 1101962"/>
                <a:gd name="connsiteX57" fmla="*/ 502262 w 2614226"/>
                <a:gd name="connsiteY57" fmla="*/ 243313 h 1101962"/>
                <a:gd name="connsiteX58" fmla="*/ 478560 w 2614226"/>
                <a:gd name="connsiteY58" fmla="*/ 271488 h 1101962"/>
                <a:gd name="connsiteX59" fmla="*/ 475074 w 2614226"/>
                <a:gd name="connsiteY59" fmla="*/ 313438 h 1101962"/>
                <a:gd name="connsiteX60" fmla="*/ 458343 w 2614226"/>
                <a:gd name="connsiteY60" fmla="*/ 354761 h 1101962"/>
                <a:gd name="connsiteX61" fmla="*/ 463223 w 2614226"/>
                <a:gd name="connsiteY61" fmla="*/ 337856 h 1101962"/>
                <a:gd name="connsiteX62" fmla="*/ 427670 w 2614226"/>
                <a:gd name="connsiteY62" fmla="*/ 324082 h 1101962"/>
                <a:gd name="connsiteX63" fmla="*/ 409544 w 2614226"/>
                <a:gd name="connsiteY63" fmla="*/ 349753 h 1101962"/>
                <a:gd name="connsiteX64" fmla="*/ 395602 w 2614226"/>
                <a:gd name="connsiteY64" fmla="*/ 377928 h 1101962"/>
                <a:gd name="connsiteX65" fmla="*/ 356563 w 2614226"/>
                <a:gd name="connsiteY65" fmla="*/ 387319 h 1101962"/>
                <a:gd name="connsiteX66" fmla="*/ 374688 w 2614226"/>
                <a:gd name="connsiteY66" fmla="*/ 424260 h 1101962"/>
                <a:gd name="connsiteX67" fmla="*/ 350289 w 2614226"/>
                <a:gd name="connsiteY67" fmla="*/ 454940 h 1101962"/>
                <a:gd name="connsiteX68" fmla="*/ 334952 w 2614226"/>
                <a:gd name="connsiteY68" fmla="*/ 508786 h 1101962"/>
                <a:gd name="connsiteX69" fmla="*/ 320312 w 2614226"/>
                <a:gd name="connsiteY69" fmla="*/ 526943 h 1101962"/>
                <a:gd name="connsiteX70" fmla="*/ 316129 w 2614226"/>
                <a:gd name="connsiteY70" fmla="*/ 483115 h 1101962"/>
                <a:gd name="connsiteX71" fmla="*/ 319615 w 2614226"/>
                <a:gd name="connsiteY71" fmla="*/ 433026 h 1101962"/>
                <a:gd name="connsiteX72" fmla="*/ 314735 w 2614226"/>
                <a:gd name="connsiteY72" fmla="*/ 404225 h 1101962"/>
                <a:gd name="connsiteX73" fmla="*/ 336346 w 2614226"/>
                <a:gd name="connsiteY73" fmla="*/ 357266 h 1101962"/>
                <a:gd name="connsiteX74" fmla="*/ 374688 w 2614226"/>
                <a:gd name="connsiteY74" fmla="*/ 305298 h 1101962"/>
                <a:gd name="connsiteX75" fmla="*/ 429064 w 2614226"/>
                <a:gd name="connsiteY75" fmla="*/ 223277 h 1101962"/>
                <a:gd name="connsiteX76" fmla="*/ 458343 w 2614226"/>
                <a:gd name="connsiteY76" fmla="*/ 206372 h 1101962"/>
                <a:gd name="connsiteX77" fmla="*/ 461829 w 2614226"/>
                <a:gd name="connsiteY77" fmla="*/ 193850 h 1101962"/>
                <a:gd name="connsiteX78" fmla="*/ 489017 w 2614226"/>
                <a:gd name="connsiteY78" fmla="*/ 171936 h 1101962"/>
                <a:gd name="connsiteX79" fmla="*/ 507142 w 2614226"/>
                <a:gd name="connsiteY79" fmla="*/ 154405 h 1101962"/>
                <a:gd name="connsiteX80" fmla="*/ 544090 w 2614226"/>
                <a:gd name="connsiteY80" fmla="*/ 155657 h 1101962"/>
                <a:gd name="connsiteX81" fmla="*/ 572672 w 2614226"/>
                <a:gd name="connsiteY81" fmla="*/ 123099 h 1101962"/>
                <a:gd name="connsiteX82" fmla="*/ 594283 w 2614226"/>
                <a:gd name="connsiteY82" fmla="*/ 111829 h 1101962"/>
                <a:gd name="connsiteX83" fmla="*/ 613106 w 2614226"/>
                <a:gd name="connsiteY83" fmla="*/ 118716 h 1101962"/>
                <a:gd name="connsiteX84" fmla="*/ 631231 w 2614226"/>
                <a:gd name="connsiteY84" fmla="*/ 116838 h 1101962"/>
                <a:gd name="connsiteX85" fmla="*/ 677938 w 2614226"/>
                <a:gd name="connsiteY85" fmla="*/ 102437 h 1101962"/>
                <a:gd name="connsiteX86" fmla="*/ 842460 w 2614226"/>
                <a:gd name="connsiteY86" fmla="*/ 81775 h 1101962"/>
                <a:gd name="connsiteX87" fmla="*/ 888471 w 2614226"/>
                <a:gd name="connsiteY87" fmla="*/ 79271 h 1101962"/>
                <a:gd name="connsiteX88" fmla="*/ 928904 w 2614226"/>
                <a:gd name="connsiteY88" fmla="*/ 64870 h 1101962"/>
                <a:gd name="connsiteX89" fmla="*/ 951212 w 2614226"/>
                <a:gd name="connsiteY89" fmla="*/ 71131 h 1101962"/>
                <a:gd name="connsiteX90" fmla="*/ 1004194 w 2614226"/>
                <a:gd name="connsiteY90" fmla="*/ 91793 h 1101962"/>
                <a:gd name="connsiteX91" fmla="*/ 1052993 w 2614226"/>
                <a:gd name="connsiteY91" fmla="*/ 94298 h 1101962"/>
                <a:gd name="connsiteX92" fmla="*/ 1070421 w 2614226"/>
                <a:gd name="connsiteY92" fmla="*/ 105568 h 1101962"/>
                <a:gd name="connsiteX93" fmla="*/ 1141528 w 2614226"/>
                <a:gd name="connsiteY93" fmla="*/ 124977 h 1101962"/>
                <a:gd name="connsiteX94" fmla="*/ 1171504 w 2614226"/>
                <a:gd name="connsiteY94" fmla="*/ 138126 h 1101962"/>
                <a:gd name="connsiteX95" fmla="*/ 1201481 w 2614226"/>
                <a:gd name="connsiteY95" fmla="*/ 161292 h 1101962"/>
                <a:gd name="connsiteX96" fmla="*/ 1215423 w 2614226"/>
                <a:gd name="connsiteY96" fmla="*/ 174440 h 1101962"/>
                <a:gd name="connsiteX97" fmla="*/ 1234943 w 2614226"/>
                <a:gd name="connsiteY97" fmla="*/ 193224 h 1101962"/>
                <a:gd name="connsiteX98" fmla="*/ 1290016 w 2614226"/>
                <a:gd name="connsiteY98" fmla="*/ 225782 h 1101962"/>
                <a:gd name="connsiteX99" fmla="*/ 1331843 w 2614226"/>
                <a:gd name="connsiteY99" fmla="*/ 258966 h 1101962"/>
                <a:gd name="connsiteX100" fmla="*/ 1333935 w 2614226"/>
                <a:gd name="connsiteY100" fmla="*/ 321577 h 1101962"/>
                <a:gd name="connsiteX101" fmla="*/ 1306747 w 2614226"/>
                <a:gd name="connsiteY101" fmla="*/ 398590 h 1101962"/>
                <a:gd name="connsiteX102" fmla="*/ 1361820 w 2614226"/>
                <a:gd name="connsiteY102" fmla="*/ 322830 h 1101962"/>
                <a:gd name="connsiteX103" fmla="*/ 1366700 w 2614226"/>
                <a:gd name="connsiteY103" fmla="*/ 250200 h 1101962"/>
                <a:gd name="connsiteX104" fmla="*/ 1331146 w 2614226"/>
                <a:gd name="connsiteY104" fmla="*/ 202616 h 1101962"/>
                <a:gd name="connsiteX105" fmla="*/ 1280953 w 2614226"/>
                <a:gd name="connsiteY105" fmla="*/ 165049 h 1101962"/>
                <a:gd name="connsiteX106" fmla="*/ 1244006 w 2614226"/>
                <a:gd name="connsiteY106" fmla="*/ 146265 h 1101962"/>
                <a:gd name="connsiteX107" fmla="*/ 1234246 w 2614226"/>
                <a:gd name="connsiteY107" fmla="*/ 118716 h 1101962"/>
                <a:gd name="connsiteX108" fmla="*/ 1163836 w 2614226"/>
                <a:gd name="connsiteY108" fmla="*/ 86158 h 1101962"/>
                <a:gd name="connsiteX109" fmla="*/ 1124797 w 2614226"/>
                <a:gd name="connsiteY109" fmla="*/ 76766 h 1101962"/>
                <a:gd name="connsiteX110" fmla="*/ 1093426 w 2614226"/>
                <a:gd name="connsiteY110" fmla="*/ 59861 h 1101962"/>
                <a:gd name="connsiteX111" fmla="*/ 1064844 w 2614226"/>
                <a:gd name="connsiteY111" fmla="*/ 61114 h 1101962"/>
                <a:gd name="connsiteX112" fmla="*/ 1003497 w 2614226"/>
                <a:gd name="connsiteY112" fmla="*/ 42330 h 1101962"/>
                <a:gd name="connsiteX113" fmla="*/ 947727 w 2614226"/>
                <a:gd name="connsiteY113" fmla="*/ 33565 h 1101962"/>
                <a:gd name="connsiteX114" fmla="*/ 868254 w 2614226"/>
                <a:gd name="connsiteY114" fmla="*/ 42956 h 1101962"/>
                <a:gd name="connsiteX115" fmla="*/ 786690 w 2614226"/>
                <a:gd name="connsiteY115" fmla="*/ 43582 h 1101962"/>
                <a:gd name="connsiteX116" fmla="*/ 728829 w 2614226"/>
                <a:gd name="connsiteY116" fmla="*/ 24173 h 1101962"/>
                <a:gd name="connsiteX117" fmla="*/ 672361 w 2614226"/>
                <a:gd name="connsiteY117" fmla="*/ 21668 h 1101962"/>
                <a:gd name="connsiteX118" fmla="*/ 613106 w 2614226"/>
                <a:gd name="connsiteY118" fmla="*/ 23547 h 1101962"/>
                <a:gd name="connsiteX119" fmla="*/ 583129 w 2614226"/>
                <a:gd name="connsiteY119" fmla="*/ 3511 h 1101962"/>
                <a:gd name="connsiteX120" fmla="*/ 537119 w 2614226"/>
                <a:gd name="connsiteY120" fmla="*/ 34191 h 1101962"/>
                <a:gd name="connsiteX121" fmla="*/ 451372 w 2614226"/>
                <a:gd name="connsiteY121" fmla="*/ 56105 h 1101962"/>
                <a:gd name="connsiteX122" fmla="*/ 426973 w 2614226"/>
                <a:gd name="connsiteY122" fmla="*/ 51722 h 1101962"/>
                <a:gd name="connsiteX123" fmla="*/ 394905 w 2614226"/>
                <a:gd name="connsiteY123" fmla="*/ 48591 h 1101962"/>
                <a:gd name="connsiteX124" fmla="*/ 366323 w 2614226"/>
                <a:gd name="connsiteY124" fmla="*/ 116212 h 1101962"/>
                <a:gd name="connsiteX125" fmla="*/ 354471 w 2614226"/>
                <a:gd name="connsiteY125" fmla="*/ 161292 h 1101962"/>
                <a:gd name="connsiteX126" fmla="*/ 311250 w 2614226"/>
                <a:gd name="connsiteY126" fmla="*/ 215764 h 1101962"/>
                <a:gd name="connsiteX127" fmla="*/ 226897 w 2614226"/>
                <a:gd name="connsiteY127" fmla="*/ 350379 h 1101962"/>
                <a:gd name="connsiteX128" fmla="*/ 206680 w 2614226"/>
                <a:gd name="connsiteY128" fmla="*/ 518177 h 1101962"/>
                <a:gd name="connsiteX129" fmla="*/ 300095 w 2614226"/>
                <a:gd name="connsiteY129" fmla="*/ 729804 h 1101962"/>
                <a:gd name="connsiteX130" fmla="*/ 580341 w 2614226"/>
                <a:gd name="connsiteY130" fmla="*/ 1014686 h 1101962"/>
                <a:gd name="connsiteX131" fmla="*/ 588009 w 2614226"/>
                <a:gd name="connsiteY131" fmla="*/ 1022826 h 1101962"/>
                <a:gd name="connsiteX132" fmla="*/ 574764 w 2614226"/>
                <a:gd name="connsiteY132" fmla="*/ 1022826 h 1101962"/>
                <a:gd name="connsiteX133" fmla="*/ 401179 w 2614226"/>
                <a:gd name="connsiteY133" fmla="*/ 1022200 h 1101962"/>
                <a:gd name="connsiteX134" fmla="*/ 178795 w 2614226"/>
                <a:gd name="connsiteY134" fmla="*/ 1030965 h 1101962"/>
                <a:gd name="connsiteX135" fmla="*/ 46341 w 2614226"/>
                <a:gd name="connsiteY135" fmla="*/ 1056636 h 1101962"/>
                <a:gd name="connsiteX136" fmla="*/ 3816 w 2614226"/>
                <a:gd name="connsiteY136" fmla="*/ 1067906 h 1101962"/>
                <a:gd name="connsiteX137" fmla="*/ 3816 w 2614226"/>
                <a:gd name="connsiteY137" fmla="*/ 1069785 h 1101962"/>
                <a:gd name="connsiteX138" fmla="*/ 37976 w 2614226"/>
                <a:gd name="connsiteY138" fmla="*/ 1075420 h 1101962"/>
                <a:gd name="connsiteX139" fmla="*/ 285456 w 2614226"/>
                <a:gd name="connsiteY139" fmla="*/ 1074793 h 1101962"/>
                <a:gd name="connsiteX140" fmla="*/ 1306747 w 2614226"/>
                <a:gd name="connsiteY140" fmla="*/ 1086690 h 1101962"/>
                <a:gd name="connsiteX141" fmla="*/ 2186521 w 2614226"/>
                <a:gd name="connsiteY141" fmla="*/ 1099212 h 1101962"/>
                <a:gd name="connsiteX142" fmla="*/ 2604797 w 2614226"/>
                <a:gd name="connsiteY142" fmla="*/ 1102343 h 1101962"/>
                <a:gd name="connsiteX143" fmla="*/ 2612466 w 2614226"/>
                <a:gd name="connsiteY143" fmla="*/ 1099212 h 1101962"/>
                <a:gd name="connsiteX144" fmla="*/ 2590855 w 2614226"/>
                <a:gd name="connsiteY144" fmla="*/ 1092325 h 1101962"/>
                <a:gd name="connsiteX145" fmla="*/ 2515565 w 2614226"/>
                <a:gd name="connsiteY145" fmla="*/ 1071663 h 1101962"/>
                <a:gd name="connsiteX0" fmla="*/ 2511749 w 2750275"/>
                <a:gd name="connsiteY0" fmla="*/ 1068236 h 1099666"/>
                <a:gd name="connsiteX1" fmla="*/ 2483864 w 2750275"/>
                <a:gd name="connsiteY1" fmla="*/ 1055088 h 1099666"/>
                <a:gd name="connsiteX2" fmla="*/ 2477590 w 2750275"/>
                <a:gd name="connsiteY2" fmla="*/ 1040061 h 1099666"/>
                <a:gd name="connsiteX3" fmla="*/ 2468527 w 2750275"/>
                <a:gd name="connsiteY3" fmla="*/ 1026912 h 1099666"/>
                <a:gd name="connsiteX4" fmla="*/ 2449008 w 2750275"/>
                <a:gd name="connsiteY4" fmla="*/ 1023156 h 1099666"/>
                <a:gd name="connsiteX5" fmla="*/ 1814622 w 2750275"/>
                <a:gd name="connsiteY5" fmla="*/ 971814 h 1099666"/>
                <a:gd name="connsiteX6" fmla="*/ 1520435 w 2750275"/>
                <a:gd name="connsiteY6" fmla="*/ 966179 h 1099666"/>
                <a:gd name="connsiteX7" fmla="*/ 1321056 w 2750275"/>
                <a:gd name="connsiteY7" fmla="*/ 958040 h 1099666"/>
                <a:gd name="connsiteX8" fmla="*/ 906963 w 2750275"/>
                <a:gd name="connsiteY8" fmla="*/ 797754 h 1099666"/>
                <a:gd name="connsiteX9" fmla="*/ 743138 w 2750275"/>
                <a:gd name="connsiteY9" fmla="*/ 497219 h 1099666"/>
                <a:gd name="connsiteX10" fmla="*/ 752201 w 2750275"/>
                <a:gd name="connsiteY10" fmla="*/ 428347 h 1099666"/>
                <a:gd name="connsiteX11" fmla="*/ 711070 w 2750275"/>
                <a:gd name="connsiteY11" fmla="*/ 472175 h 1099666"/>
                <a:gd name="connsiteX12" fmla="*/ 727801 w 2750275"/>
                <a:gd name="connsiteY12" fmla="*/ 619312 h 1099666"/>
                <a:gd name="connsiteX13" fmla="*/ 932059 w 2750275"/>
                <a:gd name="connsiteY13" fmla="*/ 897933 h 1099666"/>
                <a:gd name="connsiteX14" fmla="*/ 689459 w 2750275"/>
                <a:gd name="connsiteY14" fmla="*/ 603659 h 1099666"/>
                <a:gd name="connsiteX15" fmla="*/ 675517 w 2750275"/>
                <a:gd name="connsiteY15" fmla="*/ 462157 h 1099666"/>
                <a:gd name="connsiteX16" fmla="*/ 680396 w 2750275"/>
                <a:gd name="connsiteY16" fmla="*/ 435234 h 1099666"/>
                <a:gd name="connsiteX17" fmla="*/ 637175 w 2750275"/>
                <a:gd name="connsiteY17" fmla="*/ 462157 h 1099666"/>
                <a:gd name="connsiteX18" fmla="*/ 642054 w 2750275"/>
                <a:gd name="connsiteY18" fmla="*/ 432103 h 1099666"/>
                <a:gd name="connsiteX19" fmla="*/ 637175 w 2750275"/>
                <a:gd name="connsiteY19" fmla="*/ 405180 h 1099666"/>
                <a:gd name="connsiteX20" fmla="*/ 680396 w 2750275"/>
                <a:gd name="connsiteY20" fmla="*/ 397667 h 1099666"/>
                <a:gd name="connsiteX21" fmla="*/ 708282 w 2750275"/>
                <a:gd name="connsiteY21" fmla="*/ 389527 h 1099666"/>
                <a:gd name="connsiteX22" fmla="*/ 715253 w 2750275"/>
                <a:gd name="connsiteY22" fmla="*/ 348830 h 1099666"/>
                <a:gd name="connsiteX23" fmla="*/ 779388 w 2750275"/>
                <a:gd name="connsiteY23" fmla="*/ 328168 h 1099666"/>
                <a:gd name="connsiteX24" fmla="*/ 823308 w 2750275"/>
                <a:gd name="connsiteY24" fmla="*/ 283088 h 1099666"/>
                <a:gd name="connsiteX25" fmla="*/ 1021989 w 2750275"/>
                <a:gd name="connsiteY25" fmla="*/ 190423 h 1099666"/>
                <a:gd name="connsiteX26" fmla="*/ 1128649 w 2750275"/>
                <a:gd name="connsiteY26" fmla="*/ 207328 h 1099666"/>
                <a:gd name="connsiteX27" fmla="*/ 1170477 w 2750275"/>
                <a:gd name="connsiteY27" fmla="*/ 197936 h 1099666"/>
                <a:gd name="connsiteX28" fmla="*/ 1106341 w 2750275"/>
                <a:gd name="connsiteY28" fmla="*/ 165378 h 1099666"/>
                <a:gd name="connsiteX29" fmla="*/ 1088913 w 2750275"/>
                <a:gd name="connsiteY29" fmla="*/ 155361 h 1099666"/>
                <a:gd name="connsiteX30" fmla="*/ 1070090 w 2750275"/>
                <a:gd name="connsiteY30" fmla="*/ 147221 h 1099666"/>
                <a:gd name="connsiteX31" fmla="*/ 1051268 w 2750275"/>
                <a:gd name="connsiteY31" fmla="*/ 152230 h 1099666"/>
                <a:gd name="connsiteX32" fmla="*/ 1049177 w 2750275"/>
                <a:gd name="connsiteY32" fmla="*/ 143464 h 1099666"/>
                <a:gd name="connsiteX33" fmla="*/ 1019200 w 2750275"/>
                <a:gd name="connsiteY33" fmla="*/ 119046 h 1099666"/>
                <a:gd name="connsiteX34" fmla="*/ 977373 w 2750275"/>
                <a:gd name="connsiteY34" fmla="*/ 113411 h 1099666"/>
                <a:gd name="connsiteX35" fmla="*/ 939031 w 2750275"/>
                <a:gd name="connsiteY35" fmla="*/ 126559 h 1099666"/>
                <a:gd name="connsiteX36" fmla="*/ 936939 w 2750275"/>
                <a:gd name="connsiteY36" fmla="*/ 161622 h 1099666"/>
                <a:gd name="connsiteX37" fmla="*/ 936242 w 2750275"/>
                <a:gd name="connsiteY37" fmla="*/ 163500 h 1099666"/>
                <a:gd name="connsiteX38" fmla="*/ 897900 w 2750275"/>
                <a:gd name="connsiteY38" fmla="*/ 187919 h 1099666"/>
                <a:gd name="connsiteX39" fmla="*/ 857467 w 2750275"/>
                <a:gd name="connsiteY39" fmla="*/ 210459 h 1099666"/>
                <a:gd name="connsiteX40" fmla="*/ 880472 w 2750275"/>
                <a:gd name="connsiteY40" fmla="*/ 187292 h 1099666"/>
                <a:gd name="connsiteX41" fmla="*/ 883958 w 2750275"/>
                <a:gd name="connsiteY41" fmla="*/ 154108 h 1099666"/>
                <a:gd name="connsiteX42" fmla="*/ 881169 w 2750275"/>
                <a:gd name="connsiteY42" fmla="*/ 131568 h 1099666"/>
                <a:gd name="connsiteX43" fmla="*/ 864438 w 2750275"/>
                <a:gd name="connsiteY43" fmla="*/ 109028 h 1099666"/>
                <a:gd name="connsiteX44" fmla="*/ 800999 w 2750275"/>
                <a:gd name="connsiteY44" fmla="*/ 115915 h 1099666"/>
                <a:gd name="connsiteX45" fmla="*/ 789845 w 2750275"/>
                <a:gd name="connsiteY45" fmla="*/ 145969 h 1099666"/>
                <a:gd name="connsiteX46" fmla="*/ 801697 w 2750275"/>
                <a:gd name="connsiteY46" fmla="*/ 157239 h 1099666"/>
                <a:gd name="connsiteX47" fmla="*/ 789148 w 2750275"/>
                <a:gd name="connsiteY47" fmla="*/ 171640 h 1099666"/>
                <a:gd name="connsiteX48" fmla="*/ 759869 w 2750275"/>
                <a:gd name="connsiteY48" fmla="*/ 152230 h 1099666"/>
                <a:gd name="connsiteX49" fmla="*/ 715253 w 2750275"/>
                <a:gd name="connsiteY49" fmla="*/ 157865 h 1099666"/>
                <a:gd name="connsiteX50" fmla="*/ 704099 w 2750275"/>
                <a:gd name="connsiteY50" fmla="*/ 171640 h 1099666"/>
                <a:gd name="connsiteX51" fmla="*/ 700613 w 2750275"/>
                <a:gd name="connsiteY51" fmla="*/ 201693 h 1099666"/>
                <a:gd name="connsiteX52" fmla="*/ 704796 w 2750275"/>
                <a:gd name="connsiteY52" fmla="*/ 223607 h 1099666"/>
                <a:gd name="connsiteX53" fmla="*/ 691551 w 2750275"/>
                <a:gd name="connsiteY53" fmla="*/ 216720 h 1099666"/>
                <a:gd name="connsiteX54" fmla="*/ 590467 w 2750275"/>
                <a:gd name="connsiteY54" fmla="*/ 216094 h 1099666"/>
                <a:gd name="connsiteX55" fmla="*/ 554914 w 2750275"/>
                <a:gd name="connsiteY55" fmla="*/ 221729 h 1099666"/>
                <a:gd name="connsiteX56" fmla="*/ 511692 w 2750275"/>
                <a:gd name="connsiteY56" fmla="*/ 230494 h 1099666"/>
                <a:gd name="connsiteX57" fmla="*/ 498446 w 2750275"/>
                <a:gd name="connsiteY57" fmla="*/ 239886 h 1099666"/>
                <a:gd name="connsiteX58" fmla="*/ 474744 w 2750275"/>
                <a:gd name="connsiteY58" fmla="*/ 268061 h 1099666"/>
                <a:gd name="connsiteX59" fmla="*/ 471258 w 2750275"/>
                <a:gd name="connsiteY59" fmla="*/ 310011 h 1099666"/>
                <a:gd name="connsiteX60" fmla="*/ 454527 w 2750275"/>
                <a:gd name="connsiteY60" fmla="*/ 351334 h 1099666"/>
                <a:gd name="connsiteX61" fmla="*/ 459407 w 2750275"/>
                <a:gd name="connsiteY61" fmla="*/ 334429 h 1099666"/>
                <a:gd name="connsiteX62" fmla="*/ 423854 w 2750275"/>
                <a:gd name="connsiteY62" fmla="*/ 320655 h 1099666"/>
                <a:gd name="connsiteX63" fmla="*/ 405728 w 2750275"/>
                <a:gd name="connsiteY63" fmla="*/ 346326 h 1099666"/>
                <a:gd name="connsiteX64" fmla="*/ 391786 w 2750275"/>
                <a:gd name="connsiteY64" fmla="*/ 374501 h 1099666"/>
                <a:gd name="connsiteX65" fmla="*/ 352747 w 2750275"/>
                <a:gd name="connsiteY65" fmla="*/ 383892 h 1099666"/>
                <a:gd name="connsiteX66" fmla="*/ 370872 w 2750275"/>
                <a:gd name="connsiteY66" fmla="*/ 420833 h 1099666"/>
                <a:gd name="connsiteX67" fmla="*/ 346473 w 2750275"/>
                <a:gd name="connsiteY67" fmla="*/ 451513 h 1099666"/>
                <a:gd name="connsiteX68" fmla="*/ 331136 w 2750275"/>
                <a:gd name="connsiteY68" fmla="*/ 505359 h 1099666"/>
                <a:gd name="connsiteX69" fmla="*/ 316496 w 2750275"/>
                <a:gd name="connsiteY69" fmla="*/ 523516 h 1099666"/>
                <a:gd name="connsiteX70" fmla="*/ 312313 w 2750275"/>
                <a:gd name="connsiteY70" fmla="*/ 479688 h 1099666"/>
                <a:gd name="connsiteX71" fmla="*/ 315799 w 2750275"/>
                <a:gd name="connsiteY71" fmla="*/ 429599 h 1099666"/>
                <a:gd name="connsiteX72" fmla="*/ 310919 w 2750275"/>
                <a:gd name="connsiteY72" fmla="*/ 400798 h 1099666"/>
                <a:gd name="connsiteX73" fmla="*/ 332530 w 2750275"/>
                <a:gd name="connsiteY73" fmla="*/ 353839 h 1099666"/>
                <a:gd name="connsiteX74" fmla="*/ 370872 w 2750275"/>
                <a:gd name="connsiteY74" fmla="*/ 301871 h 1099666"/>
                <a:gd name="connsiteX75" fmla="*/ 425248 w 2750275"/>
                <a:gd name="connsiteY75" fmla="*/ 219850 h 1099666"/>
                <a:gd name="connsiteX76" fmla="*/ 454527 w 2750275"/>
                <a:gd name="connsiteY76" fmla="*/ 202945 h 1099666"/>
                <a:gd name="connsiteX77" fmla="*/ 458013 w 2750275"/>
                <a:gd name="connsiteY77" fmla="*/ 190423 h 1099666"/>
                <a:gd name="connsiteX78" fmla="*/ 485201 w 2750275"/>
                <a:gd name="connsiteY78" fmla="*/ 168509 h 1099666"/>
                <a:gd name="connsiteX79" fmla="*/ 503326 w 2750275"/>
                <a:gd name="connsiteY79" fmla="*/ 150978 h 1099666"/>
                <a:gd name="connsiteX80" fmla="*/ 540274 w 2750275"/>
                <a:gd name="connsiteY80" fmla="*/ 152230 h 1099666"/>
                <a:gd name="connsiteX81" fmla="*/ 568856 w 2750275"/>
                <a:gd name="connsiteY81" fmla="*/ 119672 h 1099666"/>
                <a:gd name="connsiteX82" fmla="*/ 590467 w 2750275"/>
                <a:gd name="connsiteY82" fmla="*/ 108402 h 1099666"/>
                <a:gd name="connsiteX83" fmla="*/ 609290 w 2750275"/>
                <a:gd name="connsiteY83" fmla="*/ 115289 h 1099666"/>
                <a:gd name="connsiteX84" fmla="*/ 627415 w 2750275"/>
                <a:gd name="connsiteY84" fmla="*/ 113411 h 1099666"/>
                <a:gd name="connsiteX85" fmla="*/ 674122 w 2750275"/>
                <a:gd name="connsiteY85" fmla="*/ 99010 h 1099666"/>
                <a:gd name="connsiteX86" fmla="*/ 838644 w 2750275"/>
                <a:gd name="connsiteY86" fmla="*/ 78348 h 1099666"/>
                <a:gd name="connsiteX87" fmla="*/ 884655 w 2750275"/>
                <a:gd name="connsiteY87" fmla="*/ 75844 h 1099666"/>
                <a:gd name="connsiteX88" fmla="*/ 925088 w 2750275"/>
                <a:gd name="connsiteY88" fmla="*/ 61443 h 1099666"/>
                <a:gd name="connsiteX89" fmla="*/ 947396 w 2750275"/>
                <a:gd name="connsiteY89" fmla="*/ 67704 h 1099666"/>
                <a:gd name="connsiteX90" fmla="*/ 1000378 w 2750275"/>
                <a:gd name="connsiteY90" fmla="*/ 88366 h 1099666"/>
                <a:gd name="connsiteX91" fmla="*/ 1049177 w 2750275"/>
                <a:gd name="connsiteY91" fmla="*/ 90871 h 1099666"/>
                <a:gd name="connsiteX92" fmla="*/ 1066605 w 2750275"/>
                <a:gd name="connsiteY92" fmla="*/ 102141 h 1099666"/>
                <a:gd name="connsiteX93" fmla="*/ 1137712 w 2750275"/>
                <a:gd name="connsiteY93" fmla="*/ 121550 h 1099666"/>
                <a:gd name="connsiteX94" fmla="*/ 1167688 w 2750275"/>
                <a:gd name="connsiteY94" fmla="*/ 134699 h 1099666"/>
                <a:gd name="connsiteX95" fmla="*/ 1197665 w 2750275"/>
                <a:gd name="connsiteY95" fmla="*/ 157865 h 1099666"/>
                <a:gd name="connsiteX96" fmla="*/ 1211607 w 2750275"/>
                <a:gd name="connsiteY96" fmla="*/ 171013 h 1099666"/>
                <a:gd name="connsiteX97" fmla="*/ 1231127 w 2750275"/>
                <a:gd name="connsiteY97" fmla="*/ 189797 h 1099666"/>
                <a:gd name="connsiteX98" fmla="*/ 1286200 w 2750275"/>
                <a:gd name="connsiteY98" fmla="*/ 222355 h 1099666"/>
                <a:gd name="connsiteX99" fmla="*/ 1328027 w 2750275"/>
                <a:gd name="connsiteY99" fmla="*/ 255539 h 1099666"/>
                <a:gd name="connsiteX100" fmla="*/ 1330119 w 2750275"/>
                <a:gd name="connsiteY100" fmla="*/ 318150 h 1099666"/>
                <a:gd name="connsiteX101" fmla="*/ 1302931 w 2750275"/>
                <a:gd name="connsiteY101" fmla="*/ 395163 h 1099666"/>
                <a:gd name="connsiteX102" fmla="*/ 1358004 w 2750275"/>
                <a:gd name="connsiteY102" fmla="*/ 319403 h 1099666"/>
                <a:gd name="connsiteX103" fmla="*/ 1362884 w 2750275"/>
                <a:gd name="connsiteY103" fmla="*/ 246773 h 1099666"/>
                <a:gd name="connsiteX104" fmla="*/ 1327330 w 2750275"/>
                <a:gd name="connsiteY104" fmla="*/ 199189 h 1099666"/>
                <a:gd name="connsiteX105" fmla="*/ 1277137 w 2750275"/>
                <a:gd name="connsiteY105" fmla="*/ 161622 h 1099666"/>
                <a:gd name="connsiteX106" fmla="*/ 1240190 w 2750275"/>
                <a:gd name="connsiteY106" fmla="*/ 142838 h 1099666"/>
                <a:gd name="connsiteX107" fmla="*/ 1230430 w 2750275"/>
                <a:gd name="connsiteY107" fmla="*/ 115289 h 1099666"/>
                <a:gd name="connsiteX108" fmla="*/ 1160020 w 2750275"/>
                <a:gd name="connsiteY108" fmla="*/ 82731 h 1099666"/>
                <a:gd name="connsiteX109" fmla="*/ 1120981 w 2750275"/>
                <a:gd name="connsiteY109" fmla="*/ 73339 h 1099666"/>
                <a:gd name="connsiteX110" fmla="*/ 1089610 w 2750275"/>
                <a:gd name="connsiteY110" fmla="*/ 56434 h 1099666"/>
                <a:gd name="connsiteX111" fmla="*/ 1061028 w 2750275"/>
                <a:gd name="connsiteY111" fmla="*/ 57687 h 1099666"/>
                <a:gd name="connsiteX112" fmla="*/ 999681 w 2750275"/>
                <a:gd name="connsiteY112" fmla="*/ 38903 h 1099666"/>
                <a:gd name="connsiteX113" fmla="*/ 943911 w 2750275"/>
                <a:gd name="connsiteY113" fmla="*/ 30138 h 1099666"/>
                <a:gd name="connsiteX114" fmla="*/ 864438 w 2750275"/>
                <a:gd name="connsiteY114" fmla="*/ 39529 h 1099666"/>
                <a:gd name="connsiteX115" fmla="*/ 782874 w 2750275"/>
                <a:gd name="connsiteY115" fmla="*/ 40155 h 1099666"/>
                <a:gd name="connsiteX116" fmla="*/ 725013 w 2750275"/>
                <a:gd name="connsiteY116" fmla="*/ 20746 h 1099666"/>
                <a:gd name="connsiteX117" fmla="*/ 668545 w 2750275"/>
                <a:gd name="connsiteY117" fmla="*/ 18241 h 1099666"/>
                <a:gd name="connsiteX118" fmla="*/ 609290 w 2750275"/>
                <a:gd name="connsiteY118" fmla="*/ 20120 h 1099666"/>
                <a:gd name="connsiteX119" fmla="*/ 579313 w 2750275"/>
                <a:gd name="connsiteY119" fmla="*/ 84 h 1099666"/>
                <a:gd name="connsiteX120" fmla="*/ 533303 w 2750275"/>
                <a:gd name="connsiteY120" fmla="*/ 30764 h 1099666"/>
                <a:gd name="connsiteX121" fmla="*/ 447556 w 2750275"/>
                <a:gd name="connsiteY121" fmla="*/ 52678 h 1099666"/>
                <a:gd name="connsiteX122" fmla="*/ 423157 w 2750275"/>
                <a:gd name="connsiteY122" fmla="*/ 48295 h 1099666"/>
                <a:gd name="connsiteX123" fmla="*/ 391089 w 2750275"/>
                <a:gd name="connsiteY123" fmla="*/ 45164 h 1099666"/>
                <a:gd name="connsiteX124" fmla="*/ 362507 w 2750275"/>
                <a:gd name="connsiteY124" fmla="*/ 112785 h 1099666"/>
                <a:gd name="connsiteX125" fmla="*/ 350655 w 2750275"/>
                <a:gd name="connsiteY125" fmla="*/ 157865 h 1099666"/>
                <a:gd name="connsiteX126" fmla="*/ 307434 w 2750275"/>
                <a:gd name="connsiteY126" fmla="*/ 212337 h 1099666"/>
                <a:gd name="connsiteX127" fmla="*/ 223081 w 2750275"/>
                <a:gd name="connsiteY127" fmla="*/ 346952 h 1099666"/>
                <a:gd name="connsiteX128" fmla="*/ 202864 w 2750275"/>
                <a:gd name="connsiteY128" fmla="*/ 514750 h 1099666"/>
                <a:gd name="connsiteX129" fmla="*/ 296279 w 2750275"/>
                <a:gd name="connsiteY129" fmla="*/ 726377 h 1099666"/>
                <a:gd name="connsiteX130" fmla="*/ 576525 w 2750275"/>
                <a:gd name="connsiteY130" fmla="*/ 1011259 h 1099666"/>
                <a:gd name="connsiteX131" fmla="*/ 584193 w 2750275"/>
                <a:gd name="connsiteY131" fmla="*/ 1019399 h 1099666"/>
                <a:gd name="connsiteX132" fmla="*/ 570948 w 2750275"/>
                <a:gd name="connsiteY132" fmla="*/ 1019399 h 1099666"/>
                <a:gd name="connsiteX133" fmla="*/ 397363 w 2750275"/>
                <a:gd name="connsiteY133" fmla="*/ 1018773 h 1099666"/>
                <a:gd name="connsiteX134" fmla="*/ 174979 w 2750275"/>
                <a:gd name="connsiteY134" fmla="*/ 1027538 h 1099666"/>
                <a:gd name="connsiteX135" fmla="*/ 42525 w 2750275"/>
                <a:gd name="connsiteY135" fmla="*/ 1053209 h 1099666"/>
                <a:gd name="connsiteX136" fmla="*/ 0 w 2750275"/>
                <a:gd name="connsiteY136" fmla="*/ 1064479 h 1099666"/>
                <a:gd name="connsiteX137" fmla="*/ 0 w 2750275"/>
                <a:gd name="connsiteY137" fmla="*/ 1066358 h 1099666"/>
                <a:gd name="connsiteX138" fmla="*/ 34160 w 2750275"/>
                <a:gd name="connsiteY138" fmla="*/ 1071993 h 1099666"/>
                <a:gd name="connsiteX139" fmla="*/ 281640 w 2750275"/>
                <a:gd name="connsiteY139" fmla="*/ 1071366 h 1099666"/>
                <a:gd name="connsiteX140" fmla="*/ 1302931 w 2750275"/>
                <a:gd name="connsiteY140" fmla="*/ 1083263 h 1099666"/>
                <a:gd name="connsiteX141" fmla="*/ 2182705 w 2750275"/>
                <a:gd name="connsiteY141" fmla="*/ 1095785 h 1099666"/>
                <a:gd name="connsiteX142" fmla="*/ 2600981 w 2750275"/>
                <a:gd name="connsiteY142" fmla="*/ 1098916 h 1099666"/>
                <a:gd name="connsiteX143" fmla="*/ 2750275 w 2750275"/>
                <a:gd name="connsiteY143" fmla="*/ 1098864 h 1099666"/>
                <a:gd name="connsiteX144" fmla="*/ 2587039 w 2750275"/>
                <a:gd name="connsiteY144" fmla="*/ 1088898 h 1099666"/>
                <a:gd name="connsiteX145" fmla="*/ 2511749 w 2750275"/>
                <a:gd name="connsiteY145" fmla="*/ 1068236 h 1099666"/>
                <a:gd name="connsiteX0" fmla="*/ 2511749 w 2750275"/>
                <a:gd name="connsiteY0" fmla="*/ 1068236 h 1099666"/>
                <a:gd name="connsiteX1" fmla="*/ 2483864 w 2750275"/>
                <a:gd name="connsiteY1" fmla="*/ 1055088 h 1099666"/>
                <a:gd name="connsiteX2" fmla="*/ 2477590 w 2750275"/>
                <a:gd name="connsiteY2" fmla="*/ 1040061 h 1099666"/>
                <a:gd name="connsiteX3" fmla="*/ 2468527 w 2750275"/>
                <a:gd name="connsiteY3" fmla="*/ 1026912 h 1099666"/>
                <a:gd name="connsiteX4" fmla="*/ 2449008 w 2750275"/>
                <a:gd name="connsiteY4" fmla="*/ 1023156 h 1099666"/>
                <a:gd name="connsiteX5" fmla="*/ 1814622 w 2750275"/>
                <a:gd name="connsiteY5" fmla="*/ 971814 h 1099666"/>
                <a:gd name="connsiteX6" fmla="*/ 1520435 w 2750275"/>
                <a:gd name="connsiteY6" fmla="*/ 966179 h 1099666"/>
                <a:gd name="connsiteX7" fmla="*/ 1321056 w 2750275"/>
                <a:gd name="connsiteY7" fmla="*/ 958040 h 1099666"/>
                <a:gd name="connsiteX8" fmla="*/ 906963 w 2750275"/>
                <a:gd name="connsiteY8" fmla="*/ 797754 h 1099666"/>
                <a:gd name="connsiteX9" fmla="*/ 743138 w 2750275"/>
                <a:gd name="connsiteY9" fmla="*/ 497219 h 1099666"/>
                <a:gd name="connsiteX10" fmla="*/ 752201 w 2750275"/>
                <a:gd name="connsiteY10" fmla="*/ 428347 h 1099666"/>
                <a:gd name="connsiteX11" fmla="*/ 711070 w 2750275"/>
                <a:gd name="connsiteY11" fmla="*/ 472175 h 1099666"/>
                <a:gd name="connsiteX12" fmla="*/ 727801 w 2750275"/>
                <a:gd name="connsiteY12" fmla="*/ 619312 h 1099666"/>
                <a:gd name="connsiteX13" fmla="*/ 932059 w 2750275"/>
                <a:gd name="connsiteY13" fmla="*/ 897933 h 1099666"/>
                <a:gd name="connsiteX14" fmla="*/ 689459 w 2750275"/>
                <a:gd name="connsiteY14" fmla="*/ 603659 h 1099666"/>
                <a:gd name="connsiteX15" fmla="*/ 675517 w 2750275"/>
                <a:gd name="connsiteY15" fmla="*/ 462157 h 1099666"/>
                <a:gd name="connsiteX16" fmla="*/ 680396 w 2750275"/>
                <a:gd name="connsiteY16" fmla="*/ 435234 h 1099666"/>
                <a:gd name="connsiteX17" fmla="*/ 637175 w 2750275"/>
                <a:gd name="connsiteY17" fmla="*/ 462157 h 1099666"/>
                <a:gd name="connsiteX18" fmla="*/ 642054 w 2750275"/>
                <a:gd name="connsiteY18" fmla="*/ 432103 h 1099666"/>
                <a:gd name="connsiteX19" fmla="*/ 637175 w 2750275"/>
                <a:gd name="connsiteY19" fmla="*/ 405180 h 1099666"/>
                <a:gd name="connsiteX20" fmla="*/ 680396 w 2750275"/>
                <a:gd name="connsiteY20" fmla="*/ 397667 h 1099666"/>
                <a:gd name="connsiteX21" fmla="*/ 708282 w 2750275"/>
                <a:gd name="connsiteY21" fmla="*/ 389527 h 1099666"/>
                <a:gd name="connsiteX22" fmla="*/ 715253 w 2750275"/>
                <a:gd name="connsiteY22" fmla="*/ 348830 h 1099666"/>
                <a:gd name="connsiteX23" fmla="*/ 779388 w 2750275"/>
                <a:gd name="connsiteY23" fmla="*/ 328168 h 1099666"/>
                <a:gd name="connsiteX24" fmla="*/ 823308 w 2750275"/>
                <a:gd name="connsiteY24" fmla="*/ 283088 h 1099666"/>
                <a:gd name="connsiteX25" fmla="*/ 1021989 w 2750275"/>
                <a:gd name="connsiteY25" fmla="*/ 190423 h 1099666"/>
                <a:gd name="connsiteX26" fmla="*/ 1128649 w 2750275"/>
                <a:gd name="connsiteY26" fmla="*/ 207328 h 1099666"/>
                <a:gd name="connsiteX27" fmla="*/ 1170477 w 2750275"/>
                <a:gd name="connsiteY27" fmla="*/ 197936 h 1099666"/>
                <a:gd name="connsiteX28" fmla="*/ 1106341 w 2750275"/>
                <a:gd name="connsiteY28" fmla="*/ 165378 h 1099666"/>
                <a:gd name="connsiteX29" fmla="*/ 1088913 w 2750275"/>
                <a:gd name="connsiteY29" fmla="*/ 155361 h 1099666"/>
                <a:gd name="connsiteX30" fmla="*/ 1070090 w 2750275"/>
                <a:gd name="connsiteY30" fmla="*/ 147221 h 1099666"/>
                <a:gd name="connsiteX31" fmla="*/ 1051268 w 2750275"/>
                <a:gd name="connsiteY31" fmla="*/ 152230 h 1099666"/>
                <a:gd name="connsiteX32" fmla="*/ 1049177 w 2750275"/>
                <a:gd name="connsiteY32" fmla="*/ 143464 h 1099666"/>
                <a:gd name="connsiteX33" fmla="*/ 1019200 w 2750275"/>
                <a:gd name="connsiteY33" fmla="*/ 119046 h 1099666"/>
                <a:gd name="connsiteX34" fmla="*/ 977373 w 2750275"/>
                <a:gd name="connsiteY34" fmla="*/ 113411 h 1099666"/>
                <a:gd name="connsiteX35" fmla="*/ 939031 w 2750275"/>
                <a:gd name="connsiteY35" fmla="*/ 126559 h 1099666"/>
                <a:gd name="connsiteX36" fmla="*/ 936939 w 2750275"/>
                <a:gd name="connsiteY36" fmla="*/ 161622 h 1099666"/>
                <a:gd name="connsiteX37" fmla="*/ 936242 w 2750275"/>
                <a:gd name="connsiteY37" fmla="*/ 163500 h 1099666"/>
                <a:gd name="connsiteX38" fmla="*/ 897900 w 2750275"/>
                <a:gd name="connsiteY38" fmla="*/ 187919 h 1099666"/>
                <a:gd name="connsiteX39" fmla="*/ 857467 w 2750275"/>
                <a:gd name="connsiteY39" fmla="*/ 210459 h 1099666"/>
                <a:gd name="connsiteX40" fmla="*/ 880472 w 2750275"/>
                <a:gd name="connsiteY40" fmla="*/ 187292 h 1099666"/>
                <a:gd name="connsiteX41" fmla="*/ 883958 w 2750275"/>
                <a:gd name="connsiteY41" fmla="*/ 154108 h 1099666"/>
                <a:gd name="connsiteX42" fmla="*/ 881169 w 2750275"/>
                <a:gd name="connsiteY42" fmla="*/ 131568 h 1099666"/>
                <a:gd name="connsiteX43" fmla="*/ 864438 w 2750275"/>
                <a:gd name="connsiteY43" fmla="*/ 109028 h 1099666"/>
                <a:gd name="connsiteX44" fmla="*/ 800999 w 2750275"/>
                <a:gd name="connsiteY44" fmla="*/ 115915 h 1099666"/>
                <a:gd name="connsiteX45" fmla="*/ 789845 w 2750275"/>
                <a:gd name="connsiteY45" fmla="*/ 145969 h 1099666"/>
                <a:gd name="connsiteX46" fmla="*/ 801697 w 2750275"/>
                <a:gd name="connsiteY46" fmla="*/ 157239 h 1099666"/>
                <a:gd name="connsiteX47" fmla="*/ 789148 w 2750275"/>
                <a:gd name="connsiteY47" fmla="*/ 171640 h 1099666"/>
                <a:gd name="connsiteX48" fmla="*/ 759869 w 2750275"/>
                <a:gd name="connsiteY48" fmla="*/ 152230 h 1099666"/>
                <a:gd name="connsiteX49" fmla="*/ 715253 w 2750275"/>
                <a:gd name="connsiteY49" fmla="*/ 157865 h 1099666"/>
                <a:gd name="connsiteX50" fmla="*/ 704099 w 2750275"/>
                <a:gd name="connsiteY50" fmla="*/ 171640 h 1099666"/>
                <a:gd name="connsiteX51" fmla="*/ 700613 w 2750275"/>
                <a:gd name="connsiteY51" fmla="*/ 201693 h 1099666"/>
                <a:gd name="connsiteX52" fmla="*/ 704796 w 2750275"/>
                <a:gd name="connsiteY52" fmla="*/ 223607 h 1099666"/>
                <a:gd name="connsiteX53" fmla="*/ 691551 w 2750275"/>
                <a:gd name="connsiteY53" fmla="*/ 216720 h 1099666"/>
                <a:gd name="connsiteX54" fmla="*/ 590467 w 2750275"/>
                <a:gd name="connsiteY54" fmla="*/ 216094 h 1099666"/>
                <a:gd name="connsiteX55" fmla="*/ 554914 w 2750275"/>
                <a:gd name="connsiteY55" fmla="*/ 221729 h 1099666"/>
                <a:gd name="connsiteX56" fmla="*/ 511692 w 2750275"/>
                <a:gd name="connsiteY56" fmla="*/ 230494 h 1099666"/>
                <a:gd name="connsiteX57" fmla="*/ 498446 w 2750275"/>
                <a:gd name="connsiteY57" fmla="*/ 239886 h 1099666"/>
                <a:gd name="connsiteX58" fmla="*/ 474744 w 2750275"/>
                <a:gd name="connsiteY58" fmla="*/ 268061 h 1099666"/>
                <a:gd name="connsiteX59" fmla="*/ 471258 w 2750275"/>
                <a:gd name="connsiteY59" fmla="*/ 310011 h 1099666"/>
                <a:gd name="connsiteX60" fmla="*/ 454527 w 2750275"/>
                <a:gd name="connsiteY60" fmla="*/ 351334 h 1099666"/>
                <a:gd name="connsiteX61" fmla="*/ 459407 w 2750275"/>
                <a:gd name="connsiteY61" fmla="*/ 334429 h 1099666"/>
                <a:gd name="connsiteX62" fmla="*/ 423854 w 2750275"/>
                <a:gd name="connsiteY62" fmla="*/ 320655 h 1099666"/>
                <a:gd name="connsiteX63" fmla="*/ 405728 w 2750275"/>
                <a:gd name="connsiteY63" fmla="*/ 346326 h 1099666"/>
                <a:gd name="connsiteX64" fmla="*/ 391786 w 2750275"/>
                <a:gd name="connsiteY64" fmla="*/ 374501 h 1099666"/>
                <a:gd name="connsiteX65" fmla="*/ 352747 w 2750275"/>
                <a:gd name="connsiteY65" fmla="*/ 383892 h 1099666"/>
                <a:gd name="connsiteX66" fmla="*/ 370872 w 2750275"/>
                <a:gd name="connsiteY66" fmla="*/ 420833 h 1099666"/>
                <a:gd name="connsiteX67" fmla="*/ 346473 w 2750275"/>
                <a:gd name="connsiteY67" fmla="*/ 451513 h 1099666"/>
                <a:gd name="connsiteX68" fmla="*/ 331136 w 2750275"/>
                <a:gd name="connsiteY68" fmla="*/ 505359 h 1099666"/>
                <a:gd name="connsiteX69" fmla="*/ 316496 w 2750275"/>
                <a:gd name="connsiteY69" fmla="*/ 523516 h 1099666"/>
                <a:gd name="connsiteX70" fmla="*/ 312313 w 2750275"/>
                <a:gd name="connsiteY70" fmla="*/ 479688 h 1099666"/>
                <a:gd name="connsiteX71" fmla="*/ 315799 w 2750275"/>
                <a:gd name="connsiteY71" fmla="*/ 429599 h 1099666"/>
                <a:gd name="connsiteX72" fmla="*/ 310919 w 2750275"/>
                <a:gd name="connsiteY72" fmla="*/ 400798 h 1099666"/>
                <a:gd name="connsiteX73" fmla="*/ 332530 w 2750275"/>
                <a:gd name="connsiteY73" fmla="*/ 353839 h 1099666"/>
                <a:gd name="connsiteX74" fmla="*/ 370872 w 2750275"/>
                <a:gd name="connsiteY74" fmla="*/ 301871 h 1099666"/>
                <a:gd name="connsiteX75" fmla="*/ 425248 w 2750275"/>
                <a:gd name="connsiteY75" fmla="*/ 219850 h 1099666"/>
                <a:gd name="connsiteX76" fmla="*/ 454527 w 2750275"/>
                <a:gd name="connsiteY76" fmla="*/ 202945 h 1099666"/>
                <a:gd name="connsiteX77" fmla="*/ 458013 w 2750275"/>
                <a:gd name="connsiteY77" fmla="*/ 190423 h 1099666"/>
                <a:gd name="connsiteX78" fmla="*/ 485201 w 2750275"/>
                <a:gd name="connsiteY78" fmla="*/ 168509 h 1099666"/>
                <a:gd name="connsiteX79" fmla="*/ 503326 w 2750275"/>
                <a:gd name="connsiteY79" fmla="*/ 150978 h 1099666"/>
                <a:gd name="connsiteX80" fmla="*/ 540274 w 2750275"/>
                <a:gd name="connsiteY80" fmla="*/ 152230 h 1099666"/>
                <a:gd name="connsiteX81" fmla="*/ 568856 w 2750275"/>
                <a:gd name="connsiteY81" fmla="*/ 119672 h 1099666"/>
                <a:gd name="connsiteX82" fmla="*/ 590467 w 2750275"/>
                <a:gd name="connsiteY82" fmla="*/ 108402 h 1099666"/>
                <a:gd name="connsiteX83" fmla="*/ 609290 w 2750275"/>
                <a:gd name="connsiteY83" fmla="*/ 115289 h 1099666"/>
                <a:gd name="connsiteX84" fmla="*/ 627415 w 2750275"/>
                <a:gd name="connsiteY84" fmla="*/ 113411 h 1099666"/>
                <a:gd name="connsiteX85" fmla="*/ 674122 w 2750275"/>
                <a:gd name="connsiteY85" fmla="*/ 99010 h 1099666"/>
                <a:gd name="connsiteX86" fmla="*/ 838644 w 2750275"/>
                <a:gd name="connsiteY86" fmla="*/ 78348 h 1099666"/>
                <a:gd name="connsiteX87" fmla="*/ 884655 w 2750275"/>
                <a:gd name="connsiteY87" fmla="*/ 75844 h 1099666"/>
                <a:gd name="connsiteX88" fmla="*/ 925088 w 2750275"/>
                <a:gd name="connsiteY88" fmla="*/ 61443 h 1099666"/>
                <a:gd name="connsiteX89" fmla="*/ 947396 w 2750275"/>
                <a:gd name="connsiteY89" fmla="*/ 67704 h 1099666"/>
                <a:gd name="connsiteX90" fmla="*/ 1000378 w 2750275"/>
                <a:gd name="connsiteY90" fmla="*/ 88366 h 1099666"/>
                <a:gd name="connsiteX91" fmla="*/ 1049177 w 2750275"/>
                <a:gd name="connsiteY91" fmla="*/ 90871 h 1099666"/>
                <a:gd name="connsiteX92" fmla="*/ 1066605 w 2750275"/>
                <a:gd name="connsiteY92" fmla="*/ 102141 h 1099666"/>
                <a:gd name="connsiteX93" fmla="*/ 1137712 w 2750275"/>
                <a:gd name="connsiteY93" fmla="*/ 121550 h 1099666"/>
                <a:gd name="connsiteX94" fmla="*/ 1167688 w 2750275"/>
                <a:gd name="connsiteY94" fmla="*/ 134699 h 1099666"/>
                <a:gd name="connsiteX95" fmla="*/ 1197665 w 2750275"/>
                <a:gd name="connsiteY95" fmla="*/ 157865 h 1099666"/>
                <a:gd name="connsiteX96" fmla="*/ 1211607 w 2750275"/>
                <a:gd name="connsiteY96" fmla="*/ 171013 h 1099666"/>
                <a:gd name="connsiteX97" fmla="*/ 1231127 w 2750275"/>
                <a:gd name="connsiteY97" fmla="*/ 189797 h 1099666"/>
                <a:gd name="connsiteX98" fmla="*/ 1286200 w 2750275"/>
                <a:gd name="connsiteY98" fmla="*/ 222355 h 1099666"/>
                <a:gd name="connsiteX99" fmla="*/ 1328027 w 2750275"/>
                <a:gd name="connsiteY99" fmla="*/ 255539 h 1099666"/>
                <a:gd name="connsiteX100" fmla="*/ 1330119 w 2750275"/>
                <a:gd name="connsiteY100" fmla="*/ 318150 h 1099666"/>
                <a:gd name="connsiteX101" fmla="*/ 1302931 w 2750275"/>
                <a:gd name="connsiteY101" fmla="*/ 395163 h 1099666"/>
                <a:gd name="connsiteX102" fmla="*/ 1358004 w 2750275"/>
                <a:gd name="connsiteY102" fmla="*/ 319403 h 1099666"/>
                <a:gd name="connsiteX103" fmla="*/ 1362884 w 2750275"/>
                <a:gd name="connsiteY103" fmla="*/ 246773 h 1099666"/>
                <a:gd name="connsiteX104" fmla="*/ 1327330 w 2750275"/>
                <a:gd name="connsiteY104" fmla="*/ 199189 h 1099666"/>
                <a:gd name="connsiteX105" fmla="*/ 1277137 w 2750275"/>
                <a:gd name="connsiteY105" fmla="*/ 161622 h 1099666"/>
                <a:gd name="connsiteX106" fmla="*/ 1240190 w 2750275"/>
                <a:gd name="connsiteY106" fmla="*/ 142838 h 1099666"/>
                <a:gd name="connsiteX107" fmla="*/ 1230430 w 2750275"/>
                <a:gd name="connsiteY107" fmla="*/ 115289 h 1099666"/>
                <a:gd name="connsiteX108" fmla="*/ 1160020 w 2750275"/>
                <a:gd name="connsiteY108" fmla="*/ 82731 h 1099666"/>
                <a:gd name="connsiteX109" fmla="*/ 1120981 w 2750275"/>
                <a:gd name="connsiteY109" fmla="*/ 73339 h 1099666"/>
                <a:gd name="connsiteX110" fmla="*/ 1089610 w 2750275"/>
                <a:gd name="connsiteY110" fmla="*/ 56434 h 1099666"/>
                <a:gd name="connsiteX111" fmla="*/ 1061028 w 2750275"/>
                <a:gd name="connsiteY111" fmla="*/ 57687 h 1099666"/>
                <a:gd name="connsiteX112" fmla="*/ 999681 w 2750275"/>
                <a:gd name="connsiteY112" fmla="*/ 38903 h 1099666"/>
                <a:gd name="connsiteX113" fmla="*/ 943911 w 2750275"/>
                <a:gd name="connsiteY113" fmla="*/ 30138 h 1099666"/>
                <a:gd name="connsiteX114" fmla="*/ 864438 w 2750275"/>
                <a:gd name="connsiteY114" fmla="*/ 39529 h 1099666"/>
                <a:gd name="connsiteX115" fmla="*/ 782874 w 2750275"/>
                <a:gd name="connsiteY115" fmla="*/ 40155 h 1099666"/>
                <a:gd name="connsiteX116" fmla="*/ 725013 w 2750275"/>
                <a:gd name="connsiteY116" fmla="*/ 20746 h 1099666"/>
                <a:gd name="connsiteX117" fmla="*/ 668545 w 2750275"/>
                <a:gd name="connsiteY117" fmla="*/ 18241 h 1099666"/>
                <a:gd name="connsiteX118" fmla="*/ 609290 w 2750275"/>
                <a:gd name="connsiteY118" fmla="*/ 20120 h 1099666"/>
                <a:gd name="connsiteX119" fmla="*/ 579313 w 2750275"/>
                <a:gd name="connsiteY119" fmla="*/ 84 h 1099666"/>
                <a:gd name="connsiteX120" fmla="*/ 533303 w 2750275"/>
                <a:gd name="connsiteY120" fmla="*/ 30764 h 1099666"/>
                <a:gd name="connsiteX121" fmla="*/ 447556 w 2750275"/>
                <a:gd name="connsiteY121" fmla="*/ 52678 h 1099666"/>
                <a:gd name="connsiteX122" fmla="*/ 423157 w 2750275"/>
                <a:gd name="connsiteY122" fmla="*/ 48295 h 1099666"/>
                <a:gd name="connsiteX123" fmla="*/ 391089 w 2750275"/>
                <a:gd name="connsiteY123" fmla="*/ 45164 h 1099666"/>
                <a:gd name="connsiteX124" fmla="*/ 362507 w 2750275"/>
                <a:gd name="connsiteY124" fmla="*/ 112785 h 1099666"/>
                <a:gd name="connsiteX125" fmla="*/ 350655 w 2750275"/>
                <a:gd name="connsiteY125" fmla="*/ 157865 h 1099666"/>
                <a:gd name="connsiteX126" fmla="*/ 307434 w 2750275"/>
                <a:gd name="connsiteY126" fmla="*/ 212337 h 1099666"/>
                <a:gd name="connsiteX127" fmla="*/ 223081 w 2750275"/>
                <a:gd name="connsiteY127" fmla="*/ 346952 h 1099666"/>
                <a:gd name="connsiteX128" fmla="*/ 202864 w 2750275"/>
                <a:gd name="connsiteY128" fmla="*/ 514750 h 1099666"/>
                <a:gd name="connsiteX129" fmla="*/ 296279 w 2750275"/>
                <a:gd name="connsiteY129" fmla="*/ 726377 h 1099666"/>
                <a:gd name="connsiteX130" fmla="*/ 576525 w 2750275"/>
                <a:gd name="connsiteY130" fmla="*/ 1011259 h 1099666"/>
                <a:gd name="connsiteX131" fmla="*/ 584193 w 2750275"/>
                <a:gd name="connsiteY131" fmla="*/ 1019399 h 1099666"/>
                <a:gd name="connsiteX132" fmla="*/ 570948 w 2750275"/>
                <a:gd name="connsiteY132" fmla="*/ 1019399 h 1099666"/>
                <a:gd name="connsiteX133" fmla="*/ 397363 w 2750275"/>
                <a:gd name="connsiteY133" fmla="*/ 1018773 h 1099666"/>
                <a:gd name="connsiteX134" fmla="*/ 174979 w 2750275"/>
                <a:gd name="connsiteY134" fmla="*/ 1027538 h 1099666"/>
                <a:gd name="connsiteX135" fmla="*/ 42525 w 2750275"/>
                <a:gd name="connsiteY135" fmla="*/ 1053209 h 1099666"/>
                <a:gd name="connsiteX136" fmla="*/ 0 w 2750275"/>
                <a:gd name="connsiteY136" fmla="*/ 1064479 h 1099666"/>
                <a:gd name="connsiteX137" fmla="*/ 0 w 2750275"/>
                <a:gd name="connsiteY137" fmla="*/ 1066358 h 1099666"/>
                <a:gd name="connsiteX138" fmla="*/ 34160 w 2750275"/>
                <a:gd name="connsiteY138" fmla="*/ 1071993 h 1099666"/>
                <a:gd name="connsiteX139" fmla="*/ 281640 w 2750275"/>
                <a:gd name="connsiteY139" fmla="*/ 1071366 h 1099666"/>
                <a:gd name="connsiteX140" fmla="*/ 1302931 w 2750275"/>
                <a:gd name="connsiteY140" fmla="*/ 1083263 h 1099666"/>
                <a:gd name="connsiteX141" fmla="*/ 2182705 w 2750275"/>
                <a:gd name="connsiteY141" fmla="*/ 1095785 h 1099666"/>
                <a:gd name="connsiteX142" fmla="*/ 2600981 w 2750275"/>
                <a:gd name="connsiteY142" fmla="*/ 1098916 h 1099666"/>
                <a:gd name="connsiteX143" fmla="*/ 2750275 w 2750275"/>
                <a:gd name="connsiteY143" fmla="*/ 1098864 h 1099666"/>
                <a:gd name="connsiteX144" fmla="*/ 2511749 w 2750275"/>
                <a:gd name="connsiteY144" fmla="*/ 1068236 h 1099666"/>
                <a:gd name="connsiteX0" fmla="*/ 2631822 w 2750275"/>
                <a:gd name="connsiteY0" fmla="*/ 1059000 h 1099666"/>
                <a:gd name="connsiteX1" fmla="*/ 2483864 w 2750275"/>
                <a:gd name="connsiteY1" fmla="*/ 1055088 h 1099666"/>
                <a:gd name="connsiteX2" fmla="*/ 2477590 w 2750275"/>
                <a:gd name="connsiteY2" fmla="*/ 1040061 h 1099666"/>
                <a:gd name="connsiteX3" fmla="*/ 2468527 w 2750275"/>
                <a:gd name="connsiteY3" fmla="*/ 1026912 h 1099666"/>
                <a:gd name="connsiteX4" fmla="*/ 2449008 w 2750275"/>
                <a:gd name="connsiteY4" fmla="*/ 1023156 h 1099666"/>
                <a:gd name="connsiteX5" fmla="*/ 1814622 w 2750275"/>
                <a:gd name="connsiteY5" fmla="*/ 971814 h 1099666"/>
                <a:gd name="connsiteX6" fmla="*/ 1520435 w 2750275"/>
                <a:gd name="connsiteY6" fmla="*/ 966179 h 1099666"/>
                <a:gd name="connsiteX7" fmla="*/ 1321056 w 2750275"/>
                <a:gd name="connsiteY7" fmla="*/ 958040 h 1099666"/>
                <a:gd name="connsiteX8" fmla="*/ 906963 w 2750275"/>
                <a:gd name="connsiteY8" fmla="*/ 797754 h 1099666"/>
                <a:gd name="connsiteX9" fmla="*/ 743138 w 2750275"/>
                <a:gd name="connsiteY9" fmla="*/ 497219 h 1099666"/>
                <a:gd name="connsiteX10" fmla="*/ 752201 w 2750275"/>
                <a:gd name="connsiteY10" fmla="*/ 428347 h 1099666"/>
                <a:gd name="connsiteX11" fmla="*/ 711070 w 2750275"/>
                <a:gd name="connsiteY11" fmla="*/ 472175 h 1099666"/>
                <a:gd name="connsiteX12" fmla="*/ 727801 w 2750275"/>
                <a:gd name="connsiteY12" fmla="*/ 619312 h 1099666"/>
                <a:gd name="connsiteX13" fmla="*/ 932059 w 2750275"/>
                <a:gd name="connsiteY13" fmla="*/ 897933 h 1099666"/>
                <a:gd name="connsiteX14" fmla="*/ 689459 w 2750275"/>
                <a:gd name="connsiteY14" fmla="*/ 603659 h 1099666"/>
                <a:gd name="connsiteX15" fmla="*/ 675517 w 2750275"/>
                <a:gd name="connsiteY15" fmla="*/ 462157 h 1099666"/>
                <a:gd name="connsiteX16" fmla="*/ 680396 w 2750275"/>
                <a:gd name="connsiteY16" fmla="*/ 435234 h 1099666"/>
                <a:gd name="connsiteX17" fmla="*/ 637175 w 2750275"/>
                <a:gd name="connsiteY17" fmla="*/ 462157 h 1099666"/>
                <a:gd name="connsiteX18" fmla="*/ 642054 w 2750275"/>
                <a:gd name="connsiteY18" fmla="*/ 432103 h 1099666"/>
                <a:gd name="connsiteX19" fmla="*/ 637175 w 2750275"/>
                <a:gd name="connsiteY19" fmla="*/ 405180 h 1099666"/>
                <a:gd name="connsiteX20" fmla="*/ 680396 w 2750275"/>
                <a:gd name="connsiteY20" fmla="*/ 397667 h 1099666"/>
                <a:gd name="connsiteX21" fmla="*/ 708282 w 2750275"/>
                <a:gd name="connsiteY21" fmla="*/ 389527 h 1099666"/>
                <a:gd name="connsiteX22" fmla="*/ 715253 w 2750275"/>
                <a:gd name="connsiteY22" fmla="*/ 348830 h 1099666"/>
                <a:gd name="connsiteX23" fmla="*/ 779388 w 2750275"/>
                <a:gd name="connsiteY23" fmla="*/ 328168 h 1099666"/>
                <a:gd name="connsiteX24" fmla="*/ 823308 w 2750275"/>
                <a:gd name="connsiteY24" fmla="*/ 283088 h 1099666"/>
                <a:gd name="connsiteX25" fmla="*/ 1021989 w 2750275"/>
                <a:gd name="connsiteY25" fmla="*/ 190423 h 1099666"/>
                <a:gd name="connsiteX26" fmla="*/ 1128649 w 2750275"/>
                <a:gd name="connsiteY26" fmla="*/ 207328 h 1099666"/>
                <a:gd name="connsiteX27" fmla="*/ 1170477 w 2750275"/>
                <a:gd name="connsiteY27" fmla="*/ 197936 h 1099666"/>
                <a:gd name="connsiteX28" fmla="*/ 1106341 w 2750275"/>
                <a:gd name="connsiteY28" fmla="*/ 165378 h 1099666"/>
                <a:gd name="connsiteX29" fmla="*/ 1088913 w 2750275"/>
                <a:gd name="connsiteY29" fmla="*/ 155361 h 1099666"/>
                <a:gd name="connsiteX30" fmla="*/ 1070090 w 2750275"/>
                <a:gd name="connsiteY30" fmla="*/ 147221 h 1099666"/>
                <a:gd name="connsiteX31" fmla="*/ 1051268 w 2750275"/>
                <a:gd name="connsiteY31" fmla="*/ 152230 h 1099666"/>
                <a:gd name="connsiteX32" fmla="*/ 1049177 w 2750275"/>
                <a:gd name="connsiteY32" fmla="*/ 143464 h 1099666"/>
                <a:gd name="connsiteX33" fmla="*/ 1019200 w 2750275"/>
                <a:gd name="connsiteY33" fmla="*/ 119046 h 1099666"/>
                <a:gd name="connsiteX34" fmla="*/ 977373 w 2750275"/>
                <a:gd name="connsiteY34" fmla="*/ 113411 h 1099666"/>
                <a:gd name="connsiteX35" fmla="*/ 939031 w 2750275"/>
                <a:gd name="connsiteY35" fmla="*/ 126559 h 1099666"/>
                <a:gd name="connsiteX36" fmla="*/ 936939 w 2750275"/>
                <a:gd name="connsiteY36" fmla="*/ 161622 h 1099666"/>
                <a:gd name="connsiteX37" fmla="*/ 936242 w 2750275"/>
                <a:gd name="connsiteY37" fmla="*/ 163500 h 1099666"/>
                <a:gd name="connsiteX38" fmla="*/ 897900 w 2750275"/>
                <a:gd name="connsiteY38" fmla="*/ 187919 h 1099666"/>
                <a:gd name="connsiteX39" fmla="*/ 857467 w 2750275"/>
                <a:gd name="connsiteY39" fmla="*/ 210459 h 1099666"/>
                <a:gd name="connsiteX40" fmla="*/ 880472 w 2750275"/>
                <a:gd name="connsiteY40" fmla="*/ 187292 h 1099666"/>
                <a:gd name="connsiteX41" fmla="*/ 883958 w 2750275"/>
                <a:gd name="connsiteY41" fmla="*/ 154108 h 1099666"/>
                <a:gd name="connsiteX42" fmla="*/ 881169 w 2750275"/>
                <a:gd name="connsiteY42" fmla="*/ 131568 h 1099666"/>
                <a:gd name="connsiteX43" fmla="*/ 864438 w 2750275"/>
                <a:gd name="connsiteY43" fmla="*/ 109028 h 1099666"/>
                <a:gd name="connsiteX44" fmla="*/ 800999 w 2750275"/>
                <a:gd name="connsiteY44" fmla="*/ 115915 h 1099666"/>
                <a:gd name="connsiteX45" fmla="*/ 789845 w 2750275"/>
                <a:gd name="connsiteY45" fmla="*/ 145969 h 1099666"/>
                <a:gd name="connsiteX46" fmla="*/ 801697 w 2750275"/>
                <a:gd name="connsiteY46" fmla="*/ 157239 h 1099666"/>
                <a:gd name="connsiteX47" fmla="*/ 789148 w 2750275"/>
                <a:gd name="connsiteY47" fmla="*/ 171640 h 1099666"/>
                <a:gd name="connsiteX48" fmla="*/ 759869 w 2750275"/>
                <a:gd name="connsiteY48" fmla="*/ 152230 h 1099666"/>
                <a:gd name="connsiteX49" fmla="*/ 715253 w 2750275"/>
                <a:gd name="connsiteY49" fmla="*/ 157865 h 1099666"/>
                <a:gd name="connsiteX50" fmla="*/ 704099 w 2750275"/>
                <a:gd name="connsiteY50" fmla="*/ 171640 h 1099666"/>
                <a:gd name="connsiteX51" fmla="*/ 700613 w 2750275"/>
                <a:gd name="connsiteY51" fmla="*/ 201693 h 1099666"/>
                <a:gd name="connsiteX52" fmla="*/ 704796 w 2750275"/>
                <a:gd name="connsiteY52" fmla="*/ 223607 h 1099666"/>
                <a:gd name="connsiteX53" fmla="*/ 691551 w 2750275"/>
                <a:gd name="connsiteY53" fmla="*/ 216720 h 1099666"/>
                <a:gd name="connsiteX54" fmla="*/ 590467 w 2750275"/>
                <a:gd name="connsiteY54" fmla="*/ 216094 h 1099666"/>
                <a:gd name="connsiteX55" fmla="*/ 554914 w 2750275"/>
                <a:gd name="connsiteY55" fmla="*/ 221729 h 1099666"/>
                <a:gd name="connsiteX56" fmla="*/ 511692 w 2750275"/>
                <a:gd name="connsiteY56" fmla="*/ 230494 h 1099666"/>
                <a:gd name="connsiteX57" fmla="*/ 498446 w 2750275"/>
                <a:gd name="connsiteY57" fmla="*/ 239886 h 1099666"/>
                <a:gd name="connsiteX58" fmla="*/ 474744 w 2750275"/>
                <a:gd name="connsiteY58" fmla="*/ 268061 h 1099666"/>
                <a:gd name="connsiteX59" fmla="*/ 471258 w 2750275"/>
                <a:gd name="connsiteY59" fmla="*/ 310011 h 1099666"/>
                <a:gd name="connsiteX60" fmla="*/ 454527 w 2750275"/>
                <a:gd name="connsiteY60" fmla="*/ 351334 h 1099666"/>
                <a:gd name="connsiteX61" fmla="*/ 459407 w 2750275"/>
                <a:gd name="connsiteY61" fmla="*/ 334429 h 1099666"/>
                <a:gd name="connsiteX62" fmla="*/ 423854 w 2750275"/>
                <a:gd name="connsiteY62" fmla="*/ 320655 h 1099666"/>
                <a:gd name="connsiteX63" fmla="*/ 405728 w 2750275"/>
                <a:gd name="connsiteY63" fmla="*/ 346326 h 1099666"/>
                <a:gd name="connsiteX64" fmla="*/ 391786 w 2750275"/>
                <a:gd name="connsiteY64" fmla="*/ 374501 h 1099666"/>
                <a:gd name="connsiteX65" fmla="*/ 352747 w 2750275"/>
                <a:gd name="connsiteY65" fmla="*/ 383892 h 1099666"/>
                <a:gd name="connsiteX66" fmla="*/ 370872 w 2750275"/>
                <a:gd name="connsiteY66" fmla="*/ 420833 h 1099666"/>
                <a:gd name="connsiteX67" fmla="*/ 346473 w 2750275"/>
                <a:gd name="connsiteY67" fmla="*/ 451513 h 1099666"/>
                <a:gd name="connsiteX68" fmla="*/ 331136 w 2750275"/>
                <a:gd name="connsiteY68" fmla="*/ 505359 h 1099666"/>
                <a:gd name="connsiteX69" fmla="*/ 316496 w 2750275"/>
                <a:gd name="connsiteY69" fmla="*/ 523516 h 1099666"/>
                <a:gd name="connsiteX70" fmla="*/ 312313 w 2750275"/>
                <a:gd name="connsiteY70" fmla="*/ 479688 h 1099666"/>
                <a:gd name="connsiteX71" fmla="*/ 315799 w 2750275"/>
                <a:gd name="connsiteY71" fmla="*/ 429599 h 1099666"/>
                <a:gd name="connsiteX72" fmla="*/ 310919 w 2750275"/>
                <a:gd name="connsiteY72" fmla="*/ 400798 h 1099666"/>
                <a:gd name="connsiteX73" fmla="*/ 332530 w 2750275"/>
                <a:gd name="connsiteY73" fmla="*/ 353839 h 1099666"/>
                <a:gd name="connsiteX74" fmla="*/ 370872 w 2750275"/>
                <a:gd name="connsiteY74" fmla="*/ 301871 h 1099666"/>
                <a:gd name="connsiteX75" fmla="*/ 425248 w 2750275"/>
                <a:gd name="connsiteY75" fmla="*/ 219850 h 1099666"/>
                <a:gd name="connsiteX76" fmla="*/ 454527 w 2750275"/>
                <a:gd name="connsiteY76" fmla="*/ 202945 h 1099666"/>
                <a:gd name="connsiteX77" fmla="*/ 458013 w 2750275"/>
                <a:gd name="connsiteY77" fmla="*/ 190423 h 1099666"/>
                <a:gd name="connsiteX78" fmla="*/ 485201 w 2750275"/>
                <a:gd name="connsiteY78" fmla="*/ 168509 h 1099666"/>
                <a:gd name="connsiteX79" fmla="*/ 503326 w 2750275"/>
                <a:gd name="connsiteY79" fmla="*/ 150978 h 1099666"/>
                <a:gd name="connsiteX80" fmla="*/ 540274 w 2750275"/>
                <a:gd name="connsiteY80" fmla="*/ 152230 h 1099666"/>
                <a:gd name="connsiteX81" fmla="*/ 568856 w 2750275"/>
                <a:gd name="connsiteY81" fmla="*/ 119672 h 1099666"/>
                <a:gd name="connsiteX82" fmla="*/ 590467 w 2750275"/>
                <a:gd name="connsiteY82" fmla="*/ 108402 h 1099666"/>
                <a:gd name="connsiteX83" fmla="*/ 609290 w 2750275"/>
                <a:gd name="connsiteY83" fmla="*/ 115289 h 1099666"/>
                <a:gd name="connsiteX84" fmla="*/ 627415 w 2750275"/>
                <a:gd name="connsiteY84" fmla="*/ 113411 h 1099666"/>
                <a:gd name="connsiteX85" fmla="*/ 674122 w 2750275"/>
                <a:gd name="connsiteY85" fmla="*/ 99010 h 1099666"/>
                <a:gd name="connsiteX86" fmla="*/ 838644 w 2750275"/>
                <a:gd name="connsiteY86" fmla="*/ 78348 h 1099666"/>
                <a:gd name="connsiteX87" fmla="*/ 884655 w 2750275"/>
                <a:gd name="connsiteY87" fmla="*/ 75844 h 1099666"/>
                <a:gd name="connsiteX88" fmla="*/ 925088 w 2750275"/>
                <a:gd name="connsiteY88" fmla="*/ 61443 h 1099666"/>
                <a:gd name="connsiteX89" fmla="*/ 947396 w 2750275"/>
                <a:gd name="connsiteY89" fmla="*/ 67704 h 1099666"/>
                <a:gd name="connsiteX90" fmla="*/ 1000378 w 2750275"/>
                <a:gd name="connsiteY90" fmla="*/ 88366 h 1099666"/>
                <a:gd name="connsiteX91" fmla="*/ 1049177 w 2750275"/>
                <a:gd name="connsiteY91" fmla="*/ 90871 h 1099666"/>
                <a:gd name="connsiteX92" fmla="*/ 1066605 w 2750275"/>
                <a:gd name="connsiteY92" fmla="*/ 102141 h 1099666"/>
                <a:gd name="connsiteX93" fmla="*/ 1137712 w 2750275"/>
                <a:gd name="connsiteY93" fmla="*/ 121550 h 1099666"/>
                <a:gd name="connsiteX94" fmla="*/ 1167688 w 2750275"/>
                <a:gd name="connsiteY94" fmla="*/ 134699 h 1099666"/>
                <a:gd name="connsiteX95" fmla="*/ 1197665 w 2750275"/>
                <a:gd name="connsiteY95" fmla="*/ 157865 h 1099666"/>
                <a:gd name="connsiteX96" fmla="*/ 1211607 w 2750275"/>
                <a:gd name="connsiteY96" fmla="*/ 171013 h 1099666"/>
                <a:gd name="connsiteX97" fmla="*/ 1231127 w 2750275"/>
                <a:gd name="connsiteY97" fmla="*/ 189797 h 1099666"/>
                <a:gd name="connsiteX98" fmla="*/ 1286200 w 2750275"/>
                <a:gd name="connsiteY98" fmla="*/ 222355 h 1099666"/>
                <a:gd name="connsiteX99" fmla="*/ 1328027 w 2750275"/>
                <a:gd name="connsiteY99" fmla="*/ 255539 h 1099666"/>
                <a:gd name="connsiteX100" fmla="*/ 1330119 w 2750275"/>
                <a:gd name="connsiteY100" fmla="*/ 318150 h 1099666"/>
                <a:gd name="connsiteX101" fmla="*/ 1302931 w 2750275"/>
                <a:gd name="connsiteY101" fmla="*/ 395163 h 1099666"/>
                <a:gd name="connsiteX102" fmla="*/ 1358004 w 2750275"/>
                <a:gd name="connsiteY102" fmla="*/ 319403 h 1099666"/>
                <a:gd name="connsiteX103" fmla="*/ 1362884 w 2750275"/>
                <a:gd name="connsiteY103" fmla="*/ 246773 h 1099666"/>
                <a:gd name="connsiteX104" fmla="*/ 1327330 w 2750275"/>
                <a:gd name="connsiteY104" fmla="*/ 199189 h 1099666"/>
                <a:gd name="connsiteX105" fmla="*/ 1277137 w 2750275"/>
                <a:gd name="connsiteY105" fmla="*/ 161622 h 1099666"/>
                <a:gd name="connsiteX106" fmla="*/ 1240190 w 2750275"/>
                <a:gd name="connsiteY106" fmla="*/ 142838 h 1099666"/>
                <a:gd name="connsiteX107" fmla="*/ 1230430 w 2750275"/>
                <a:gd name="connsiteY107" fmla="*/ 115289 h 1099666"/>
                <a:gd name="connsiteX108" fmla="*/ 1160020 w 2750275"/>
                <a:gd name="connsiteY108" fmla="*/ 82731 h 1099666"/>
                <a:gd name="connsiteX109" fmla="*/ 1120981 w 2750275"/>
                <a:gd name="connsiteY109" fmla="*/ 73339 h 1099666"/>
                <a:gd name="connsiteX110" fmla="*/ 1089610 w 2750275"/>
                <a:gd name="connsiteY110" fmla="*/ 56434 h 1099666"/>
                <a:gd name="connsiteX111" fmla="*/ 1061028 w 2750275"/>
                <a:gd name="connsiteY111" fmla="*/ 57687 h 1099666"/>
                <a:gd name="connsiteX112" fmla="*/ 999681 w 2750275"/>
                <a:gd name="connsiteY112" fmla="*/ 38903 h 1099666"/>
                <a:gd name="connsiteX113" fmla="*/ 943911 w 2750275"/>
                <a:gd name="connsiteY113" fmla="*/ 30138 h 1099666"/>
                <a:gd name="connsiteX114" fmla="*/ 864438 w 2750275"/>
                <a:gd name="connsiteY114" fmla="*/ 39529 h 1099666"/>
                <a:gd name="connsiteX115" fmla="*/ 782874 w 2750275"/>
                <a:gd name="connsiteY115" fmla="*/ 40155 h 1099666"/>
                <a:gd name="connsiteX116" fmla="*/ 725013 w 2750275"/>
                <a:gd name="connsiteY116" fmla="*/ 20746 h 1099666"/>
                <a:gd name="connsiteX117" fmla="*/ 668545 w 2750275"/>
                <a:gd name="connsiteY117" fmla="*/ 18241 h 1099666"/>
                <a:gd name="connsiteX118" fmla="*/ 609290 w 2750275"/>
                <a:gd name="connsiteY118" fmla="*/ 20120 h 1099666"/>
                <a:gd name="connsiteX119" fmla="*/ 579313 w 2750275"/>
                <a:gd name="connsiteY119" fmla="*/ 84 h 1099666"/>
                <a:gd name="connsiteX120" fmla="*/ 533303 w 2750275"/>
                <a:gd name="connsiteY120" fmla="*/ 30764 h 1099666"/>
                <a:gd name="connsiteX121" fmla="*/ 447556 w 2750275"/>
                <a:gd name="connsiteY121" fmla="*/ 52678 h 1099666"/>
                <a:gd name="connsiteX122" fmla="*/ 423157 w 2750275"/>
                <a:gd name="connsiteY122" fmla="*/ 48295 h 1099666"/>
                <a:gd name="connsiteX123" fmla="*/ 391089 w 2750275"/>
                <a:gd name="connsiteY123" fmla="*/ 45164 h 1099666"/>
                <a:gd name="connsiteX124" fmla="*/ 362507 w 2750275"/>
                <a:gd name="connsiteY124" fmla="*/ 112785 h 1099666"/>
                <a:gd name="connsiteX125" fmla="*/ 350655 w 2750275"/>
                <a:gd name="connsiteY125" fmla="*/ 157865 h 1099666"/>
                <a:gd name="connsiteX126" fmla="*/ 307434 w 2750275"/>
                <a:gd name="connsiteY126" fmla="*/ 212337 h 1099666"/>
                <a:gd name="connsiteX127" fmla="*/ 223081 w 2750275"/>
                <a:gd name="connsiteY127" fmla="*/ 346952 h 1099666"/>
                <a:gd name="connsiteX128" fmla="*/ 202864 w 2750275"/>
                <a:gd name="connsiteY128" fmla="*/ 514750 h 1099666"/>
                <a:gd name="connsiteX129" fmla="*/ 296279 w 2750275"/>
                <a:gd name="connsiteY129" fmla="*/ 726377 h 1099666"/>
                <a:gd name="connsiteX130" fmla="*/ 576525 w 2750275"/>
                <a:gd name="connsiteY130" fmla="*/ 1011259 h 1099666"/>
                <a:gd name="connsiteX131" fmla="*/ 584193 w 2750275"/>
                <a:gd name="connsiteY131" fmla="*/ 1019399 h 1099666"/>
                <a:gd name="connsiteX132" fmla="*/ 570948 w 2750275"/>
                <a:gd name="connsiteY132" fmla="*/ 1019399 h 1099666"/>
                <a:gd name="connsiteX133" fmla="*/ 397363 w 2750275"/>
                <a:gd name="connsiteY133" fmla="*/ 1018773 h 1099666"/>
                <a:gd name="connsiteX134" fmla="*/ 174979 w 2750275"/>
                <a:gd name="connsiteY134" fmla="*/ 1027538 h 1099666"/>
                <a:gd name="connsiteX135" fmla="*/ 42525 w 2750275"/>
                <a:gd name="connsiteY135" fmla="*/ 1053209 h 1099666"/>
                <a:gd name="connsiteX136" fmla="*/ 0 w 2750275"/>
                <a:gd name="connsiteY136" fmla="*/ 1064479 h 1099666"/>
                <a:gd name="connsiteX137" fmla="*/ 0 w 2750275"/>
                <a:gd name="connsiteY137" fmla="*/ 1066358 h 1099666"/>
                <a:gd name="connsiteX138" fmla="*/ 34160 w 2750275"/>
                <a:gd name="connsiteY138" fmla="*/ 1071993 h 1099666"/>
                <a:gd name="connsiteX139" fmla="*/ 281640 w 2750275"/>
                <a:gd name="connsiteY139" fmla="*/ 1071366 h 1099666"/>
                <a:gd name="connsiteX140" fmla="*/ 1302931 w 2750275"/>
                <a:gd name="connsiteY140" fmla="*/ 1083263 h 1099666"/>
                <a:gd name="connsiteX141" fmla="*/ 2182705 w 2750275"/>
                <a:gd name="connsiteY141" fmla="*/ 1095785 h 1099666"/>
                <a:gd name="connsiteX142" fmla="*/ 2600981 w 2750275"/>
                <a:gd name="connsiteY142" fmla="*/ 1098916 h 1099666"/>
                <a:gd name="connsiteX143" fmla="*/ 2750275 w 2750275"/>
                <a:gd name="connsiteY143" fmla="*/ 1098864 h 1099666"/>
                <a:gd name="connsiteX144" fmla="*/ 2631822 w 2750275"/>
                <a:gd name="connsiteY144" fmla="*/ 1059000 h 1099666"/>
                <a:gd name="connsiteX0" fmla="*/ 2631822 w 2845717"/>
                <a:gd name="connsiteY0" fmla="*/ 1059000 h 1099666"/>
                <a:gd name="connsiteX1" fmla="*/ 2483864 w 2845717"/>
                <a:gd name="connsiteY1" fmla="*/ 1055088 h 1099666"/>
                <a:gd name="connsiteX2" fmla="*/ 2477590 w 2845717"/>
                <a:gd name="connsiteY2" fmla="*/ 1040061 h 1099666"/>
                <a:gd name="connsiteX3" fmla="*/ 2468527 w 2845717"/>
                <a:gd name="connsiteY3" fmla="*/ 1026912 h 1099666"/>
                <a:gd name="connsiteX4" fmla="*/ 2449008 w 2845717"/>
                <a:gd name="connsiteY4" fmla="*/ 1023156 h 1099666"/>
                <a:gd name="connsiteX5" fmla="*/ 1814622 w 2845717"/>
                <a:gd name="connsiteY5" fmla="*/ 971814 h 1099666"/>
                <a:gd name="connsiteX6" fmla="*/ 1520435 w 2845717"/>
                <a:gd name="connsiteY6" fmla="*/ 966179 h 1099666"/>
                <a:gd name="connsiteX7" fmla="*/ 1321056 w 2845717"/>
                <a:gd name="connsiteY7" fmla="*/ 958040 h 1099666"/>
                <a:gd name="connsiteX8" fmla="*/ 906963 w 2845717"/>
                <a:gd name="connsiteY8" fmla="*/ 797754 h 1099666"/>
                <a:gd name="connsiteX9" fmla="*/ 743138 w 2845717"/>
                <a:gd name="connsiteY9" fmla="*/ 497219 h 1099666"/>
                <a:gd name="connsiteX10" fmla="*/ 752201 w 2845717"/>
                <a:gd name="connsiteY10" fmla="*/ 428347 h 1099666"/>
                <a:gd name="connsiteX11" fmla="*/ 711070 w 2845717"/>
                <a:gd name="connsiteY11" fmla="*/ 472175 h 1099666"/>
                <a:gd name="connsiteX12" fmla="*/ 727801 w 2845717"/>
                <a:gd name="connsiteY12" fmla="*/ 619312 h 1099666"/>
                <a:gd name="connsiteX13" fmla="*/ 932059 w 2845717"/>
                <a:gd name="connsiteY13" fmla="*/ 897933 h 1099666"/>
                <a:gd name="connsiteX14" fmla="*/ 689459 w 2845717"/>
                <a:gd name="connsiteY14" fmla="*/ 603659 h 1099666"/>
                <a:gd name="connsiteX15" fmla="*/ 675517 w 2845717"/>
                <a:gd name="connsiteY15" fmla="*/ 462157 h 1099666"/>
                <a:gd name="connsiteX16" fmla="*/ 680396 w 2845717"/>
                <a:gd name="connsiteY16" fmla="*/ 435234 h 1099666"/>
                <a:gd name="connsiteX17" fmla="*/ 637175 w 2845717"/>
                <a:gd name="connsiteY17" fmla="*/ 462157 h 1099666"/>
                <a:gd name="connsiteX18" fmla="*/ 642054 w 2845717"/>
                <a:gd name="connsiteY18" fmla="*/ 432103 h 1099666"/>
                <a:gd name="connsiteX19" fmla="*/ 637175 w 2845717"/>
                <a:gd name="connsiteY19" fmla="*/ 405180 h 1099666"/>
                <a:gd name="connsiteX20" fmla="*/ 680396 w 2845717"/>
                <a:gd name="connsiteY20" fmla="*/ 397667 h 1099666"/>
                <a:gd name="connsiteX21" fmla="*/ 708282 w 2845717"/>
                <a:gd name="connsiteY21" fmla="*/ 389527 h 1099666"/>
                <a:gd name="connsiteX22" fmla="*/ 715253 w 2845717"/>
                <a:gd name="connsiteY22" fmla="*/ 348830 h 1099666"/>
                <a:gd name="connsiteX23" fmla="*/ 779388 w 2845717"/>
                <a:gd name="connsiteY23" fmla="*/ 328168 h 1099666"/>
                <a:gd name="connsiteX24" fmla="*/ 823308 w 2845717"/>
                <a:gd name="connsiteY24" fmla="*/ 283088 h 1099666"/>
                <a:gd name="connsiteX25" fmla="*/ 1021989 w 2845717"/>
                <a:gd name="connsiteY25" fmla="*/ 190423 h 1099666"/>
                <a:gd name="connsiteX26" fmla="*/ 1128649 w 2845717"/>
                <a:gd name="connsiteY26" fmla="*/ 207328 h 1099666"/>
                <a:gd name="connsiteX27" fmla="*/ 1170477 w 2845717"/>
                <a:gd name="connsiteY27" fmla="*/ 197936 h 1099666"/>
                <a:gd name="connsiteX28" fmla="*/ 1106341 w 2845717"/>
                <a:gd name="connsiteY28" fmla="*/ 165378 h 1099666"/>
                <a:gd name="connsiteX29" fmla="*/ 1088913 w 2845717"/>
                <a:gd name="connsiteY29" fmla="*/ 155361 h 1099666"/>
                <a:gd name="connsiteX30" fmla="*/ 1070090 w 2845717"/>
                <a:gd name="connsiteY30" fmla="*/ 147221 h 1099666"/>
                <a:gd name="connsiteX31" fmla="*/ 1051268 w 2845717"/>
                <a:gd name="connsiteY31" fmla="*/ 152230 h 1099666"/>
                <a:gd name="connsiteX32" fmla="*/ 1049177 w 2845717"/>
                <a:gd name="connsiteY32" fmla="*/ 143464 h 1099666"/>
                <a:gd name="connsiteX33" fmla="*/ 1019200 w 2845717"/>
                <a:gd name="connsiteY33" fmla="*/ 119046 h 1099666"/>
                <a:gd name="connsiteX34" fmla="*/ 977373 w 2845717"/>
                <a:gd name="connsiteY34" fmla="*/ 113411 h 1099666"/>
                <a:gd name="connsiteX35" fmla="*/ 939031 w 2845717"/>
                <a:gd name="connsiteY35" fmla="*/ 126559 h 1099666"/>
                <a:gd name="connsiteX36" fmla="*/ 936939 w 2845717"/>
                <a:gd name="connsiteY36" fmla="*/ 161622 h 1099666"/>
                <a:gd name="connsiteX37" fmla="*/ 936242 w 2845717"/>
                <a:gd name="connsiteY37" fmla="*/ 163500 h 1099666"/>
                <a:gd name="connsiteX38" fmla="*/ 897900 w 2845717"/>
                <a:gd name="connsiteY38" fmla="*/ 187919 h 1099666"/>
                <a:gd name="connsiteX39" fmla="*/ 857467 w 2845717"/>
                <a:gd name="connsiteY39" fmla="*/ 210459 h 1099666"/>
                <a:gd name="connsiteX40" fmla="*/ 880472 w 2845717"/>
                <a:gd name="connsiteY40" fmla="*/ 187292 h 1099666"/>
                <a:gd name="connsiteX41" fmla="*/ 883958 w 2845717"/>
                <a:gd name="connsiteY41" fmla="*/ 154108 h 1099666"/>
                <a:gd name="connsiteX42" fmla="*/ 881169 w 2845717"/>
                <a:gd name="connsiteY42" fmla="*/ 131568 h 1099666"/>
                <a:gd name="connsiteX43" fmla="*/ 864438 w 2845717"/>
                <a:gd name="connsiteY43" fmla="*/ 109028 h 1099666"/>
                <a:gd name="connsiteX44" fmla="*/ 800999 w 2845717"/>
                <a:gd name="connsiteY44" fmla="*/ 115915 h 1099666"/>
                <a:gd name="connsiteX45" fmla="*/ 789845 w 2845717"/>
                <a:gd name="connsiteY45" fmla="*/ 145969 h 1099666"/>
                <a:gd name="connsiteX46" fmla="*/ 801697 w 2845717"/>
                <a:gd name="connsiteY46" fmla="*/ 157239 h 1099666"/>
                <a:gd name="connsiteX47" fmla="*/ 789148 w 2845717"/>
                <a:gd name="connsiteY47" fmla="*/ 171640 h 1099666"/>
                <a:gd name="connsiteX48" fmla="*/ 759869 w 2845717"/>
                <a:gd name="connsiteY48" fmla="*/ 152230 h 1099666"/>
                <a:gd name="connsiteX49" fmla="*/ 715253 w 2845717"/>
                <a:gd name="connsiteY49" fmla="*/ 157865 h 1099666"/>
                <a:gd name="connsiteX50" fmla="*/ 704099 w 2845717"/>
                <a:gd name="connsiteY50" fmla="*/ 171640 h 1099666"/>
                <a:gd name="connsiteX51" fmla="*/ 700613 w 2845717"/>
                <a:gd name="connsiteY51" fmla="*/ 201693 h 1099666"/>
                <a:gd name="connsiteX52" fmla="*/ 704796 w 2845717"/>
                <a:gd name="connsiteY52" fmla="*/ 223607 h 1099666"/>
                <a:gd name="connsiteX53" fmla="*/ 691551 w 2845717"/>
                <a:gd name="connsiteY53" fmla="*/ 216720 h 1099666"/>
                <a:gd name="connsiteX54" fmla="*/ 590467 w 2845717"/>
                <a:gd name="connsiteY54" fmla="*/ 216094 h 1099666"/>
                <a:gd name="connsiteX55" fmla="*/ 554914 w 2845717"/>
                <a:gd name="connsiteY55" fmla="*/ 221729 h 1099666"/>
                <a:gd name="connsiteX56" fmla="*/ 511692 w 2845717"/>
                <a:gd name="connsiteY56" fmla="*/ 230494 h 1099666"/>
                <a:gd name="connsiteX57" fmla="*/ 498446 w 2845717"/>
                <a:gd name="connsiteY57" fmla="*/ 239886 h 1099666"/>
                <a:gd name="connsiteX58" fmla="*/ 474744 w 2845717"/>
                <a:gd name="connsiteY58" fmla="*/ 268061 h 1099666"/>
                <a:gd name="connsiteX59" fmla="*/ 471258 w 2845717"/>
                <a:gd name="connsiteY59" fmla="*/ 310011 h 1099666"/>
                <a:gd name="connsiteX60" fmla="*/ 454527 w 2845717"/>
                <a:gd name="connsiteY60" fmla="*/ 351334 h 1099666"/>
                <a:gd name="connsiteX61" fmla="*/ 459407 w 2845717"/>
                <a:gd name="connsiteY61" fmla="*/ 334429 h 1099666"/>
                <a:gd name="connsiteX62" fmla="*/ 423854 w 2845717"/>
                <a:gd name="connsiteY62" fmla="*/ 320655 h 1099666"/>
                <a:gd name="connsiteX63" fmla="*/ 405728 w 2845717"/>
                <a:gd name="connsiteY63" fmla="*/ 346326 h 1099666"/>
                <a:gd name="connsiteX64" fmla="*/ 391786 w 2845717"/>
                <a:gd name="connsiteY64" fmla="*/ 374501 h 1099666"/>
                <a:gd name="connsiteX65" fmla="*/ 352747 w 2845717"/>
                <a:gd name="connsiteY65" fmla="*/ 383892 h 1099666"/>
                <a:gd name="connsiteX66" fmla="*/ 370872 w 2845717"/>
                <a:gd name="connsiteY66" fmla="*/ 420833 h 1099666"/>
                <a:gd name="connsiteX67" fmla="*/ 346473 w 2845717"/>
                <a:gd name="connsiteY67" fmla="*/ 451513 h 1099666"/>
                <a:gd name="connsiteX68" fmla="*/ 331136 w 2845717"/>
                <a:gd name="connsiteY68" fmla="*/ 505359 h 1099666"/>
                <a:gd name="connsiteX69" fmla="*/ 316496 w 2845717"/>
                <a:gd name="connsiteY69" fmla="*/ 523516 h 1099666"/>
                <a:gd name="connsiteX70" fmla="*/ 312313 w 2845717"/>
                <a:gd name="connsiteY70" fmla="*/ 479688 h 1099666"/>
                <a:gd name="connsiteX71" fmla="*/ 315799 w 2845717"/>
                <a:gd name="connsiteY71" fmla="*/ 429599 h 1099666"/>
                <a:gd name="connsiteX72" fmla="*/ 310919 w 2845717"/>
                <a:gd name="connsiteY72" fmla="*/ 400798 h 1099666"/>
                <a:gd name="connsiteX73" fmla="*/ 332530 w 2845717"/>
                <a:gd name="connsiteY73" fmla="*/ 353839 h 1099666"/>
                <a:gd name="connsiteX74" fmla="*/ 370872 w 2845717"/>
                <a:gd name="connsiteY74" fmla="*/ 301871 h 1099666"/>
                <a:gd name="connsiteX75" fmla="*/ 425248 w 2845717"/>
                <a:gd name="connsiteY75" fmla="*/ 219850 h 1099666"/>
                <a:gd name="connsiteX76" fmla="*/ 454527 w 2845717"/>
                <a:gd name="connsiteY76" fmla="*/ 202945 h 1099666"/>
                <a:gd name="connsiteX77" fmla="*/ 458013 w 2845717"/>
                <a:gd name="connsiteY77" fmla="*/ 190423 h 1099666"/>
                <a:gd name="connsiteX78" fmla="*/ 485201 w 2845717"/>
                <a:gd name="connsiteY78" fmla="*/ 168509 h 1099666"/>
                <a:gd name="connsiteX79" fmla="*/ 503326 w 2845717"/>
                <a:gd name="connsiteY79" fmla="*/ 150978 h 1099666"/>
                <a:gd name="connsiteX80" fmla="*/ 540274 w 2845717"/>
                <a:gd name="connsiteY80" fmla="*/ 152230 h 1099666"/>
                <a:gd name="connsiteX81" fmla="*/ 568856 w 2845717"/>
                <a:gd name="connsiteY81" fmla="*/ 119672 h 1099666"/>
                <a:gd name="connsiteX82" fmla="*/ 590467 w 2845717"/>
                <a:gd name="connsiteY82" fmla="*/ 108402 h 1099666"/>
                <a:gd name="connsiteX83" fmla="*/ 609290 w 2845717"/>
                <a:gd name="connsiteY83" fmla="*/ 115289 h 1099666"/>
                <a:gd name="connsiteX84" fmla="*/ 627415 w 2845717"/>
                <a:gd name="connsiteY84" fmla="*/ 113411 h 1099666"/>
                <a:gd name="connsiteX85" fmla="*/ 674122 w 2845717"/>
                <a:gd name="connsiteY85" fmla="*/ 99010 h 1099666"/>
                <a:gd name="connsiteX86" fmla="*/ 838644 w 2845717"/>
                <a:gd name="connsiteY86" fmla="*/ 78348 h 1099666"/>
                <a:gd name="connsiteX87" fmla="*/ 884655 w 2845717"/>
                <a:gd name="connsiteY87" fmla="*/ 75844 h 1099666"/>
                <a:gd name="connsiteX88" fmla="*/ 925088 w 2845717"/>
                <a:gd name="connsiteY88" fmla="*/ 61443 h 1099666"/>
                <a:gd name="connsiteX89" fmla="*/ 947396 w 2845717"/>
                <a:gd name="connsiteY89" fmla="*/ 67704 h 1099666"/>
                <a:gd name="connsiteX90" fmla="*/ 1000378 w 2845717"/>
                <a:gd name="connsiteY90" fmla="*/ 88366 h 1099666"/>
                <a:gd name="connsiteX91" fmla="*/ 1049177 w 2845717"/>
                <a:gd name="connsiteY91" fmla="*/ 90871 h 1099666"/>
                <a:gd name="connsiteX92" fmla="*/ 1066605 w 2845717"/>
                <a:gd name="connsiteY92" fmla="*/ 102141 h 1099666"/>
                <a:gd name="connsiteX93" fmla="*/ 1137712 w 2845717"/>
                <a:gd name="connsiteY93" fmla="*/ 121550 h 1099666"/>
                <a:gd name="connsiteX94" fmla="*/ 1167688 w 2845717"/>
                <a:gd name="connsiteY94" fmla="*/ 134699 h 1099666"/>
                <a:gd name="connsiteX95" fmla="*/ 1197665 w 2845717"/>
                <a:gd name="connsiteY95" fmla="*/ 157865 h 1099666"/>
                <a:gd name="connsiteX96" fmla="*/ 1211607 w 2845717"/>
                <a:gd name="connsiteY96" fmla="*/ 171013 h 1099666"/>
                <a:gd name="connsiteX97" fmla="*/ 1231127 w 2845717"/>
                <a:gd name="connsiteY97" fmla="*/ 189797 h 1099666"/>
                <a:gd name="connsiteX98" fmla="*/ 1286200 w 2845717"/>
                <a:gd name="connsiteY98" fmla="*/ 222355 h 1099666"/>
                <a:gd name="connsiteX99" fmla="*/ 1328027 w 2845717"/>
                <a:gd name="connsiteY99" fmla="*/ 255539 h 1099666"/>
                <a:gd name="connsiteX100" fmla="*/ 1330119 w 2845717"/>
                <a:gd name="connsiteY100" fmla="*/ 318150 h 1099666"/>
                <a:gd name="connsiteX101" fmla="*/ 1302931 w 2845717"/>
                <a:gd name="connsiteY101" fmla="*/ 395163 h 1099666"/>
                <a:gd name="connsiteX102" fmla="*/ 1358004 w 2845717"/>
                <a:gd name="connsiteY102" fmla="*/ 319403 h 1099666"/>
                <a:gd name="connsiteX103" fmla="*/ 1362884 w 2845717"/>
                <a:gd name="connsiteY103" fmla="*/ 246773 h 1099666"/>
                <a:gd name="connsiteX104" fmla="*/ 1327330 w 2845717"/>
                <a:gd name="connsiteY104" fmla="*/ 199189 h 1099666"/>
                <a:gd name="connsiteX105" fmla="*/ 1277137 w 2845717"/>
                <a:gd name="connsiteY105" fmla="*/ 161622 h 1099666"/>
                <a:gd name="connsiteX106" fmla="*/ 1240190 w 2845717"/>
                <a:gd name="connsiteY106" fmla="*/ 142838 h 1099666"/>
                <a:gd name="connsiteX107" fmla="*/ 1230430 w 2845717"/>
                <a:gd name="connsiteY107" fmla="*/ 115289 h 1099666"/>
                <a:gd name="connsiteX108" fmla="*/ 1160020 w 2845717"/>
                <a:gd name="connsiteY108" fmla="*/ 82731 h 1099666"/>
                <a:gd name="connsiteX109" fmla="*/ 1120981 w 2845717"/>
                <a:gd name="connsiteY109" fmla="*/ 73339 h 1099666"/>
                <a:gd name="connsiteX110" fmla="*/ 1089610 w 2845717"/>
                <a:gd name="connsiteY110" fmla="*/ 56434 h 1099666"/>
                <a:gd name="connsiteX111" fmla="*/ 1061028 w 2845717"/>
                <a:gd name="connsiteY111" fmla="*/ 57687 h 1099666"/>
                <a:gd name="connsiteX112" fmla="*/ 999681 w 2845717"/>
                <a:gd name="connsiteY112" fmla="*/ 38903 h 1099666"/>
                <a:gd name="connsiteX113" fmla="*/ 943911 w 2845717"/>
                <a:gd name="connsiteY113" fmla="*/ 30138 h 1099666"/>
                <a:gd name="connsiteX114" fmla="*/ 864438 w 2845717"/>
                <a:gd name="connsiteY114" fmla="*/ 39529 h 1099666"/>
                <a:gd name="connsiteX115" fmla="*/ 782874 w 2845717"/>
                <a:gd name="connsiteY115" fmla="*/ 40155 h 1099666"/>
                <a:gd name="connsiteX116" fmla="*/ 725013 w 2845717"/>
                <a:gd name="connsiteY116" fmla="*/ 20746 h 1099666"/>
                <a:gd name="connsiteX117" fmla="*/ 668545 w 2845717"/>
                <a:gd name="connsiteY117" fmla="*/ 18241 h 1099666"/>
                <a:gd name="connsiteX118" fmla="*/ 609290 w 2845717"/>
                <a:gd name="connsiteY118" fmla="*/ 20120 h 1099666"/>
                <a:gd name="connsiteX119" fmla="*/ 579313 w 2845717"/>
                <a:gd name="connsiteY119" fmla="*/ 84 h 1099666"/>
                <a:gd name="connsiteX120" fmla="*/ 533303 w 2845717"/>
                <a:gd name="connsiteY120" fmla="*/ 30764 h 1099666"/>
                <a:gd name="connsiteX121" fmla="*/ 447556 w 2845717"/>
                <a:gd name="connsiteY121" fmla="*/ 52678 h 1099666"/>
                <a:gd name="connsiteX122" fmla="*/ 423157 w 2845717"/>
                <a:gd name="connsiteY122" fmla="*/ 48295 h 1099666"/>
                <a:gd name="connsiteX123" fmla="*/ 391089 w 2845717"/>
                <a:gd name="connsiteY123" fmla="*/ 45164 h 1099666"/>
                <a:gd name="connsiteX124" fmla="*/ 362507 w 2845717"/>
                <a:gd name="connsiteY124" fmla="*/ 112785 h 1099666"/>
                <a:gd name="connsiteX125" fmla="*/ 350655 w 2845717"/>
                <a:gd name="connsiteY125" fmla="*/ 157865 h 1099666"/>
                <a:gd name="connsiteX126" fmla="*/ 307434 w 2845717"/>
                <a:gd name="connsiteY126" fmla="*/ 212337 h 1099666"/>
                <a:gd name="connsiteX127" fmla="*/ 223081 w 2845717"/>
                <a:gd name="connsiteY127" fmla="*/ 346952 h 1099666"/>
                <a:gd name="connsiteX128" fmla="*/ 202864 w 2845717"/>
                <a:gd name="connsiteY128" fmla="*/ 514750 h 1099666"/>
                <a:gd name="connsiteX129" fmla="*/ 296279 w 2845717"/>
                <a:gd name="connsiteY129" fmla="*/ 726377 h 1099666"/>
                <a:gd name="connsiteX130" fmla="*/ 576525 w 2845717"/>
                <a:gd name="connsiteY130" fmla="*/ 1011259 h 1099666"/>
                <a:gd name="connsiteX131" fmla="*/ 584193 w 2845717"/>
                <a:gd name="connsiteY131" fmla="*/ 1019399 h 1099666"/>
                <a:gd name="connsiteX132" fmla="*/ 570948 w 2845717"/>
                <a:gd name="connsiteY132" fmla="*/ 1019399 h 1099666"/>
                <a:gd name="connsiteX133" fmla="*/ 397363 w 2845717"/>
                <a:gd name="connsiteY133" fmla="*/ 1018773 h 1099666"/>
                <a:gd name="connsiteX134" fmla="*/ 174979 w 2845717"/>
                <a:gd name="connsiteY134" fmla="*/ 1027538 h 1099666"/>
                <a:gd name="connsiteX135" fmla="*/ 42525 w 2845717"/>
                <a:gd name="connsiteY135" fmla="*/ 1053209 h 1099666"/>
                <a:gd name="connsiteX136" fmla="*/ 0 w 2845717"/>
                <a:gd name="connsiteY136" fmla="*/ 1064479 h 1099666"/>
                <a:gd name="connsiteX137" fmla="*/ 0 w 2845717"/>
                <a:gd name="connsiteY137" fmla="*/ 1066358 h 1099666"/>
                <a:gd name="connsiteX138" fmla="*/ 34160 w 2845717"/>
                <a:gd name="connsiteY138" fmla="*/ 1071993 h 1099666"/>
                <a:gd name="connsiteX139" fmla="*/ 281640 w 2845717"/>
                <a:gd name="connsiteY139" fmla="*/ 1071366 h 1099666"/>
                <a:gd name="connsiteX140" fmla="*/ 1302931 w 2845717"/>
                <a:gd name="connsiteY140" fmla="*/ 1083263 h 1099666"/>
                <a:gd name="connsiteX141" fmla="*/ 2182705 w 2845717"/>
                <a:gd name="connsiteY141" fmla="*/ 1095785 h 1099666"/>
                <a:gd name="connsiteX142" fmla="*/ 2600981 w 2845717"/>
                <a:gd name="connsiteY142" fmla="*/ 1098916 h 1099666"/>
                <a:gd name="connsiteX143" fmla="*/ 2845717 w 2845717"/>
                <a:gd name="connsiteY143" fmla="*/ 1098864 h 1099666"/>
                <a:gd name="connsiteX144" fmla="*/ 2631822 w 2845717"/>
                <a:gd name="connsiteY144" fmla="*/ 1059000 h 1099666"/>
                <a:gd name="connsiteX0" fmla="*/ 2631822 w 2845717"/>
                <a:gd name="connsiteY0" fmla="*/ 1059000 h 1099666"/>
                <a:gd name="connsiteX1" fmla="*/ 2551597 w 2845717"/>
                <a:gd name="connsiteY1" fmla="*/ 1048930 h 1099666"/>
                <a:gd name="connsiteX2" fmla="*/ 2477590 w 2845717"/>
                <a:gd name="connsiteY2" fmla="*/ 1040061 h 1099666"/>
                <a:gd name="connsiteX3" fmla="*/ 2468527 w 2845717"/>
                <a:gd name="connsiteY3" fmla="*/ 1026912 h 1099666"/>
                <a:gd name="connsiteX4" fmla="*/ 2449008 w 2845717"/>
                <a:gd name="connsiteY4" fmla="*/ 1023156 h 1099666"/>
                <a:gd name="connsiteX5" fmla="*/ 1814622 w 2845717"/>
                <a:gd name="connsiteY5" fmla="*/ 971814 h 1099666"/>
                <a:gd name="connsiteX6" fmla="*/ 1520435 w 2845717"/>
                <a:gd name="connsiteY6" fmla="*/ 966179 h 1099666"/>
                <a:gd name="connsiteX7" fmla="*/ 1321056 w 2845717"/>
                <a:gd name="connsiteY7" fmla="*/ 958040 h 1099666"/>
                <a:gd name="connsiteX8" fmla="*/ 906963 w 2845717"/>
                <a:gd name="connsiteY8" fmla="*/ 797754 h 1099666"/>
                <a:gd name="connsiteX9" fmla="*/ 743138 w 2845717"/>
                <a:gd name="connsiteY9" fmla="*/ 497219 h 1099666"/>
                <a:gd name="connsiteX10" fmla="*/ 752201 w 2845717"/>
                <a:gd name="connsiteY10" fmla="*/ 428347 h 1099666"/>
                <a:gd name="connsiteX11" fmla="*/ 711070 w 2845717"/>
                <a:gd name="connsiteY11" fmla="*/ 472175 h 1099666"/>
                <a:gd name="connsiteX12" fmla="*/ 727801 w 2845717"/>
                <a:gd name="connsiteY12" fmla="*/ 619312 h 1099666"/>
                <a:gd name="connsiteX13" fmla="*/ 932059 w 2845717"/>
                <a:gd name="connsiteY13" fmla="*/ 897933 h 1099666"/>
                <a:gd name="connsiteX14" fmla="*/ 689459 w 2845717"/>
                <a:gd name="connsiteY14" fmla="*/ 603659 h 1099666"/>
                <a:gd name="connsiteX15" fmla="*/ 675517 w 2845717"/>
                <a:gd name="connsiteY15" fmla="*/ 462157 h 1099666"/>
                <a:gd name="connsiteX16" fmla="*/ 680396 w 2845717"/>
                <a:gd name="connsiteY16" fmla="*/ 435234 h 1099666"/>
                <a:gd name="connsiteX17" fmla="*/ 637175 w 2845717"/>
                <a:gd name="connsiteY17" fmla="*/ 462157 h 1099666"/>
                <a:gd name="connsiteX18" fmla="*/ 642054 w 2845717"/>
                <a:gd name="connsiteY18" fmla="*/ 432103 h 1099666"/>
                <a:gd name="connsiteX19" fmla="*/ 637175 w 2845717"/>
                <a:gd name="connsiteY19" fmla="*/ 405180 h 1099666"/>
                <a:gd name="connsiteX20" fmla="*/ 680396 w 2845717"/>
                <a:gd name="connsiteY20" fmla="*/ 397667 h 1099666"/>
                <a:gd name="connsiteX21" fmla="*/ 708282 w 2845717"/>
                <a:gd name="connsiteY21" fmla="*/ 389527 h 1099666"/>
                <a:gd name="connsiteX22" fmla="*/ 715253 w 2845717"/>
                <a:gd name="connsiteY22" fmla="*/ 348830 h 1099666"/>
                <a:gd name="connsiteX23" fmla="*/ 779388 w 2845717"/>
                <a:gd name="connsiteY23" fmla="*/ 328168 h 1099666"/>
                <a:gd name="connsiteX24" fmla="*/ 823308 w 2845717"/>
                <a:gd name="connsiteY24" fmla="*/ 283088 h 1099666"/>
                <a:gd name="connsiteX25" fmla="*/ 1021989 w 2845717"/>
                <a:gd name="connsiteY25" fmla="*/ 190423 h 1099666"/>
                <a:gd name="connsiteX26" fmla="*/ 1128649 w 2845717"/>
                <a:gd name="connsiteY26" fmla="*/ 207328 h 1099666"/>
                <a:gd name="connsiteX27" fmla="*/ 1170477 w 2845717"/>
                <a:gd name="connsiteY27" fmla="*/ 197936 h 1099666"/>
                <a:gd name="connsiteX28" fmla="*/ 1106341 w 2845717"/>
                <a:gd name="connsiteY28" fmla="*/ 165378 h 1099666"/>
                <a:gd name="connsiteX29" fmla="*/ 1088913 w 2845717"/>
                <a:gd name="connsiteY29" fmla="*/ 155361 h 1099666"/>
                <a:gd name="connsiteX30" fmla="*/ 1070090 w 2845717"/>
                <a:gd name="connsiteY30" fmla="*/ 147221 h 1099666"/>
                <a:gd name="connsiteX31" fmla="*/ 1051268 w 2845717"/>
                <a:gd name="connsiteY31" fmla="*/ 152230 h 1099666"/>
                <a:gd name="connsiteX32" fmla="*/ 1049177 w 2845717"/>
                <a:gd name="connsiteY32" fmla="*/ 143464 h 1099666"/>
                <a:gd name="connsiteX33" fmla="*/ 1019200 w 2845717"/>
                <a:gd name="connsiteY33" fmla="*/ 119046 h 1099666"/>
                <a:gd name="connsiteX34" fmla="*/ 977373 w 2845717"/>
                <a:gd name="connsiteY34" fmla="*/ 113411 h 1099666"/>
                <a:gd name="connsiteX35" fmla="*/ 939031 w 2845717"/>
                <a:gd name="connsiteY35" fmla="*/ 126559 h 1099666"/>
                <a:gd name="connsiteX36" fmla="*/ 936939 w 2845717"/>
                <a:gd name="connsiteY36" fmla="*/ 161622 h 1099666"/>
                <a:gd name="connsiteX37" fmla="*/ 936242 w 2845717"/>
                <a:gd name="connsiteY37" fmla="*/ 163500 h 1099666"/>
                <a:gd name="connsiteX38" fmla="*/ 897900 w 2845717"/>
                <a:gd name="connsiteY38" fmla="*/ 187919 h 1099666"/>
                <a:gd name="connsiteX39" fmla="*/ 857467 w 2845717"/>
                <a:gd name="connsiteY39" fmla="*/ 210459 h 1099666"/>
                <a:gd name="connsiteX40" fmla="*/ 880472 w 2845717"/>
                <a:gd name="connsiteY40" fmla="*/ 187292 h 1099666"/>
                <a:gd name="connsiteX41" fmla="*/ 883958 w 2845717"/>
                <a:gd name="connsiteY41" fmla="*/ 154108 h 1099666"/>
                <a:gd name="connsiteX42" fmla="*/ 881169 w 2845717"/>
                <a:gd name="connsiteY42" fmla="*/ 131568 h 1099666"/>
                <a:gd name="connsiteX43" fmla="*/ 864438 w 2845717"/>
                <a:gd name="connsiteY43" fmla="*/ 109028 h 1099666"/>
                <a:gd name="connsiteX44" fmla="*/ 800999 w 2845717"/>
                <a:gd name="connsiteY44" fmla="*/ 115915 h 1099666"/>
                <a:gd name="connsiteX45" fmla="*/ 789845 w 2845717"/>
                <a:gd name="connsiteY45" fmla="*/ 145969 h 1099666"/>
                <a:gd name="connsiteX46" fmla="*/ 801697 w 2845717"/>
                <a:gd name="connsiteY46" fmla="*/ 157239 h 1099666"/>
                <a:gd name="connsiteX47" fmla="*/ 789148 w 2845717"/>
                <a:gd name="connsiteY47" fmla="*/ 171640 h 1099666"/>
                <a:gd name="connsiteX48" fmla="*/ 759869 w 2845717"/>
                <a:gd name="connsiteY48" fmla="*/ 152230 h 1099666"/>
                <a:gd name="connsiteX49" fmla="*/ 715253 w 2845717"/>
                <a:gd name="connsiteY49" fmla="*/ 157865 h 1099666"/>
                <a:gd name="connsiteX50" fmla="*/ 704099 w 2845717"/>
                <a:gd name="connsiteY50" fmla="*/ 171640 h 1099666"/>
                <a:gd name="connsiteX51" fmla="*/ 700613 w 2845717"/>
                <a:gd name="connsiteY51" fmla="*/ 201693 h 1099666"/>
                <a:gd name="connsiteX52" fmla="*/ 704796 w 2845717"/>
                <a:gd name="connsiteY52" fmla="*/ 223607 h 1099666"/>
                <a:gd name="connsiteX53" fmla="*/ 691551 w 2845717"/>
                <a:gd name="connsiteY53" fmla="*/ 216720 h 1099666"/>
                <a:gd name="connsiteX54" fmla="*/ 590467 w 2845717"/>
                <a:gd name="connsiteY54" fmla="*/ 216094 h 1099666"/>
                <a:gd name="connsiteX55" fmla="*/ 554914 w 2845717"/>
                <a:gd name="connsiteY55" fmla="*/ 221729 h 1099666"/>
                <a:gd name="connsiteX56" fmla="*/ 511692 w 2845717"/>
                <a:gd name="connsiteY56" fmla="*/ 230494 h 1099666"/>
                <a:gd name="connsiteX57" fmla="*/ 498446 w 2845717"/>
                <a:gd name="connsiteY57" fmla="*/ 239886 h 1099666"/>
                <a:gd name="connsiteX58" fmla="*/ 474744 w 2845717"/>
                <a:gd name="connsiteY58" fmla="*/ 268061 h 1099666"/>
                <a:gd name="connsiteX59" fmla="*/ 471258 w 2845717"/>
                <a:gd name="connsiteY59" fmla="*/ 310011 h 1099666"/>
                <a:gd name="connsiteX60" fmla="*/ 454527 w 2845717"/>
                <a:gd name="connsiteY60" fmla="*/ 351334 h 1099666"/>
                <a:gd name="connsiteX61" fmla="*/ 459407 w 2845717"/>
                <a:gd name="connsiteY61" fmla="*/ 334429 h 1099666"/>
                <a:gd name="connsiteX62" fmla="*/ 423854 w 2845717"/>
                <a:gd name="connsiteY62" fmla="*/ 320655 h 1099666"/>
                <a:gd name="connsiteX63" fmla="*/ 405728 w 2845717"/>
                <a:gd name="connsiteY63" fmla="*/ 346326 h 1099666"/>
                <a:gd name="connsiteX64" fmla="*/ 391786 w 2845717"/>
                <a:gd name="connsiteY64" fmla="*/ 374501 h 1099666"/>
                <a:gd name="connsiteX65" fmla="*/ 352747 w 2845717"/>
                <a:gd name="connsiteY65" fmla="*/ 383892 h 1099666"/>
                <a:gd name="connsiteX66" fmla="*/ 370872 w 2845717"/>
                <a:gd name="connsiteY66" fmla="*/ 420833 h 1099666"/>
                <a:gd name="connsiteX67" fmla="*/ 346473 w 2845717"/>
                <a:gd name="connsiteY67" fmla="*/ 451513 h 1099666"/>
                <a:gd name="connsiteX68" fmla="*/ 331136 w 2845717"/>
                <a:gd name="connsiteY68" fmla="*/ 505359 h 1099666"/>
                <a:gd name="connsiteX69" fmla="*/ 316496 w 2845717"/>
                <a:gd name="connsiteY69" fmla="*/ 523516 h 1099666"/>
                <a:gd name="connsiteX70" fmla="*/ 312313 w 2845717"/>
                <a:gd name="connsiteY70" fmla="*/ 479688 h 1099666"/>
                <a:gd name="connsiteX71" fmla="*/ 315799 w 2845717"/>
                <a:gd name="connsiteY71" fmla="*/ 429599 h 1099666"/>
                <a:gd name="connsiteX72" fmla="*/ 310919 w 2845717"/>
                <a:gd name="connsiteY72" fmla="*/ 400798 h 1099666"/>
                <a:gd name="connsiteX73" fmla="*/ 332530 w 2845717"/>
                <a:gd name="connsiteY73" fmla="*/ 353839 h 1099666"/>
                <a:gd name="connsiteX74" fmla="*/ 370872 w 2845717"/>
                <a:gd name="connsiteY74" fmla="*/ 301871 h 1099666"/>
                <a:gd name="connsiteX75" fmla="*/ 425248 w 2845717"/>
                <a:gd name="connsiteY75" fmla="*/ 219850 h 1099666"/>
                <a:gd name="connsiteX76" fmla="*/ 454527 w 2845717"/>
                <a:gd name="connsiteY76" fmla="*/ 202945 h 1099666"/>
                <a:gd name="connsiteX77" fmla="*/ 458013 w 2845717"/>
                <a:gd name="connsiteY77" fmla="*/ 190423 h 1099666"/>
                <a:gd name="connsiteX78" fmla="*/ 485201 w 2845717"/>
                <a:gd name="connsiteY78" fmla="*/ 168509 h 1099666"/>
                <a:gd name="connsiteX79" fmla="*/ 503326 w 2845717"/>
                <a:gd name="connsiteY79" fmla="*/ 150978 h 1099666"/>
                <a:gd name="connsiteX80" fmla="*/ 540274 w 2845717"/>
                <a:gd name="connsiteY80" fmla="*/ 152230 h 1099666"/>
                <a:gd name="connsiteX81" fmla="*/ 568856 w 2845717"/>
                <a:gd name="connsiteY81" fmla="*/ 119672 h 1099666"/>
                <a:gd name="connsiteX82" fmla="*/ 590467 w 2845717"/>
                <a:gd name="connsiteY82" fmla="*/ 108402 h 1099666"/>
                <a:gd name="connsiteX83" fmla="*/ 609290 w 2845717"/>
                <a:gd name="connsiteY83" fmla="*/ 115289 h 1099666"/>
                <a:gd name="connsiteX84" fmla="*/ 627415 w 2845717"/>
                <a:gd name="connsiteY84" fmla="*/ 113411 h 1099666"/>
                <a:gd name="connsiteX85" fmla="*/ 674122 w 2845717"/>
                <a:gd name="connsiteY85" fmla="*/ 99010 h 1099666"/>
                <a:gd name="connsiteX86" fmla="*/ 838644 w 2845717"/>
                <a:gd name="connsiteY86" fmla="*/ 78348 h 1099666"/>
                <a:gd name="connsiteX87" fmla="*/ 884655 w 2845717"/>
                <a:gd name="connsiteY87" fmla="*/ 75844 h 1099666"/>
                <a:gd name="connsiteX88" fmla="*/ 925088 w 2845717"/>
                <a:gd name="connsiteY88" fmla="*/ 61443 h 1099666"/>
                <a:gd name="connsiteX89" fmla="*/ 947396 w 2845717"/>
                <a:gd name="connsiteY89" fmla="*/ 67704 h 1099666"/>
                <a:gd name="connsiteX90" fmla="*/ 1000378 w 2845717"/>
                <a:gd name="connsiteY90" fmla="*/ 88366 h 1099666"/>
                <a:gd name="connsiteX91" fmla="*/ 1049177 w 2845717"/>
                <a:gd name="connsiteY91" fmla="*/ 90871 h 1099666"/>
                <a:gd name="connsiteX92" fmla="*/ 1066605 w 2845717"/>
                <a:gd name="connsiteY92" fmla="*/ 102141 h 1099666"/>
                <a:gd name="connsiteX93" fmla="*/ 1137712 w 2845717"/>
                <a:gd name="connsiteY93" fmla="*/ 121550 h 1099666"/>
                <a:gd name="connsiteX94" fmla="*/ 1167688 w 2845717"/>
                <a:gd name="connsiteY94" fmla="*/ 134699 h 1099666"/>
                <a:gd name="connsiteX95" fmla="*/ 1197665 w 2845717"/>
                <a:gd name="connsiteY95" fmla="*/ 157865 h 1099666"/>
                <a:gd name="connsiteX96" fmla="*/ 1211607 w 2845717"/>
                <a:gd name="connsiteY96" fmla="*/ 171013 h 1099666"/>
                <a:gd name="connsiteX97" fmla="*/ 1231127 w 2845717"/>
                <a:gd name="connsiteY97" fmla="*/ 189797 h 1099666"/>
                <a:gd name="connsiteX98" fmla="*/ 1286200 w 2845717"/>
                <a:gd name="connsiteY98" fmla="*/ 222355 h 1099666"/>
                <a:gd name="connsiteX99" fmla="*/ 1328027 w 2845717"/>
                <a:gd name="connsiteY99" fmla="*/ 255539 h 1099666"/>
                <a:gd name="connsiteX100" fmla="*/ 1330119 w 2845717"/>
                <a:gd name="connsiteY100" fmla="*/ 318150 h 1099666"/>
                <a:gd name="connsiteX101" fmla="*/ 1302931 w 2845717"/>
                <a:gd name="connsiteY101" fmla="*/ 395163 h 1099666"/>
                <a:gd name="connsiteX102" fmla="*/ 1358004 w 2845717"/>
                <a:gd name="connsiteY102" fmla="*/ 319403 h 1099666"/>
                <a:gd name="connsiteX103" fmla="*/ 1362884 w 2845717"/>
                <a:gd name="connsiteY103" fmla="*/ 246773 h 1099666"/>
                <a:gd name="connsiteX104" fmla="*/ 1327330 w 2845717"/>
                <a:gd name="connsiteY104" fmla="*/ 199189 h 1099666"/>
                <a:gd name="connsiteX105" fmla="*/ 1277137 w 2845717"/>
                <a:gd name="connsiteY105" fmla="*/ 161622 h 1099666"/>
                <a:gd name="connsiteX106" fmla="*/ 1240190 w 2845717"/>
                <a:gd name="connsiteY106" fmla="*/ 142838 h 1099666"/>
                <a:gd name="connsiteX107" fmla="*/ 1230430 w 2845717"/>
                <a:gd name="connsiteY107" fmla="*/ 115289 h 1099666"/>
                <a:gd name="connsiteX108" fmla="*/ 1160020 w 2845717"/>
                <a:gd name="connsiteY108" fmla="*/ 82731 h 1099666"/>
                <a:gd name="connsiteX109" fmla="*/ 1120981 w 2845717"/>
                <a:gd name="connsiteY109" fmla="*/ 73339 h 1099666"/>
                <a:gd name="connsiteX110" fmla="*/ 1089610 w 2845717"/>
                <a:gd name="connsiteY110" fmla="*/ 56434 h 1099666"/>
                <a:gd name="connsiteX111" fmla="*/ 1061028 w 2845717"/>
                <a:gd name="connsiteY111" fmla="*/ 57687 h 1099666"/>
                <a:gd name="connsiteX112" fmla="*/ 999681 w 2845717"/>
                <a:gd name="connsiteY112" fmla="*/ 38903 h 1099666"/>
                <a:gd name="connsiteX113" fmla="*/ 943911 w 2845717"/>
                <a:gd name="connsiteY113" fmla="*/ 30138 h 1099666"/>
                <a:gd name="connsiteX114" fmla="*/ 864438 w 2845717"/>
                <a:gd name="connsiteY114" fmla="*/ 39529 h 1099666"/>
                <a:gd name="connsiteX115" fmla="*/ 782874 w 2845717"/>
                <a:gd name="connsiteY115" fmla="*/ 40155 h 1099666"/>
                <a:gd name="connsiteX116" fmla="*/ 725013 w 2845717"/>
                <a:gd name="connsiteY116" fmla="*/ 20746 h 1099666"/>
                <a:gd name="connsiteX117" fmla="*/ 668545 w 2845717"/>
                <a:gd name="connsiteY117" fmla="*/ 18241 h 1099666"/>
                <a:gd name="connsiteX118" fmla="*/ 609290 w 2845717"/>
                <a:gd name="connsiteY118" fmla="*/ 20120 h 1099666"/>
                <a:gd name="connsiteX119" fmla="*/ 579313 w 2845717"/>
                <a:gd name="connsiteY119" fmla="*/ 84 h 1099666"/>
                <a:gd name="connsiteX120" fmla="*/ 533303 w 2845717"/>
                <a:gd name="connsiteY120" fmla="*/ 30764 h 1099666"/>
                <a:gd name="connsiteX121" fmla="*/ 447556 w 2845717"/>
                <a:gd name="connsiteY121" fmla="*/ 52678 h 1099666"/>
                <a:gd name="connsiteX122" fmla="*/ 423157 w 2845717"/>
                <a:gd name="connsiteY122" fmla="*/ 48295 h 1099666"/>
                <a:gd name="connsiteX123" fmla="*/ 391089 w 2845717"/>
                <a:gd name="connsiteY123" fmla="*/ 45164 h 1099666"/>
                <a:gd name="connsiteX124" fmla="*/ 362507 w 2845717"/>
                <a:gd name="connsiteY124" fmla="*/ 112785 h 1099666"/>
                <a:gd name="connsiteX125" fmla="*/ 350655 w 2845717"/>
                <a:gd name="connsiteY125" fmla="*/ 157865 h 1099666"/>
                <a:gd name="connsiteX126" fmla="*/ 307434 w 2845717"/>
                <a:gd name="connsiteY126" fmla="*/ 212337 h 1099666"/>
                <a:gd name="connsiteX127" fmla="*/ 223081 w 2845717"/>
                <a:gd name="connsiteY127" fmla="*/ 346952 h 1099666"/>
                <a:gd name="connsiteX128" fmla="*/ 202864 w 2845717"/>
                <a:gd name="connsiteY128" fmla="*/ 514750 h 1099666"/>
                <a:gd name="connsiteX129" fmla="*/ 296279 w 2845717"/>
                <a:gd name="connsiteY129" fmla="*/ 726377 h 1099666"/>
                <a:gd name="connsiteX130" fmla="*/ 576525 w 2845717"/>
                <a:gd name="connsiteY130" fmla="*/ 1011259 h 1099666"/>
                <a:gd name="connsiteX131" fmla="*/ 584193 w 2845717"/>
                <a:gd name="connsiteY131" fmla="*/ 1019399 h 1099666"/>
                <a:gd name="connsiteX132" fmla="*/ 570948 w 2845717"/>
                <a:gd name="connsiteY132" fmla="*/ 1019399 h 1099666"/>
                <a:gd name="connsiteX133" fmla="*/ 397363 w 2845717"/>
                <a:gd name="connsiteY133" fmla="*/ 1018773 h 1099666"/>
                <a:gd name="connsiteX134" fmla="*/ 174979 w 2845717"/>
                <a:gd name="connsiteY134" fmla="*/ 1027538 h 1099666"/>
                <a:gd name="connsiteX135" fmla="*/ 42525 w 2845717"/>
                <a:gd name="connsiteY135" fmla="*/ 1053209 h 1099666"/>
                <a:gd name="connsiteX136" fmla="*/ 0 w 2845717"/>
                <a:gd name="connsiteY136" fmla="*/ 1064479 h 1099666"/>
                <a:gd name="connsiteX137" fmla="*/ 0 w 2845717"/>
                <a:gd name="connsiteY137" fmla="*/ 1066358 h 1099666"/>
                <a:gd name="connsiteX138" fmla="*/ 34160 w 2845717"/>
                <a:gd name="connsiteY138" fmla="*/ 1071993 h 1099666"/>
                <a:gd name="connsiteX139" fmla="*/ 281640 w 2845717"/>
                <a:gd name="connsiteY139" fmla="*/ 1071366 h 1099666"/>
                <a:gd name="connsiteX140" fmla="*/ 1302931 w 2845717"/>
                <a:gd name="connsiteY140" fmla="*/ 1083263 h 1099666"/>
                <a:gd name="connsiteX141" fmla="*/ 2182705 w 2845717"/>
                <a:gd name="connsiteY141" fmla="*/ 1095785 h 1099666"/>
                <a:gd name="connsiteX142" fmla="*/ 2600981 w 2845717"/>
                <a:gd name="connsiteY142" fmla="*/ 1098916 h 1099666"/>
                <a:gd name="connsiteX143" fmla="*/ 2845717 w 2845717"/>
                <a:gd name="connsiteY143" fmla="*/ 1098864 h 1099666"/>
                <a:gd name="connsiteX144" fmla="*/ 2631822 w 2845717"/>
                <a:gd name="connsiteY144" fmla="*/ 1059000 h 1099666"/>
                <a:gd name="connsiteX0" fmla="*/ 2751895 w 2845717"/>
                <a:gd name="connsiteY0" fmla="*/ 1062079 h 1099666"/>
                <a:gd name="connsiteX1" fmla="*/ 2551597 w 2845717"/>
                <a:gd name="connsiteY1" fmla="*/ 1048930 h 1099666"/>
                <a:gd name="connsiteX2" fmla="*/ 2477590 w 2845717"/>
                <a:gd name="connsiteY2" fmla="*/ 1040061 h 1099666"/>
                <a:gd name="connsiteX3" fmla="*/ 2468527 w 2845717"/>
                <a:gd name="connsiteY3" fmla="*/ 1026912 h 1099666"/>
                <a:gd name="connsiteX4" fmla="*/ 2449008 w 2845717"/>
                <a:gd name="connsiteY4" fmla="*/ 1023156 h 1099666"/>
                <a:gd name="connsiteX5" fmla="*/ 1814622 w 2845717"/>
                <a:gd name="connsiteY5" fmla="*/ 971814 h 1099666"/>
                <a:gd name="connsiteX6" fmla="*/ 1520435 w 2845717"/>
                <a:gd name="connsiteY6" fmla="*/ 966179 h 1099666"/>
                <a:gd name="connsiteX7" fmla="*/ 1321056 w 2845717"/>
                <a:gd name="connsiteY7" fmla="*/ 958040 h 1099666"/>
                <a:gd name="connsiteX8" fmla="*/ 906963 w 2845717"/>
                <a:gd name="connsiteY8" fmla="*/ 797754 h 1099666"/>
                <a:gd name="connsiteX9" fmla="*/ 743138 w 2845717"/>
                <a:gd name="connsiteY9" fmla="*/ 497219 h 1099666"/>
                <a:gd name="connsiteX10" fmla="*/ 752201 w 2845717"/>
                <a:gd name="connsiteY10" fmla="*/ 428347 h 1099666"/>
                <a:gd name="connsiteX11" fmla="*/ 711070 w 2845717"/>
                <a:gd name="connsiteY11" fmla="*/ 472175 h 1099666"/>
                <a:gd name="connsiteX12" fmla="*/ 727801 w 2845717"/>
                <a:gd name="connsiteY12" fmla="*/ 619312 h 1099666"/>
                <a:gd name="connsiteX13" fmla="*/ 932059 w 2845717"/>
                <a:gd name="connsiteY13" fmla="*/ 897933 h 1099666"/>
                <a:gd name="connsiteX14" fmla="*/ 689459 w 2845717"/>
                <a:gd name="connsiteY14" fmla="*/ 603659 h 1099666"/>
                <a:gd name="connsiteX15" fmla="*/ 675517 w 2845717"/>
                <a:gd name="connsiteY15" fmla="*/ 462157 h 1099666"/>
                <a:gd name="connsiteX16" fmla="*/ 680396 w 2845717"/>
                <a:gd name="connsiteY16" fmla="*/ 435234 h 1099666"/>
                <a:gd name="connsiteX17" fmla="*/ 637175 w 2845717"/>
                <a:gd name="connsiteY17" fmla="*/ 462157 h 1099666"/>
                <a:gd name="connsiteX18" fmla="*/ 642054 w 2845717"/>
                <a:gd name="connsiteY18" fmla="*/ 432103 h 1099666"/>
                <a:gd name="connsiteX19" fmla="*/ 637175 w 2845717"/>
                <a:gd name="connsiteY19" fmla="*/ 405180 h 1099666"/>
                <a:gd name="connsiteX20" fmla="*/ 680396 w 2845717"/>
                <a:gd name="connsiteY20" fmla="*/ 397667 h 1099666"/>
                <a:gd name="connsiteX21" fmla="*/ 708282 w 2845717"/>
                <a:gd name="connsiteY21" fmla="*/ 389527 h 1099666"/>
                <a:gd name="connsiteX22" fmla="*/ 715253 w 2845717"/>
                <a:gd name="connsiteY22" fmla="*/ 348830 h 1099666"/>
                <a:gd name="connsiteX23" fmla="*/ 779388 w 2845717"/>
                <a:gd name="connsiteY23" fmla="*/ 328168 h 1099666"/>
                <a:gd name="connsiteX24" fmla="*/ 823308 w 2845717"/>
                <a:gd name="connsiteY24" fmla="*/ 283088 h 1099666"/>
                <a:gd name="connsiteX25" fmla="*/ 1021989 w 2845717"/>
                <a:gd name="connsiteY25" fmla="*/ 190423 h 1099666"/>
                <a:gd name="connsiteX26" fmla="*/ 1128649 w 2845717"/>
                <a:gd name="connsiteY26" fmla="*/ 207328 h 1099666"/>
                <a:gd name="connsiteX27" fmla="*/ 1170477 w 2845717"/>
                <a:gd name="connsiteY27" fmla="*/ 197936 h 1099666"/>
                <a:gd name="connsiteX28" fmla="*/ 1106341 w 2845717"/>
                <a:gd name="connsiteY28" fmla="*/ 165378 h 1099666"/>
                <a:gd name="connsiteX29" fmla="*/ 1088913 w 2845717"/>
                <a:gd name="connsiteY29" fmla="*/ 155361 h 1099666"/>
                <a:gd name="connsiteX30" fmla="*/ 1070090 w 2845717"/>
                <a:gd name="connsiteY30" fmla="*/ 147221 h 1099666"/>
                <a:gd name="connsiteX31" fmla="*/ 1051268 w 2845717"/>
                <a:gd name="connsiteY31" fmla="*/ 152230 h 1099666"/>
                <a:gd name="connsiteX32" fmla="*/ 1049177 w 2845717"/>
                <a:gd name="connsiteY32" fmla="*/ 143464 h 1099666"/>
                <a:gd name="connsiteX33" fmla="*/ 1019200 w 2845717"/>
                <a:gd name="connsiteY33" fmla="*/ 119046 h 1099666"/>
                <a:gd name="connsiteX34" fmla="*/ 977373 w 2845717"/>
                <a:gd name="connsiteY34" fmla="*/ 113411 h 1099666"/>
                <a:gd name="connsiteX35" fmla="*/ 939031 w 2845717"/>
                <a:gd name="connsiteY35" fmla="*/ 126559 h 1099666"/>
                <a:gd name="connsiteX36" fmla="*/ 936939 w 2845717"/>
                <a:gd name="connsiteY36" fmla="*/ 161622 h 1099666"/>
                <a:gd name="connsiteX37" fmla="*/ 936242 w 2845717"/>
                <a:gd name="connsiteY37" fmla="*/ 163500 h 1099666"/>
                <a:gd name="connsiteX38" fmla="*/ 897900 w 2845717"/>
                <a:gd name="connsiteY38" fmla="*/ 187919 h 1099666"/>
                <a:gd name="connsiteX39" fmla="*/ 857467 w 2845717"/>
                <a:gd name="connsiteY39" fmla="*/ 210459 h 1099666"/>
                <a:gd name="connsiteX40" fmla="*/ 880472 w 2845717"/>
                <a:gd name="connsiteY40" fmla="*/ 187292 h 1099666"/>
                <a:gd name="connsiteX41" fmla="*/ 883958 w 2845717"/>
                <a:gd name="connsiteY41" fmla="*/ 154108 h 1099666"/>
                <a:gd name="connsiteX42" fmla="*/ 881169 w 2845717"/>
                <a:gd name="connsiteY42" fmla="*/ 131568 h 1099666"/>
                <a:gd name="connsiteX43" fmla="*/ 864438 w 2845717"/>
                <a:gd name="connsiteY43" fmla="*/ 109028 h 1099666"/>
                <a:gd name="connsiteX44" fmla="*/ 800999 w 2845717"/>
                <a:gd name="connsiteY44" fmla="*/ 115915 h 1099666"/>
                <a:gd name="connsiteX45" fmla="*/ 789845 w 2845717"/>
                <a:gd name="connsiteY45" fmla="*/ 145969 h 1099666"/>
                <a:gd name="connsiteX46" fmla="*/ 801697 w 2845717"/>
                <a:gd name="connsiteY46" fmla="*/ 157239 h 1099666"/>
                <a:gd name="connsiteX47" fmla="*/ 789148 w 2845717"/>
                <a:gd name="connsiteY47" fmla="*/ 171640 h 1099666"/>
                <a:gd name="connsiteX48" fmla="*/ 759869 w 2845717"/>
                <a:gd name="connsiteY48" fmla="*/ 152230 h 1099666"/>
                <a:gd name="connsiteX49" fmla="*/ 715253 w 2845717"/>
                <a:gd name="connsiteY49" fmla="*/ 157865 h 1099666"/>
                <a:gd name="connsiteX50" fmla="*/ 704099 w 2845717"/>
                <a:gd name="connsiteY50" fmla="*/ 171640 h 1099666"/>
                <a:gd name="connsiteX51" fmla="*/ 700613 w 2845717"/>
                <a:gd name="connsiteY51" fmla="*/ 201693 h 1099666"/>
                <a:gd name="connsiteX52" fmla="*/ 704796 w 2845717"/>
                <a:gd name="connsiteY52" fmla="*/ 223607 h 1099666"/>
                <a:gd name="connsiteX53" fmla="*/ 691551 w 2845717"/>
                <a:gd name="connsiteY53" fmla="*/ 216720 h 1099666"/>
                <a:gd name="connsiteX54" fmla="*/ 590467 w 2845717"/>
                <a:gd name="connsiteY54" fmla="*/ 216094 h 1099666"/>
                <a:gd name="connsiteX55" fmla="*/ 554914 w 2845717"/>
                <a:gd name="connsiteY55" fmla="*/ 221729 h 1099666"/>
                <a:gd name="connsiteX56" fmla="*/ 511692 w 2845717"/>
                <a:gd name="connsiteY56" fmla="*/ 230494 h 1099666"/>
                <a:gd name="connsiteX57" fmla="*/ 498446 w 2845717"/>
                <a:gd name="connsiteY57" fmla="*/ 239886 h 1099666"/>
                <a:gd name="connsiteX58" fmla="*/ 474744 w 2845717"/>
                <a:gd name="connsiteY58" fmla="*/ 268061 h 1099666"/>
                <a:gd name="connsiteX59" fmla="*/ 471258 w 2845717"/>
                <a:gd name="connsiteY59" fmla="*/ 310011 h 1099666"/>
                <a:gd name="connsiteX60" fmla="*/ 454527 w 2845717"/>
                <a:gd name="connsiteY60" fmla="*/ 351334 h 1099666"/>
                <a:gd name="connsiteX61" fmla="*/ 459407 w 2845717"/>
                <a:gd name="connsiteY61" fmla="*/ 334429 h 1099666"/>
                <a:gd name="connsiteX62" fmla="*/ 423854 w 2845717"/>
                <a:gd name="connsiteY62" fmla="*/ 320655 h 1099666"/>
                <a:gd name="connsiteX63" fmla="*/ 405728 w 2845717"/>
                <a:gd name="connsiteY63" fmla="*/ 346326 h 1099666"/>
                <a:gd name="connsiteX64" fmla="*/ 391786 w 2845717"/>
                <a:gd name="connsiteY64" fmla="*/ 374501 h 1099666"/>
                <a:gd name="connsiteX65" fmla="*/ 352747 w 2845717"/>
                <a:gd name="connsiteY65" fmla="*/ 383892 h 1099666"/>
                <a:gd name="connsiteX66" fmla="*/ 370872 w 2845717"/>
                <a:gd name="connsiteY66" fmla="*/ 420833 h 1099666"/>
                <a:gd name="connsiteX67" fmla="*/ 346473 w 2845717"/>
                <a:gd name="connsiteY67" fmla="*/ 451513 h 1099666"/>
                <a:gd name="connsiteX68" fmla="*/ 331136 w 2845717"/>
                <a:gd name="connsiteY68" fmla="*/ 505359 h 1099666"/>
                <a:gd name="connsiteX69" fmla="*/ 316496 w 2845717"/>
                <a:gd name="connsiteY69" fmla="*/ 523516 h 1099666"/>
                <a:gd name="connsiteX70" fmla="*/ 312313 w 2845717"/>
                <a:gd name="connsiteY70" fmla="*/ 479688 h 1099666"/>
                <a:gd name="connsiteX71" fmla="*/ 315799 w 2845717"/>
                <a:gd name="connsiteY71" fmla="*/ 429599 h 1099666"/>
                <a:gd name="connsiteX72" fmla="*/ 310919 w 2845717"/>
                <a:gd name="connsiteY72" fmla="*/ 400798 h 1099666"/>
                <a:gd name="connsiteX73" fmla="*/ 332530 w 2845717"/>
                <a:gd name="connsiteY73" fmla="*/ 353839 h 1099666"/>
                <a:gd name="connsiteX74" fmla="*/ 370872 w 2845717"/>
                <a:gd name="connsiteY74" fmla="*/ 301871 h 1099666"/>
                <a:gd name="connsiteX75" fmla="*/ 425248 w 2845717"/>
                <a:gd name="connsiteY75" fmla="*/ 219850 h 1099666"/>
                <a:gd name="connsiteX76" fmla="*/ 454527 w 2845717"/>
                <a:gd name="connsiteY76" fmla="*/ 202945 h 1099666"/>
                <a:gd name="connsiteX77" fmla="*/ 458013 w 2845717"/>
                <a:gd name="connsiteY77" fmla="*/ 190423 h 1099666"/>
                <a:gd name="connsiteX78" fmla="*/ 485201 w 2845717"/>
                <a:gd name="connsiteY78" fmla="*/ 168509 h 1099666"/>
                <a:gd name="connsiteX79" fmla="*/ 503326 w 2845717"/>
                <a:gd name="connsiteY79" fmla="*/ 150978 h 1099666"/>
                <a:gd name="connsiteX80" fmla="*/ 540274 w 2845717"/>
                <a:gd name="connsiteY80" fmla="*/ 152230 h 1099666"/>
                <a:gd name="connsiteX81" fmla="*/ 568856 w 2845717"/>
                <a:gd name="connsiteY81" fmla="*/ 119672 h 1099666"/>
                <a:gd name="connsiteX82" fmla="*/ 590467 w 2845717"/>
                <a:gd name="connsiteY82" fmla="*/ 108402 h 1099666"/>
                <a:gd name="connsiteX83" fmla="*/ 609290 w 2845717"/>
                <a:gd name="connsiteY83" fmla="*/ 115289 h 1099666"/>
                <a:gd name="connsiteX84" fmla="*/ 627415 w 2845717"/>
                <a:gd name="connsiteY84" fmla="*/ 113411 h 1099666"/>
                <a:gd name="connsiteX85" fmla="*/ 674122 w 2845717"/>
                <a:gd name="connsiteY85" fmla="*/ 99010 h 1099666"/>
                <a:gd name="connsiteX86" fmla="*/ 838644 w 2845717"/>
                <a:gd name="connsiteY86" fmla="*/ 78348 h 1099666"/>
                <a:gd name="connsiteX87" fmla="*/ 884655 w 2845717"/>
                <a:gd name="connsiteY87" fmla="*/ 75844 h 1099666"/>
                <a:gd name="connsiteX88" fmla="*/ 925088 w 2845717"/>
                <a:gd name="connsiteY88" fmla="*/ 61443 h 1099666"/>
                <a:gd name="connsiteX89" fmla="*/ 947396 w 2845717"/>
                <a:gd name="connsiteY89" fmla="*/ 67704 h 1099666"/>
                <a:gd name="connsiteX90" fmla="*/ 1000378 w 2845717"/>
                <a:gd name="connsiteY90" fmla="*/ 88366 h 1099666"/>
                <a:gd name="connsiteX91" fmla="*/ 1049177 w 2845717"/>
                <a:gd name="connsiteY91" fmla="*/ 90871 h 1099666"/>
                <a:gd name="connsiteX92" fmla="*/ 1066605 w 2845717"/>
                <a:gd name="connsiteY92" fmla="*/ 102141 h 1099666"/>
                <a:gd name="connsiteX93" fmla="*/ 1137712 w 2845717"/>
                <a:gd name="connsiteY93" fmla="*/ 121550 h 1099666"/>
                <a:gd name="connsiteX94" fmla="*/ 1167688 w 2845717"/>
                <a:gd name="connsiteY94" fmla="*/ 134699 h 1099666"/>
                <a:gd name="connsiteX95" fmla="*/ 1197665 w 2845717"/>
                <a:gd name="connsiteY95" fmla="*/ 157865 h 1099666"/>
                <a:gd name="connsiteX96" fmla="*/ 1211607 w 2845717"/>
                <a:gd name="connsiteY96" fmla="*/ 171013 h 1099666"/>
                <a:gd name="connsiteX97" fmla="*/ 1231127 w 2845717"/>
                <a:gd name="connsiteY97" fmla="*/ 189797 h 1099666"/>
                <a:gd name="connsiteX98" fmla="*/ 1286200 w 2845717"/>
                <a:gd name="connsiteY98" fmla="*/ 222355 h 1099666"/>
                <a:gd name="connsiteX99" fmla="*/ 1328027 w 2845717"/>
                <a:gd name="connsiteY99" fmla="*/ 255539 h 1099666"/>
                <a:gd name="connsiteX100" fmla="*/ 1330119 w 2845717"/>
                <a:gd name="connsiteY100" fmla="*/ 318150 h 1099666"/>
                <a:gd name="connsiteX101" fmla="*/ 1302931 w 2845717"/>
                <a:gd name="connsiteY101" fmla="*/ 395163 h 1099666"/>
                <a:gd name="connsiteX102" fmla="*/ 1358004 w 2845717"/>
                <a:gd name="connsiteY102" fmla="*/ 319403 h 1099666"/>
                <a:gd name="connsiteX103" fmla="*/ 1362884 w 2845717"/>
                <a:gd name="connsiteY103" fmla="*/ 246773 h 1099666"/>
                <a:gd name="connsiteX104" fmla="*/ 1327330 w 2845717"/>
                <a:gd name="connsiteY104" fmla="*/ 199189 h 1099666"/>
                <a:gd name="connsiteX105" fmla="*/ 1277137 w 2845717"/>
                <a:gd name="connsiteY105" fmla="*/ 161622 h 1099666"/>
                <a:gd name="connsiteX106" fmla="*/ 1240190 w 2845717"/>
                <a:gd name="connsiteY106" fmla="*/ 142838 h 1099666"/>
                <a:gd name="connsiteX107" fmla="*/ 1230430 w 2845717"/>
                <a:gd name="connsiteY107" fmla="*/ 115289 h 1099666"/>
                <a:gd name="connsiteX108" fmla="*/ 1160020 w 2845717"/>
                <a:gd name="connsiteY108" fmla="*/ 82731 h 1099666"/>
                <a:gd name="connsiteX109" fmla="*/ 1120981 w 2845717"/>
                <a:gd name="connsiteY109" fmla="*/ 73339 h 1099666"/>
                <a:gd name="connsiteX110" fmla="*/ 1089610 w 2845717"/>
                <a:gd name="connsiteY110" fmla="*/ 56434 h 1099666"/>
                <a:gd name="connsiteX111" fmla="*/ 1061028 w 2845717"/>
                <a:gd name="connsiteY111" fmla="*/ 57687 h 1099666"/>
                <a:gd name="connsiteX112" fmla="*/ 999681 w 2845717"/>
                <a:gd name="connsiteY112" fmla="*/ 38903 h 1099666"/>
                <a:gd name="connsiteX113" fmla="*/ 943911 w 2845717"/>
                <a:gd name="connsiteY113" fmla="*/ 30138 h 1099666"/>
                <a:gd name="connsiteX114" fmla="*/ 864438 w 2845717"/>
                <a:gd name="connsiteY114" fmla="*/ 39529 h 1099666"/>
                <a:gd name="connsiteX115" fmla="*/ 782874 w 2845717"/>
                <a:gd name="connsiteY115" fmla="*/ 40155 h 1099666"/>
                <a:gd name="connsiteX116" fmla="*/ 725013 w 2845717"/>
                <a:gd name="connsiteY116" fmla="*/ 20746 h 1099666"/>
                <a:gd name="connsiteX117" fmla="*/ 668545 w 2845717"/>
                <a:gd name="connsiteY117" fmla="*/ 18241 h 1099666"/>
                <a:gd name="connsiteX118" fmla="*/ 609290 w 2845717"/>
                <a:gd name="connsiteY118" fmla="*/ 20120 h 1099666"/>
                <a:gd name="connsiteX119" fmla="*/ 579313 w 2845717"/>
                <a:gd name="connsiteY119" fmla="*/ 84 h 1099666"/>
                <a:gd name="connsiteX120" fmla="*/ 533303 w 2845717"/>
                <a:gd name="connsiteY120" fmla="*/ 30764 h 1099666"/>
                <a:gd name="connsiteX121" fmla="*/ 447556 w 2845717"/>
                <a:gd name="connsiteY121" fmla="*/ 52678 h 1099666"/>
                <a:gd name="connsiteX122" fmla="*/ 423157 w 2845717"/>
                <a:gd name="connsiteY122" fmla="*/ 48295 h 1099666"/>
                <a:gd name="connsiteX123" fmla="*/ 391089 w 2845717"/>
                <a:gd name="connsiteY123" fmla="*/ 45164 h 1099666"/>
                <a:gd name="connsiteX124" fmla="*/ 362507 w 2845717"/>
                <a:gd name="connsiteY124" fmla="*/ 112785 h 1099666"/>
                <a:gd name="connsiteX125" fmla="*/ 350655 w 2845717"/>
                <a:gd name="connsiteY125" fmla="*/ 157865 h 1099666"/>
                <a:gd name="connsiteX126" fmla="*/ 307434 w 2845717"/>
                <a:gd name="connsiteY126" fmla="*/ 212337 h 1099666"/>
                <a:gd name="connsiteX127" fmla="*/ 223081 w 2845717"/>
                <a:gd name="connsiteY127" fmla="*/ 346952 h 1099666"/>
                <a:gd name="connsiteX128" fmla="*/ 202864 w 2845717"/>
                <a:gd name="connsiteY128" fmla="*/ 514750 h 1099666"/>
                <a:gd name="connsiteX129" fmla="*/ 296279 w 2845717"/>
                <a:gd name="connsiteY129" fmla="*/ 726377 h 1099666"/>
                <a:gd name="connsiteX130" fmla="*/ 576525 w 2845717"/>
                <a:gd name="connsiteY130" fmla="*/ 1011259 h 1099666"/>
                <a:gd name="connsiteX131" fmla="*/ 584193 w 2845717"/>
                <a:gd name="connsiteY131" fmla="*/ 1019399 h 1099666"/>
                <a:gd name="connsiteX132" fmla="*/ 570948 w 2845717"/>
                <a:gd name="connsiteY132" fmla="*/ 1019399 h 1099666"/>
                <a:gd name="connsiteX133" fmla="*/ 397363 w 2845717"/>
                <a:gd name="connsiteY133" fmla="*/ 1018773 h 1099666"/>
                <a:gd name="connsiteX134" fmla="*/ 174979 w 2845717"/>
                <a:gd name="connsiteY134" fmla="*/ 1027538 h 1099666"/>
                <a:gd name="connsiteX135" fmla="*/ 42525 w 2845717"/>
                <a:gd name="connsiteY135" fmla="*/ 1053209 h 1099666"/>
                <a:gd name="connsiteX136" fmla="*/ 0 w 2845717"/>
                <a:gd name="connsiteY136" fmla="*/ 1064479 h 1099666"/>
                <a:gd name="connsiteX137" fmla="*/ 0 w 2845717"/>
                <a:gd name="connsiteY137" fmla="*/ 1066358 h 1099666"/>
                <a:gd name="connsiteX138" fmla="*/ 34160 w 2845717"/>
                <a:gd name="connsiteY138" fmla="*/ 1071993 h 1099666"/>
                <a:gd name="connsiteX139" fmla="*/ 281640 w 2845717"/>
                <a:gd name="connsiteY139" fmla="*/ 1071366 h 1099666"/>
                <a:gd name="connsiteX140" fmla="*/ 1302931 w 2845717"/>
                <a:gd name="connsiteY140" fmla="*/ 1083263 h 1099666"/>
                <a:gd name="connsiteX141" fmla="*/ 2182705 w 2845717"/>
                <a:gd name="connsiteY141" fmla="*/ 1095785 h 1099666"/>
                <a:gd name="connsiteX142" fmla="*/ 2600981 w 2845717"/>
                <a:gd name="connsiteY142" fmla="*/ 1098916 h 1099666"/>
                <a:gd name="connsiteX143" fmla="*/ 2845717 w 2845717"/>
                <a:gd name="connsiteY143" fmla="*/ 1098864 h 1099666"/>
                <a:gd name="connsiteX144" fmla="*/ 2751895 w 2845717"/>
                <a:gd name="connsiteY144" fmla="*/ 1062079 h 109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845717" h="1099666">
                  <a:moveTo>
                    <a:pt x="2751895" y="1062079"/>
                  </a:moveTo>
                  <a:cubicBezTo>
                    <a:pt x="2742135" y="1058948"/>
                    <a:pt x="2559265" y="1055191"/>
                    <a:pt x="2551597" y="1048930"/>
                  </a:cubicBezTo>
                  <a:cubicBezTo>
                    <a:pt x="2546717" y="1045173"/>
                    <a:pt x="2473407" y="1045696"/>
                    <a:pt x="2477590" y="1040061"/>
                  </a:cubicBezTo>
                  <a:cubicBezTo>
                    <a:pt x="2484561" y="1028791"/>
                    <a:pt x="2476196" y="1028165"/>
                    <a:pt x="2468527" y="1026912"/>
                  </a:cubicBezTo>
                  <a:lnTo>
                    <a:pt x="2449008" y="1023156"/>
                  </a:lnTo>
                  <a:lnTo>
                    <a:pt x="1814622" y="971814"/>
                  </a:lnTo>
                  <a:lnTo>
                    <a:pt x="1520435" y="966179"/>
                  </a:lnTo>
                  <a:cubicBezTo>
                    <a:pt x="1454207" y="964927"/>
                    <a:pt x="1387283" y="965553"/>
                    <a:pt x="1321056" y="958040"/>
                  </a:cubicBezTo>
                  <a:cubicBezTo>
                    <a:pt x="1162111" y="939882"/>
                    <a:pt x="1022686" y="897307"/>
                    <a:pt x="906963" y="797754"/>
                  </a:cubicBezTo>
                  <a:cubicBezTo>
                    <a:pt x="816336" y="719490"/>
                    <a:pt x="746624" y="627451"/>
                    <a:pt x="743138" y="497219"/>
                  </a:cubicBezTo>
                  <a:cubicBezTo>
                    <a:pt x="742441" y="476557"/>
                    <a:pt x="766143" y="427094"/>
                    <a:pt x="752201" y="428347"/>
                  </a:cubicBezTo>
                  <a:cubicBezTo>
                    <a:pt x="721527" y="430851"/>
                    <a:pt x="712464" y="467792"/>
                    <a:pt x="711070" y="472175"/>
                  </a:cubicBezTo>
                  <a:cubicBezTo>
                    <a:pt x="691551" y="542926"/>
                    <a:pt x="707584" y="562335"/>
                    <a:pt x="727801" y="619312"/>
                  </a:cubicBezTo>
                  <a:cubicBezTo>
                    <a:pt x="764749" y="725125"/>
                    <a:pt x="826793" y="770831"/>
                    <a:pt x="932059" y="897933"/>
                  </a:cubicBezTo>
                  <a:cubicBezTo>
                    <a:pt x="925785" y="894802"/>
                    <a:pt x="720133" y="719490"/>
                    <a:pt x="689459" y="603659"/>
                  </a:cubicBezTo>
                  <a:cubicBezTo>
                    <a:pt x="676911" y="556074"/>
                    <a:pt x="658088" y="510368"/>
                    <a:pt x="675517" y="462157"/>
                  </a:cubicBezTo>
                  <a:cubicBezTo>
                    <a:pt x="676214" y="459026"/>
                    <a:pt x="690156" y="435860"/>
                    <a:pt x="680396" y="435234"/>
                  </a:cubicBezTo>
                  <a:cubicBezTo>
                    <a:pt x="666454" y="434608"/>
                    <a:pt x="640660" y="454017"/>
                    <a:pt x="637175" y="462157"/>
                  </a:cubicBezTo>
                  <a:cubicBezTo>
                    <a:pt x="635780" y="466540"/>
                    <a:pt x="640660" y="436486"/>
                    <a:pt x="642054" y="432103"/>
                  </a:cubicBezTo>
                  <a:cubicBezTo>
                    <a:pt x="644843" y="421459"/>
                    <a:pt x="634386" y="415824"/>
                    <a:pt x="637175" y="405180"/>
                  </a:cubicBezTo>
                  <a:cubicBezTo>
                    <a:pt x="642752" y="384519"/>
                    <a:pt x="660877" y="385771"/>
                    <a:pt x="680396" y="397667"/>
                  </a:cubicBezTo>
                  <a:cubicBezTo>
                    <a:pt x="688762" y="402676"/>
                    <a:pt x="702705" y="397041"/>
                    <a:pt x="708282" y="389527"/>
                  </a:cubicBezTo>
                  <a:cubicBezTo>
                    <a:pt x="718041" y="375127"/>
                    <a:pt x="706190" y="363857"/>
                    <a:pt x="715253" y="348830"/>
                  </a:cubicBezTo>
                  <a:cubicBezTo>
                    <a:pt x="729892" y="325038"/>
                    <a:pt x="750109" y="328794"/>
                    <a:pt x="779388" y="328168"/>
                  </a:cubicBezTo>
                  <a:cubicBezTo>
                    <a:pt x="793331" y="328168"/>
                    <a:pt x="813548" y="291854"/>
                    <a:pt x="823308" y="283088"/>
                  </a:cubicBezTo>
                  <a:cubicBezTo>
                    <a:pt x="830976" y="276201"/>
                    <a:pt x="948790" y="191675"/>
                    <a:pt x="1021989" y="190423"/>
                  </a:cubicBezTo>
                  <a:cubicBezTo>
                    <a:pt x="1049177" y="189797"/>
                    <a:pt x="1101461" y="204197"/>
                    <a:pt x="1128649" y="207328"/>
                  </a:cubicBezTo>
                  <a:cubicBezTo>
                    <a:pt x="1158626" y="210459"/>
                    <a:pt x="1193482" y="246147"/>
                    <a:pt x="1170477" y="197936"/>
                  </a:cubicBezTo>
                  <a:cubicBezTo>
                    <a:pt x="1159323" y="175396"/>
                    <a:pt x="1132832" y="160996"/>
                    <a:pt x="1106341" y="165378"/>
                  </a:cubicBezTo>
                  <a:cubicBezTo>
                    <a:pt x="1095884" y="167257"/>
                    <a:pt x="1091004" y="164752"/>
                    <a:pt x="1088913" y="155361"/>
                  </a:cubicBezTo>
                  <a:cubicBezTo>
                    <a:pt x="1086822" y="145343"/>
                    <a:pt x="1080547" y="143464"/>
                    <a:pt x="1070090" y="147221"/>
                  </a:cubicBezTo>
                  <a:cubicBezTo>
                    <a:pt x="1067302" y="148473"/>
                    <a:pt x="1054754" y="154734"/>
                    <a:pt x="1051268" y="152230"/>
                  </a:cubicBezTo>
                  <a:cubicBezTo>
                    <a:pt x="1048480" y="150352"/>
                    <a:pt x="1049177" y="146595"/>
                    <a:pt x="1049177" y="143464"/>
                  </a:cubicBezTo>
                  <a:cubicBezTo>
                    <a:pt x="1051268" y="122803"/>
                    <a:pt x="1041508" y="114663"/>
                    <a:pt x="1019200" y="119046"/>
                  </a:cubicBezTo>
                  <a:cubicBezTo>
                    <a:pt x="1004561" y="121550"/>
                    <a:pt x="990618" y="120298"/>
                    <a:pt x="977373" y="113411"/>
                  </a:cubicBezTo>
                  <a:cubicBezTo>
                    <a:pt x="966916" y="107776"/>
                    <a:pt x="942516" y="123429"/>
                    <a:pt x="939031" y="126559"/>
                  </a:cubicBezTo>
                  <a:cubicBezTo>
                    <a:pt x="922300" y="142212"/>
                    <a:pt x="922300" y="144090"/>
                    <a:pt x="936939" y="161622"/>
                  </a:cubicBezTo>
                  <a:cubicBezTo>
                    <a:pt x="936939" y="161622"/>
                    <a:pt x="936939" y="162874"/>
                    <a:pt x="936242" y="163500"/>
                  </a:cubicBezTo>
                  <a:cubicBezTo>
                    <a:pt x="911843" y="163500"/>
                    <a:pt x="906266" y="167257"/>
                    <a:pt x="897900" y="187919"/>
                  </a:cubicBezTo>
                  <a:cubicBezTo>
                    <a:pt x="895809" y="193554"/>
                    <a:pt x="863044" y="211711"/>
                    <a:pt x="857467" y="210459"/>
                  </a:cubicBezTo>
                  <a:cubicBezTo>
                    <a:pt x="851890" y="209206"/>
                    <a:pt x="875592" y="191049"/>
                    <a:pt x="880472" y="187292"/>
                  </a:cubicBezTo>
                  <a:cubicBezTo>
                    <a:pt x="893717" y="176022"/>
                    <a:pt x="895112" y="167883"/>
                    <a:pt x="883958" y="154108"/>
                  </a:cubicBezTo>
                  <a:cubicBezTo>
                    <a:pt x="877683" y="146595"/>
                    <a:pt x="876986" y="139708"/>
                    <a:pt x="881169" y="131568"/>
                  </a:cubicBezTo>
                  <a:cubicBezTo>
                    <a:pt x="888837" y="116541"/>
                    <a:pt x="882563" y="108402"/>
                    <a:pt x="864438" y="109028"/>
                  </a:cubicBezTo>
                  <a:cubicBezTo>
                    <a:pt x="842827" y="109654"/>
                    <a:pt x="821913" y="112159"/>
                    <a:pt x="800999" y="115915"/>
                  </a:cubicBezTo>
                  <a:cubicBezTo>
                    <a:pt x="782177" y="119672"/>
                    <a:pt x="777297" y="132820"/>
                    <a:pt x="789845" y="145969"/>
                  </a:cubicBezTo>
                  <a:cubicBezTo>
                    <a:pt x="793331" y="149726"/>
                    <a:pt x="798211" y="153482"/>
                    <a:pt x="801697" y="157239"/>
                  </a:cubicBezTo>
                  <a:cubicBezTo>
                    <a:pt x="805182" y="160996"/>
                    <a:pt x="794028" y="173518"/>
                    <a:pt x="789148" y="171640"/>
                  </a:cubicBezTo>
                  <a:cubicBezTo>
                    <a:pt x="777994" y="167257"/>
                    <a:pt x="768932" y="159743"/>
                    <a:pt x="759869" y="152230"/>
                  </a:cubicBezTo>
                  <a:cubicBezTo>
                    <a:pt x="743138" y="138455"/>
                    <a:pt x="727801" y="140334"/>
                    <a:pt x="715253" y="157865"/>
                  </a:cubicBezTo>
                  <a:cubicBezTo>
                    <a:pt x="711767" y="162874"/>
                    <a:pt x="708282" y="167883"/>
                    <a:pt x="704099" y="171640"/>
                  </a:cubicBezTo>
                  <a:cubicBezTo>
                    <a:pt x="692945" y="181657"/>
                    <a:pt x="692248" y="189797"/>
                    <a:pt x="700613" y="201693"/>
                  </a:cubicBezTo>
                  <a:cubicBezTo>
                    <a:pt x="702705" y="204197"/>
                    <a:pt x="711767" y="219850"/>
                    <a:pt x="704796" y="223607"/>
                  </a:cubicBezTo>
                  <a:cubicBezTo>
                    <a:pt x="697128" y="227364"/>
                    <a:pt x="694339" y="221729"/>
                    <a:pt x="691551" y="216720"/>
                  </a:cubicBezTo>
                  <a:cubicBezTo>
                    <a:pt x="671334" y="183536"/>
                    <a:pt x="596741" y="216720"/>
                    <a:pt x="590467" y="216094"/>
                  </a:cubicBezTo>
                  <a:cubicBezTo>
                    <a:pt x="577919" y="214841"/>
                    <a:pt x="566068" y="217972"/>
                    <a:pt x="554914" y="221729"/>
                  </a:cubicBezTo>
                  <a:cubicBezTo>
                    <a:pt x="540971" y="226738"/>
                    <a:pt x="527029" y="231120"/>
                    <a:pt x="511692" y="230494"/>
                  </a:cubicBezTo>
                  <a:cubicBezTo>
                    <a:pt x="504720" y="230494"/>
                    <a:pt x="499143" y="233625"/>
                    <a:pt x="498446" y="239886"/>
                  </a:cubicBezTo>
                  <a:cubicBezTo>
                    <a:pt x="497749" y="254287"/>
                    <a:pt x="486595" y="261174"/>
                    <a:pt x="474744" y="268061"/>
                  </a:cubicBezTo>
                  <a:cubicBezTo>
                    <a:pt x="451739" y="281210"/>
                    <a:pt x="451042" y="293732"/>
                    <a:pt x="471258" y="310011"/>
                  </a:cubicBezTo>
                  <a:cubicBezTo>
                    <a:pt x="490081" y="325038"/>
                    <a:pt x="458710" y="355717"/>
                    <a:pt x="454527" y="351334"/>
                  </a:cubicBezTo>
                  <a:cubicBezTo>
                    <a:pt x="449647" y="346326"/>
                    <a:pt x="462893" y="339438"/>
                    <a:pt x="459407" y="334429"/>
                  </a:cubicBezTo>
                  <a:cubicBezTo>
                    <a:pt x="452436" y="321907"/>
                    <a:pt x="439191" y="316898"/>
                    <a:pt x="423854" y="320655"/>
                  </a:cubicBezTo>
                  <a:cubicBezTo>
                    <a:pt x="409911" y="323785"/>
                    <a:pt x="405031" y="331925"/>
                    <a:pt x="405728" y="346326"/>
                  </a:cubicBezTo>
                  <a:cubicBezTo>
                    <a:pt x="406426" y="364483"/>
                    <a:pt x="412700" y="375127"/>
                    <a:pt x="391786" y="374501"/>
                  </a:cubicBezTo>
                  <a:cubicBezTo>
                    <a:pt x="376449" y="374501"/>
                    <a:pt x="358324" y="371370"/>
                    <a:pt x="352747" y="383892"/>
                  </a:cubicBezTo>
                  <a:cubicBezTo>
                    <a:pt x="347170" y="396415"/>
                    <a:pt x="357627" y="410189"/>
                    <a:pt x="370872" y="420833"/>
                  </a:cubicBezTo>
                  <a:cubicBezTo>
                    <a:pt x="378540" y="426468"/>
                    <a:pt x="347170" y="445252"/>
                    <a:pt x="346473" y="451513"/>
                  </a:cubicBezTo>
                  <a:cubicBezTo>
                    <a:pt x="344381" y="473427"/>
                    <a:pt x="332530" y="482819"/>
                    <a:pt x="331136" y="505359"/>
                  </a:cubicBezTo>
                  <a:cubicBezTo>
                    <a:pt x="331136" y="509742"/>
                    <a:pt x="319982" y="526647"/>
                    <a:pt x="316496" y="523516"/>
                  </a:cubicBezTo>
                  <a:cubicBezTo>
                    <a:pt x="303251" y="510994"/>
                    <a:pt x="301159" y="495341"/>
                    <a:pt x="312313" y="479688"/>
                  </a:cubicBezTo>
                  <a:cubicBezTo>
                    <a:pt x="324165" y="463409"/>
                    <a:pt x="326953" y="447130"/>
                    <a:pt x="315799" y="429599"/>
                  </a:cubicBezTo>
                  <a:cubicBezTo>
                    <a:pt x="310222" y="420833"/>
                    <a:pt x="309525" y="410815"/>
                    <a:pt x="310919" y="400798"/>
                  </a:cubicBezTo>
                  <a:cubicBezTo>
                    <a:pt x="314405" y="383892"/>
                    <a:pt x="322073" y="368240"/>
                    <a:pt x="332530" y="353839"/>
                  </a:cubicBezTo>
                  <a:cubicBezTo>
                    <a:pt x="345776" y="336308"/>
                    <a:pt x="359718" y="320029"/>
                    <a:pt x="370872" y="301871"/>
                  </a:cubicBezTo>
                  <a:cubicBezTo>
                    <a:pt x="391089" y="268687"/>
                    <a:pt x="395272" y="245521"/>
                    <a:pt x="425248" y="219850"/>
                  </a:cubicBezTo>
                  <a:cubicBezTo>
                    <a:pt x="430128" y="216094"/>
                    <a:pt x="457316" y="208580"/>
                    <a:pt x="454527" y="202945"/>
                  </a:cubicBezTo>
                  <a:cubicBezTo>
                    <a:pt x="451739" y="197936"/>
                    <a:pt x="452436" y="192927"/>
                    <a:pt x="458013" y="190423"/>
                  </a:cubicBezTo>
                  <a:cubicBezTo>
                    <a:pt x="469167" y="184788"/>
                    <a:pt x="476138" y="176022"/>
                    <a:pt x="485201" y="168509"/>
                  </a:cubicBezTo>
                  <a:cubicBezTo>
                    <a:pt x="493566" y="161622"/>
                    <a:pt x="491475" y="150978"/>
                    <a:pt x="503326" y="150978"/>
                  </a:cubicBezTo>
                  <a:cubicBezTo>
                    <a:pt x="513783" y="150978"/>
                    <a:pt x="529817" y="153482"/>
                    <a:pt x="540274" y="152230"/>
                  </a:cubicBezTo>
                  <a:cubicBezTo>
                    <a:pt x="557005" y="150352"/>
                    <a:pt x="562582" y="132194"/>
                    <a:pt x="568856" y="119672"/>
                  </a:cubicBezTo>
                  <a:cubicBezTo>
                    <a:pt x="572342" y="112785"/>
                    <a:pt x="584890" y="115289"/>
                    <a:pt x="590467" y="108402"/>
                  </a:cubicBezTo>
                  <a:cubicBezTo>
                    <a:pt x="593256" y="112785"/>
                    <a:pt x="606501" y="112159"/>
                    <a:pt x="609290" y="115289"/>
                  </a:cubicBezTo>
                  <a:cubicBezTo>
                    <a:pt x="616261" y="124055"/>
                    <a:pt x="625323" y="115915"/>
                    <a:pt x="627415" y="113411"/>
                  </a:cubicBezTo>
                  <a:cubicBezTo>
                    <a:pt x="654603" y="84610"/>
                    <a:pt x="653209" y="105897"/>
                    <a:pt x="674122" y="99010"/>
                  </a:cubicBezTo>
                  <a:cubicBezTo>
                    <a:pt x="728498" y="81479"/>
                    <a:pt x="771720" y="67078"/>
                    <a:pt x="838644" y="78348"/>
                  </a:cubicBezTo>
                  <a:cubicBezTo>
                    <a:pt x="853981" y="80853"/>
                    <a:pt x="869318" y="79601"/>
                    <a:pt x="884655" y="75844"/>
                  </a:cubicBezTo>
                  <a:cubicBezTo>
                    <a:pt x="898597" y="72087"/>
                    <a:pt x="911843" y="66452"/>
                    <a:pt x="925088" y="61443"/>
                  </a:cubicBezTo>
                  <a:cubicBezTo>
                    <a:pt x="934848" y="57687"/>
                    <a:pt x="942516" y="57687"/>
                    <a:pt x="947396" y="67704"/>
                  </a:cubicBezTo>
                  <a:cubicBezTo>
                    <a:pt x="949488" y="71461"/>
                    <a:pt x="986435" y="83357"/>
                    <a:pt x="1000378" y="88366"/>
                  </a:cubicBezTo>
                  <a:cubicBezTo>
                    <a:pt x="1016412" y="94001"/>
                    <a:pt x="1032446" y="95880"/>
                    <a:pt x="1049177" y="90871"/>
                  </a:cubicBezTo>
                  <a:cubicBezTo>
                    <a:pt x="1061725" y="87114"/>
                    <a:pt x="1067302" y="90245"/>
                    <a:pt x="1066605" y="102141"/>
                  </a:cubicBezTo>
                  <a:cubicBezTo>
                    <a:pt x="1066605" y="112785"/>
                    <a:pt x="1118889" y="123429"/>
                    <a:pt x="1137712" y="121550"/>
                  </a:cubicBezTo>
                  <a:cubicBezTo>
                    <a:pt x="1153746" y="120298"/>
                    <a:pt x="1164203" y="123429"/>
                    <a:pt x="1167688" y="134699"/>
                  </a:cubicBezTo>
                  <a:cubicBezTo>
                    <a:pt x="1171871" y="149099"/>
                    <a:pt x="1182328" y="155361"/>
                    <a:pt x="1197665" y="157865"/>
                  </a:cubicBezTo>
                  <a:cubicBezTo>
                    <a:pt x="1205333" y="159117"/>
                    <a:pt x="1210910" y="162874"/>
                    <a:pt x="1211607" y="171013"/>
                  </a:cubicBezTo>
                  <a:cubicBezTo>
                    <a:pt x="1212304" y="182283"/>
                    <a:pt x="1219973" y="187292"/>
                    <a:pt x="1231127" y="189797"/>
                  </a:cubicBezTo>
                  <a:cubicBezTo>
                    <a:pt x="1254132" y="194806"/>
                    <a:pt x="1272257" y="206076"/>
                    <a:pt x="1286200" y="222355"/>
                  </a:cubicBezTo>
                  <a:cubicBezTo>
                    <a:pt x="1302931" y="241764"/>
                    <a:pt x="1316176" y="233625"/>
                    <a:pt x="1328027" y="255539"/>
                  </a:cubicBezTo>
                  <a:cubicBezTo>
                    <a:pt x="1336393" y="271192"/>
                    <a:pt x="1337090" y="301871"/>
                    <a:pt x="1330119" y="318150"/>
                  </a:cubicBezTo>
                  <a:cubicBezTo>
                    <a:pt x="1323148" y="335682"/>
                    <a:pt x="1262498" y="415198"/>
                    <a:pt x="1302931" y="395163"/>
                  </a:cubicBezTo>
                  <a:cubicBezTo>
                    <a:pt x="1307114" y="393284"/>
                    <a:pt x="1351730" y="330047"/>
                    <a:pt x="1358004" y="319403"/>
                  </a:cubicBezTo>
                  <a:cubicBezTo>
                    <a:pt x="1368461" y="299993"/>
                    <a:pt x="1376129" y="264931"/>
                    <a:pt x="1362884" y="246773"/>
                  </a:cubicBezTo>
                  <a:cubicBezTo>
                    <a:pt x="1351033" y="231120"/>
                    <a:pt x="1339182" y="214841"/>
                    <a:pt x="1327330" y="199189"/>
                  </a:cubicBezTo>
                  <a:cubicBezTo>
                    <a:pt x="1314085" y="182910"/>
                    <a:pt x="1298051" y="169761"/>
                    <a:pt x="1277137" y="161622"/>
                  </a:cubicBezTo>
                  <a:cubicBezTo>
                    <a:pt x="1261103" y="155361"/>
                    <a:pt x="1248555" y="156613"/>
                    <a:pt x="1240190" y="142838"/>
                  </a:cubicBezTo>
                  <a:cubicBezTo>
                    <a:pt x="1236704" y="137203"/>
                    <a:pt x="1234612" y="120924"/>
                    <a:pt x="1230430" y="115289"/>
                  </a:cubicBezTo>
                  <a:cubicBezTo>
                    <a:pt x="1213699" y="92749"/>
                    <a:pt x="1190693" y="80853"/>
                    <a:pt x="1160020" y="82731"/>
                  </a:cubicBezTo>
                  <a:cubicBezTo>
                    <a:pt x="1146077" y="83357"/>
                    <a:pt x="1132832" y="80227"/>
                    <a:pt x="1120981" y="73339"/>
                  </a:cubicBezTo>
                  <a:lnTo>
                    <a:pt x="1089610" y="56434"/>
                  </a:lnTo>
                  <a:cubicBezTo>
                    <a:pt x="1079850" y="50799"/>
                    <a:pt x="1070090" y="51425"/>
                    <a:pt x="1061028" y="57687"/>
                  </a:cubicBezTo>
                  <a:cubicBezTo>
                    <a:pt x="1049874" y="65826"/>
                    <a:pt x="1008743" y="45164"/>
                    <a:pt x="999681" y="38903"/>
                  </a:cubicBezTo>
                  <a:cubicBezTo>
                    <a:pt x="982950" y="27007"/>
                    <a:pt x="964127" y="22624"/>
                    <a:pt x="943911" y="30138"/>
                  </a:cubicBezTo>
                  <a:cubicBezTo>
                    <a:pt x="925088" y="36399"/>
                    <a:pt x="871409" y="38903"/>
                    <a:pt x="864438" y="39529"/>
                  </a:cubicBezTo>
                  <a:cubicBezTo>
                    <a:pt x="837250" y="42660"/>
                    <a:pt x="810062" y="45790"/>
                    <a:pt x="782874" y="40155"/>
                  </a:cubicBezTo>
                  <a:cubicBezTo>
                    <a:pt x="762657" y="35773"/>
                    <a:pt x="744532" y="27633"/>
                    <a:pt x="725013" y="20746"/>
                  </a:cubicBezTo>
                  <a:cubicBezTo>
                    <a:pt x="706190" y="14485"/>
                    <a:pt x="688065" y="10728"/>
                    <a:pt x="668545" y="18241"/>
                  </a:cubicBezTo>
                  <a:cubicBezTo>
                    <a:pt x="648329" y="26381"/>
                    <a:pt x="625323" y="35146"/>
                    <a:pt x="609290" y="20120"/>
                  </a:cubicBezTo>
                  <a:cubicBezTo>
                    <a:pt x="600227" y="11980"/>
                    <a:pt x="592558" y="-1168"/>
                    <a:pt x="579313" y="84"/>
                  </a:cubicBezTo>
                  <a:cubicBezTo>
                    <a:pt x="563976" y="1962"/>
                    <a:pt x="547245" y="25129"/>
                    <a:pt x="533303" y="30764"/>
                  </a:cubicBezTo>
                  <a:cubicBezTo>
                    <a:pt x="502629" y="42660"/>
                    <a:pt x="476138" y="38277"/>
                    <a:pt x="447556" y="52678"/>
                  </a:cubicBezTo>
                  <a:cubicBezTo>
                    <a:pt x="437796" y="57687"/>
                    <a:pt x="409214" y="71461"/>
                    <a:pt x="423157" y="48295"/>
                  </a:cubicBezTo>
                  <a:cubicBezTo>
                    <a:pt x="435008" y="30764"/>
                    <a:pt x="405728" y="31390"/>
                    <a:pt x="391089" y="45164"/>
                  </a:cubicBezTo>
                  <a:cubicBezTo>
                    <a:pt x="368781" y="65200"/>
                    <a:pt x="370872" y="85236"/>
                    <a:pt x="362507" y="112785"/>
                  </a:cubicBezTo>
                  <a:cubicBezTo>
                    <a:pt x="361112" y="117794"/>
                    <a:pt x="361809" y="145343"/>
                    <a:pt x="350655" y="157865"/>
                  </a:cubicBezTo>
                  <a:cubicBezTo>
                    <a:pt x="338804" y="171013"/>
                    <a:pt x="318588" y="198562"/>
                    <a:pt x="307434" y="212337"/>
                  </a:cubicBezTo>
                  <a:cubicBezTo>
                    <a:pt x="280246" y="246147"/>
                    <a:pt x="226567" y="337560"/>
                    <a:pt x="223081" y="346952"/>
                  </a:cubicBezTo>
                  <a:cubicBezTo>
                    <a:pt x="202167" y="401424"/>
                    <a:pt x="191710" y="456522"/>
                    <a:pt x="202864" y="514750"/>
                  </a:cubicBezTo>
                  <a:cubicBezTo>
                    <a:pt x="217504" y="591763"/>
                    <a:pt x="250269" y="661261"/>
                    <a:pt x="296279" y="726377"/>
                  </a:cubicBezTo>
                  <a:cubicBezTo>
                    <a:pt x="372963" y="834695"/>
                    <a:pt x="467773" y="927986"/>
                    <a:pt x="576525" y="1011259"/>
                  </a:cubicBezTo>
                  <a:cubicBezTo>
                    <a:pt x="579313" y="1013138"/>
                    <a:pt x="583496" y="1015016"/>
                    <a:pt x="584193" y="1019399"/>
                  </a:cubicBezTo>
                  <a:lnTo>
                    <a:pt x="570948" y="1019399"/>
                  </a:lnTo>
                  <a:lnTo>
                    <a:pt x="397363" y="1018773"/>
                  </a:lnTo>
                  <a:cubicBezTo>
                    <a:pt x="323467" y="1018773"/>
                    <a:pt x="248875" y="1021903"/>
                    <a:pt x="174979" y="1027538"/>
                  </a:cubicBezTo>
                  <a:cubicBezTo>
                    <a:pt x="129666" y="1030669"/>
                    <a:pt x="86444" y="1041939"/>
                    <a:pt x="42525" y="1053209"/>
                  </a:cubicBezTo>
                  <a:cubicBezTo>
                    <a:pt x="28583" y="1056966"/>
                    <a:pt x="13943" y="1059470"/>
                    <a:pt x="0" y="1064479"/>
                  </a:cubicBezTo>
                  <a:lnTo>
                    <a:pt x="0" y="1066358"/>
                  </a:lnTo>
                  <a:cubicBezTo>
                    <a:pt x="10457" y="1073245"/>
                    <a:pt x="22309" y="1072619"/>
                    <a:pt x="34160" y="1071993"/>
                  </a:cubicBezTo>
                  <a:cubicBezTo>
                    <a:pt x="116421" y="1069488"/>
                    <a:pt x="199379" y="1070740"/>
                    <a:pt x="281640" y="1071366"/>
                  </a:cubicBezTo>
                  <a:lnTo>
                    <a:pt x="1302931" y="1083263"/>
                  </a:lnTo>
                  <a:lnTo>
                    <a:pt x="2182705" y="1095785"/>
                  </a:lnTo>
                  <a:lnTo>
                    <a:pt x="2600981" y="1098916"/>
                  </a:lnTo>
                  <a:cubicBezTo>
                    <a:pt x="2603073" y="1097037"/>
                    <a:pt x="2844323" y="1101368"/>
                    <a:pt x="2845717" y="1098864"/>
                  </a:cubicBezTo>
                  <a:cubicBezTo>
                    <a:pt x="2830845" y="1093751"/>
                    <a:pt x="2796297" y="1069375"/>
                    <a:pt x="2751895" y="1062079"/>
                  </a:cubicBezTo>
                  <a:close/>
                </a:path>
              </a:pathLst>
            </a:custGeom>
            <a:solidFill>
              <a:srgbClr val="000000"/>
            </a:solidFill>
            <a:ln w="6953" cap="flat">
              <a:noFill/>
              <a:prstDash val="solid"/>
              <a:miter/>
            </a:ln>
          </p:spPr>
          <p:txBody>
            <a:bodyPr rtlCol="0" anchor="ctr"/>
            <a:lstStyle/>
            <a:p>
              <a:endParaRPr lang="en-US"/>
            </a:p>
          </p:txBody>
        </p:sp>
      </p:grpSp>
    </p:spTree>
    <p:extLst>
      <p:ext uri="{BB962C8B-B14F-4D97-AF65-F5344CB8AC3E}">
        <p14:creationId xmlns:p14="http://schemas.microsoft.com/office/powerpoint/2010/main" val="14918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C157683-4566-487A-8477-F6DF509E95A4}"/>
              </a:ext>
            </a:extLst>
          </p:cNvPr>
          <p:cNvSpPr/>
          <p:nvPr/>
        </p:nvSpPr>
        <p:spPr>
          <a:xfrm>
            <a:off x="2090761" y="0"/>
            <a:ext cx="10101239" cy="6858000"/>
          </a:xfrm>
          <a:custGeom>
            <a:avLst/>
            <a:gdLst>
              <a:gd name="connsiteX0" fmla="*/ 4731655 w 10101239"/>
              <a:gd name="connsiteY0" fmla="*/ 0 h 6858000"/>
              <a:gd name="connsiteX1" fmla="*/ 7282347 w 10101239"/>
              <a:gd name="connsiteY1" fmla="*/ 0 h 6858000"/>
              <a:gd name="connsiteX2" fmla="*/ 7550547 w 10101239"/>
              <a:gd name="connsiteY2" fmla="*/ 0 h 6858000"/>
              <a:gd name="connsiteX3" fmla="*/ 10101239 w 10101239"/>
              <a:gd name="connsiteY3" fmla="*/ 0 h 6858000"/>
              <a:gd name="connsiteX4" fmla="*/ 10101239 w 10101239"/>
              <a:gd name="connsiteY4" fmla="*/ 6858000 h 6858000"/>
              <a:gd name="connsiteX5" fmla="*/ 7550547 w 10101239"/>
              <a:gd name="connsiteY5" fmla="*/ 6858000 h 6858000"/>
              <a:gd name="connsiteX6" fmla="*/ 2550692 w 10101239"/>
              <a:gd name="connsiteY6" fmla="*/ 6858000 h 6858000"/>
              <a:gd name="connsiteX7" fmla="*/ 0 w 1010123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1239" h="6858000">
                <a:moveTo>
                  <a:pt x="4731655" y="0"/>
                </a:moveTo>
                <a:lnTo>
                  <a:pt x="7282347" y="0"/>
                </a:lnTo>
                <a:lnTo>
                  <a:pt x="7550547" y="0"/>
                </a:lnTo>
                <a:lnTo>
                  <a:pt x="10101239" y="0"/>
                </a:lnTo>
                <a:lnTo>
                  <a:pt x="10101239" y="6858000"/>
                </a:lnTo>
                <a:lnTo>
                  <a:pt x="7550547" y="6858000"/>
                </a:lnTo>
                <a:lnTo>
                  <a:pt x="2550692" y="6858000"/>
                </a:lnTo>
                <a:lnTo>
                  <a:pt x="0" y="6858000"/>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TextBox 3">
            <a:extLst>
              <a:ext uri="{FF2B5EF4-FFF2-40B4-BE49-F238E27FC236}">
                <a16:creationId xmlns:a16="http://schemas.microsoft.com/office/drawing/2014/main" id="{948A2979-A456-4286-B8FC-8FF4C0C58EFD}"/>
              </a:ext>
            </a:extLst>
          </p:cNvPr>
          <p:cNvSpPr txBox="1"/>
          <p:nvPr/>
        </p:nvSpPr>
        <p:spPr>
          <a:xfrm>
            <a:off x="4618892" y="1804909"/>
            <a:ext cx="7573110" cy="1754326"/>
          </a:xfrm>
          <a:prstGeom prst="rect">
            <a:avLst/>
          </a:prstGeom>
          <a:noFill/>
        </p:spPr>
        <p:txBody>
          <a:bodyPr wrap="square" rtlCol="0" anchor="ctr">
            <a:spAutoFit/>
          </a:bodyPr>
          <a:lstStyle/>
          <a:p>
            <a:pPr algn="ctr">
              <a:lnSpc>
                <a:spcPct val="150000"/>
              </a:lnSpc>
            </a:pPr>
            <a:r>
              <a:rPr lang="en-US" altLang="ko-KR" sz="3600" b="1">
                <a:solidFill>
                  <a:schemeClr val="accent5">
                    <a:lumMod val="50000"/>
                  </a:schemeClr>
                </a:solidFill>
                <a:cs typeface="Arial" pitchFamily="34" charset="0"/>
              </a:rPr>
              <a:t>BÀI 8. DỰ ÁN NHỎ:</a:t>
            </a:r>
          </a:p>
          <a:p>
            <a:pPr algn="ctr">
              <a:lnSpc>
                <a:spcPct val="150000"/>
              </a:lnSpc>
            </a:pPr>
            <a:r>
              <a:rPr lang="en-US" altLang="ko-KR" sz="3600" b="1">
                <a:solidFill>
                  <a:schemeClr val="accent5">
                    <a:lumMod val="50000"/>
                  </a:schemeClr>
                </a:solidFill>
                <a:cs typeface="Arial" pitchFamily="34" charset="0"/>
              </a:rPr>
              <a:t>LỢI ÍCH CỦA SƠ ĐỒ TƯ DUY</a:t>
            </a:r>
            <a:endParaRPr lang="ko-KR" altLang="en-US" sz="3600" b="1" dirty="0">
              <a:solidFill>
                <a:schemeClr val="accent5">
                  <a:lumMod val="50000"/>
                </a:schemeClr>
              </a:solidFill>
              <a:cs typeface="Arial" pitchFamily="34" charset="0"/>
            </a:endParaRPr>
          </a:p>
        </p:txBody>
      </p:sp>
      <p:grpSp>
        <p:nvGrpSpPr>
          <p:cNvPr id="10" name="Group 9">
            <a:extLst>
              <a:ext uri="{FF2B5EF4-FFF2-40B4-BE49-F238E27FC236}">
                <a16:creationId xmlns:a16="http://schemas.microsoft.com/office/drawing/2014/main" id="{5D566018-BD17-46BB-93AC-A3BCDE0211E3}"/>
              </a:ext>
            </a:extLst>
          </p:cNvPr>
          <p:cNvGrpSpPr/>
          <p:nvPr/>
        </p:nvGrpSpPr>
        <p:grpSpPr>
          <a:xfrm>
            <a:off x="791540" y="798182"/>
            <a:ext cx="4929077" cy="5261636"/>
            <a:chOff x="1166923" y="130003"/>
            <a:chExt cx="4929077" cy="4936000"/>
          </a:xfrm>
        </p:grpSpPr>
        <p:pic>
          <p:nvPicPr>
            <p:cNvPr id="9" name="Picture 8">
              <a:extLst>
                <a:ext uri="{FF2B5EF4-FFF2-40B4-BE49-F238E27FC236}">
                  <a16:creationId xmlns:a16="http://schemas.microsoft.com/office/drawing/2014/main" id="{80C30F44-9452-488B-862F-57B49980D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3" y="130003"/>
              <a:ext cx="4929077" cy="4936000"/>
            </a:xfrm>
            <a:prstGeom prst="rect">
              <a:avLst/>
            </a:prstGeom>
          </p:spPr>
        </p:pic>
        <p:pic>
          <p:nvPicPr>
            <p:cNvPr id="7" name="Picture 6">
              <a:extLst>
                <a:ext uri="{FF2B5EF4-FFF2-40B4-BE49-F238E27FC236}">
                  <a16:creationId xmlns:a16="http://schemas.microsoft.com/office/drawing/2014/main" id="{A3578FEF-8E3C-4646-A3FD-D72DC9B52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20" y="1698108"/>
              <a:ext cx="4324350" cy="2781300"/>
            </a:xfrm>
            <a:prstGeom prst="rect">
              <a:avLst/>
            </a:prstGeom>
          </p:spPr>
        </p:pic>
      </p:grpSp>
      <p:sp>
        <p:nvSpPr>
          <p:cNvPr id="23" name="Freeform: Shape 22">
            <a:extLst>
              <a:ext uri="{FF2B5EF4-FFF2-40B4-BE49-F238E27FC236}">
                <a16:creationId xmlns:a16="http://schemas.microsoft.com/office/drawing/2014/main" id="{2368A2D4-0C68-42F1-ACF3-E521CB309004}"/>
              </a:ext>
            </a:extLst>
          </p:cNvPr>
          <p:cNvSpPr/>
          <p:nvPr/>
        </p:nvSpPr>
        <p:spPr>
          <a:xfrm rot="18326748">
            <a:off x="10178807" y="371801"/>
            <a:ext cx="2204904" cy="66626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Freeform: Shape 23">
            <a:extLst>
              <a:ext uri="{FF2B5EF4-FFF2-40B4-BE49-F238E27FC236}">
                <a16:creationId xmlns:a16="http://schemas.microsoft.com/office/drawing/2014/main" id="{0AB5C258-C06B-4B1B-937D-DA569DB7552C}"/>
              </a:ext>
            </a:extLst>
          </p:cNvPr>
          <p:cNvSpPr/>
          <p:nvPr/>
        </p:nvSpPr>
        <p:spPr>
          <a:xfrm rot="18326748" flipH="1" flipV="1">
            <a:off x="-191713" y="5819647"/>
            <a:ext cx="2204904" cy="66626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Freeform 53">
            <a:extLst>
              <a:ext uri="{FF2B5EF4-FFF2-40B4-BE49-F238E27FC236}">
                <a16:creationId xmlns:a16="http://schemas.microsoft.com/office/drawing/2014/main" id="{9D38237D-3CAC-4896-B4AE-D945151E1A36}"/>
              </a:ext>
            </a:extLst>
          </p:cNvPr>
          <p:cNvSpPr/>
          <p:nvPr/>
        </p:nvSpPr>
        <p:spPr>
          <a:xfrm rot="18900000">
            <a:off x="791169" y="605593"/>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22" name="Freeform 53">
            <a:extLst>
              <a:ext uri="{FF2B5EF4-FFF2-40B4-BE49-F238E27FC236}">
                <a16:creationId xmlns:a16="http://schemas.microsoft.com/office/drawing/2014/main" id="{9D38237D-3CAC-4896-B4AE-D945151E1A36}"/>
              </a:ext>
            </a:extLst>
          </p:cNvPr>
          <p:cNvSpPr/>
          <p:nvPr/>
        </p:nvSpPr>
        <p:spPr>
          <a:xfrm rot="18900000">
            <a:off x="3169520" y="741387"/>
            <a:ext cx="505563" cy="55311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25" name="Freeform 53">
            <a:extLst>
              <a:ext uri="{FF2B5EF4-FFF2-40B4-BE49-F238E27FC236}">
                <a16:creationId xmlns:a16="http://schemas.microsoft.com/office/drawing/2014/main" id="{9D38237D-3CAC-4896-B4AE-D945151E1A36}"/>
              </a:ext>
            </a:extLst>
          </p:cNvPr>
          <p:cNvSpPr/>
          <p:nvPr/>
        </p:nvSpPr>
        <p:spPr>
          <a:xfrm rot="18900000">
            <a:off x="1834413" y="1577525"/>
            <a:ext cx="703513" cy="64464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aphicFrame>
        <p:nvGraphicFramePr>
          <p:cNvPr id="2" name="Diagram 1"/>
          <p:cNvGraphicFramePr/>
          <p:nvPr>
            <p:extLst>
              <p:ext uri="{D42A27DB-BD31-4B8C-83A1-F6EECF244321}">
                <p14:modId xmlns:p14="http://schemas.microsoft.com/office/powerpoint/2010/main" val="943024506"/>
              </p:ext>
            </p:extLst>
          </p:nvPr>
        </p:nvGraphicFramePr>
        <p:xfrm>
          <a:off x="5751145" y="3985373"/>
          <a:ext cx="5308601" cy="2152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4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a:solidFill>
                  <a:schemeClr val="accent5">
                    <a:lumMod val="50000"/>
                  </a:schemeClr>
                </a:solidFill>
              </a:rPr>
              <a:t>1. Yêu cầu chung</a:t>
            </a:r>
            <a:endParaRPr lang="en-US" sz="3600" b="1" dirty="0">
              <a:solidFill>
                <a:schemeClr val="accent5">
                  <a:lumMod val="50000"/>
                </a:schemeClr>
              </a:solidFill>
            </a:endParaRPr>
          </a:p>
        </p:txBody>
      </p:sp>
      <p:cxnSp>
        <p:nvCxnSpPr>
          <p:cNvPr id="272" name="Straight Connector 271">
            <a:extLst>
              <a:ext uri="{FF2B5EF4-FFF2-40B4-BE49-F238E27FC236}">
                <a16:creationId xmlns:a16="http://schemas.microsoft.com/office/drawing/2014/main" id="{CCE71BE0-F7EA-4D6B-A81D-D130E2CE4E57}"/>
              </a:ext>
            </a:extLst>
          </p:cNvPr>
          <p:cNvCxnSpPr>
            <a:cxnSpLocks/>
          </p:cNvCxnSpPr>
          <p:nvPr/>
        </p:nvCxnSpPr>
        <p:spPr>
          <a:xfrm>
            <a:off x="914400" y="6307693"/>
            <a:ext cx="10383715"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9ECFCC1E-CE11-4800-9062-7EBA13FBAF47}"/>
              </a:ext>
            </a:extLst>
          </p:cNvPr>
          <p:cNvGrpSpPr/>
          <p:nvPr/>
        </p:nvGrpSpPr>
        <p:grpSpPr>
          <a:xfrm>
            <a:off x="1311918" y="6077350"/>
            <a:ext cx="432048" cy="432048"/>
            <a:chOff x="763134" y="4698935"/>
            <a:chExt cx="432048" cy="432048"/>
          </a:xfrm>
        </p:grpSpPr>
        <p:sp>
          <p:nvSpPr>
            <p:cNvPr id="274" name="Teardrop 273">
              <a:extLst>
                <a:ext uri="{FF2B5EF4-FFF2-40B4-BE49-F238E27FC236}">
                  <a16:creationId xmlns:a16="http://schemas.microsoft.com/office/drawing/2014/main" id="{95C239F2-A8C5-4B95-BB4D-C0726D811109}"/>
                </a:ext>
              </a:extLst>
            </p:cNvPr>
            <p:cNvSpPr/>
            <p:nvPr/>
          </p:nvSpPr>
          <p:spPr>
            <a:xfrm rot="18900000">
              <a:off x="763134" y="4698935"/>
              <a:ext cx="432048" cy="432048"/>
            </a:xfrm>
            <a:prstGeom prst="teardrop">
              <a:avLst>
                <a:gd name="adj" fmla="val 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76" name="Oval 275">
              <a:extLst>
                <a:ext uri="{FF2B5EF4-FFF2-40B4-BE49-F238E27FC236}">
                  <a16:creationId xmlns:a16="http://schemas.microsoft.com/office/drawing/2014/main" id="{B134F439-F791-472F-8AB3-36F20D69D0B8}"/>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77" name="Group 276">
            <a:extLst>
              <a:ext uri="{FF2B5EF4-FFF2-40B4-BE49-F238E27FC236}">
                <a16:creationId xmlns:a16="http://schemas.microsoft.com/office/drawing/2014/main" id="{FFBDCAA0-E1E3-4159-BBF3-590D74827B87}"/>
              </a:ext>
            </a:extLst>
          </p:cNvPr>
          <p:cNvGrpSpPr/>
          <p:nvPr/>
        </p:nvGrpSpPr>
        <p:grpSpPr>
          <a:xfrm>
            <a:off x="3031160" y="6077350"/>
            <a:ext cx="432048" cy="432048"/>
            <a:chOff x="763134" y="4698935"/>
            <a:chExt cx="432048" cy="432048"/>
          </a:xfrm>
        </p:grpSpPr>
        <p:sp>
          <p:nvSpPr>
            <p:cNvPr id="278" name="Teardrop 277">
              <a:extLst>
                <a:ext uri="{FF2B5EF4-FFF2-40B4-BE49-F238E27FC236}">
                  <a16:creationId xmlns:a16="http://schemas.microsoft.com/office/drawing/2014/main" id="{57C281D4-E73B-451B-8874-8AEC8910BAF1}"/>
                </a:ext>
              </a:extLst>
            </p:cNvPr>
            <p:cNvSpPr/>
            <p:nvPr/>
          </p:nvSpPr>
          <p:spPr>
            <a:xfrm rot="18900000">
              <a:off x="763134" y="4698935"/>
              <a:ext cx="432048" cy="432048"/>
            </a:xfrm>
            <a:prstGeom prst="teardrop">
              <a:avLst>
                <a:gd name="adj" fmla="val 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0" name="Oval 279">
              <a:extLst>
                <a:ext uri="{FF2B5EF4-FFF2-40B4-BE49-F238E27FC236}">
                  <a16:creationId xmlns:a16="http://schemas.microsoft.com/office/drawing/2014/main" id="{C2A8A2CA-910F-4243-A641-E34B0DF753CA}"/>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81" name="Group 280">
            <a:extLst>
              <a:ext uri="{FF2B5EF4-FFF2-40B4-BE49-F238E27FC236}">
                <a16:creationId xmlns:a16="http://schemas.microsoft.com/office/drawing/2014/main" id="{0DE0513C-E32B-4BEB-952F-772C032ED3F9}"/>
              </a:ext>
            </a:extLst>
          </p:cNvPr>
          <p:cNvGrpSpPr/>
          <p:nvPr/>
        </p:nvGrpSpPr>
        <p:grpSpPr>
          <a:xfrm>
            <a:off x="4750402" y="6077350"/>
            <a:ext cx="432048" cy="432048"/>
            <a:chOff x="763134" y="4698935"/>
            <a:chExt cx="432048" cy="432048"/>
          </a:xfrm>
        </p:grpSpPr>
        <p:sp>
          <p:nvSpPr>
            <p:cNvPr id="282" name="Teardrop 281">
              <a:extLst>
                <a:ext uri="{FF2B5EF4-FFF2-40B4-BE49-F238E27FC236}">
                  <a16:creationId xmlns:a16="http://schemas.microsoft.com/office/drawing/2014/main" id="{54AEEE33-1B8A-4824-8AD7-E9C2B79B0202}"/>
                </a:ext>
              </a:extLst>
            </p:cNvPr>
            <p:cNvSpPr/>
            <p:nvPr/>
          </p:nvSpPr>
          <p:spPr>
            <a:xfrm rot="18900000">
              <a:off x="763134" y="4698935"/>
              <a:ext cx="432048" cy="432048"/>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4" name="Oval 283">
              <a:extLst>
                <a:ext uri="{FF2B5EF4-FFF2-40B4-BE49-F238E27FC236}">
                  <a16:creationId xmlns:a16="http://schemas.microsoft.com/office/drawing/2014/main" id="{EB9B89B5-9302-4BD2-A4A0-53F562065F60}"/>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85" name="Group 284">
            <a:extLst>
              <a:ext uri="{FF2B5EF4-FFF2-40B4-BE49-F238E27FC236}">
                <a16:creationId xmlns:a16="http://schemas.microsoft.com/office/drawing/2014/main" id="{B40939DD-DFE2-4FA3-8FA4-53293CE09F14}"/>
              </a:ext>
            </a:extLst>
          </p:cNvPr>
          <p:cNvGrpSpPr/>
          <p:nvPr/>
        </p:nvGrpSpPr>
        <p:grpSpPr>
          <a:xfrm>
            <a:off x="6469644" y="6077350"/>
            <a:ext cx="432048" cy="432048"/>
            <a:chOff x="763134" y="4698935"/>
            <a:chExt cx="432048" cy="432048"/>
          </a:xfrm>
        </p:grpSpPr>
        <p:sp>
          <p:nvSpPr>
            <p:cNvPr id="286" name="Teardrop 285">
              <a:extLst>
                <a:ext uri="{FF2B5EF4-FFF2-40B4-BE49-F238E27FC236}">
                  <a16:creationId xmlns:a16="http://schemas.microsoft.com/office/drawing/2014/main" id="{1A6FD318-0069-445F-A977-0A0381FC704C}"/>
                </a:ext>
              </a:extLst>
            </p:cNvPr>
            <p:cNvSpPr/>
            <p:nvPr/>
          </p:nvSpPr>
          <p:spPr>
            <a:xfrm rot="18900000">
              <a:off x="763134" y="4698935"/>
              <a:ext cx="432048" cy="432048"/>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8" name="Oval 287">
              <a:extLst>
                <a:ext uri="{FF2B5EF4-FFF2-40B4-BE49-F238E27FC236}">
                  <a16:creationId xmlns:a16="http://schemas.microsoft.com/office/drawing/2014/main" id="{0AD2844D-35E2-4A5F-AAF6-F69872ADE0ED}"/>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89" name="Group 288">
            <a:extLst>
              <a:ext uri="{FF2B5EF4-FFF2-40B4-BE49-F238E27FC236}">
                <a16:creationId xmlns:a16="http://schemas.microsoft.com/office/drawing/2014/main" id="{6236E95D-62B5-4AB7-9455-B8FFEA54A85B}"/>
              </a:ext>
            </a:extLst>
          </p:cNvPr>
          <p:cNvGrpSpPr/>
          <p:nvPr/>
        </p:nvGrpSpPr>
        <p:grpSpPr>
          <a:xfrm>
            <a:off x="8188886" y="6077350"/>
            <a:ext cx="432048" cy="432048"/>
            <a:chOff x="763134" y="4698935"/>
            <a:chExt cx="432048" cy="432048"/>
          </a:xfrm>
        </p:grpSpPr>
        <p:sp>
          <p:nvSpPr>
            <p:cNvPr id="290" name="Teardrop 289">
              <a:extLst>
                <a:ext uri="{FF2B5EF4-FFF2-40B4-BE49-F238E27FC236}">
                  <a16:creationId xmlns:a16="http://schemas.microsoft.com/office/drawing/2014/main" id="{97D53FD8-66C2-40A2-A4D2-EAD37E822106}"/>
                </a:ext>
              </a:extLst>
            </p:cNvPr>
            <p:cNvSpPr/>
            <p:nvPr/>
          </p:nvSpPr>
          <p:spPr>
            <a:xfrm rot="18900000">
              <a:off x="763134" y="4698935"/>
              <a:ext cx="432048" cy="432048"/>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92" name="Oval 291">
              <a:extLst>
                <a:ext uri="{FF2B5EF4-FFF2-40B4-BE49-F238E27FC236}">
                  <a16:creationId xmlns:a16="http://schemas.microsoft.com/office/drawing/2014/main" id="{79F4DA02-B946-493F-A11C-812BFA85809C}"/>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93" name="Group 292">
            <a:extLst>
              <a:ext uri="{FF2B5EF4-FFF2-40B4-BE49-F238E27FC236}">
                <a16:creationId xmlns:a16="http://schemas.microsoft.com/office/drawing/2014/main" id="{07250F84-F420-471A-B035-3A8CA9924641}"/>
              </a:ext>
            </a:extLst>
          </p:cNvPr>
          <p:cNvGrpSpPr/>
          <p:nvPr/>
        </p:nvGrpSpPr>
        <p:grpSpPr>
          <a:xfrm>
            <a:off x="9908130" y="6077350"/>
            <a:ext cx="432048" cy="432048"/>
            <a:chOff x="763134" y="4698935"/>
            <a:chExt cx="432048" cy="432048"/>
          </a:xfrm>
        </p:grpSpPr>
        <p:sp>
          <p:nvSpPr>
            <p:cNvPr id="294" name="Teardrop 293">
              <a:extLst>
                <a:ext uri="{FF2B5EF4-FFF2-40B4-BE49-F238E27FC236}">
                  <a16:creationId xmlns:a16="http://schemas.microsoft.com/office/drawing/2014/main" id="{ECFB084E-1676-4AFE-A9C3-68A468D155C9}"/>
                </a:ext>
              </a:extLst>
            </p:cNvPr>
            <p:cNvSpPr/>
            <p:nvPr/>
          </p:nvSpPr>
          <p:spPr>
            <a:xfrm rot="18900000">
              <a:off x="763134" y="4698935"/>
              <a:ext cx="432048" cy="432048"/>
            </a:xfrm>
            <a:prstGeom prst="teardrop">
              <a:avLst>
                <a:gd name="adj" fmla="val 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96" name="Oval 295">
              <a:extLst>
                <a:ext uri="{FF2B5EF4-FFF2-40B4-BE49-F238E27FC236}">
                  <a16:creationId xmlns:a16="http://schemas.microsoft.com/office/drawing/2014/main" id="{C8308B0F-B988-4155-99AB-C08040F09B38}"/>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Cloud Callout 2"/>
          <p:cNvSpPr/>
          <p:nvPr/>
        </p:nvSpPr>
        <p:spPr>
          <a:xfrm>
            <a:off x="359729" y="1207477"/>
            <a:ext cx="3907471" cy="20867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t>Em hiểu thế nào là dự án học tập?</a:t>
            </a:r>
          </a:p>
        </p:txBody>
      </p:sp>
      <p:sp>
        <p:nvSpPr>
          <p:cNvPr id="4" name="Rectangle 3"/>
          <p:cNvSpPr/>
          <p:nvPr/>
        </p:nvSpPr>
        <p:spPr>
          <a:xfrm>
            <a:off x="576932" y="1021305"/>
            <a:ext cx="11030499" cy="1938992"/>
          </a:xfrm>
          <a:prstGeom prst="rect">
            <a:avLst/>
          </a:prstGeom>
        </p:spPr>
        <p:txBody>
          <a:bodyPr wrap="square">
            <a:spAutoFit/>
          </a:bodyPr>
          <a:lstStyle/>
          <a:p>
            <a:pPr>
              <a:lnSpc>
                <a:spcPct val="150000"/>
              </a:lnSpc>
            </a:pPr>
            <a:r>
              <a:rPr lang="en-US" sz="2000" b="1">
                <a:solidFill>
                  <a:schemeClr val="accent5">
                    <a:lumMod val="50000"/>
                  </a:schemeClr>
                </a:solidFill>
              </a:rPr>
              <a:t>Dự án học tập </a:t>
            </a:r>
            <a:r>
              <a:rPr lang="en-US" sz="2000">
                <a:solidFill>
                  <a:schemeClr val="accent5">
                    <a:lumMod val="50000"/>
                  </a:schemeClr>
                </a:solidFill>
              </a:rPr>
              <a:t>là mô hình học tập lấy học sinh làm trọng tâm. Mô hình này </a:t>
            </a:r>
            <a:r>
              <a:rPr lang="vi-VN" sz="2000">
                <a:solidFill>
                  <a:schemeClr val="accent5">
                    <a:lumMod val="50000"/>
                  </a:schemeClr>
                </a:solidFill>
              </a:rPr>
              <a:t>giúp phát triển kiến thức và các kỹ năng liên quan thông qua những nhiệm vụ mang tính mở, khuyến khích học sinh tìm tòi, hiện thực hoá những kiến thức đã học trong quá trình thực hiện và tạo ra những sản phẩm của chính mình.</a:t>
            </a:r>
            <a:endParaRPr lang="en-US" sz="2000">
              <a:solidFill>
                <a:schemeClr val="accent5">
                  <a:lumMod val="50000"/>
                </a:schemeClr>
              </a:solidFill>
            </a:endParaRPr>
          </a:p>
        </p:txBody>
      </p:sp>
      <p:sp>
        <p:nvSpPr>
          <p:cNvPr id="5" name="Cloud Callout 4"/>
          <p:cNvSpPr/>
          <p:nvPr/>
        </p:nvSpPr>
        <p:spPr>
          <a:xfrm>
            <a:off x="359729" y="3171313"/>
            <a:ext cx="4301192" cy="24205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Vậy để thực hiện dự án học tập cần trải qua những bước nào?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42" y="2907762"/>
            <a:ext cx="10412873" cy="3931412"/>
          </a:xfrm>
          <a:prstGeom prst="rect">
            <a:avLst/>
          </a:prstGeom>
        </p:spPr>
      </p:pic>
    </p:spTree>
    <p:extLst>
      <p:ext uri="{BB962C8B-B14F-4D97-AF65-F5344CB8AC3E}">
        <p14:creationId xmlns:p14="http://schemas.microsoft.com/office/powerpoint/2010/main" val="3385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3" grpId="1" animBg="1"/>
      <p:bldP spid="4" grpId="0"/>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sz="3600" b="1">
                <a:solidFill>
                  <a:schemeClr val="accent5">
                    <a:lumMod val="50000"/>
                  </a:schemeClr>
                </a:solidFill>
              </a:rPr>
              <a:t>2. Gợi ý dự án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48" y="2289298"/>
            <a:ext cx="9197852" cy="257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8519" y="1078521"/>
            <a:ext cx="11218136" cy="461665"/>
          </a:xfrm>
          <a:prstGeom prst="rect">
            <a:avLst/>
          </a:prstGeom>
          <a:noFill/>
        </p:spPr>
        <p:txBody>
          <a:bodyPr wrap="none" rtlCol="0">
            <a:spAutoFit/>
          </a:bodyPr>
          <a:lstStyle/>
          <a:p>
            <a:r>
              <a:rPr lang="en-US" sz="2400">
                <a:solidFill>
                  <a:srgbClr val="002060"/>
                </a:solidFill>
              </a:rPr>
              <a:t>Ví dụ về cách triển khai một dự án sử dụng sơ đồ tư duy để tổng kết một vấn đề:</a:t>
            </a:r>
          </a:p>
        </p:txBody>
      </p:sp>
      <p:sp>
        <p:nvSpPr>
          <p:cNvPr id="30" name="TextBox 29"/>
          <p:cNvSpPr txBox="1"/>
          <p:nvPr/>
        </p:nvSpPr>
        <p:spPr>
          <a:xfrm>
            <a:off x="638519" y="1680028"/>
            <a:ext cx="5506636" cy="461665"/>
          </a:xfrm>
          <a:prstGeom prst="rect">
            <a:avLst/>
          </a:prstGeom>
          <a:noFill/>
        </p:spPr>
        <p:txBody>
          <a:bodyPr wrap="none" rtlCol="0">
            <a:spAutoFit/>
          </a:bodyPr>
          <a:lstStyle/>
          <a:p>
            <a:r>
              <a:rPr lang="en-US" sz="2400" b="1"/>
              <a:t>Bước 1</a:t>
            </a:r>
            <a:r>
              <a:rPr lang="en-US" sz="2400"/>
              <a:t>. Lựa chọn đề tài và chia nhóm</a:t>
            </a:r>
          </a:p>
        </p:txBody>
      </p:sp>
      <p:pic>
        <p:nvPicPr>
          <p:cNvPr id="1024" name="Picture 10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19" y="2289298"/>
            <a:ext cx="10168344" cy="3743292"/>
          </a:xfrm>
          <a:prstGeom prst="rect">
            <a:avLst/>
          </a:prstGeom>
        </p:spPr>
      </p:pic>
    </p:spTree>
    <p:extLst>
      <p:ext uri="{BB962C8B-B14F-4D97-AF65-F5344CB8AC3E}">
        <p14:creationId xmlns:p14="http://schemas.microsoft.com/office/powerpoint/2010/main" val="16994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nodeType="with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barn(inVertical)">
                                      <p:cBhvr>
                                        <p:cTn id="20"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283458" y="93325"/>
            <a:ext cx="11573197" cy="724247"/>
          </a:xfrm>
        </p:spPr>
        <p:txBody>
          <a:bodyPr/>
          <a:lstStyle/>
          <a:p>
            <a:r>
              <a:rPr lang="en-US" sz="3600" b="1">
                <a:solidFill>
                  <a:schemeClr val="accent5">
                    <a:lumMod val="50000"/>
                  </a:schemeClr>
                </a:solidFill>
              </a:rPr>
              <a:t>2. Gợi ý dự án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48" y="2289298"/>
            <a:ext cx="9197852" cy="257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8519" y="761998"/>
            <a:ext cx="11218136" cy="461665"/>
          </a:xfrm>
          <a:prstGeom prst="rect">
            <a:avLst/>
          </a:prstGeom>
          <a:noFill/>
        </p:spPr>
        <p:txBody>
          <a:bodyPr wrap="none" rtlCol="0">
            <a:spAutoFit/>
          </a:bodyPr>
          <a:lstStyle/>
          <a:p>
            <a:r>
              <a:rPr lang="en-US" sz="2400">
                <a:solidFill>
                  <a:srgbClr val="002060"/>
                </a:solidFill>
              </a:rPr>
              <a:t>Ví dụ về cách triển khai một dự án sử dụng sơ đồ tư duy để tổng kết một vấn đề:</a:t>
            </a:r>
          </a:p>
        </p:txBody>
      </p:sp>
      <p:sp>
        <p:nvSpPr>
          <p:cNvPr id="30" name="TextBox 29"/>
          <p:cNvSpPr txBox="1"/>
          <p:nvPr/>
        </p:nvSpPr>
        <p:spPr>
          <a:xfrm>
            <a:off x="638518" y="1479059"/>
            <a:ext cx="3297698" cy="461665"/>
          </a:xfrm>
          <a:prstGeom prst="rect">
            <a:avLst/>
          </a:prstGeom>
          <a:noFill/>
        </p:spPr>
        <p:txBody>
          <a:bodyPr wrap="none" rtlCol="0">
            <a:spAutoFit/>
          </a:bodyPr>
          <a:lstStyle/>
          <a:p>
            <a:r>
              <a:rPr lang="en-US" sz="2400" b="1"/>
              <a:t>Bước 2</a:t>
            </a:r>
            <a:r>
              <a:rPr lang="en-US" sz="2400"/>
              <a:t>. Lập kế hoạch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9" y="1339220"/>
            <a:ext cx="8253045" cy="52826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594" y="2040370"/>
            <a:ext cx="9591160" cy="45850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19" y="2289298"/>
            <a:ext cx="11053684" cy="1748223"/>
          </a:xfrm>
          <a:prstGeom prst="rect">
            <a:avLst/>
          </a:prstGeom>
        </p:spPr>
      </p:pic>
      <p:sp>
        <p:nvSpPr>
          <p:cNvPr id="10" name="TextBox 9"/>
          <p:cNvSpPr txBox="1"/>
          <p:nvPr/>
        </p:nvSpPr>
        <p:spPr>
          <a:xfrm>
            <a:off x="616440" y="2291249"/>
            <a:ext cx="3721724" cy="461665"/>
          </a:xfrm>
          <a:prstGeom prst="rect">
            <a:avLst/>
          </a:prstGeom>
          <a:noFill/>
        </p:spPr>
        <p:txBody>
          <a:bodyPr wrap="none" rtlCol="0">
            <a:spAutoFit/>
          </a:bodyPr>
          <a:lstStyle/>
          <a:p>
            <a:r>
              <a:rPr lang="en-US" sz="2400" b="1"/>
              <a:t>Bước 3</a:t>
            </a:r>
            <a:r>
              <a:rPr lang="en-US" sz="2400"/>
              <a:t>. Thực hiện dự án</a:t>
            </a:r>
          </a:p>
        </p:txBody>
      </p:sp>
      <p:sp>
        <p:nvSpPr>
          <p:cNvPr id="11" name="TextBox 10"/>
          <p:cNvSpPr txBox="1"/>
          <p:nvPr/>
        </p:nvSpPr>
        <p:spPr>
          <a:xfrm>
            <a:off x="616440" y="2837192"/>
            <a:ext cx="10592964" cy="1200329"/>
          </a:xfrm>
          <a:prstGeom prst="rect">
            <a:avLst/>
          </a:prstGeom>
          <a:noFill/>
        </p:spPr>
        <p:txBody>
          <a:bodyPr wrap="none" rtlCol="0">
            <a:spAutoFit/>
          </a:bodyPr>
          <a:lstStyle/>
          <a:p>
            <a:pPr>
              <a:lnSpc>
                <a:spcPct val="150000"/>
              </a:lnSpc>
            </a:pPr>
            <a:r>
              <a:rPr lang="en-US" sz="2400"/>
              <a:t>Theo bảng phân công, các nhóm và các thành viên trong nhóm thực hiện kế</a:t>
            </a:r>
          </a:p>
          <a:p>
            <a:pPr>
              <a:lnSpc>
                <a:spcPct val="150000"/>
              </a:lnSpc>
            </a:pPr>
            <a:r>
              <a:rPr lang="en-US" sz="2400"/>
              <a:t>hoạch đã chuẩn bị ở bước 2.</a:t>
            </a:r>
          </a:p>
        </p:txBody>
      </p:sp>
      <p:sp>
        <p:nvSpPr>
          <p:cNvPr id="12" name="TextBox 11"/>
          <p:cNvSpPr txBox="1"/>
          <p:nvPr/>
        </p:nvSpPr>
        <p:spPr>
          <a:xfrm>
            <a:off x="638518" y="4314709"/>
            <a:ext cx="3672800" cy="461665"/>
          </a:xfrm>
          <a:prstGeom prst="rect">
            <a:avLst/>
          </a:prstGeom>
          <a:noFill/>
        </p:spPr>
        <p:txBody>
          <a:bodyPr wrap="none" rtlCol="0">
            <a:spAutoFit/>
          </a:bodyPr>
          <a:lstStyle/>
          <a:p>
            <a:r>
              <a:rPr lang="en-US" sz="2400" b="1"/>
              <a:t>Bước 4</a:t>
            </a:r>
            <a:r>
              <a:rPr lang="en-US" sz="2400"/>
              <a:t>. Báo cáo kết quả</a:t>
            </a:r>
          </a:p>
        </p:txBody>
      </p:sp>
    </p:spTree>
    <p:extLst>
      <p:ext uri="{BB962C8B-B14F-4D97-AF65-F5344CB8AC3E}">
        <p14:creationId xmlns:p14="http://schemas.microsoft.com/office/powerpoint/2010/main" val="8291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sz="3600" b="1">
                <a:solidFill>
                  <a:schemeClr val="accent5">
                    <a:lumMod val="50000"/>
                  </a:schemeClr>
                </a:solidFill>
              </a:rPr>
              <a:t>2. Gợi ý dự án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48" y="2289298"/>
            <a:ext cx="9197852" cy="257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0342" y="1117390"/>
            <a:ext cx="4213013" cy="523220"/>
          </a:xfrm>
          <a:prstGeom prst="rect">
            <a:avLst/>
          </a:prstGeom>
          <a:noFill/>
        </p:spPr>
        <p:txBody>
          <a:bodyPr wrap="none" rtlCol="0">
            <a:spAutoFit/>
          </a:bodyPr>
          <a:lstStyle/>
          <a:p>
            <a:r>
              <a:rPr lang="en-US" sz="2800" b="1" i="1">
                <a:solidFill>
                  <a:srgbClr val="002060"/>
                </a:solidFill>
              </a:rPr>
              <a:t>Chia lớp thành 3 nhóm:</a:t>
            </a:r>
          </a:p>
        </p:txBody>
      </p:sp>
      <p:sp>
        <p:nvSpPr>
          <p:cNvPr id="2" name="Rounded Rectangle 1"/>
          <p:cNvSpPr/>
          <p:nvPr/>
        </p:nvSpPr>
        <p:spPr>
          <a:xfrm>
            <a:off x="738553" y="1984498"/>
            <a:ext cx="3083169" cy="668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Nhóm 1</a:t>
            </a:r>
          </a:p>
        </p:txBody>
      </p:sp>
      <p:sp>
        <p:nvSpPr>
          <p:cNvPr id="8" name="Rounded Rectangle 7"/>
          <p:cNvSpPr/>
          <p:nvPr/>
        </p:nvSpPr>
        <p:spPr>
          <a:xfrm>
            <a:off x="4489938" y="1984498"/>
            <a:ext cx="3083169" cy="668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Nhóm 2</a:t>
            </a:r>
          </a:p>
        </p:txBody>
      </p:sp>
      <p:sp>
        <p:nvSpPr>
          <p:cNvPr id="9" name="Rounded Rectangle 8"/>
          <p:cNvSpPr/>
          <p:nvPr/>
        </p:nvSpPr>
        <p:spPr>
          <a:xfrm>
            <a:off x="8346830" y="1955190"/>
            <a:ext cx="3083169" cy="668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Nhóm 3</a:t>
            </a:r>
          </a:p>
        </p:txBody>
      </p:sp>
      <p:sp>
        <p:nvSpPr>
          <p:cNvPr id="10" name="TextBox 9"/>
          <p:cNvSpPr txBox="1"/>
          <p:nvPr/>
        </p:nvSpPr>
        <p:spPr>
          <a:xfrm>
            <a:off x="574106" y="2813749"/>
            <a:ext cx="5194051" cy="523220"/>
          </a:xfrm>
          <a:prstGeom prst="rect">
            <a:avLst/>
          </a:prstGeom>
          <a:noFill/>
        </p:spPr>
        <p:txBody>
          <a:bodyPr wrap="none" rtlCol="0">
            <a:spAutoFit/>
          </a:bodyPr>
          <a:lstStyle/>
          <a:p>
            <a:r>
              <a:rPr lang="en-US" sz="2800" b="1" i="1">
                <a:solidFill>
                  <a:srgbClr val="002060"/>
                </a:solidFill>
              </a:rPr>
              <a:t>Lựa chọn dự án từ các gợi ý:</a:t>
            </a:r>
          </a:p>
        </p:txBody>
      </p:sp>
      <p:sp>
        <p:nvSpPr>
          <p:cNvPr id="4" name="Rectangle 3"/>
          <p:cNvSpPr/>
          <p:nvPr/>
        </p:nvSpPr>
        <p:spPr>
          <a:xfrm>
            <a:off x="574106" y="3325752"/>
            <a:ext cx="9805194" cy="3046988"/>
          </a:xfrm>
          <a:prstGeom prst="rect">
            <a:avLst/>
          </a:prstGeom>
        </p:spPr>
        <p:txBody>
          <a:bodyPr wrap="square">
            <a:spAutoFit/>
          </a:bodyPr>
          <a:lstStyle/>
          <a:p>
            <a:pPr>
              <a:lnSpc>
                <a:spcPct val="200000"/>
              </a:lnSpc>
            </a:pPr>
            <a:r>
              <a:rPr lang="nl-NL" sz="2400" i="1">
                <a:solidFill>
                  <a:srgbClr val="002060"/>
                </a:solidFill>
              </a:rPr>
              <a:t>1. Dùng sơ đồ tư duy để tổng kết một vấn đề</a:t>
            </a:r>
          </a:p>
          <a:p>
            <a:pPr>
              <a:lnSpc>
                <a:spcPct val="200000"/>
              </a:lnSpc>
            </a:pPr>
            <a:r>
              <a:rPr lang="nl-NL" sz="2400" i="1">
                <a:solidFill>
                  <a:srgbClr val="002060"/>
                </a:solidFill>
              </a:rPr>
              <a:t>2. Dùng sơ đồ tư duy để thể hiện một kế hoạch hành động</a:t>
            </a:r>
            <a:endParaRPr lang="en-US" sz="2400" i="1">
              <a:solidFill>
                <a:srgbClr val="002060"/>
              </a:solidFill>
            </a:endParaRPr>
          </a:p>
          <a:p>
            <a:pPr>
              <a:lnSpc>
                <a:spcPct val="200000"/>
              </a:lnSpc>
            </a:pPr>
            <a:r>
              <a:rPr lang="nl-NL" sz="2400" i="1">
                <a:solidFill>
                  <a:srgbClr val="002060"/>
                </a:solidFill>
              </a:rPr>
              <a:t>3. Dùng sơ đồ tư duy ghi chép ý chính của một buổi họp.</a:t>
            </a:r>
            <a:endParaRPr lang="en-US" sz="2400" i="1">
              <a:solidFill>
                <a:srgbClr val="002060"/>
              </a:solidFill>
            </a:endParaRPr>
          </a:p>
          <a:p>
            <a:pPr>
              <a:lnSpc>
                <a:spcPct val="200000"/>
              </a:lnSpc>
            </a:pPr>
            <a:r>
              <a:rPr lang="nl-NL" sz="2400" i="1">
                <a:solidFill>
                  <a:srgbClr val="002060"/>
                </a:solidFill>
              </a:rPr>
              <a:t>4. Dùng sơ đồ tư duy trình bày ý tưởng tổ chức một hoạt động của Đội.</a:t>
            </a:r>
            <a:endParaRPr lang="en-US" sz="2400" i="1">
              <a:solidFill>
                <a:srgbClr val="002060"/>
              </a:solidFill>
            </a:endParaRPr>
          </a:p>
        </p:txBody>
      </p:sp>
    </p:spTree>
    <p:extLst>
      <p:ext uri="{BB962C8B-B14F-4D97-AF65-F5344CB8AC3E}">
        <p14:creationId xmlns:p14="http://schemas.microsoft.com/office/powerpoint/2010/main" val="8291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animBg="1"/>
      <p:bldP spid="1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5754" y="1054617"/>
            <a:ext cx="11271094" cy="724247"/>
          </a:xfrm>
        </p:spPr>
        <p:txBody>
          <a:bodyPr>
            <a:noAutofit/>
          </a:bodyPr>
          <a:lstStyle/>
          <a:p>
            <a:pPr algn="l"/>
            <a:r>
              <a:rPr lang="en-US" sz="3200" b="1" u="sng">
                <a:solidFill>
                  <a:srgbClr val="002060"/>
                </a:solidFill>
              </a:rPr>
              <a:t>Yêu cầu: </a:t>
            </a:r>
          </a:p>
          <a:p>
            <a:pPr algn="l">
              <a:lnSpc>
                <a:spcPct val="150000"/>
              </a:lnSpc>
            </a:pPr>
            <a:r>
              <a:rPr lang="en-US" sz="2400">
                <a:solidFill>
                  <a:srgbClr val="002060"/>
                </a:solidFill>
              </a:rPr>
              <a:t>Từ các gợi ý dự án đã chọn, các nhóm chọn 1 chủ đề cụ thể để tạo </a:t>
            </a:r>
          </a:p>
          <a:p>
            <a:pPr algn="l">
              <a:lnSpc>
                <a:spcPct val="150000"/>
              </a:lnSpc>
            </a:pPr>
            <a:r>
              <a:rPr lang="en-US" sz="2400">
                <a:solidFill>
                  <a:srgbClr val="002060"/>
                </a:solidFill>
              </a:rPr>
              <a:t>sơ đồ tư duy thể hiện các ý của chủ đề đó.</a:t>
            </a:r>
            <a:endParaRPr lang="en-US" sz="2400" dirty="0">
              <a:solidFill>
                <a:srgbClr val="002060"/>
              </a:solidFill>
            </a:endParaRPr>
          </a:p>
        </p:txBody>
      </p:sp>
      <p:sp>
        <p:nvSpPr>
          <p:cNvPr id="62" name="Trapezoid 10">
            <a:extLst>
              <a:ext uri="{FF2B5EF4-FFF2-40B4-BE49-F238E27FC236}">
                <a16:creationId xmlns:a16="http://schemas.microsoft.com/office/drawing/2014/main" id="{D219B42F-CD56-4762-B685-FCD9813DE5C0}"/>
              </a:ext>
            </a:extLst>
          </p:cNvPr>
          <p:cNvSpPr>
            <a:spLocks noChangeAspect="1"/>
          </p:cNvSpPr>
          <p:nvPr/>
        </p:nvSpPr>
        <p:spPr>
          <a:xfrm>
            <a:off x="1674847" y="4707218"/>
            <a:ext cx="257109"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Oval 7">
            <a:extLst>
              <a:ext uri="{FF2B5EF4-FFF2-40B4-BE49-F238E27FC236}">
                <a16:creationId xmlns:a16="http://schemas.microsoft.com/office/drawing/2014/main" id="{49886DDE-D87A-470B-866A-541AA3045F31}"/>
              </a:ext>
            </a:extLst>
          </p:cNvPr>
          <p:cNvSpPr/>
          <p:nvPr/>
        </p:nvSpPr>
        <p:spPr>
          <a:xfrm>
            <a:off x="10303284" y="4644692"/>
            <a:ext cx="228752" cy="300480"/>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3" name="Rounded Rectangle 1">
            <a:extLst>
              <a:ext uri="{FF2B5EF4-FFF2-40B4-BE49-F238E27FC236}">
                <a16:creationId xmlns:a16="http://schemas.microsoft.com/office/drawing/2014/main" id="{0FBD37AE-E66E-4B39-89C2-4C9697EAC0E2}"/>
              </a:ext>
            </a:extLst>
          </p:cNvPr>
          <p:cNvSpPr>
            <a:spLocks noChangeAspect="1"/>
          </p:cNvSpPr>
          <p:nvPr/>
        </p:nvSpPr>
        <p:spPr>
          <a:xfrm>
            <a:off x="7448051" y="4704787"/>
            <a:ext cx="239509" cy="240389"/>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74" name="Picture 2" descr="Kết quả hình ảnh cho học nhóm png">
            <a:extLst>
              <a:ext uri="{FF2B5EF4-FFF2-40B4-BE49-F238E27FC236}">
                <a16:creationId xmlns:a16="http://schemas.microsoft.com/office/drawing/2014/main" id="{26032403-52C7-4547-B2C6-D985DFDD4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646"/>
            <a:ext cx="12192000" cy="45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4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18661706-0B85-4760-99F9-444D20A22D44}"/>
              </a:ext>
            </a:extLst>
          </p:cNvPr>
          <p:cNvSpPr/>
          <p:nvPr/>
        </p:nvSpPr>
        <p:spPr>
          <a:xfrm>
            <a:off x="9626908" y="827115"/>
            <a:ext cx="2565093" cy="962387"/>
          </a:xfrm>
          <a:custGeom>
            <a:avLst/>
            <a:gdLst>
              <a:gd name="connsiteX0" fmla="*/ 160401 w 5130185"/>
              <a:gd name="connsiteY0" fmla="*/ 0 h 962387"/>
              <a:gd name="connsiteX1" fmla="*/ 5130185 w 5130185"/>
              <a:gd name="connsiteY1" fmla="*/ 0 h 962387"/>
              <a:gd name="connsiteX2" fmla="*/ 5130185 w 5130185"/>
              <a:gd name="connsiteY2" fmla="*/ 962387 h 962387"/>
              <a:gd name="connsiteX3" fmla="*/ 160401 w 5130185"/>
              <a:gd name="connsiteY3" fmla="*/ 962387 h 962387"/>
              <a:gd name="connsiteX4" fmla="*/ 0 w 5130185"/>
              <a:gd name="connsiteY4" fmla="*/ 801986 h 962387"/>
              <a:gd name="connsiteX5" fmla="*/ 0 w 5130185"/>
              <a:gd name="connsiteY5" fmla="*/ 160401 h 962387"/>
              <a:gd name="connsiteX6" fmla="*/ 160401 w 5130185"/>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185" h="962387">
                <a:moveTo>
                  <a:pt x="160401" y="0"/>
                </a:moveTo>
                <a:lnTo>
                  <a:pt x="5130185" y="0"/>
                </a:lnTo>
                <a:lnTo>
                  <a:pt x="5130185" y="962387"/>
                </a:lnTo>
                <a:lnTo>
                  <a:pt x="160401" y="962387"/>
                </a:lnTo>
                <a:cubicBezTo>
                  <a:pt x="71814" y="962387"/>
                  <a:pt x="0" y="890573"/>
                  <a:pt x="0" y="801986"/>
                </a:cubicBezTo>
                <a:lnTo>
                  <a:pt x="0" y="160401"/>
                </a:lnTo>
                <a:cubicBezTo>
                  <a:pt x="0" y="71814"/>
                  <a:pt x="71814" y="0"/>
                  <a:pt x="1604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65" name="Freeform: Shape 64">
            <a:extLst>
              <a:ext uri="{FF2B5EF4-FFF2-40B4-BE49-F238E27FC236}">
                <a16:creationId xmlns:a16="http://schemas.microsoft.com/office/drawing/2014/main" id="{3CE1D73A-847B-4B73-9C6B-356363404E01}"/>
              </a:ext>
            </a:extLst>
          </p:cNvPr>
          <p:cNvSpPr/>
          <p:nvPr/>
        </p:nvSpPr>
        <p:spPr>
          <a:xfrm>
            <a:off x="9483968" y="5019410"/>
            <a:ext cx="2708031" cy="962387"/>
          </a:xfrm>
          <a:custGeom>
            <a:avLst/>
            <a:gdLst>
              <a:gd name="connsiteX0" fmla="*/ 160401 w 4176854"/>
              <a:gd name="connsiteY0" fmla="*/ 0 h 962387"/>
              <a:gd name="connsiteX1" fmla="*/ 4176854 w 4176854"/>
              <a:gd name="connsiteY1" fmla="*/ 0 h 962387"/>
              <a:gd name="connsiteX2" fmla="*/ 4176854 w 4176854"/>
              <a:gd name="connsiteY2" fmla="*/ 962387 h 962387"/>
              <a:gd name="connsiteX3" fmla="*/ 160401 w 4176854"/>
              <a:gd name="connsiteY3" fmla="*/ 962387 h 962387"/>
              <a:gd name="connsiteX4" fmla="*/ 0 w 4176854"/>
              <a:gd name="connsiteY4" fmla="*/ 801986 h 962387"/>
              <a:gd name="connsiteX5" fmla="*/ 0 w 4176854"/>
              <a:gd name="connsiteY5" fmla="*/ 160401 h 962387"/>
              <a:gd name="connsiteX6" fmla="*/ 160401 w 4176854"/>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854" h="962387">
                <a:moveTo>
                  <a:pt x="160401" y="0"/>
                </a:moveTo>
                <a:lnTo>
                  <a:pt x="4176854" y="0"/>
                </a:lnTo>
                <a:lnTo>
                  <a:pt x="4176854" y="962387"/>
                </a:lnTo>
                <a:lnTo>
                  <a:pt x="160401" y="962387"/>
                </a:lnTo>
                <a:cubicBezTo>
                  <a:pt x="71814" y="962387"/>
                  <a:pt x="0" y="890573"/>
                  <a:pt x="0" y="801986"/>
                </a:cubicBezTo>
                <a:lnTo>
                  <a:pt x="0" y="160401"/>
                </a:lnTo>
                <a:cubicBezTo>
                  <a:pt x="0" y="71814"/>
                  <a:pt x="71814" y="0"/>
                  <a:pt x="1604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41" name="Group 40">
            <a:extLst>
              <a:ext uri="{FF2B5EF4-FFF2-40B4-BE49-F238E27FC236}">
                <a16:creationId xmlns:a16="http://schemas.microsoft.com/office/drawing/2014/main" id="{8F07845C-90FE-44A9-9408-5B39556124DA}"/>
              </a:ext>
            </a:extLst>
          </p:cNvPr>
          <p:cNvGrpSpPr/>
          <p:nvPr/>
        </p:nvGrpSpPr>
        <p:grpSpPr>
          <a:xfrm>
            <a:off x="8083261" y="827115"/>
            <a:ext cx="1497698" cy="904051"/>
            <a:chOff x="5648600" y="1612040"/>
            <a:chExt cx="1497698" cy="904051"/>
          </a:xfrm>
        </p:grpSpPr>
        <p:sp>
          <p:nvSpPr>
            <p:cNvPr id="6" name="Freeform 53">
              <a:extLst>
                <a:ext uri="{FF2B5EF4-FFF2-40B4-BE49-F238E27FC236}">
                  <a16:creationId xmlns:a16="http://schemas.microsoft.com/office/drawing/2014/main" id="{65760221-80E9-4AA3-8143-4815E2160006}"/>
                </a:ext>
              </a:extLst>
            </p:cNvPr>
            <p:cNvSpPr/>
            <p:nvPr/>
          </p:nvSpPr>
          <p:spPr>
            <a:xfrm rot="18900000">
              <a:off x="5648600" y="1612040"/>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solidFill>
              </a:endParaRPr>
            </a:p>
          </p:txBody>
        </p:sp>
        <p:sp>
          <p:nvSpPr>
            <p:cNvPr id="40" name="Freeform: Shape 39">
              <a:extLst>
                <a:ext uri="{FF2B5EF4-FFF2-40B4-BE49-F238E27FC236}">
                  <a16:creationId xmlns:a16="http://schemas.microsoft.com/office/drawing/2014/main" id="{4A66C883-BB95-40D6-85DE-20F492ABE5B9}"/>
                </a:ext>
              </a:extLst>
            </p:cNvPr>
            <p:cNvSpPr/>
            <p:nvPr/>
          </p:nvSpPr>
          <p:spPr>
            <a:xfrm>
              <a:off x="6432833" y="1924899"/>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189DDA4-B3A0-44E8-8520-C3A9199BB5F8}"/>
              </a:ext>
            </a:extLst>
          </p:cNvPr>
          <p:cNvGrpSpPr/>
          <p:nvPr/>
        </p:nvGrpSpPr>
        <p:grpSpPr>
          <a:xfrm>
            <a:off x="7892757" y="2224547"/>
            <a:ext cx="4299243" cy="962387"/>
            <a:chOff x="7336801" y="2726964"/>
            <a:chExt cx="4855199" cy="962387"/>
          </a:xfrm>
        </p:grpSpPr>
        <p:sp>
          <p:nvSpPr>
            <p:cNvPr id="35" name="Freeform: Shape 34">
              <a:extLst>
                <a:ext uri="{FF2B5EF4-FFF2-40B4-BE49-F238E27FC236}">
                  <a16:creationId xmlns:a16="http://schemas.microsoft.com/office/drawing/2014/main" id="{83AF60C0-5541-4847-ACA3-7D060F351356}"/>
                </a:ext>
              </a:extLst>
            </p:cNvPr>
            <p:cNvSpPr/>
            <p:nvPr/>
          </p:nvSpPr>
          <p:spPr>
            <a:xfrm>
              <a:off x="8768862" y="2726964"/>
              <a:ext cx="3423138" cy="962387"/>
            </a:xfrm>
            <a:custGeom>
              <a:avLst/>
              <a:gdLst>
                <a:gd name="connsiteX0" fmla="*/ 160401 w 5877532"/>
                <a:gd name="connsiteY0" fmla="*/ 0 h 962387"/>
                <a:gd name="connsiteX1" fmla="*/ 5877532 w 5877532"/>
                <a:gd name="connsiteY1" fmla="*/ 0 h 962387"/>
                <a:gd name="connsiteX2" fmla="*/ 5877532 w 5877532"/>
                <a:gd name="connsiteY2" fmla="*/ 962387 h 962387"/>
                <a:gd name="connsiteX3" fmla="*/ 160401 w 5877532"/>
                <a:gd name="connsiteY3" fmla="*/ 962387 h 962387"/>
                <a:gd name="connsiteX4" fmla="*/ 0 w 5877532"/>
                <a:gd name="connsiteY4" fmla="*/ 801986 h 962387"/>
                <a:gd name="connsiteX5" fmla="*/ 0 w 5877532"/>
                <a:gd name="connsiteY5" fmla="*/ 160401 h 962387"/>
                <a:gd name="connsiteX6" fmla="*/ 160401 w 5877532"/>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7532" h="962387">
                  <a:moveTo>
                    <a:pt x="160401" y="0"/>
                  </a:moveTo>
                  <a:lnTo>
                    <a:pt x="5877532" y="0"/>
                  </a:lnTo>
                  <a:lnTo>
                    <a:pt x="5877532" y="962387"/>
                  </a:lnTo>
                  <a:lnTo>
                    <a:pt x="160401" y="962387"/>
                  </a:lnTo>
                  <a:cubicBezTo>
                    <a:pt x="71814" y="962387"/>
                    <a:pt x="0" y="890573"/>
                    <a:pt x="0" y="801986"/>
                  </a:cubicBezTo>
                  <a:lnTo>
                    <a:pt x="0" y="160401"/>
                  </a:lnTo>
                  <a:cubicBezTo>
                    <a:pt x="0" y="71814"/>
                    <a:pt x="71814" y="0"/>
                    <a:pt x="1604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43" name="Group 42">
              <a:extLst>
                <a:ext uri="{FF2B5EF4-FFF2-40B4-BE49-F238E27FC236}">
                  <a16:creationId xmlns:a16="http://schemas.microsoft.com/office/drawing/2014/main" id="{A70CB081-1E5F-4A2E-B83C-B4DB9B10B352}"/>
                </a:ext>
              </a:extLst>
            </p:cNvPr>
            <p:cNvGrpSpPr/>
            <p:nvPr/>
          </p:nvGrpSpPr>
          <p:grpSpPr>
            <a:xfrm>
              <a:off x="7336801" y="2756133"/>
              <a:ext cx="1495309" cy="904051"/>
              <a:chOff x="7328065" y="2756132"/>
              <a:chExt cx="1495309" cy="904051"/>
            </a:xfrm>
          </p:grpSpPr>
          <p:sp>
            <p:nvSpPr>
              <p:cNvPr id="36" name="Freeform 53">
                <a:extLst>
                  <a:ext uri="{FF2B5EF4-FFF2-40B4-BE49-F238E27FC236}">
                    <a16:creationId xmlns:a16="http://schemas.microsoft.com/office/drawing/2014/main" id="{9D38237D-3CAC-4896-B4AE-D945151E1A36}"/>
                  </a:ext>
                </a:extLst>
              </p:cNvPr>
              <p:cNvSpPr/>
              <p:nvPr/>
            </p:nvSpPr>
            <p:spPr>
              <a:xfrm rot="18900000">
                <a:off x="7328065" y="2756132"/>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2" name="Freeform: Shape 41">
                <a:extLst>
                  <a:ext uri="{FF2B5EF4-FFF2-40B4-BE49-F238E27FC236}">
                    <a16:creationId xmlns:a16="http://schemas.microsoft.com/office/drawing/2014/main" id="{6FE68199-A222-46B6-9DE9-018F1D400133}"/>
                  </a:ext>
                </a:extLst>
              </p:cNvPr>
              <p:cNvSpPr/>
              <p:nvPr/>
            </p:nvSpPr>
            <p:spPr>
              <a:xfrm>
                <a:off x="8109909" y="3064376"/>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A0C99F50-038A-4B58-A10E-61E4330B8A91}"/>
              </a:ext>
            </a:extLst>
          </p:cNvPr>
          <p:cNvGrpSpPr/>
          <p:nvPr/>
        </p:nvGrpSpPr>
        <p:grpSpPr>
          <a:xfrm>
            <a:off x="8706091" y="3621979"/>
            <a:ext cx="3485909" cy="962387"/>
            <a:chOff x="8706091" y="3873187"/>
            <a:chExt cx="3485909" cy="962387"/>
          </a:xfrm>
        </p:grpSpPr>
        <p:sp>
          <p:nvSpPr>
            <p:cNvPr id="32" name="Freeform: Shape 31">
              <a:extLst>
                <a:ext uri="{FF2B5EF4-FFF2-40B4-BE49-F238E27FC236}">
                  <a16:creationId xmlns:a16="http://schemas.microsoft.com/office/drawing/2014/main" id="{29F2B3C9-655B-4209-9CBC-A9C5408CC81A}"/>
                </a:ext>
              </a:extLst>
            </p:cNvPr>
            <p:cNvSpPr/>
            <p:nvPr/>
          </p:nvSpPr>
          <p:spPr>
            <a:xfrm>
              <a:off x="10187354" y="3873187"/>
              <a:ext cx="2004646" cy="962387"/>
            </a:xfrm>
            <a:custGeom>
              <a:avLst/>
              <a:gdLst>
                <a:gd name="connsiteX0" fmla="*/ 160401 w 4708157"/>
                <a:gd name="connsiteY0" fmla="*/ 0 h 962387"/>
                <a:gd name="connsiteX1" fmla="*/ 4708157 w 4708157"/>
                <a:gd name="connsiteY1" fmla="*/ 0 h 962387"/>
                <a:gd name="connsiteX2" fmla="*/ 4708157 w 4708157"/>
                <a:gd name="connsiteY2" fmla="*/ 962387 h 962387"/>
                <a:gd name="connsiteX3" fmla="*/ 160401 w 4708157"/>
                <a:gd name="connsiteY3" fmla="*/ 962387 h 962387"/>
                <a:gd name="connsiteX4" fmla="*/ 0 w 4708157"/>
                <a:gd name="connsiteY4" fmla="*/ 801986 h 962387"/>
                <a:gd name="connsiteX5" fmla="*/ 0 w 4708157"/>
                <a:gd name="connsiteY5" fmla="*/ 160401 h 962387"/>
                <a:gd name="connsiteX6" fmla="*/ 160401 w 4708157"/>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57" h="962387">
                  <a:moveTo>
                    <a:pt x="160401" y="0"/>
                  </a:moveTo>
                  <a:lnTo>
                    <a:pt x="4708157" y="0"/>
                  </a:lnTo>
                  <a:lnTo>
                    <a:pt x="4708157" y="962387"/>
                  </a:lnTo>
                  <a:lnTo>
                    <a:pt x="160401" y="962387"/>
                  </a:lnTo>
                  <a:cubicBezTo>
                    <a:pt x="71814" y="962387"/>
                    <a:pt x="0" y="890573"/>
                    <a:pt x="0" y="801986"/>
                  </a:cubicBezTo>
                  <a:lnTo>
                    <a:pt x="0" y="160401"/>
                  </a:lnTo>
                  <a:cubicBezTo>
                    <a:pt x="0" y="71814"/>
                    <a:pt x="71814" y="0"/>
                    <a:pt x="16040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45" name="Group 44">
              <a:extLst>
                <a:ext uri="{FF2B5EF4-FFF2-40B4-BE49-F238E27FC236}">
                  <a16:creationId xmlns:a16="http://schemas.microsoft.com/office/drawing/2014/main" id="{C3767E39-400B-4C6B-85BD-7AE702291C0F}"/>
                </a:ext>
              </a:extLst>
            </p:cNvPr>
            <p:cNvGrpSpPr/>
            <p:nvPr/>
          </p:nvGrpSpPr>
          <p:grpSpPr>
            <a:xfrm>
              <a:off x="8706091" y="3875383"/>
              <a:ext cx="1491342" cy="904051"/>
              <a:chOff x="8770155" y="3880332"/>
              <a:chExt cx="1491342" cy="904051"/>
            </a:xfrm>
          </p:grpSpPr>
          <p:sp>
            <p:nvSpPr>
              <p:cNvPr id="37" name="Freeform 53">
                <a:extLst>
                  <a:ext uri="{FF2B5EF4-FFF2-40B4-BE49-F238E27FC236}">
                    <a16:creationId xmlns:a16="http://schemas.microsoft.com/office/drawing/2014/main" id="{82E46362-6F60-4605-869A-1C5D13CDCFD2}"/>
                  </a:ext>
                </a:extLst>
              </p:cNvPr>
              <p:cNvSpPr/>
              <p:nvPr/>
            </p:nvSpPr>
            <p:spPr>
              <a:xfrm rot="18900000">
                <a:off x="8770155" y="3880332"/>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4" name="Freeform: Shape 43">
                <a:extLst>
                  <a:ext uri="{FF2B5EF4-FFF2-40B4-BE49-F238E27FC236}">
                    <a16:creationId xmlns:a16="http://schemas.microsoft.com/office/drawing/2014/main" id="{F18CED3C-8522-4376-8453-E6E363772E3D}"/>
                  </a:ext>
                </a:extLst>
              </p:cNvPr>
              <p:cNvSpPr/>
              <p:nvPr/>
            </p:nvSpPr>
            <p:spPr>
              <a:xfrm>
                <a:off x="9548032" y="4199163"/>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a:extLst>
              <a:ext uri="{FF2B5EF4-FFF2-40B4-BE49-F238E27FC236}">
                <a16:creationId xmlns:a16="http://schemas.microsoft.com/office/drawing/2014/main" id="{DCF3A4AF-9CE9-4907-9FF6-0B7F4DD5052B}"/>
              </a:ext>
            </a:extLst>
          </p:cNvPr>
          <p:cNvGrpSpPr/>
          <p:nvPr/>
        </p:nvGrpSpPr>
        <p:grpSpPr>
          <a:xfrm>
            <a:off x="7954969" y="5077746"/>
            <a:ext cx="1505746" cy="904051"/>
            <a:chOff x="5378708" y="5060226"/>
            <a:chExt cx="1505746" cy="904051"/>
          </a:xfrm>
        </p:grpSpPr>
        <p:sp>
          <p:nvSpPr>
            <p:cNvPr id="38" name="Freeform 53">
              <a:extLst>
                <a:ext uri="{FF2B5EF4-FFF2-40B4-BE49-F238E27FC236}">
                  <a16:creationId xmlns:a16="http://schemas.microsoft.com/office/drawing/2014/main" id="{1C87101B-7C5E-42BC-AF1E-1A9DCAFB9A32}"/>
                </a:ext>
              </a:extLst>
            </p:cNvPr>
            <p:cNvSpPr/>
            <p:nvPr/>
          </p:nvSpPr>
          <p:spPr>
            <a:xfrm rot="18900000">
              <a:off x="5378708" y="5060226"/>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6" name="Freeform: Shape 45">
              <a:extLst>
                <a:ext uri="{FF2B5EF4-FFF2-40B4-BE49-F238E27FC236}">
                  <a16:creationId xmlns:a16="http://schemas.microsoft.com/office/drawing/2014/main" id="{255C950C-F34D-44F3-B28B-7CB96DACA2EE}"/>
                </a:ext>
              </a:extLst>
            </p:cNvPr>
            <p:cNvSpPr/>
            <p:nvPr/>
          </p:nvSpPr>
          <p:spPr>
            <a:xfrm>
              <a:off x="6170989" y="5372358"/>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p:nvSpPr>
        <p:spPr>
          <a:xfrm>
            <a:off x="799078" y="273128"/>
            <a:ext cx="6888389" cy="17336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Đại diện các nhóm đứng lên trình </a:t>
            </a:r>
            <a:r>
              <a:rPr lang="nl-NL" sz="2400">
                <a:solidFill>
                  <a:srgbClr val="002060"/>
                </a:solidFill>
              </a:rPr>
              <a:t>bày quy trình thực hiện của nhóm mình. </a:t>
            </a:r>
            <a:endParaRPr lang="en-US" sz="2400">
              <a:solidFill>
                <a:srgbClr val="002060"/>
              </a:solidFill>
            </a:endParaRPr>
          </a:p>
        </p:txBody>
      </p:sp>
      <p:pic>
        <p:nvPicPr>
          <p:cNvPr id="4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3292" y="2224548"/>
            <a:ext cx="2342343" cy="4296208"/>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68686" y="2351143"/>
            <a:ext cx="2666576" cy="4190334"/>
          </a:xfrm>
          <a:prstGeom prst="rect">
            <a:avLst/>
          </a:prstGeom>
        </p:spPr>
      </p:pic>
    </p:spTree>
    <p:extLst>
      <p:ext uri="{BB962C8B-B14F-4D97-AF65-F5344CB8AC3E}">
        <p14:creationId xmlns:p14="http://schemas.microsoft.com/office/powerpoint/2010/main" val="1687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98832"/>
            <a:ext cx="11573197" cy="724247"/>
          </a:xfrm>
        </p:spPr>
        <p:txBody>
          <a:bodyPr>
            <a:noAutofit/>
          </a:bodyPr>
          <a:lstStyle/>
          <a:p>
            <a:r>
              <a:rPr lang="en-US" sz="3200" b="1">
                <a:solidFill>
                  <a:srgbClr val="002060"/>
                </a:solidFill>
              </a:rPr>
              <a:t>TRIỂN KHAI DỰ ÁN</a:t>
            </a:r>
            <a:endParaRPr lang="en-US" sz="3200" b="1"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429" y="5839116"/>
            <a:ext cx="2696309" cy="92171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24551" y="1935619"/>
            <a:ext cx="6389079" cy="3903497"/>
          </a:xfrm>
          <a:prstGeom prst="rect">
            <a:avLst/>
          </a:prstGeom>
        </p:spPr>
      </p:pic>
      <p:sp>
        <p:nvSpPr>
          <p:cNvPr id="4" name="Rounded Rectangle 3"/>
          <p:cNvSpPr/>
          <p:nvPr/>
        </p:nvSpPr>
        <p:spPr>
          <a:xfrm>
            <a:off x="1594339" y="1055075"/>
            <a:ext cx="9519138" cy="7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Các nhóm triển khai các bước thực hiện, tuần sau báo cáo kết quả</a:t>
            </a:r>
          </a:p>
        </p:txBody>
      </p:sp>
    </p:spTree>
    <p:extLst>
      <p:ext uri="{BB962C8B-B14F-4D97-AF65-F5344CB8AC3E}">
        <p14:creationId xmlns:p14="http://schemas.microsoft.com/office/powerpoint/2010/main" val="42710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4050</TotalTime>
  <Words>725</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Adobe Song Std L</vt:lpstr>
      <vt:lpstr>Arial</vt:lpstr>
      <vt:lpstr>Arial Narrow</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DELL INPIRON</cp:lastModifiedBy>
  <cp:revision>163</cp:revision>
  <dcterms:created xsi:type="dcterms:W3CDTF">2018-04-24T17:14:44Z</dcterms:created>
  <dcterms:modified xsi:type="dcterms:W3CDTF">2025-05-10T11:27:26Z</dcterms:modified>
</cp:coreProperties>
</file>