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2"/>
  </p:notesMasterIdLst>
  <p:sldIdLst>
    <p:sldId id="335" r:id="rId3"/>
    <p:sldId id="260" r:id="rId4"/>
    <p:sldId id="259" r:id="rId5"/>
    <p:sldId id="298" r:id="rId6"/>
    <p:sldId id="307" r:id="rId7"/>
    <p:sldId id="316" r:id="rId8"/>
    <p:sldId id="352" r:id="rId9"/>
    <p:sldId id="353" r:id="rId10"/>
    <p:sldId id="309" r:id="rId11"/>
    <p:sldId id="354" r:id="rId12"/>
    <p:sldId id="311" r:id="rId13"/>
    <p:sldId id="308" r:id="rId14"/>
    <p:sldId id="347" r:id="rId15"/>
    <p:sldId id="349" r:id="rId16"/>
    <p:sldId id="348" r:id="rId17"/>
    <p:sldId id="350" r:id="rId18"/>
    <p:sldId id="351" r:id="rId19"/>
    <p:sldId id="334"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5" autoAdjust="0"/>
    <p:restoredTop sz="94660"/>
  </p:normalViewPr>
  <p:slideViewPr>
    <p:cSldViewPr snapToGrid="0" showGuides="1">
      <p:cViewPr varScale="1">
        <p:scale>
          <a:sx n="85" d="100"/>
          <a:sy n="85" d="100"/>
        </p:scale>
        <p:origin x="504" y="62"/>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3503243-A816-45B2-8D73-8FD35BAB63ED}"/>
              </a:ext>
            </a:extLst>
          </p:cNvPr>
          <p:cNvGrpSpPr/>
          <p:nvPr userDrawn="1"/>
        </p:nvGrpSpPr>
        <p:grpSpPr>
          <a:xfrm>
            <a:off x="8766546" y="1684865"/>
            <a:ext cx="2664296" cy="4683693"/>
            <a:chOff x="445712" y="1449040"/>
            <a:chExt cx="2113018" cy="3924176"/>
          </a:xfrm>
        </p:grpSpPr>
        <p:sp>
          <p:nvSpPr>
            <p:cNvPr id="3" name="Rounded Rectangle 5">
              <a:extLst>
                <a:ext uri="{FF2B5EF4-FFF2-40B4-BE49-F238E27FC236}">
                  <a16:creationId xmlns:a16="http://schemas.microsoft.com/office/drawing/2014/main" id="{D0617E07-B62F-4C5A-8324-8121790C557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a16="http://schemas.microsoft.com/office/drawing/2014/main" id="{595E3AE0-69B9-44BD-A213-EFFEE695836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a16="http://schemas.microsoft.com/office/drawing/2014/main" id="{7F7644BA-95E4-4334-B15E-5641519DE454}"/>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45589BD7-1AAE-47A5-A953-39874867B91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a16="http://schemas.microsoft.com/office/drawing/2014/main" id="{FC370075-FBF1-4459-A6DC-D8D76AEB076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7E3183AA-105B-47EF-AA5D-058969BF023A}"/>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EFC2D6A0-18EB-4B00-815F-BF0C52FA5DF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BDBE0CB-23EF-4EA9-9EFC-763B13F4C0A1}"/>
              </a:ext>
            </a:extLst>
          </p:cNvPr>
          <p:cNvSpPr/>
          <p:nvPr userDrawn="1"/>
        </p:nvSpPr>
        <p:spPr>
          <a:xfrm>
            <a:off x="1220558"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Picture Placeholder 4">
            <a:extLst>
              <a:ext uri="{FF2B5EF4-FFF2-40B4-BE49-F238E27FC236}">
                <a16:creationId xmlns:a16="http://schemas.microsoft.com/office/drawing/2014/main" id="{CC899DDF-74C3-4C72-AED1-0962CD155470}"/>
              </a:ext>
            </a:extLst>
          </p:cNvPr>
          <p:cNvSpPr>
            <a:spLocks noGrp="1"/>
          </p:cNvSpPr>
          <p:nvPr>
            <p:ph type="pic" sz="quarter" idx="14" hasCustomPrompt="1"/>
          </p:nvPr>
        </p:nvSpPr>
        <p:spPr>
          <a:xfrm>
            <a:off x="981076"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975CB74E-F65F-47F8-A8AE-7B7FF78C2892}"/>
              </a:ext>
            </a:extLst>
          </p:cNvPr>
          <p:cNvGrpSpPr/>
          <p:nvPr userDrawn="1"/>
        </p:nvGrpSpPr>
        <p:grpSpPr>
          <a:xfrm>
            <a:off x="4079368" y="1970852"/>
            <a:ext cx="4033264" cy="3172231"/>
            <a:chOff x="2444748" y="555045"/>
            <a:chExt cx="7282048" cy="5727454"/>
          </a:xfrm>
        </p:grpSpPr>
        <p:sp>
          <p:nvSpPr>
            <p:cNvPr id="3" name="Freeform: Shape 2">
              <a:extLst>
                <a:ext uri="{FF2B5EF4-FFF2-40B4-BE49-F238E27FC236}">
                  <a16:creationId xmlns:a16="http://schemas.microsoft.com/office/drawing/2014/main" id="{1895E5FF-2AD1-4D60-B9DC-23569CF082C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D141F39-0A15-4C0D-9357-F96ECF220458}"/>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021450A8-BB0B-4C76-AECE-EDEA1A12A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B5AAF11-525B-4526-A0C8-892969E7202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4A9E649-7CC2-4EA9-AB25-19096B52AE8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646FFB54-5A6B-402C-BF64-F9A0D4F6092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9BDEE8A-9721-4F12-BF30-B3892398A2A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F995AF-82CD-4344-B5B9-370E1050E42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C682587B-FE10-4ADA-9DD2-A1F1EC01BC3D}"/>
              </a:ext>
            </a:extLst>
          </p:cNvPr>
          <p:cNvSpPr>
            <a:spLocks noGrp="1"/>
          </p:cNvSpPr>
          <p:nvPr>
            <p:ph type="pic" sz="quarter" idx="43" hasCustomPrompt="1"/>
          </p:nvPr>
        </p:nvSpPr>
        <p:spPr>
          <a:xfrm>
            <a:off x="4222246" y="2124991"/>
            <a:ext cx="3722584"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id="{5B4BF6DC-797F-4878-8F38-6D12B5EA5B8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0D4AE3C9-25F7-435F-8241-E0E3E024E63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F9033F92-5447-4701-9973-78667CCF7DF9}"/>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81009FC0-F461-43C1-A305-424A4B8DBC21}"/>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2D3E3847-E4AC-4C7E-9A5E-BE2F9DB0A4D3}"/>
              </a:ext>
            </a:extLst>
          </p:cNvPr>
          <p:cNvSpPr>
            <a:spLocks noGrp="1"/>
          </p:cNvSpPr>
          <p:nvPr>
            <p:ph type="pic" sz="quarter" idx="38" hasCustomPrompt="1"/>
          </p:nvPr>
        </p:nvSpPr>
        <p:spPr>
          <a:xfrm>
            <a:off x="6301102" y="18370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C0A871EA-43B6-40F5-B8FE-1A422C77A0C5}"/>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A757F5D-4C8E-4BEE-AD55-7B1F4C7E5058}"/>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3" name="Picture Placeholder 5">
            <a:extLst>
              <a:ext uri="{FF2B5EF4-FFF2-40B4-BE49-F238E27FC236}">
                <a16:creationId xmlns:a16="http://schemas.microsoft.com/office/drawing/2014/main" id="{6F757335-D800-4EEA-9CE9-408094DD27B1}"/>
              </a:ext>
            </a:extLst>
          </p:cNvPr>
          <p:cNvSpPr>
            <a:spLocks noGrp="1"/>
          </p:cNvSpPr>
          <p:nvPr>
            <p:ph type="pic" sz="quarter" idx="11" hasCustomPrompt="1"/>
          </p:nvPr>
        </p:nvSpPr>
        <p:spPr>
          <a:xfrm>
            <a:off x="645534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 name="Picture Placeholder 5">
            <a:extLst>
              <a:ext uri="{FF2B5EF4-FFF2-40B4-BE49-F238E27FC236}">
                <a16:creationId xmlns:a16="http://schemas.microsoft.com/office/drawing/2014/main" id="{0649CB23-30FC-4222-A82E-B62216712CD9}"/>
              </a:ext>
            </a:extLst>
          </p:cNvPr>
          <p:cNvSpPr>
            <a:spLocks noGrp="1"/>
          </p:cNvSpPr>
          <p:nvPr>
            <p:ph type="pic" sz="quarter" idx="12" hasCustomPrompt="1"/>
          </p:nvPr>
        </p:nvSpPr>
        <p:spPr>
          <a:xfrm>
            <a:off x="930748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96DDDB5F-280B-4331-9598-C8195A43A25D}"/>
              </a:ext>
            </a:extLst>
          </p:cNvPr>
          <p:cNvSpPr>
            <a:spLocks noGrp="1"/>
          </p:cNvSpPr>
          <p:nvPr>
            <p:ph type="pic" sz="quarter" idx="10" hasCustomPrompt="1"/>
          </p:nvPr>
        </p:nvSpPr>
        <p:spPr>
          <a:xfrm>
            <a:off x="0" y="1588585"/>
            <a:ext cx="12192000" cy="3192965"/>
          </a:xfrm>
          <a:prstGeom prst="rect">
            <a:avLst/>
          </a:prstGeom>
          <a:solidFill>
            <a:schemeClr val="bg1">
              <a:lumMod val="85000"/>
            </a:scheme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3" name="Rectangle 2">
            <a:extLst>
              <a:ext uri="{FF2B5EF4-FFF2-40B4-BE49-F238E27FC236}">
                <a16:creationId xmlns:a16="http://schemas.microsoft.com/office/drawing/2014/main" id="{908B40CD-7F2F-4D2A-ABFB-C9D21AE99420}"/>
              </a:ext>
            </a:extLst>
          </p:cNvPr>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4" name="Rectangle 3">
            <a:extLst>
              <a:ext uri="{FF2B5EF4-FFF2-40B4-BE49-F238E27FC236}">
                <a16:creationId xmlns:a16="http://schemas.microsoft.com/office/drawing/2014/main" id="{5353D3E8-EA73-4D55-A85B-305A0FC68ADE}"/>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7A80772-5F48-444B-909E-60FACAB6B8FE}"/>
              </a:ext>
            </a:extLst>
          </p:cNvPr>
          <p:cNvSpPr/>
          <p:nvPr userDrawn="1"/>
        </p:nvSpPr>
        <p:spPr>
          <a:xfrm>
            <a:off x="4457700" y="0"/>
            <a:ext cx="7734300"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7">
            <a:extLst>
              <a:ext uri="{FF2B5EF4-FFF2-40B4-BE49-F238E27FC236}">
                <a16:creationId xmlns:a16="http://schemas.microsoft.com/office/drawing/2014/main" id="{DF16B449-F5B7-4D1C-B524-58A0CCD4754B}"/>
              </a:ext>
            </a:extLst>
          </p:cNvPr>
          <p:cNvSpPr>
            <a:spLocks noGrp="1"/>
          </p:cNvSpPr>
          <p:nvPr>
            <p:ph type="pic" sz="quarter" idx="14" hasCustomPrompt="1"/>
          </p:nvPr>
        </p:nvSpPr>
        <p:spPr>
          <a:xfrm>
            <a:off x="0" y="0"/>
            <a:ext cx="7734300"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9" r:id="rId5"/>
    <p:sldLayoutId id="2147483678"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582B8-248A-48FB-B66B-C26FC00C8E93}"/>
              </a:ext>
            </a:extLst>
          </p:cNvPr>
          <p:cNvSpPr/>
          <p:nvPr/>
        </p:nvSpPr>
        <p:spPr>
          <a:xfrm>
            <a:off x="2580068" y="1734707"/>
            <a:ext cx="7069014" cy="338858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t>CHÀO MỪNG CÁC EM ĐẾN VỚI BÀI HỌC HÔM NAY!</a:t>
            </a:r>
          </a:p>
        </p:txBody>
      </p:sp>
      <p:grpSp>
        <p:nvGrpSpPr>
          <p:cNvPr id="5" name="Graphic 30">
            <a:extLst>
              <a:ext uri="{FF2B5EF4-FFF2-40B4-BE49-F238E27FC236}">
                <a16:creationId xmlns:a16="http://schemas.microsoft.com/office/drawing/2014/main" id="{826B6073-F8E5-4C71-BBF0-71E2E7FEE107}"/>
              </a:ext>
            </a:extLst>
          </p:cNvPr>
          <p:cNvGrpSpPr/>
          <p:nvPr/>
        </p:nvGrpSpPr>
        <p:grpSpPr>
          <a:xfrm>
            <a:off x="5732578" y="1776638"/>
            <a:ext cx="764189" cy="697528"/>
            <a:chOff x="5655661" y="377455"/>
            <a:chExt cx="4490127" cy="4098447"/>
          </a:xfrm>
          <a:solidFill>
            <a:schemeClr val="bg1"/>
          </a:solidFill>
        </p:grpSpPr>
        <p:sp>
          <p:nvSpPr>
            <p:cNvPr id="6" name="Freeform: Shape 5">
              <a:extLst>
                <a:ext uri="{FF2B5EF4-FFF2-40B4-BE49-F238E27FC236}">
                  <a16:creationId xmlns:a16="http://schemas.microsoft.com/office/drawing/2014/main" id="{F142A3E9-63D2-4642-84CD-C2CBE6D47870}"/>
                </a:ext>
              </a:extLst>
            </p:cNvPr>
            <p:cNvSpPr/>
            <p:nvPr/>
          </p:nvSpPr>
          <p:spPr>
            <a:xfrm>
              <a:off x="5655093" y="385055"/>
              <a:ext cx="4490127" cy="4087094"/>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90127" h="4087093">
                  <a:moveTo>
                    <a:pt x="568" y="1465456"/>
                  </a:moveTo>
                  <a:cubicBezTo>
                    <a:pt x="3974" y="1434236"/>
                    <a:pt x="7379" y="1403015"/>
                    <a:pt x="10785" y="1371794"/>
                  </a:cubicBez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48275" y="4091414"/>
                    <a:pt x="1783563" y="4092550"/>
                  </a:cubicBezTo>
                  <a:cubicBezTo>
                    <a:pt x="1721121" y="4093685"/>
                    <a:pt x="1673438" y="4065870"/>
                    <a:pt x="1637676" y="4016484"/>
                  </a:cubicBezTo>
                  <a:cubicBezTo>
                    <a:pt x="1635405" y="4013646"/>
                    <a:pt x="1633702" y="4010808"/>
                    <a:pt x="1631432" y="4007970"/>
                  </a:cubicBezTo>
                  <a:cubicBezTo>
                    <a:pt x="1594534" y="3952340"/>
                    <a:pt x="1594534" y="3949501"/>
                    <a:pt x="1621782" y="3889330"/>
                  </a:cubicBezTo>
                  <a:cubicBezTo>
                    <a:pt x="1647326" y="3832565"/>
                    <a:pt x="1671735" y="3774665"/>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8A6E2D1-232F-49F3-81A9-588AD26BDCAE}"/>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5070905-D58C-40E7-8266-78E08BFFF8AD}"/>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spTree>
    <p:extLst>
      <p:ext uri="{BB962C8B-B14F-4D97-AF65-F5344CB8AC3E}">
        <p14:creationId xmlns:p14="http://schemas.microsoft.com/office/powerpoint/2010/main" val="3883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90328" y="107046"/>
            <a:ext cx="11573197" cy="724247"/>
          </a:xfrm>
        </p:spPr>
        <p:txBody>
          <a:bodyPr/>
          <a:lstStyle/>
          <a:p>
            <a:pPr algn="l"/>
            <a:r>
              <a:rPr lang="en-US" sz="3600" b="1">
                <a:solidFill>
                  <a:srgbClr val="0070C0"/>
                </a:solidFill>
              </a:rPr>
              <a:t>3. Cấu trúc tuần tự</a:t>
            </a:r>
            <a:endParaRPr lang="en-US" sz="3600" b="1" dirty="0">
              <a:solidFill>
                <a:srgbClr val="0070C0"/>
              </a:solidFill>
            </a:endParaRPr>
          </a:p>
        </p:txBody>
      </p:sp>
      <p:sp>
        <p:nvSpPr>
          <p:cNvPr id="12" name="Rectangle 16">
            <a:extLst>
              <a:ext uri="{FF2B5EF4-FFF2-40B4-BE49-F238E27FC236}">
                <a16:creationId xmlns:a16="http://schemas.microsoft.com/office/drawing/2014/main" id="{CD2BD41E-E8F5-42FB-BE3D-A316B2A0231E}"/>
              </a:ext>
            </a:extLst>
          </p:cNvPr>
          <p:cNvSpPr/>
          <p:nvPr/>
        </p:nvSpPr>
        <p:spPr>
          <a:xfrm rot="2700000">
            <a:off x="5988050" y="5276215"/>
            <a:ext cx="233318" cy="41829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9">
            <a:extLst>
              <a:ext uri="{FF2B5EF4-FFF2-40B4-BE49-F238E27FC236}">
                <a16:creationId xmlns:a16="http://schemas.microsoft.com/office/drawing/2014/main" id="{78C7A85B-A69A-4A41-B72E-112086F21727}"/>
              </a:ext>
            </a:extLst>
          </p:cNvPr>
          <p:cNvSpPr/>
          <p:nvPr/>
        </p:nvSpPr>
        <p:spPr>
          <a:xfrm>
            <a:off x="7548643" y="3746011"/>
            <a:ext cx="289071" cy="27059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ed Rectangle 5">
            <a:extLst>
              <a:ext uri="{FF2B5EF4-FFF2-40B4-BE49-F238E27FC236}">
                <a16:creationId xmlns:a16="http://schemas.microsoft.com/office/drawing/2014/main" id="{7176695E-5ED1-4072-806E-B1E57FA7FDB8}"/>
              </a:ext>
            </a:extLst>
          </p:cNvPr>
          <p:cNvSpPr/>
          <p:nvPr/>
        </p:nvSpPr>
        <p:spPr>
          <a:xfrm flipH="1">
            <a:off x="4339730" y="3754720"/>
            <a:ext cx="343662" cy="2835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Isosceles Triangle 51">
            <a:extLst>
              <a:ext uri="{FF2B5EF4-FFF2-40B4-BE49-F238E27FC236}">
                <a16:creationId xmlns:a16="http://schemas.microsoft.com/office/drawing/2014/main" id="{82A670AF-BAF7-421E-A6F7-C927652D174E}"/>
              </a:ext>
            </a:extLst>
          </p:cNvPr>
          <p:cNvSpPr/>
          <p:nvPr/>
        </p:nvSpPr>
        <p:spPr>
          <a:xfrm>
            <a:off x="5976927" y="2235497"/>
            <a:ext cx="255564" cy="18740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5" name="Graphic 67">
            <a:extLst>
              <a:ext uri="{FF2B5EF4-FFF2-40B4-BE49-F238E27FC236}">
                <a16:creationId xmlns:a16="http://schemas.microsoft.com/office/drawing/2014/main" id="{34CD0920-7D08-4385-92A3-1706E9F992DC}"/>
              </a:ext>
            </a:extLst>
          </p:cNvPr>
          <p:cNvGrpSpPr/>
          <p:nvPr/>
        </p:nvGrpSpPr>
        <p:grpSpPr>
          <a:xfrm>
            <a:off x="582625" y="4798601"/>
            <a:ext cx="544692" cy="616941"/>
            <a:chOff x="6096000" y="3534767"/>
            <a:chExt cx="1947951" cy="3234141"/>
          </a:xfrm>
          <a:solidFill>
            <a:schemeClr val="bg1"/>
          </a:solidFill>
        </p:grpSpPr>
        <p:sp>
          <p:nvSpPr>
            <p:cNvPr id="36" name="Freeform: Shape 8">
              <a:extLst>
                <a:ext uri="{FF2B5EF4-FFF2-40B4-BE49-F238E27FC236}">
                  <a16:creationId xmlns:a16="http://schemas.microsoft.com/office/drawing/2014/main"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37" name="Freeform: Shape 9">
              <a:extLst>
                <a:ext uri="{FF2B5EF4-FFF2-40B4-BE49-F238E27FC236}">
                  <a16:creationId xmlns:a16="http://schemas.microsoft.com/office/drawing/2014/main"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38" name="Freeform: Shape 10">
              <a:extLst>
                <a:ext uri="{FF2B5EF4-FFF2-40B4-BE49-F238E27FC236}">
                  <a16:creationId xmlns:a16="http://schemas.microsoft.com/office/drawing/2014/main"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39" name="Freeform: Shape 11">
              <a:extLst>
                <a:ext uri="{FF2B5EF4-FFF2-40B4-BE49-F238E27FC236}">
                  <a16:creationId xmlns:a16="http://schemas.microsoft.com/office/drawing/2014/main"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40" name="Freeform: Shape 12">
              <a:extLst>
                <a:ext uri="{FF2B5EF4-FFF2-40B4-BE49-F238E27FC236}">
                  <a16:creationId xmlns:a16="http://schemas.microsoft.com/office/drawing/2014/main"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41" name="Freeform: Shape 13">
              <a:extLst>
                <a:ext uri="{FF2B5EF4-FFF2-40B4-BE49-F238E27FC236}">
                  <a16:creationId xmlns:a16="http://schemas.microsoft.com/office/drawing/2014/main"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42" name="Freeform: Shape 14">
              <a:extLst>
                <a:ext uri="{FF2B5EF4-FFF2-40B4-BE49-F238E27FC236}">
                  <a16:creationId xmlns:a16="http://schemas.microsoft.com/office/drawing/2014/main"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43" name="Freeform: Shape 15">
              <a:extLst>
                <a:ext uri="{FF2B5EF4-FFF2-40B4-BE49-F238E27FC236}">
                  <a16:creationId xmlns:a16="http://schemas.microsoft.com/office/drawing/2014/main"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pic>
        <p:nvPicPr>
          <p:cNvPr id="25" name="Picture 24"/>
          <p:cNvPicPr>
            <a:picLocks noChangeAspect="1"/>
          </p:cNvPicPr>
          <p:nvPr/>
        </p:nvPicPr>
        <p:blipFill>
          <a:blip r:embed="rId2"/>
          <a:stretch>
            <a:fillRect/>
          </a:stretch>
        </p:blipFill>
        <p:spPr>
          <a:xfrm>
            <a:off x="199011" y="1266092"/>
            <a:ext cx="4312549" cy="5108447"/>
          </a:xfrm>
          <a:prstGeom prst="rect">
            <a:avLst/>
          </a:prstGeom>
        </p:spPr>
      </p:pic>
      <p:pic>
        <p:nvPicPr>
          <p:cNvPr id="26" name="Picture 25"/>
          <p:cNvPicPr/>
          <p:nvPr/>
        </p:nvPicPr>
        <p:blipFill>
          <a:blip r:embed="rId3"/>
          <a:stretch>
            <a:fillRect/>
          </a:stretch>
        </p:blipFill>
        <p:spPr>
          <a:xfrm>
            <a:off x="6682154" y="1403405"/>
            <a:ext cx="4890414" cy="4493760"/>
          </a:xfrm>
          <a:prstGeom prst="rect">
            <a:avLst/>
          </a:prstGeom>
        </p:spPr>
      </p:pic>
      <p:cxnSp>
        <p:nvCxnSpPr>
          <p:cNvPr id="6" name="Straight Arrow Connector 5"/>
          <p:cNvCxnSpPr/>
          <p:nvPr/>
        </p:nvCxnSpPr>
        <p:spPr>
          <a:xfrm>
            <a:off x="5040923" y="4016607"/>
            <a:ext cx="106378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F830592-C414-43CC-B606-D298145F7C2F}"/>
              </a:ext>
            </a:extLst>
          </p:cNvPr>
          <p:cNvSpPr/>
          <p:nvPr/>
        </p:nvSpPr>
        <p:spPr>
          <a:xfrm>
            <a:off x="1254369" y="2461846"/>
            <a:ext cx="9530861" cy="3917766"/>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a:solidFill>
                  <a:srgbClr val="002060"/>
                </a:solidFill>
              </a:rPr>
              <a:t>TÓM TẮT BÀI HỌC</a:t>
            </a:r>
          </a:p>
          <a:p>
            <a:pPr marL="457200" indent="-457200" algn="just">
              <a:lnSpc>
                <a:spcPct val="150000"/>
              </a:lnSpc>
              <a:buFont typeface="Wingdings" pitchFamily="2" charset="2"/>
              <a:buChar char="v"/>
            </a:pPr>
            <a:r>
              <a:rPr lang="en-US" sz="2800">
                <a:solidFill>
                  <a:srgbClr val="0070C0"/>
                </a:solidFill>
              </a:rPr>
              <a:t>Chương trình máy tính là một bản mô tả thuật toán bằng ngôn ngữ lập trình.</a:t>
            </a:r>
          </a:p>
          <a:p>
            <a:pPr marL="457200" indent="-457200" algn="just">
              <a:lnSpc>
                <a:spcPct val="150000"/>
              </a:lnSpc>
              <a:buFont typeface="Wingdings" pitchFamily="2" charset="2"/>
              <a:buChar char="v"/>
            </a:pPr>
            <a:r>
              <a:rPr lang="en-US" sz="2800">
                <a:solidFill>
                  <a:srgbClr val="0070C0"/>
                </a:solidFill>
              </a:rPr>
              <a:t>Mô tả thuật toán phải cụ thể, rõ ràng, đầy đủ. Khi các bước thực hiện theo đúng trình tự liệt kê trong mô tả thuật toán thì ta có cấu trúc tuần tự.</a:t>
            </a: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300082" y="4520881"/>
            <a:ext cx="2208328" cy="2169812"/>
            <a:chOff x="2206" y="1614522"/>
            <a:chExt cx="5044473" cy="4931640"/>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a:solidFill>
                  <a:srgbClr val="0070C0"/>
                </a:solidFill>
              </a:rPr>
              <a:t>LUYỆN TẬP</a:t>
            </a:r>
          </a:p>
        </p:txBody>
      </p:sp>
      <p:sp>
        <p:nvSpPr>
          <p:cNvPr id="50" name="TextBox 49"/>
          <p:cNvSpPr txBox="1"/>
          <p:nvPr/>
        </p:nvSpPr>
        <p:spPr>
          <a:xfrm>
            <a:off x="1137474" y="1886701"/>
            <a:ext cx="9753601" cy="4832092"/>
          </a:xfrm>
          <a:prstGeom prst="rect">
            <a:avLst/>
          </a:prstGeom>
          <a:noFill/>
        </p:spPr>
        <p:txBody>
          <a:bodyPr wrap="square" rtlCol="0">
            <a:spAutoFit/>
          </a:bodyPr>
          <a:lstStyle/>
          <a:p>
            <a:pPr>
              <a:lnSpc>
                <a:spcPct val="200000"/>
              </a:lnSpc>
            </a:pPr>
            <a:r>
              <a:rPr lang="vi-VN" sz="2200" b="1"/>
              <a:t>Bài 1</a:t>
            </a:r>
            <a:r>
              <a:rPr lang="vi-VN" sz="2200"/>
              <a:t>. Trong các câu sau, câu nào đúng, câu nào sai? Vì sao?</a:t>
            </a:r>
          </a:p>
          <a:p>
            <a:pPr>
              <a:lnSpc>
                <a:spcPct val="200000"/>
              </a:lnSpc>
            </a:pPr>
            <a:r>
              <a:rPr lang="vi-VN" sz="2200"/>
              <a:t>1) Chương trình máy tính là một bản tường thuật các việc máy tính cần làm</a:t>
            </a:r>
          </a:p>
          <a:p>
            <a:pPr>
              <a:lnSpc>
                <a:spcPct val="200000"/>
              </a:lnSpc>
            </a:pPr>
            <a:r>
              <a:rPr lang="vi-VN" sz="2200"/>
              <a:t>2) Chương trình máy tính là một bản mô tả thuật toán cho máy tính bằng ngôn ngữ lập trình</a:t>
            </a:r>
          </a:p>
          <a:p>
            <a:pPr>
              <a:lnSpc>
                <a:spcPct val="200000"/>
              </a:lnSpc>
            </a:pPr>
            <a:r>
              <a:rPr lang="vi-VN" sz="2200"/>
              <a:t>3) Thuật toán có câu trúc tuần tự khi không có bước nào giống bước nào</a:t>
            </a:r>
          </a:p>
          <a:p>
            <a:pPr>
              <a:lnSpc>
                <a:spcPct val="200000"/>
              </a:lnSpc>
            </a:pPr>
            <a:r>
              <a:rPr lang="vi-VN" sz="2200"/>
              <a:t>4) Thuật toán có cấu trúc tuần tự khi các bước được thực hiện theo đúng trình tự liệt kê trong mô tả thuật toán</a:t>
            </a:r>
            <a:endParaRPr lang="en-US" sz="2200"/>
          </a:p>
        </p:txBody>
      </p:sp>
      <p:cxnSp>
        <p:nvCxnSpPr>
          <p:cNvPr id="52" name="Straight Arrow Connector 51"/>
          <p:cNvCxnSpPr/>
          <p:nvPr/>
        </p:nvCxnSpPr>
        <p:spPr>
          <a:xfrm>
            <a:off x="10633167" y="3036277"/>
            <a:ext cx="2579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0891075" y="2825261"/>
            <a:ext cx="820615"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Sai</a:t>
            </a:r>
          </a:p>
        </p:txBody>
      </p:sp>
      <p:cxnSp>
        <p:nvCxnSpPr>
          <p:cNvPr id="54" name="Straight Arrow Connector 53"/>
          <p:cNvCxnSpPr/>
          <p:nvPr/>
        </p:nvCxnSpPr>
        <p:spPr>
          <a:xfrm>
            <a:off x="10375259" y="5057145"/>
            <a:ext cx="2579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0633167" y="4846129"/>
            <a:ext cx="820615"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Sai</a:t>
            </a:r>
          </a:p>
        </p:txBody>
      </p:sp>
      <p:cxnSp>
        <p:nvCxnSpPr>
          <p:cNvPr id="56" name="Straight Arrow Connector 55"/>
          <p:cNvCxnSpPr/>
          <p:nvPr/>
        </p:nvCxnSpPr>
        <p:spPr>
          <a:xfrm>
            <a:off x="3652083" y="4388621"/>
            <a:ext cx="2579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3909991" y="4177605"/>
            <a:ext cx="820615" cy="4220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Đúng</a:t>
            </a:r>
          </a:p>
        </p:txBody>
      </p:sp>
      <p:cxnSp>
        <p:nvCxnSpPr>
          <p:cNvPr id="60" name="Straight Arrow Connector 59"/>
          <p:cNvCxnSpPr/>
          <p:nvPr/>
        </p:nvCxnSpPr>
        <p:spPr>
          <a:xfrm>
            <a:off x="5786018" y="6388378"/>
            <a:ext cx="2579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043926" y="6177362"/>
            <a:ext cx="820615" cy="4220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Đúng</a:t>
            </a: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inVertical)">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barn(inVertical)">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53" grpId="0" animBg="1"/>
      <p:bldP spid="55" grpId="0" animBg="1"/>
      <p:bldP spid="57"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58246" y="3998436"/>
            <a:ext cx="2695535" cy="2634676"/>
            <a:chOff x="2206" y="1614521"/>
            <a:chExt cx="5044473" cy="4931641"/>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1"/>
              <a:ext cx="2698118" cy="3783854"/>
              <a:chOff x="1424711" y="1905227"/>
              <a:chExt cx="2209824" cy="3099066"/>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3" y="1905227"/>
                <a:ext cx="407082" cy="2860924"/>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a:solidFill>
                  <a:srgbClr val="0070C0"/>
                </a:solidFill>
              </a:rPr>
              <a:t>LUYỆN TẬP</a:t>
            </a:r>
          </a:p>
        </p:txBody>
      </p:sp>
      <p:sp>
        <p:nvSpPr>
          <p:cNvPr id="50" name="TextBox 49"/>
          <p:cNvSpPr txBox="1"/>
          <p:nvPr/>
        </p:nvSpPr>
        <p:spPr>
          <a:xfrm>
            <a:off x="1137473" y="1817357"/>
            <a:ext cx="9753601" cy="716350"/>
          </a:xfrm>
          <a:prstGeom prst="rect">
            <a:avLst/>
          </a:prstGeom>
          <a:noFill/>
        </p:spPr>
        <p:txBody>
          <a:bodyPr wrap="square" rtlCol="0">
            <a:spAutoFit/>
          </a:bodyPr>
          <a:lstStyle/>
          <a:p>
            <a:pPr>
              <a:lnSpc>
                <a:spcPct val="200000"/>
              </a:lnSpc>
            </a:pPr>
            <a:r>
              <a:rPr lang="vi-VN" sz="2400" b="1"/>
              <a:t>Bài </a:t>
            </a:r>
            <a:r>
              <a:rPr lang="en-US" sz="2400" b="1"/>
              <a:t>2</a:t>
            </a:r>
            <a:r>
              <a:rPr lang="vi-VN" sz="2400"/>
              <a:t>. </a:t>
            </a:r>
            <a:endParaRPr lang="en-US" sz="2400"/>
          </a:p>
        </p:txBody>
      </p:sp>
      <p:sp>
        <p:nvSpPr>
          <p:cNvPr id="2" name="Rectangle 1"/>
          <p:cNvSpPr/>
          <p:nvPr/>
        </p:nvSpPr>
        <p:spPr>
          <a:xfrm>
            <a:off x="1981202" y="2072042"/>
            <a:ext cx="10058400" cy="461665"/>
          </a:xfrm>
          <a:prstGeom prst="rect">
            <a:avLst/>
          </a:prstGeom>
        </p:spPr>
        <p:txBody>
          <a:bodyPr wrap="square">
            <a:spAutoFit/>
          </a:bodyPr>
          <a:lstStyle/>
          <a:p>
            <a:r>
              <a:rPr lang="en-US" sz="2400"/>
              <a:t>Em hãy mô tả thuật toán tính diện tích hình tròn khi biết chu vi của nó.</a:t>
            </a:r>
          </a:p>
        </p:txBody>
      </p:sp>
      <p:sp>
        <p:nvSpPr>
          <p:cNvPr id="3" name="Rectangle 2"/>
          <p:cNvSpPr/>
          <p:nvPr/>
        </p:nvSpPr>
        <p:spPr>
          <a:xfrm>
            <a:off x="2774566" y="2899909"/>
            <a:ext cx="7350370" cy="461665"/>
          </a:xfrm>
          <a:prstGeom prst="rect">
            <a:avLst/>
          </a:prstGeom>
        </p:spPr>
        <p:txBody>
          <a:bodyPr wrap="square">
            <a:spAutoFit/>
          </a:bodyPr>
          <a:lstStyle/>
          <a:p>
            <a:r>
              <a:rPr lang="en-US" sz="2400" b="1" i="1">
                <a:solidFill>
                  <a:srgbClr val="0070C0"/>
                </a:solidFill>
              </a:rPr>
              <a:t>Bước 1: </a:t>
            </a:r>
            <a:r>
              <a:rPr lang="en-US" sz="2400" i="1">
                <a:solidFill>
                  <a:srgbClr val="0070C0"/>
                </a:solidFill>
              </a:rPr>
              <a:t>gọi C là chu vi, r là bán kính hình tròn</a:t>
            </a:r>
            <a:endParaRPr lang="en-US" sz="2400">
              <a:solidFill>
                <a:srgbClr val="0070C0"/>
              </a:solidFill>
            </a:endParaRPr>
          </a:p>
        </p:txBody>
      </p:sp>
      <p:sp>
        <p:nvSpPr>
          <p:cNvPr id="4" name="Rectangle 3"/>
          <p:cNvSpPr/>
          <p:nvPr/>
        </p:nvSpPr>
        <p:spPr>
          <a:xfrm>
            <a:off x="2774566" y="3561116"/>
            <a:ext cx="6381157" cy="1200329"/>
          </a:xfrm>
          <a:prstGeom prst="rect">
            <a:avLst/>
          </a:prstGeom>
        </p:spPr>
        <p:txBody>
          <a:bodyPr wrap="square">
            <a:spAutoFit/>
          </a:bodyPr>
          <a:lstStyle/>
          <a:p>
            <a:pPr>
              <a:lnSpc>
                <a:spcPct val="150000"/>
              </a:lnSpc>
            </a:pPr>
            <a:r>
              <a:rPr lang="en-US" sz="2400" b="1" i="1">
                <a:solidFill>
                  <a:srgbClr val="0070C0"/>
                </a:solidFill>
              </a:rPr>
              <a:t>Bước 2: </a:t>
            </a:r>
            <a:r>
              <a:rPr lang="en-US" sz="2400" i="1">
                <a:solidFill>
                  <a:srgbClr val="0070C0"/>
                </a:solidFill>
              </a:rPr>
              <a:t>Tìm bán kính hình tròn  r = C : 2 : π ( dựa theo công thức C = r * 2π)</a:t>
            </a:r>
            <a:endParaRPr lang="en-US" sz="2400">
              <a:solidFill>
                <a:srgbClr val="0070C0"/>
              </a:solidFill>
            </a:endParaRPr>
          </a:p>
        </p:txBody>
      </p:sp>
      <p:sp>
        <p:nvSpPr>
          <p:cNvPr id="5" name="Rectangle 4"/>
          <p:cNvSpPr/>
          <p:nvPr/>
        </p:nvSpPr>
        <p:spPr>
          <a:xfrm>
            <a:off x="2774566" y="4864560"/>
            <a:ext cx="6756296" cy="1200329"/>
          </a:xfrm>
          <a:prstGeom prst="rect">
            <a:avLst/>
          </a:prstGeom>
        </p:spPr>
        <p:txBody>
          <a:bodyPr wrap="square">
            <a:spAutoFit/>
          </a:bodyPr>
          <a:lstStyle/>
          <a:p>
            <a:pPr>
              <a:lnSpc>
                <a:spcPct val="150000"/>
              </a:lnSpc>
            </a:pPr>
            <a:r>
              <a:rPr lang="en-US" sz="2400" b="1" i="1">
                <a:solidFill>
                  <a:srgbClr val="0070C0"/>
                </a:solidFill>
              </a:rPr>
              <a:t>Bước 3: </a:t>
            </a:r>
            <a:r>
              <a:rPr lang="en-US" sz="2400" i="1">
                <a:solidFill>
                  <a:srgbClr val="0070C0"/>
                </a:solidFill>
              </a:rPr>
              <a:t>Tính diện tích hình tròn, gọi A là diện tích hình tròn, ta có A = π .r</a:t>
            </a:r>
            <a:r>
              <a:rPr lang="en-US" sz="2400" i="1" baseline="30000">
                <a:solidFill>
                  <a:srgbClr val="0070C0"/>
                </a:solidFill>
              </a:rPr>
              <a:t>2</a:t>
            </a:r>
            <a:r>
              <a:rPr lang="en-US" sz="2400" i="1">
                <a:solidFill>
                  <a:srgbClr val="0070C0"/>
                </a:solidFill>
              </a:rPr>
              <a:t> </a:t>
            </a:r>
            <a:endParaRPr lang="en-US" sz="2400">
              <a:solidFill>
                <a:srgbClr val="0070C0"/>
              </a:solidFill>
            </a:endParaRPr>
          </a:p>
        </p:txBody>
      </p:sp>
      <p:sp>
        <p:nvSpPr>
          <p:cNvPr id="6" name="Rounded Rectangle 5"/>
          <p:cNvSpPr/>
          <p:nvPr/>
        </p:nvSpPr>
        <p:spPr>
          <a:xfrm>
            <a:off x="2426679" y="2714739"/>
            <a:ext cx="7408984" cy="3492399"/>
          </a:xfrm>
          <a:prstGeom prst="roundRect">
            <a:avLst/>
          </a:prstGeom>
          <a:noFill/>
          <a:ln w="190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0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243605" y="3927765"/>
            <a:ext cx="2787269" cy="2657434"/>
            <a:chOff x="2206" y="1614522"/>
            <a:chExt cx="5044473" cy="4931640"/>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a:solidFill>
                  <a:srgbClr val="0070C0"/>
                </a:solidFill>
              </a:rPr>
              <a:t>LUYỆN TẬP</a:t>
            </a:r>
          </a:p>
        </p:txBody>
      </p:sp>
      <p:sp>
        <p:nvSpPr>
          <p:cNvPr id="50" name="TextBox 49"/>
          <p:cNvSpPr txBox="1"/>
          <p:nvPr/>
        </p:nvSpPr>
        <p:spPr>
          <a:xfrm>
            <a:off x="1488826" y="2072822"/>
            <a:ext cx="9753601" cy="1754326"/>
          </a:xfrm>
          <a:prstGeom prst="rect">
            <a:avLst/>
          </a:prstGeom>
          <a:noFill/>
        </p:spPr>
        <p:txBody>
          <a:bodyPr wrap="square" rtlCol="0">
            <a:spAutoFit/>
          </a:bodyPr>
          <a:lstStyle/>
          <a:p>
            <a:pPr>
              <a:lnSpc>
                <a:spcPct val="150000"/>
              </a:lnSpc>
            </a:pPr>
            <a:r>
              <a:rPr lang="vi-VN" sz="2400" b="1"/>
              <a:t>Bài </a:t>
            </a:r>
            <a:r>
              <a:rPr lang="en-US" sz="2400" b="1"/>
              <a:t>3</a:t>
            </a:r>
            <a:r>
              <a:rPr lang="vi-VN" sz="2400"/>
              <a:t>.</a:t>
            </a:r>
            <a:r>
              <a:rPr lang="en-US" sz="2400"/>
              <a:t> Có người nói “Bên trong cấu trúc tuần tự,mỗi bước phải thực hiện một lần và không quá một lần trong thuật toán”. Em có đồng ý không? Giải thích tại sao? </a:t>
            </a:r>
            <a:r>
              <a:rPr lang="vi-VN" sz="2400"/>
              <a:t> </a:t>
            </a:r>
            <a:endParaRPr lang="en-US" sz="2400"/>
          </a:p>
        </p:txBody>
      </p:sp>
      <p:sp>
        <p:nvSpPr>
          <p:cNvPr id="24" name="Hexagon 23">
            <a:extLst>
              <a:ext uri="{FF2B5EF4-FFF2-40B4-BE49-F238E27FC236}">
                <a16:creationId xmlns:a16="http://schemas.microsoft.com/office/drawing/2014/main" id="{42DBE788-8F53-412F-B184-7E89920C5085}"/>
              </a:ext>
            </a:extLst>
          </p:cNvPr>
          <p:cNvSpPr/>
          <p:nvPr/>
        </p:nvSpPr>
        <p:spPr>
          <a:xfrm flipH="1">
            <a:off x="2247335" y="4023627"/>
            <a:ext cx="8236581" cy="1555383"/>
          </a:xfrm>
          <a:prstGeom prst="hexagon">
            <a:avLst>
              <a:gd name="adj" fmla="val 38143"/>
              <a:gd name="vf" fmla="val 115470"/>
            </a:avLst>
          </a:prstGeom>
          <a:solidFill>
            <a:schemeClr val="accent6">
              <a:lumMod val="75000"/>
              <a:alpha val="30000"/>
            </a:schemeClr>
          </a:solidFill>
          <a:ln>
            <a:noFill/>
          </a:ln>
          <a:effectLst/>
        </p:spPr>
        <p:txBody>
          <a:bodyPr vert="horz" wrap="square" lIns="91440" tIns="45720" rIns="91440" bIns="45720" numCol="1" anchor="t" anchorCtr="0" compatLnSpc="1">
            <a:prstTxWarp prst="textNoShape">
              <a:avLst/>
            </a:prstTxWarp>
          </a:bodyPr>
          <a:lstStyle/>
          <a:p>
            <a:pPr>
              <a:lnSpc>
                <a:spcPct val="150000"/>
              </a:lnSpc>
            </a:pPr>
            <a:r>
              <a:rPr lang="en-US" altLang="ko-KR" sz="2400">
                <a:solidFill>
                  <a:srgbClr val="FF0000"/>
                </a:solidFill>
              </a:rPr>
              <a:t>- Đồng ý</a:t>
            </a:r>
          </a:p>
          <a:p>
            <a:pPr>
              <a:lnSpc>
                <a:spcPct val="150000"/>
              </a:lnSpc>
            </a:pPr>
            <a:r>
              <a:rPr lang="en-US" altLang="ko-KR" sz="2400">
                <a:solidFill>
                  <a:srgbClr val="FF0000"/>
                </a:solidFill>
              </a:rPr>
              <a:t>- Vì: Đây là quy định của “cấu trúc tuần tự”</a:t>
            </a:r>
            <a:endParaRPr lang="ko-KR" altLang="en-US" sz="2400">
              <a:solidFill>
                <a:srgbClr val="FF0000"/>
              </a:solidFill>
            </a:endParaRPr>
          </a:p>
        </p:txBody>
      </p:sp>
    </p:spTree>
    <p:extLst>
      <p:ext uri="{BB962C8B-B14F-4D97-AF65-F5344CB8AC3E}">
        <p14:creationId xmlns:p14="http://schemas.microsoft.com/office/powerpoint/2010/main" val="28490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207034" y="3793824"/>
            <a:ext cx="2761485" cy="2771095"/>
            <a:chOff x="2206" y="1614522"/>
            <a:chExt cx="5044473" cy="4931640"/>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a:solidFill>
                  <a:srgbClr val="0070C0"/>
                </a:solidFill>
              </a:rPr>
              <a:t>VẬN DỤNG</a:t>
            </a:r>
          </a:p>
        </p:txBody>
      </p:sp>
      <p:sp>
        <p:nvSpPr>
          <p:cNvPr id="24" name="TextBox 23"/>
          <p:cNvSpPr txBox="1"/>
          <p:nvPr/>
        </p:nvSpPr>
        <p:spPr>
          <a:xfrm>
            <a:off x="940638" y="1900741"/>
            <a:ext cx="10456988" cy="1754326"/>
          </a:xfrm>
          <a:prstGeom prst="rect">
            <a:avLst/>
          </a:prstGeom>
          <a:noFill/>
        </p:spPr>
        <p:txBody>
          <a:bodyPr wrap="square" rtlCol="0">
            <a:spAutoFit/>
          </a:bodyPr>
          <a:lstStyle/>
          <a:p>
            <a:pPr>
              <a:lnSpc>
                <a:spcPct val="150000"/>
              </a:lnSpc>
            </a:pPr>
            <a:r>
              <a:rPr lang="vi-VN" sz="2400" b="1"/>
              <a:t>Bài </a:t>
            </a:r>
            <a:r>
              <a:rPr lang="en-US" sz="2400" b="1"/>
              <a:t>1</a:t>
            </a:r>
            <a:r>
              <a:rPr lang="vi-VN" sz="2400"/>
              <a:t>.</a:t>
            </a:r>
            <a:r>
              <a:rPr lang="en-US" sz="2400"/>
              <a:t> Bài toán: Tính diện tích của một sân vận động có dạng một hình chữ nhật ghép thêm hai nửa hình tròn ở hai chiều rộng, cho biết chiều dài, chiều rộng hình chữ nhật. Hãy mô tả thuật toán bằng cách liệt kê các bước.</a:t>
            </a:r>
          </a:p>
        </p:txBody>
      </p:sp>
      <p:sp>
        <p:nvSpPr>
          <p:cNvPr id="8" name="Flowchart: Delay 7"/>
          <p:cNvSpPr/>
          <p:nvPr/>
        </p:nvSpPr>
        <p:spPr>
          <a:xfrm>
            <a:off x="6916615" y="4022546"/>
            <a:ext cx="1113692"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flipH="1">
            <a:off x="3680343" y="4022546"/>
            <a:ext cx="1092343"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72686" y="4022546"/>
            <a:ext cx="2143929" cy="164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552092" y="4000477"/>
            <a:ext cx="0" cy="169252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772686" y="6349401"/>
            <a:ext cx="223771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68104" y="5898933"/>
            <a:ext cx="2646878" cy="369332"/>
          </a:xfrm>
          <a:prstGeom prst="rect">
            <a:avLst/>
          </a:prstGeom>
          <a:noFill/>
        </p:spPr>
        <p:txBody>
          <a:bodyPr wrap="none" rtlCol="0">
            <a:spAutoFit/>
          </a:bodyPr>
          <a:lstStyle/>
          <a:p>
            <a:r>
              <a:rPr lang="en-US"/>
              <a:t>Chiều dài hình chữ nhật</a:t>
            </a:r>
          </a:p>
        </p:txBody>
      </p:sp>
    </p:spTree>
    <p:extLst>
      <p:ext uri="{BB962C8B-B14F-4D97-AF65-F5344CB8AC3E}">
        <p14:creationId xmlns:p14="http://schemas.microsoft.com/office/powerpoint/2010/main" val="16087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4" grpId="0"/>
      <p:bldP spid="8" grpId="0" animBg="1"/>
      <p:bldP spid="29" grpId="0" animBg="1"/>
      <p:bldP spid="9"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171127" y="4520881"/>
            <a:ext cx="2208328" cy="2169812"/>
            <a:chOff x="2206" y="1614522"/>
            <a:chExt cx="5044473" cy="4931640"/>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a:solidFill>
                  <a:srgbClr val="0070C0"/>
                </a:solidFill>
              </a:rPr>
              <a:t>VẬN DỤNG</a:t>
            </a:r>
          </a:p>
        </p:txBody>
      </p:sp>
      <p:sp>
        <p:nvSpPr>
          <p:cNvPr id="8" name="Flowchart: Delay 7"/>
          <p:cNvSpPr/>
          <p:nvPr/>
        </p:nvSpPr>
        <p:spPr>
          <a:xfrm>
            <a:off x="3788501" y="2132176"/>
            <a:ext cx="1113692"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flipH="1">
            <a:off x="552229" y="2132176"/>
            <a:ext cx="1092343"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44572" y="2132176"/>
            <a:ext cx="2143929" cy="164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59855" y="2086814"/>
            <a:ext cx="0" cy="169252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644572" y="4459031"/>
            <a:ext cx="223771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9990" y="4008563"/>
            <a:ext cx="2646878" cy="369332"/>
          </a:xfrm>
          <a:prstGeom prst="rect">
            <a:avLst/>
          </a:prstGeom>
          <a:noFill/>
        </p:spPr>
        <p:txBody>
          <a:bodyPr wrap="none" rtlCol="0">
            <a:spAutoFit/>
          </a:bodyPr>
          <a:lstStyle/>
          <a:p>
            <a:r>
              <a:rPr lang="en-US"/>
              <a:t>Chiều dài hình chữ nhật</a:t>
            </a:r>
          </a:p>
        </p:txBody>
      </p:sp>
      <p:sp>
        <p:nvSpPr>
          <p:cNvPr id="2" name="TextBox 1"/>
          <p:cNvSpPr txBox="1"/>
          <p:nvPr/>
        </p:nvSpPr>
        <p:spPr>
          <a:xfrm>
            <a:off x="5322276" y="2072822"/>
            <a:ext cx="4229043" cy="1227965"/>
          </a:xfrm>
          <a:prstGeom prst="rect">
            <a:avLst/>
          </a:prstGeom>
          <a:noFill/>
        </p:spPr>
        <p:txBody>
          <a:bodyPr wrap="none" rtlCol="0">
            <a:spAutoFit/>
          </a:bodyPr>
          <a:lstStyle/>
          <a:p>
            <a:pPr>
              <a:lnSpc>
                <a:spcPct val="200000"/>
              </a:lnSpc>
            </a:pPr>
            <a:r>
              <a:rPr lang="en-US" sz="2000" b="1"/>
              <a:t>Đầu vào: </a:t>
            </a:r>
            <a:r>
              <a:rPr lang="en-US" sz="2000"/>
              <a:t>chiều dài a, chiều rộng b</a:t>
            </a:r>
          </a:p>
          <a:p>
            <a:pPr>
              <a:lnSpc>
                <a:spcPct val="200000"/>
              </a:lnSpc>
            </a:pPr>
            <a:r>
              <a:rPr lang="en-US" sz="2000" b="1"/>
              <a:t>Đầu ra: </a:t>
            </a:r>
            <a:r>
              <a:rPr lang="en-US" sz="2000"/>
              <a:t>S là diện tích sân vận động</a:t>
            </a:r>
          </a:p>
        </p:txBody>
      </p:sp>
      <mc:AlternateContent xmlns:mc="http://schemas.openxmlformats.org/markup-compatibility/2006" xmlns:a14="http://schemas.microsoft.com/office/drawing/2010/main">
        <mc:Choice Requires="a14">
          <p:sp>
            <p:nvSpPr>
              <p:cNvPr id="25" name="TextBox 24"/>
              <p:cNvSpPr txBox="1"/>
              <p:nvPr/>
            </p:nvSpPr>
            <p:spPr>
              <a:xfrm>
                <a:off x="5322276" y="3387525"/>
                <a:ext cx="4596771" cy="1323439"/>
              </a:xfrm>
              <a:prstGeom prst="rect">
                <a:avLst/>
              </a:prstGeom>
              <a:noFill/>
            </p:spPr>
            <p:txBody>
              <a:bodyPr wrap="none" rtlCol="0">
                <a:spAutoFit/>
              </a:bodyPr>
              <a:lstStyle/>
              <a:p>
                <a:pPr>
                  <a:lnSpc>
                    <a:spcPct val="200000"/>
                  </a:lnSpc>
                </a:pPr>
                <a:r>
                  <a:rPr lang="en-US" sz="2000" b="1" u="sng"/>
                  <a:t>Thuật toán:</a:t>
                </a:r>
              </a:p>
              <a:p>
                <a:pPr>
                  <a:lnSpc>
                    <a:spcPct val="200000"/>
                  </a:lnSpc>
                </a:pPr>
                <a:r>
                  <a:rPr lang="en-US" sz="2000" b="1">
                    <a:latin typeface="+mj-lt"/>
                  </a:rPr>
                  <a:t>1</a:t>
                </a:r>
                <a:r>
                  <a:rPr lang="en-US" sz="2000">
                    <a:latin typeface="+mj-lt"/>
                  </a:rPr>
                  <a:t>. Tính diện tích hình chữ nhật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m:t>
                    </m:r>
                    <m:r>
                      <a:rPr lang="en-US" sz="2000" b="0" i="1" smtClean="0">
                        <a:latin typeface="Cambria Math"/>
                      </a:rPr>
                      <m:t>𝑎𝑏</m:t>
                    </m:r>
                  </m:oMath>
                </a14:m>
                <a:endParaRPr lang="en-US" sz="2000">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22276" y="3387525"/>
                <a:ext cx="4596771" cy="1323439"/>
              </a:xfrm>
              <a:prstGeom prst="rect">
                <a:avLst/>
              </a:prstGeom>
              <a:blipFill rotWithShape="1">
                <a:blip r:embed="rId2"/>
                <a:stretch>
                  <a:fillRect l="-1326" b="-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22276" y="4686535"/>
                <a:ext cx="6261651" cy="1337417"/>
              </a:xfrm>
              <a:prstGeom prst="rect">
                <a:avLst/>
              </a:prstGeom>
              <a:noFill/>
            </p:spPr>
            <p:txBody>
              <a:bodyPr wrap="none" rtlCol="0">
                <a:spAutoFit/>
              </a:bodyPr>
              <a:lstStyle/>
              <a:p>
                <a:pPr>
                  <a:lnSpc>
                    <a:spcPct val="200000"/>
                  </a:lnSpc>
                </a:pPr>
                <a:r>
                  <a:rPr lang="en-US" sz="2000" b="1">
                    <a:latin typeface="+mj-lt"/>
                  </a:rPr>
                  <a:t>2. </a:t>
                </a:r>
                <a:r>
                  <a:rPr lang="en-US" sz="2000">
                    <a:latin typeface="+mj-lt"/>
                  </a:rPr>
                  <a:t>Tính diện tích hai hình bán nguyệt ở hai chiều rộng</a:t>
                </a:r>
              </a:p>
              <a:p>
                <a:pPr>
                  <a:lnSpc>
                    <a:spcPct val="200000"/>
                  </a:lnSpc>
                </a:pPr>
                <a:r>
                  <a:rPr lang="en-US" sz="2000">
                    <a:latin typeface="+mj-lt"/>
                  </a:rPr>
                  <a:t> với bán kinh r = b/2,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𝑆</m:t>
                        </m:r>
                      </m:e>
                      <m:sub>
                        <m:r>
                          <a:rPr lang="en-US" sz="2000" b="0" i="1" smtClean="0">
                            <a:latin typeface="Cambria Math"/>
                          </a:rPr>
                          <m:t>2</m:t>
                        </m:r>
                      </m:sub>
                    </m:sSub>
                  </m:oMath>
                </a14:m>
                <a:r>
                  <a:rPr lang="en-US" sz="2000">
                    <a:latin typeface="+mj-lt"/>
                  </a:rPr>
                  <a:t> = </a:t>
                </a:r>
                <a14:m>
                  <m:oMath xmlns:m="http://schemas.openxmlformats.org/officeDocument/2006/math">
                    <m:r>
                      <a:rPr lang="el-GR" sz="2000" i="1" smtClean="0">
                        <a:latin typeface="Cambria Math"/>
                      </a:rPr>
                      <m:t>𝜋</m:t>
                    </m:r>
                    <m:sSup>
                      <m:sSupPr>
                        <m:ctrlPr>
                          <a:rPr lang="en-US" sz="2000" i="1" smtClean="0">
                            <a:latin typeface="Cambria Math" panose="02040503050406030204" pitchFamily="18" charset="0"/>
                          </a:rPr>
                        </m:ctrlPr>
                      </m:sSupPr>
                      <m:e>
                        <m:r>
                          <a:rPr lang="en-US" sz="2000" i="1" smtClean="0">
                            <a:latin typeface="Cambria Math"/>
                          </a:rPr>
                          <m:t>𝑟</m:t>
                        </m:r>
                      </m:e>
                      <m:sup>
                        <m:r>
                          <a:rPr lang="en-US" sz="2000" i="1" smtClean="0">
                            <a:latin typeface="Cambria Math"/>
                          </a:rPr>
                          <m:t>2</m:t>
                        </m:r>
                      </m:sup>
                    </m:sSup>
                  </m:oMath>
                </a14:m>
                <a:endParaRPr lang="en-US" sz="2000">
                  <a:latin typeface="+mj-l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22276" y="4686535"/>
                <a:ext cx="6261651" cy="1337417"/>
              </a:xfrm>
              <a:prstGeom prst="rect">
                <a:avLst/>
              </a:prstGeom>
              <a:blipFill rotWithShape="1">
                <a:blip r:embed="rId3"/>
                <a:stretch>
                  <a:fillRect l="-974" r="-97" b="-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22276" y="5882501"/>
                <a:ext cx="2371803" cy="707886"/>
              </a:xfrm>
              <a:prstGeom prst="rect">
                <a:avLst/>
              </a:prstGeom>
              <a:noFill/>
            </p:spPr>
            <p:txBody>
              <a:bodyPr wrap="none" rtlCol="0">
                <a:spAutoFit/>
              </a:bodyPr>
              <a:lstStyle/>
              <a:p>
                <a:pPr>
                  <a:lnSpc>
                    <a:spcPct val="200000"/>
                  </a:lnSpc>
                </a:pPr>
                <a:r>
                  <a:rPr lang="en-US" sz="2000" b="1">
                    <a:latin typeface="+mj-lt"/>
                  </a:rPr>
                  <a:t>3</a:t>
                </a:r>
                <a:r>
                  <a:rPr lang="en-US" sz="2000">
                    <a:latin typeface="+mj-lt"/>
                  </a:rPr>
                  <a:t>. Tính S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𝑆</m:t>
                        </m:r>
                      </m:e>
                      <m:sub>
                        <m:r>
                          <a:rPr lang="en-US" sz="2000" i="1">
                            <a:latin typeface="Cambria Math"/>
                          </a:rPr>
                          <m:t>1</m:t>
                        </m:r>
                      </m:sub>
                    </m:sSub>
                  </m:oMath>
                </a14:m>
                <a:r>
                  <a:rPr lang="en-US" sz="2000">
                    <a:latin typeface="+mj-lt"/>
                  </a:rPr>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𝑆</m:t>
                        </m:r>
                      </m:e>
                      <m:sub>
                        <m:r>
                          <a:rPr lang="en-US" sz="2000" b="0" i="1" smtClean="0">
                            <a:latin typeface="Cambria Math"/>
                          </a:rPr>
                          <m:t>2</m:t>
                        </m:r>
                      </m:sub>
                    </m:sSub>
                  </m:oMath>
                </a14:m>
                <a:r>
                  <a:rPr lang="en-US" sz="2000">
                    <a:latin typeface="+mj-lt"/>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5322276" y="5882501"/>
                <a:ext cx="2371803" cy="707886"/>
              </a:xfrm>
              <a:prstGeom prst="rect">
                <a:avLst/>
              </a:prstGeom>
              <a:blipFill rotWithShape="1">
                <a:blip r:embed="rId4"/>
                <a:stretch>
                  <a:fillRect l="-2571" b="-1724"/>
                </a:stretch>
              </a:blipFill>
            </p:spPr>
            <p:txBody>
              <a:bodyPr/>
              <a:lstStyle/>
              <a:p>
                <a:r>
                  <a:rPr lang="en-US">
                    <a:noFill/>
                  </a:rPr>
                  <a:t> </a:t>
                </a:r>
              </a:p>
            </p:txBody>
          </p:sp>
        </mc:Fallback>
      </mc:AlternateContent>
    </p:spTree>
    <p:extLst>
      <p:ext uri="{BB962C8B-B14F-4D97-AF65-F5344CB8AC3E}">
        <p14:creationId xmlns:p14="http://schemas.microsoft.com/office/powerpoint/2010/main" val="35086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id="{91659D4B-36E4-44C0-8CBF-8EC9C23B73E3}"/>
              </a:ext>
            </a:extLst>
          </p:cNvPr>
          <p:cNvGrpSpPr/>
          <p:nvPr/>
        </p:nvGrpSpPr>
        <p:grpSpPr>
          <a:xfrm rot="948698" flipH="1">
            <a:off x="-171127" y="4520881"/>
            <a:ext cx="2208328" cy="2169812"/>
            <a:chOff x="2206" y="1614522"/>
            <a:chExt cx="5044473" cy="4931640"/>
          </a:xfrm>
        </p:grpSpPr>
        <p:grpSp>
          <p:nvGrpSpPr>
            <p:cNvPr id="39" name="그룹 1">
              <a:extLst>
                <a:ext uri="{FF2B5EF4-FFF2-40B4-BE49-F238E27FC236}">
                  <a16:creationId xmlns:a16="http://schemas.microsoft.com/office/drawing/2014/main"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a:solidFill>
                  <a:srgbClr val="0070C0"/>
                </a:solidFill>
              </a:rPr>
              <a:t>VẬN DỤNG</a:t>
            </a:r>
          </a:p>
        </p:txBody>
      </p:sp>
      <p:sp>
        <p:nvSpPr>
          <p:cNvPr id="24" name="TextBox 23"/>
          <p:cNvSpPr txBox="1"/>
          <p:nvPr/>
        </p:nvSpPr>
        <p:spPr>
          <a:xfrm>
            <a:off x="1266429" y="2092296"/>
            <a:ext cx="3875451" cy="3046988"/>
          </a:xfrm>
          <a:prstGeom prst="rect">
            <a:avLst/>
          </a:prstGeom>
          <a:noFill/>
        </p:spPr>
        <p:txBody>
          <a:bodyPr wrap="square" rtlCol="0">
            <a:spAutoFit/>
          </a:bodyPr>
          <a:lstStyle/>
          <a:p>
            <a:pPr>
              <a:lnSpc>
                <a:spcPct val="200000"/>
              </a:lnSpc>
            </a:pPr>
            <a:r>
              <a:rPr lang="vi-VN" sz="2400" b="1"/>
              <a:t>Bài </a:t>
            </a:r>
            <a:r>
              <a:rPr lang="en-US" sz="2400" b="1"/>
              <a:t>2. </a:t>
            </a:r>
            <a:r>
              <a:rPr lang="en-US" sz="2400"/>
              <a:t>Hãy viết quy trình từng bước thực hiện một thí nghiệm nào đó mà em rất thích và đã làm ở lớp.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91" y="1973322"/>
            <a:ext cx="6480068" cy="4471486"/>
          </a:xfrm>
          <a:prstGeom prst="rect">
            <a:avLst/>
          </a:prstGeom>
        </p:spPr>
      </p:pic>
      <p:sp>
        <p:nvSpPr>
          <p:cNvPr id="3" name="Rounded Rectangle 2"/>
          <p:cNvSpPr/>
          <p:nvPr/>
        </p:nvSpPr>
        <p:spPr>
          <a:xfrm>
            <a:off x="1090246" y="2092296"/>
            <a:ext cx="4051634" cy="3266851"/>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8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05591" y="358567"/>
            <a:ext cx="11573197" cy="724247"/>
          </a:xfrm>
        </p:spPr>
        <p:txBody>
          <a:bodyPr/>
          <a:lstStyle/>
          <a:p>
            <a:r>
              <a:rPr lang="en-US" sz="4000" b="1" u="sng">
                <a:solidFill>
                  <a:srgbClr val="0070C0"/>
                </a:solidFill>
              </a:rPr>
              <a:t>HƯỚNG DẪN VỀ NHÀ</a:t>
            </a:r>
            <a:endParaRPr lang="en-US" sz="4000" b="1" u="sng" dirty="0">
              <a:solidFill>
                <a:srgbClr val="0070C0"/>
              </a:solidFill>
            </a:endParaRPr>
          </a:p>
        </p:txBody>
      </p:sp>
      <p:sp>
        <p:nvSpPr>
          <p:cNvPr id="3" name="Hexagon 68">
            <a:extLst>
              <a:ext uri="{FF2B5EF4-FFF2-40B4-BE49-F238E27FC236}">
                <a16:creationId xmlns:a16="http://schemas.microsoft.com/office/drawing/2014/main" id="{4B0CE3F5-BFB5-4243-8463-6EC2213DDFDC}"/>
              </a:ext>
            </a:extLst>
          </p:cNvPr>
          <p:cNvSpPr/>
          <p:nvPr/>
        </p:nvSpPr>
        <p:spPr>
          <a:xfrm rot="10800000">
            <a:off x="4563050" y="2954215"/>
            <a:ext cx="4885750" cy="2821328"/>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Hexagon 68">
            <a:extLst>
              <a:ext uri="{FF2B5EF4-FFF2-40B4-BE49-F238E27FC236}">
                <a16:creationId xmlns:a16="http://schemas.microsoft.com/office/drawing/2014/main" id="{8129DBB9-6A50-4BA4-BC54-71B4CBA1E5B6}"/>
              </a:ext>
            </a:extLst>
          </p:cNvPr>
          <p:cNvSpPr/>
          <p:nvPr/>
        </p:nvSpPr>
        <p:spPr>
          <a:xfrm>
            <a:off x="3657599" y="1524701"/>
            <a:ext cx="4513386" cy="2859027"/>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TextBox 18"/>
          <p:cNvSpPr txBox="1"/>
          <p:nvPr/>
        </p:nvSpPr>
        <p:spPr>
          <a:xfrm>
            <a:off x="4075817" y="2215662"/>
            <a:ext cx="2242922" cy="1384995"/>
          </a:xfrm>
          <a:prstGeom prst="rect">
            <a:avLst/>
          </a:prstGeom>
          <a:noFill/>
        </p:spPr>
        <p:txBody>
          <a:bodyPr wrap="none" rtlCol="0">
            <a:spAutoFit/>
          </a:bodyPr>
          <a:lstStyle/>
          <a:p>
            <a:pPr algn="ctr">
              <a:lnSpc>
                <a:spcPct val="150000"/>
              </a:lnSpc>
            </a:pPr>
            <a:r>
              <a:rPr lang="en-US" sz="2800" b="1">
                <a:solidFill>
                  <a:schemeClr val="accent3">
                    <a:lumMod val="75000"/>
                  </a:schemeClr>
                </a:solidFill>
              </a:rPr>
              <a:t>Ôn lại kiến </a:t>
            </a:r>
          </a:p>
          <a:p>
            <a:pPr algn="ctr">
              <a:lnSpc>
                <a:spcPct val="150000"/>
              </a:lnSpc>
            </a:pPr>
            <a:r>
              <a:rPr lang="en-US" sz="2800" b="1">
                <a:solidFill>
                  <a:schemeClr val="accent3">
                    <a:lumMod val="75000"/>
                  </a:schemeClr>
                </a:solidFill>
              </a:rPr>
              <a:t>thức đã học</a:t>
            </a:r>
          </a:p>
        </p:txBody>
      </p:sp>
      <p:sp>
        <p:nvSpPr>
          <p:cNvPr id="20" name="TextBox 19"/>
          <p:cNvSpPr txBox="1"/>
          <p:nvPr/>
        </p:nvSpPr>
        <p:spPr>
          <a:xfrm>
            <a:off x="6446279" y="3456938"/>
            <a:ext cx="2716065" cy="2031325"/>
          </a:xfrm>
          <a:prstGeom prst="rect">
            <a:avLst/>
          </a:prstGeom>
          <a:noFill/>
        </p:spPr>
        <p:txBody>
          <a:bodyPr wrap="none" rtlCol="0">
            <a:spAutoFit/>
          </a:bodyPr>
          <a:lstStyle/>
          <a:p>
            <a:pPr algn="ctr">
              <a:lnSpc>
                <a:spcPct val="150000"/>
              </a:lnSpc>
            </a:pPr>
            <a:r>
              <a:rPr lang="en-US" sz="2800" b="1">
                <a:solidFill>
                  <a:srgbClr val="0070C0"/>
                </a:solidFill>
              </a:rPr>
              <a:t>Hoàn thành </a:t>
            </a:r>
          </a:p>
          <a:p>
            <a:pPr algn="ctr">
              <a:lnSpc>
                <a:spcPct val="150000"/>
              </a:lnSpc>
            </a:pPr>
            <a:r>
              <a:rPr lang="en-US" sz="2800" b="1">
                <a:solidFill>
                  <a:srgbClr val="0070C0"/>
                </a:solidFill>
              </a:rPr>
              <a:t>BT, xem trước </a:t>
            </a:r>
          </a:p>
          <a:p>
            <a:pPr algn="ctr">
              <a:lnSpc>
                <a:spcPct val="150000"/>
              </a:lnSpc>
            </a:pPr>
            <a:r>
              <a:rPr lang="en-US" sz="2800" b="1">
                <a:solidFill>
                  <a:srgbClr val="0070C0"/>
                </a:solidFill>
              </a:rPr>
              <a:t>bài 3</a:t>
            </a:r>
          </a:p>
        </p:txBody>
      </p:sp>
      <p:grpSp>
        <p:nvGrpSpPr>
          <p:cNvPr id="21" name="Graphic 57">
            <a:extLst>
              <a:ext uri="{FF2B5EF4-FFF2-40B4-BE49-F238E27FC236}">
                <a16:creationId xmlns:a16="http://schemas.microsoft.com/office/drawing/2014/main" id="{E9AA7B1C-7349-4764-ABE4-6B6B990A6F0C}"/>
              </a:ext>
            </a:extLst>
          </p:cNvPr>
          <p:cNvGrpSpPr/>
          <p:nvPr/>
        </p:nvGrpSpPr>
        <p:grpSpPr>
          <a:xfrm>
            <a:off x="1643584" y="115226"/>
            <a:ext cx="1603893" cy="1496764"/>
            <a:chOff x="2662476" y="0"/>
            <a:chExt cx="6867047" cy="6858000"/>
          </a:xfrm>
        </p:grpSpPr>
        <p:sp>
          <p:nvSpPr>
            <p:cNvPr id="22" name="Freeform: Shape 35">
              <a:extLst>
                <a:ext uri="{FF2B5EF4-FFF2-40B4-BE49-F238E27FC236}">
                  <a16:creationId xmlns:a16="http://schemas.microsoft.com/office/drawing/2014/main" id="{E884475C-A122-46B6-AB23-7FECD94BC39A}"/>
                </a:ext>
              </a:extLst>
            </p:cNvPr>
            <p:cNvSpPr/>
            <p:nvPr/>
          </p:nvSpPr>
          <p:spPr>
            <a:xfrm>
              <a:off x="2662566" y="2855015"/>
              <a:ext cx="1157107" cy="1154658"/>
            </a:xfrm>
            <a:custGeom>
              <a:avLst/>
              <a:gdLst>
                <a:gd name="connsiteX0" fmla="*/ 400623 w 1157107"/>
                <a:gd name="connsiteY0" fmla="*/ 1125158 h 1154658"/>
                <a:gd name="connsiteX1" fmla="*/ 160503 w 1157107"/>
                <a:gd name="connsiteY1" fmla="*/ 973341 h 1154658"/>
                <a:gd name="connsiteX2" fmla="*/ 4976 w 1157107"/>
                <a:gd name="connsiteY2" fmla="*/ 647269 h 1154658"/>
                <a:gd name="connsiteX3" fmla="*/ 0 w 1157107"/>
                <a:gd name="connsiteY3" fmla="*/ 635689 h 1154658"/>
                <a:gd name="connsiteX4" fmla="*/ 0 w 1157107"/>
                <a:gd name="connsiteY4" fmla="*/ 521509 h 1154658"/>
                <a:gd name="connsiteX5" fmla="*/ 37638 w 1157107"/>
                <a:gd name="connsiteY5" fmla="*/ 370507 h 1154658"/>
                <a:gd name="connsiteX6" fmla="*/ 476079 w 1157107"/>
                <a:gd name="connsiteY6" fmla="*/ 9873 h 1154658"/>
                <a:gd name="connsiteX7" fmla="*/ 859693 w 1157107"/>
                <a:gd name="connsiteY7" fmla="*/ 75106 h 1154658"/>
                <a:gd name="connsiteX8" fmla="*/ 891721 w 1157107"/>
                <a:gd name="connsiteY8" fmla="*/ 89310 h 1154658"/>
                <a:gd name="connsiteX9" fmla="*/ 1127499 w 1157107"/>
                <a:gd name="connsiteY9" fmla="*/ 393668 h 1154658"/>
                <a:gd name="connsiteX10" fmla="*/ 1110218 w 1157107"/>
                <a:gd name="connsiteY10" fmla="*/ 802434 h 1154658"/>
                <a:gd name="connsiteX11" fmla="*/ 856617 w 1157107"/>
                <a:gd name="connsiteY11" fmla="*/ 1083630 h 1154658"/>
                <a:gd name="connsiteX12" fmla="*/ 592068 w 1157107"/>
                <a:gd name="connsiteY12" fmla="*/ 1154653 h 1154658"/>
                <a:gd name="connsiteX13" fmla="*/ 400623 w 1157107"/>
                <a:gd name="connsiteY13" fmla="*/ 1125158 h 115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7107" h="1154658">
                  <a:moveTo>
                    <a:pt x="400623" y="1125158"/>
                  </a:moveTo>
                  <a:cubicBezTo>
                    <a:pt x="310600" y="1090325"/>
                    <a:pt x="227635" y="1044364"/>
                    <a:pt x="160503" y="973341"/>
                  </a:cubicBezTo>
                  <a:cubicBezTo>
                    <a:pt x="73556" y="881328"/>
                    <a:pt x="21443" y="772849"/>
                    <a:pt x="4976" y="647269"/>
                  </a:cubicBezTo>
                  <a:cubicBezTo>
                    <a:pt x="4433" y="642836"/>
                    <a:pt x="4886" y="638131"/>
                    <a:pt x="0" y="635689"/>
                  </a:cubicBezTo>
                  <a:cubicBezTo>
                    <a:pt x="0" y="597599"/>
                    <a:pt x="0" y="559509"/>
                    <a:pt x="0" y="521509"/>
                  </a:cubicBezTo>
                  <a:cubicBezTo>
                    <a:pt x="11490" y="470934"/>
                    <a:pt x="17552" y="419001"/>
                    <a:pt x="37638" y="370507"/>
                  </a:cubicBezTo>
                  <a:cubicBezTo>
                    <a:pt x="119789" y="172366"/>
                    <a:pt x="264277" y="49682"/>
                    <a:pt x="476079" y="9873"/>
                  </a:cubicBezTo>
                  <a:cubicBezTo>
                    <a:pt x="611520" y="-15641"/>
                    <a:pt x="739361" y="9059"/>
                    <a:pt x="859693" y="75106"/>
                  </a:cubicBezTo>
                  <a:cubicBezTo>
                    <a:pt x="869916" y="80715"/>
                    <a:pt x="881045" y="84606"/>
                    <a:pt x="891721" y="89310"/>
                  </a:cubicBezTo>
                  <a:cubicBezTo>
                    <a:pt x="1007800" y="161781"/>
                    <a:pt x="1086061" y="264289"/>
                    <a:pt x="1127499" y="393668"/>
                  </a:cubicBezTo>
                  <a:cubicBezTo>
                    <a:pt x="1171650" y="531461"/>
                    <a:pt x="1166855" y="668260"/>
                    <a:pt x="1110218" y="802434"/>
                  </a:cubicBezTo>
                  <a:cubicBezTo>
                    <a:pt x="1058195" y="925661"/>
                    <a:pt x="971791" y="1018579"/>
                    <a:pt x="856617" y="1083630"/>
                  </a:cubicBezTo>
                  <a:cubicBezTo>
                    <a:pt x="775370" y="1129501"/>
                    <a:pt x="687067" y="1155105"/>
                    <a:pt x="592068" y="1154653"/>
                  </a:cubicBezTo>
                  <a:cubicBezTo>
                    <a:pt x="526383" y="1154201"/>
                    <a:pt x="461603" y="1153024"/>
                    <a:pt x="400623" y="1125158"/>
                  </a:cubicBezTo>
                  <a:close/>
                </a:path>
              </a:pathLst>
            </a:custGeom>
            <a:solidFill>
              <a:schemeClr val="accent4"/>
            </a:solidFill>
            <a:ln w="9036" cap="flat">
              <a:noFill/>
              <a:prstDash val="solid"/>
              <a:miter/>
            </a:ln>
          </p:spPr>
          <p:txBody>
            <a:bodyPr rtlCol="0" anchor="ctr"/>
            <a:lstStyle/>
            <a:p>
              <a:endParaRPr lang="en-US"/>
            </a:p>
          </p:txBody>
        </p:sp>
        <p:sp>
          <p:nvSpPr>
            <p:cNvPr id="23" name="Freeform: Shape 36">
              <a:extLst>
                <a:ext uri="{FF2B5EF4-FFF2-40B4-BE49-F238E27FC236}">
                  <a16:creationId xmlns:a16="http://schemas.microsoft.com/office/drawing/2014/main" id="{BBA26694-C0B3-4EF7-9FC8-5B4AB68B1167}"/>
                </a:ext>
              </a:extLst>
            </p:cNvPr>
            <p:cNvSpPr/>
            <p:nvPr/>
          </p:nvSpPr>
          <p:spPr>
            <a:xfrm>
              <a:off x="6858109" y="2076397"/>
              <a:ext cx="1503485" cy="2706760"/>
            </a:xfrm>
            <a:custGeom>
              <a:avLst/>
              <a:gdLst>
                <a:gd name="connsiteX0" fmla="*/ 623152 w 1503485"/>
                <a:gd name="connsiteY0" fmla="*/ 91201 h 2706760"/>
                <a:gd name="connsiteX1" fmla="*/ 799307 w 1503485"/>
                <a:gd name="connsiteY1" fmla="*/ 174076 h 2706760"/>
                <a:gd name="connsiteX2" fmla="*/ 1040242 w 1503485"/>
                <a:gd name="connsiteY2" fmla="*/ 344530 h 2706760"/>
                <a:gd name="connsiteX3" fmla="*/ 1395446 w 1503485"/>
                <a:gd name="connsiteY3" fmla="*/ 861685 h 2706760"/>
                <a:gd name="connsiteX4" fmla="*/ 1477778 w 1503485"/>
                <a:gd name="connsiteY4" fmla="*/ 1187666 h 2706760"/>
                <a:gd name="connsiteX5" fmla="*/ 1501211 w 1503485"/>
                <a:gd name="connsiteY5" fmla="*/ 1312974 h 2706760"/>
                <a:gd name="connsiteX6" fmla="*/ 1493611 w 1503485"/>
                <a:gd name="connsiteY6" fmla="*/ 1442263 h 2706760"/>
                <a:gd name="connsiteX7" fmla="*/ 1444302 w 1503485"/>
                <a:gd name="connsiteY7" fmla="*/ 1692697 h 2706760"/>
                <a:gd name="connsiteX8" fmla="*/ 1162563 w 1503485"/>
                <a:gd name="connsiteY8" fmla="*/ 2235728 h 2706760"/>
                <a:gd name="connsiteX9" fmla="*/ 746288 w 1503485"/>
                <a:gd name="connsiteY9" fmla="*/ 2567138 h 2706760"/>
                <a:gd name="connsiteX10" fmla="*/ 527520 w 1503485"/>
                <a:gd name="connsiteY10" fmla="*/ 2656346 h 2706760"/>
                <a:gd name="connsiteX11" fmla="*/ 295542 w 1503485"/>
                <a:gd name="connsiteY11" fmla="*/ 2705926 h 2706760"/>
                <a:gd name="connsiteX12" fmla="*/ 261524 w 1503485"/>
                <a:gd name="connsiteY12" fmla="*/ 2675617 h 2706760"/>
                <a:gd name="connsiteX13" fmla="*/ 260981 w 1503485"/>
                <a:gd name="connsiteY13" fmla="*/ 2618980 h 2706760"/>
                <a:gd name="connsiteX14" fmla="*/ 260890 w 1503485"/>
                <a:gd name="connsiteY14" fmla="*/ 2483087 h 2706760"/>
                <a:gd name="connsiteX15" fmla="*/ 309747 w 1503485"/>
                <a:gd name="connsiteY15" fmla="*/ 2428440 h 2706760"/>
                <a:gd name="connsiteX16" fmla="*/ 493954 w 1503485"/>
                <a:gd name="connsiteY16" fmla="*/ 2379312 h 2706760"/>
                <a:gd name="connsiteX17" fmla="*/ 790621 w 1503485"/>
                <a:gd name="connsiteY17" fmla="*/ 2218176 h 2706760"/>
                <a:gd name="connsiteX18" fmla="*/ 932395 w 1503485"/>
                <a:gd name="connsiteY18" fmla="*/ 2087982 h 2706760"/>
                <a:gd name="connsiteX19" fmla="*/ 951666 w 1503485"/>
                <a:gd name="connsiteY19" fmla="*/ 2061926 h 2706760"/>
                <a:gd name="connsiteX20" fmla="*/ 1039065 w 1503485"/>
                <a:gd name="connsiteY20" fmla="*/ 1948651 h 2706760"/>
                <a:gd name="connsiteX21" fmla="*/ 157206 w 1503485"/>
                <a:gd name="connsiteY21" fmla="*/ 2156110 h 2706760"/>
                <a:gd name="connsiteX22" fmla="*/ 41398 w 1503485"/>
                <a:gd name="connsiteY22" fmla="*/ 2160905 h 2706760"/>
                <a:gd name="connsiteX23" fmla="*/ 7470 w 1503485"/>
                <a:gd name="connsiteY23" fmla="*/ 2156834 h 2706760"/>
                <a:gd name="connsiteX24" fmla="*/ 14618 w 1503485"/>
                <a:gd name="connsiteY24" fmla="*/ 2130234 h 2706760"/>
                <a:gd name="connsiteX25" fmla="*/ 75598 w 1503485"/>
                <a:gd name="connsiteY25" fmla="*/ 2090244 h 2706760"/>
                <a:gd name="connsiteX26" fmla="*/ 420488 w 1503485"/>
                <a:gd name="connsiteY26" fmla="*/ 1571823 h 2706760"/>
                <a:gd name="connsiteX27" fmla="*/ 446816 w 1503485"/>
                <a:gd name="connsiteY27" fmla="*/ 1308088 h 2706760"/>
                <a:gd name="connsiteX28" fmla="*/ 272561 w 1503485"/>
                <a:gd name="connsiteY28" fmla="*/ 815543 h 2706760"/>
                <a:gd name="connsiteX29" fmla="*/ 83469 w 1503485"/>
                <a:gd name="connsiteY29" fmla="*/ 621926 h 2706760"/>
                <a:gd name="connsiteX30" fmla="*/ 30994 w 1503485"/>
                <a:gd name="connsiteY30" fmla="*/ 588451 h 2706760"/>
                <a:gd name="connsiteX31" fmla="*/ 10184 w 1503485"/>
                <a:gd name="connsiteY31" fmla="*/ 550270 h 2706760"/>
                <a:gd name="connsiteX32" fmla="*/ 36965 w 1503485"/>
                <a:gd name="connsiteY32" fmla="*/ 547556 h 2706760"/>
                <a:gd name="connsiteX33" fmla="*/ 74060 w 1503485"/>
                <a:gd name="connsiteY33" fmla="*/ 547466 h 2706760"/>
                <a:gd name="connsiteX34" fmla="*/ 129159 w 1503485"/>
                <a:gd name="connsiteY34" fmla="*/ 547466 h 2706760"/>
                <a:gd name="connsiteX35" fmla="*/ 1040603 w 1503485"/>
                <a:gd name="connsiteY35" fmla="*/ 760082 h 2706760"/>
                <a:gd name="connsiteX36" fmla="*/ 606414 w 1503485"/>
                <a:gd name="connsiteY36" fmla="*/ 375473 h 2706760"/>
                <a:gd name="connsiteX37" fmla="*/ 489792 w 1503485"/>
                <a:gd name="connsiteY37" fmla="*/ 325078 h 2706760"/>
                <a:gd name="connsiteX38" fmla="*/ 312642 w 1503485"/>
                <a:gd name="connsiteY38" fmla="*/ 279569 h 2706760"/>
                <a:gd name="connsiteX39" fmla="*/ 307214 w 1503485"/>
                <a:gd name="connsiteY39" fmla="*/ 278936 h 2706760"/>
                <a:gd name="connsiteX40" fmla="*/ 261162 w 1503485"/>
                <a:gd name="connsiteY40" fmla="*/ 225737 h 2706760"/>
                <a:gd name="connsiteX41" fmla="*/ 259714 w 1503485"/>
                <a:gd name="connsiteY41" fmla="*/ 85320 h 2706760"/>
                <a:gd name="connsiteX42" fmla="*/ 261976 w 1503485"/>
                <a:gd name="connsiteY42" fmla="*/ 28682 h 2706760"/>
                <a:gd name="connsiteX43" fmla="*/ 294366 w 1503485"/>
                <a:gd name="connsiteY43" fmla="*/ 635 h 2706760"/>
                <a:gd name="connsiteX44" fmla="*/ 529511 w 1503485"/>
                <a:gd name="connsiteY44" fmla="*/ 51392 h 2706760"/>
                <a:gd name="connsiteX45" fmla="*/ 598995 w 1503485"/>
                <a:gd name="connsiteY45" fmla="*/ 74825 h 2706760"/>
                <a:gd name="connsiteX46" fmla="*/ 623152 w 1503485"/>
                <a:gd name="connsiteY46" fmla="*/ 91201 h 270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3485" h="2706760">
                  <a:moveTo>
                    <a:pt x="623152" y="91201"/>
                  </a:moveTo>
                  <a:cubicBezTo>
                    <a:pt x="682594" y="117348"/>
                    <a:pt x="742127" y="143224"/>
                    <a:pt x="799307" y="174076"/>
                  </a:cubicBezTo>
                  <a:cubicBezTo>
                    <a:pt x="887158" y="220218"/>
                    <a:pt x="966595" y="277760"/>
                    <a:pt x="1040242" y="344530"/>
                  </a:cubicBezTo>
                  <a:cubicBezTo>
                    <a:pt x="1199749" y="489019"/>
                    <a:pt x="1316733" y="662188"/>
                    <a:pt x="1395446" y="861685"/>
                  </a:cubicBezTo>
                  <a:cubicBezTo>
                    <a:pt x="1436793" y="966636"/>
                    <a:pt x="1463031" y="1075749"/>
                    <a:pt x="1477778" y="1187666"/>
                  </a:cubicBezTo>
                  <a:cubicBezTo>
                    <a:pt x="1483388" y="1229828"/>
                    <a:pt x="1496687" y="1270270"/>
                    <a:pt x="1501211" y="1312974"/>
                  </a:cubicBezTo>
                  <a:cubicBezTo>
                    <a:pt x="1505916" y="1357126"/>
                    <a:pt x="1503292" y="1400282"/>
                    <a:pt x="1493611" y="1442263"/>
                  </a:cubicBezTo>
                  <a:cubicBezTo>
                    <a:pt x="1474431" y="1525228"/>
                    <a:pt x="1465745" y="1610184"/>
                    <a:pt x="1444302" y="1692697"/>
                  </a:cubicBezTo>
                  <a:cubicBezTo>
                    <a:pt x="1391646" y="1895271"/>
                    <a:pt x="1297823" y="2076221"/>
                    <a:pt x="1162563" y="2235728"/>
                  </a:cubicBezTo>
                  <a:cubicBezTo>
                    <a:pt x="1045670" y="2373612"/>
                    <a:pt x="906429" y="2483720"/>
                    <a:pt x="746288" y="2567138"/>
                  </a:cubicBezTo>
                  <a:cubicBezTo>
                    <a:pt x="676261" y="2603599"/>
                    <a:pt x="602886" y="2632551"/>
                    <a:pt x="527520" y="2656346"/>
                  </a:cubicBezTo>
                  <a:cubicBezTo>
                    <a:pt x="451612" y="2679327"/>
                    <a:pt x="374617" y="2697512"/>
                    <a:pt x="295542" y="2705926"/>
                  </a:cubicBezTo>
                  <a:cubicBezTo>
                    <a:pt x="266771" y="2709002"/>
                    <a:pt x="262700" y="2704569"/>
                    <a:pt x="261524" y="2675617"/>
                  </a:cubicBezTo>
                  <a:cubicBezTo>
                    <a:pt x="260709" y="2656708"/>
                    <a:pt x="262609" y="2637799"/>
                    <a:pt x="260981" y="2618980"/>
                  </a:cubicBezTo>
                  <a:cubicBezTo>
                    <a:pt x="260709" y="2573652"/>
                    <a:pt x="260709" y="2528324"/>
                    <a:pt x="260890" y="2483087"/>
                  </a:cubicBezTo>
                  <a:cubicBezTo>
                    <a:pt x="261071" y="2439116"/>
                    <a:pt x="264690" y="2435135"/>
                    <a:pt x="309747" y="2428440"/>
                  </a:cubicBezTo>
                  <a:cubicBezTo>
                    <a:pt x="372989" y="2419030"/>
                    <a:pt x="434512" y="2402926"/>
                    <a:pt x="493954" y="2379312"/>
                  </a:cubicBezTo>
                  <a:cubicBezTo>
                    <a:pt x="603428" y="2345112"/>
                    <a:pt x="699242" y="2285851"/>
                    <a:pt x="790621" y="2218176"/>
                  </a:cubicBezTo>
                  <a:cubicBezTo>
                    <a:pt x="842463" y="2179724"/>
                    <a:pt x="887158" y="2133582"/>
                    <a:pt x="932395" y="2087982"/>
                  </a:cubicBezTo>
                  <a:cubicBezTo>
                    <a:pt x="940086" y="2080202"/>
                    <a:pt x="946781" y="2071787"/>
                    <a:pt x="951666" y="2061926"/>
                  </a:cubicBezTo>
                  <a:cubicBezTo>
                    <a:pt x="985142" y="2028540"/>
                    <a:pt x="1009661" y="1988279"/>
                    <a:pt x="1039065" y="1948651"/>
                  </a:cubicBezTo>
                  <a:cubicBezTo>
                    <a:pt x="759588" y="2085540"/>
                    <a:pt x="465002" y="2149053"/>
                    <a:pt x="157206" y="2156110"/>
                  </a:cubicBezTo>
                  <a:cubicBezTo>
                    <a:pt x="118754" y="2162534"/>
                    <a:pt x="80121" y="2163439"/>
                    <a:pt x="41398" y="2160905"/>
                  </a:cubicBezTo>
                  <a:cubicBezTo>
                    <a:pt x="30270" y="2158281"/>
                    <a:pt x="18779" y="2158010"/>
                    <a:pt x="7470" y="2156834"/>
                  </a:cubicBezTo>
                  <a:cubicBezTo>
                    <a:pt x="-9630" y="2142991"/>
                    <a:pt x="6927" y="2135844"/>
                    <a:pt x="14618" y="2130234"/>
                  </a:cubicBezTo>
                  <a:cubicBezTo>
                    <a:pt x="34251" y="2115939"/>
                    <a:pt x="55965" y="2104901"/>
                    <a:pt x="75598" y="2090244"/>
                  </a:cubicBezTo>
                  <a:cubicBezTo>
                    <a:pt x="252114" y="1958241"/>
                    <a:pt x="366475" y="1785163"/>
                    <a:pt x="420488" y="1571823"/>
                  </a:cubicBezTo>
                  <a:cubicBezTo>
                    <a:pt x="442383" y="1485238"/>
                    <a:pt x="452245" y="1397025"/>
                    <a:pt x="446816" y="1308088"/>
                  </a:cubicBezTo>
                  <a:cubicBezTo>
                    <a:pt x="435778" y="1127591"/>
                    <a:pt x="379322" y="962565"/>
                    <a:pt x="272561" y="815543"/>
                  </a:cubicBezTo>
                  <a:cubicBezTo>
                    <a:pt x="219000" y="741715"/>
                    <a:pt x="156301" y="676845"/>
                    <a:pt x="83469" y="621926"/>
                  </a:cubicBezTo>
                  <a:cubicBezTo>
                    <a:pt x="66822" y="609351"/>
                    <a:pt x="48365" y="599670"/>
                    <a:pt x="30994" y="588451"/>
                  </a:cubicBezTo>
                  <a:cubicBezTo>
                    <a:pt x="19594" y="581122"/>
                    <a:pt x="-6553" y="575422"/>
                    <a:pt x="10184" y="550270"/>
                  </a:cubicBezTo>
                  <a:cubicBezTo>
                    <a:pt x="18870" y="547285"/>
                    <a:pt x="27917" y="547647"/>
                    <a:pt x="36965" y="547556"/>
                  </a:cubicBezTo>
                  <a:cubicBezTo>
                    <a:pt x="49360" y="546923"/>
                    <a:pt x="61664" y="547375"/>
                    <a:pt x="74060" y="547466"/>
                  </a:cubicBezTo>
                  <a:cubicBezTo>
                    <a:pt x="92426" y="546923"/>
                    <a:pt x="110793" y="547194"/>
                    <a:pt x="129159" y="547466"/>
                  </a:cubicBezTo>
                  <a:cubicBezTo>
                    <a:pt x="445188" y="559047"/>
                    <a:pt x="751174" y="614508"/>
                    <a:pt x="1040603" y="760082"/>
                  </a:cubicBezTo>
                  <a:cubicBezTo>
                    <a:pt x="927238" y="591798"/>
                    <a:pt x="785736" y="462238"/>
                    <a:pt x="606414" y="375473"/>
                  </a:cubicBezTo>
                  <a:cubicBezTo>
                    <a:pt x="569319" y="354483"/>
                    <a:pt x="529601" y="339735"/>
                    <a:pt x="489792" y="325078"/>
                  </a:cubicBezTo>
                  <a:cubicBezTo>
                    <a:pt x="431979" y="304902"/>
                    <a:pt x="373351" y="288074"/>
                    <a:pt x="312642" y="279569"/>
                  </a:cubicBezTo>
                  <a:cubicBezTo>
                    <a:pt x="310832" y="279479"/>
                    <a:pt x="309023" y="279298"/>
                    <a:pt x="307214" y="278936"/>
                  </a:cubicBezTo>
                  <a:cubicBezTo>
                    <a:pt x="262881" y="271246"/>
                    <a:pt x="261524" y="269617"/>
                    <a:pt x="261162" y="225737"/>
                  </a:cubicBezTo>
                  <a:cubicBezTo>
                    <a:pt x="260800" y="178961"/>
                    <a:pt x="262247" y="132095"/>
                    <a:pt x="259714" y="85320"/>
                  </a:cubicBezTo>
                  <a:cubicBezTo>
                    <a:pt x="263243" y="66591"/>
                    <a:pt x="260709" y="47501"/>
                    <a:pt x="261976" y="28682"/>
                  </a:cubicBezTo>
                  <a:cubicBezTo>
                    <a:pt x="263605" y="4345"/>
                    <a:pt x="270571" y="-2260"/>
                    <a:pt x="294366" y="635"/>
                  </a:cubicBezTo>
                  <a:cubicBezTo>
                    <a:pt x="374255" y="10497"/>
                    <a:pt x="452788" y="26873"/>
                    <a:pt x="529511" y="51392"/>
                  </a:cubicBezTo>
                  <a:cubicBezTo>
                    <a:pt x="552672" y="59263"/>
                    <a:pt x="575743" y="67315"/>
                    <a:pt x="598995" y="74825"/>
                  </a:cubicBezTo>
                  <a:cubicBezTo>
                    <a:pt x="608586" y="77810"/>
                    <a:pt x="616818" y="83058"/>
                    <a:pt x="623152" y="91201"/>
                  </a:cubicBezTo>
                  <a:close/>
                </a:path>
              </a:pathLst>
            </a:custGeom>
            <a:solidFill>
              <a:schemeClr val="accent2"/>
            </a:solidFill>
            <a:ln w="9036" cap="flat">
              <a:noFill/>
              <a:prstDash val="solid"/>
              <a:miter/>
            </a:ln>
          </p:spPr>
          <p:txBody>
            <a:bodyPr rtlCol="0" anchor="ctr"/>
            <a:lstStyle/>
            <a:p>
              <a:endParaRPr lang="en-US"/>
            </a:p>
          </p:txBody>
        </p:sp>
        <p:sp>
          <p:nvSpPr>
            <p:cNvPr id="24" name="Freeform: Shape 37">
              <a:extLst>
                <a:ext uri="{FF2B5EF4-FFF2-40B4-BE49-F238E27FC236}">
                  <a16:creationId xmlns:a16="http://schemas.microsoft.com/office/drawing/2014/main" id="{9A7E2D05-1D97-4850-9703-99D6B5E09340}"/>
                </a:ext>
              </a:extLst>
            </p:cNvPr>
            <p:cNvSpPr/>
            <p:nvPr/>
          </p:nvSpPr>
          <p:spPr>
            <a:xfrm>
              <a:off x="3825287" y="2075782"/>
              <a:ext cx="1503558" cy="2707333"/>
            </a:xfrm>
            <a:custGeom>
              <a:avLst/>
              <a:gdLst>
                <a:gd name="connsiteX0" fmla="*/ 973120 w 1503558"/>
                <a:gd name="connsiteY0" fmla="*/ 2656690 h 2707333"/>
                <a:gd name="connsiteX1" fmla="*/ 532326 w 1503558"/>
                <a:gd name="connsiteY1" fmla="*/ 2412589 h 2707333"/>
                <a:gd name="connsiteX2" fmla="*/ 74071 w 1503558"/>
                <a:gd name="connsiteY2" fmla="*/ 1719641 h 2707333"/>
                <a:gd name="connsiteX3" fmla="*/ 48738 w 1503558"/>
                <a:gd name="connsiteY3" fmla="*/ 1609352 h 2707333"/>
                <a:gd name="connsiteX4" fmla="*/ 36433 w 1503558"/>
                <a:gd name="connsiteY4" fmla="*/ 1586734 h 2707333"/>
                <a:gd name="connsiteX5" fmla="*/ 2234 w 1503558"/>
                <a:gd name="connsiteY5" fmla="*/ 1394655 h 2707333"/>
                <a:gd name="connsiteX6" fmla="*/ 15624 w 1503558"/>
                <a:gd name="connsiteY6" fmla="*/ 1238948 h 2707333"/>
                <a:gd name="connsiteX7" fmla="*/ 37609 w 1503558"/>
                <a:gd name="connsiteY7" fmla="*/ 1164668 h 2707333"/>
                <a:gd name="connsiteX8" fmla="*/ 210236 w 1503558"/>
                <a:gd name="connsiteY8" fmla="*/ 668323 h 2707333"/>
                <a:gd name="connsiteX9" fmla="*/ 961449 w 1503558"/>
                <a:gd name="connsiteY9" fmla="*/ 63950 h 2707333"/>
                <a:gd name="connsiteX10" fmla="*/ 974115 w 1503558"/>
                <a:gd name="connsiteY10" fmla="*/ 59065 h 2707333"/>
                <a:gd name="connsiteX11" fmla="*/ 1004424 w 1503558"/>
                <a:gd name="connsiteY11" fmla="*/ 42146 h 2707333"/>
                <a:gd name="connsiteX12" fmla="*/ 1203741 w 1503558"/>
                <a:gd name="connsiteY12" fmla="*/ 889 h 2707333"/>
                <a:gd name="connsiteX13" fmla="*/ 1243098 w 1503558"/>
                <a:gd name="connsiteY13" fmla="*/ 36084 h 2707333"/>
                <a:gd name="connsiteX14" fmla="*/ 1243640 w 1503558"/>
                <a:gd name="connsiteY14" fmla="*/ 84940 h 2707333"/>
                <a:gd name="connsiteX15" fmla="*/ 1243731 w 1503558"/>
                <a:gd name="connsiteY15" fmla="*/ 219658 h 2707333"/>
                <a:gd name="connsiteX16" fmla="*/ 1193336 w 1503558"/>
                <a:gd name="connsiteY16" fmla="*/ 279280 h 2707333"/>
                <a:gd name="connsiteX17" fmla="*/ 1019081 w 1503558"/>
                <a:gd name="connsiteY17" fmla="*/ 322527 h 2707333"/>
                <a:gd name="connsiteX18" fmla="*/ 460218 w 1503558"/>
                <a:gd name="connsiteY18" fmla="*/ 764769 h 2707333"/>
                <a:gd name="connsiteX19" fmla="*/ 652839 w 1503558"/>
                <a:gd name="connsiteY19" fmla="*/ 678365 h 2707333"/>
                <a:gd name="connsiteX20" fmla="*/ 1012024 w 1503558"/>
                <a:gd name="connsiteY20" fmla="*/ 583186 h 2707333"/>
                <a:gd name="connsiteX21" fmla="*/ 1465937 w 1503558"/>
                <a:gd name="connsiteY21" fmla="*/ 547991 h 2707333"/>
                <a:gd name="connsiteX22" fmla="*/ 1492084 w 1503558"/>
                <a:gd name="connsiteY22" fmla="*/ 549891 h 2707333"/>
                <a:gd name="connsiteX23" fmla="*/ 1496518 w 1503558"/>
                <a:gd name="connsiteY23" fmla="*/ 569253 h 2707333"/>
                <a:gd name="connsiteX24" fmla="*/ 1465123 w 1503558"/>
                <a:gd name="connsiteY24" fmla="*/ 591962 h 2707333"/>
                <a:gd name="connsiteX25" fmla="*/ 1441599 w 1503558"/>
                <a:gd name="connsiteY25" fmla="*/ 608519 h 2707333"/>
                <a:gd name="connsiteX26" fmla="*/ 1174698 w 1503558"/>
                <a:gd name="connsiteY26" fmla="*/ 904372 h 2707333"/>
                <a:gd name="connsiteX27" fmla="*/ 1058529 w 1503558"/>
                <a:gd name="connsiteY27" fmla="*/ 1294047 h 2707333"/>
                <a:gd name="connsiteX28" fmla="*/ 1113990 w 1503558"/>
                <a:gd name="connsiteY28" fmla="*/ 1672775 h 2707333"/>
                <a:gd name="connsiteX29" fmla="*/ 1315025 w 1503558"/>
                <a:gd name="connsiteY29" fmla="*/ 1992333 h 2707333"/>
                <a:gd name="connsiteX30" fmla="*/ 1485389 w 1503558"/>
                <a:gd name="connsiteY30" fmla="*/ 2130669 h 2707333"/>
                <a:gd name="connsiteX31" fmla="*/ 1497784 w 1503558"/>
                <a:gd name="connsiteY31" fmla="*/ 2157088 h 2707333"/>
                <a:gd name="connsiteX32" fmla="*/ 1464037 w 1503558"/>
                <a:gd name="connsiteY32" fmla="*/ 2160435 h 2707333"/>
                <a:gd name="connsiteX33" fmla="*/ 1274311 w 1503558"/>
                <a:gd name="connsiteY33" fmla="*/ 2155550 h 2707333"/>
                <a:gd name="connsiteX34" fmla="*/ 1039710 w 1503558"/>
                <a:gd name="connsiteY34" fmla="*/ 2129674 h 2707333"/>
                <a:gd name="connsiteX35" fmla="*/ 640987 w 1503558"/>
                <a:gd name="connsiteY35" fmla="*/ 2026351 h 2707333"/>
                <a:gd name="connsiteX36" fmla="*/ 548883 w 1503558"/>
                <a:gd name="connsiteY36" fmla="*/ 1987628 h 2707333"/>
                <a:gd name="connsiteX37" fmla="*/ 462661 w 1503558"/>
                <a:gd name="connsiteY37" fmla="*/ 1945286 h 2707333"/>
                <a:gd name="connsiteX38" fmla="*/ 557659 w 1503558"/>
                <a:gd name="connsiteY38" fmla="*/ 2072132 h 2707333"/>
                <a:gd name="connsiteX39" fmla="*/ 904812 w 1503558"/>
                <a:gd name="connsiteY39" fmla="*/ 2338309 h 2707333"/>
                <a:gd name="connsiteX40" fmla="*/ 922907 w 1503558"/>
                <a:gd name="connsiteY40" fmla="*/ 2344099 h 2707333"/>
                <a:gd name="connsiteX41" fmla="*/ 1004244 w 1503558"/>
                <a:gd name="connsiteY41" fmla="*/ 2378842 h 2707333"/>
                <a:gd name="connsiteX42" fmla="*/ 1192884 w 1503558"/>
                <a:gd name="connsiteY42" fmla="*/ 2429779 h 2707333"/>
                <a:gd name="connsiteX43" fmla="*/ 1243731 w 1503558"/>
                <a:gd name="connsiteY43" fmla="*/ 2483883 h 2707333"/>
                <a:gd name="connsiteX44" fmla="*/ 1243731 w 1503558"/>
                <a:gd name="connsiteY44" fmla="*/ 2624029 h 2707333"/>
                <a:gd name="connsiteX45" fmla="*/ 1243098 w 1503558"/>
                <a:gd name="connsiteY45" fmla="*/ 2672885 h 2707333"/>
                <a:gd name="connsiteX46" fmla="*/ 1206455 w 1503558"/>
                <a:gd name="connsiteY46" fmla="*/ 2706180 h 2707333"/>
                <a:gd name="connsiteX47" fmla="*/ 980991 w 1503558"/>
                <a:gd name="connsiteY47" fmla="*/ 2657504 h 2707333"/>
                <a:gd name="connsiteX48" fmla="*/ 973120 w 1503558"/>
                <a:gd name="connsiteY48" fmla="*/ 2656690 h 27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03558" h="2707333">
                  <a:moveTo>
                    <a:pt x="973120" y="2656690"/>
                  </a:moveTo>
                  <a:cubicBezTo>
                    <a:pt x="816327" y="2593086"/>
                    <a:pt x="664782" y="2520345"/>
                    <a:pt x="532326" y="2412589"/>
                  </a:cubicBezTo>
                  <a:cubicBezTo>
                    <a:pt x="307044" y="2229377"/>
                    <a:pt x="153960" y="1998757"/>
                    <a:pt x="74071" y="1719641"/>
                  </a:cubicBezTo>
                  <a:cubicBezTo>
                    <a:pt x="63757" y="1683451"/>
                    <a:pt x="57062" y="1646085"/>
                    <a:pt x="48738" y="1609352"/>
                  </a:cubicBezTo>
                  <a:cubicBezTo>
                    <a:pt x="38786" y="1605010"/>
                    <a:pt x="37247" y="1595600"/>
                    <a:pt x="36433" y="1586734"/>
                  </a:cubicBezTo>
                  <a:cubicBezTo>
                    <a:pt x="30914" y="1521682"/>
                    <a:pt x="9562" y="1459526"/>
                    <a:pt x="2234" y="1394655"/>
                  </a:cubicBezTo>
                  <a:cubicBezTo>
                    <a:pt x="-3828" y="1341275"/>
                    <a:pt x="3048" y="1289886"/>
                    <a:pt x="15624" y="1238948"/>
                  </a:cubicBezTo>
                  <a:cubicBezTo>
                    <a:pt x="21776" y="1214067"/>
                    <a:pt x="19605" y="1186201"/>
                    <a:pt x="37609" y="1164668"/>
                  </a:cubicBezTo>
                  <a:cubicBezTo>
                    <a:pt x="62038" y="987699"/>
                    <a:pt x="118675" y="821678"/>
                    <a:pt x="210236" y="668323"/>
                  </a:cubicBezTo>
                  <a:cubicBezTo>
                    <a:pt x="385847" y="374279"/>
                    <a:pt x="636101" y="172158"/>
                    <a:pt x="961449" y="63950"/>
                  </a:cubicBezTo>
                  <a:cubicBezTo>
                    <a:pt x="965701" y="62502"/>
                    <a:pt x="969863" y="60693"/>
                    <a:pt x="974115" y="59065"/>
                  </a:cubicBezTo>
                  <a:cubicBezTo>
                    <a:pt x="982258" y="49836"/>
                    <a:pt x="992844" y="45312"/>
                    <a:pt x="1004424" y="42146"/>
                  </a:cubicBezTo>
                  <a:cubicBezTo>
                    <a:pt x="1070019" y="24322"/>
                    <a:pt x="1136066" y="8760"/>
                    <a:pt x="1203741" y="889"/>
                  </a:cubicBezTo>
                  <a:cubicBezTo>
                    <a:pt x="1234864" y="-2730"/>
                    <a:pt x="1242193" y="3875"/>
                    <a:pt x="1243098" y="36084"/>
                  </a:cubicBezTo>
                  <a:cubicBezTo>
                    <a:pt x="1243550" y="52369"/>
                    <a:pt x="1242012" y="68655"/>
                    <a:pt x="1243640" y="84940"/>
                  </a:cubicBezTo>
                  <a:cubicBezTo>
                    <a:pt x="1243912" y="129816"/>
                    <a:pt x="1243821" y="174782"/>
                    <a:pt x="1243731" y="219658"/>
                  </a:cubicBezTo>
                  <a:cubicBezTo>
                    <a:pt x="1243731" y="271138"/>
                    <a:pt x="1243640" y="271138"/>
                    <a:pt x="1193336" y="279280"/>
                  </a:cubicBezTo>
                  <a:cubicBezTo>
                    <a:pt x="1133713" y="287333"/>
                    <a:pt x="1076714" y="306242"/>
                    <a:pt x="1019081" y="322527"/>
                  </a:cubicBezTo>
                  <a:cubicBezTo>
                    <a:pt x="797870" y="403231"/>
                    <a:pt x="607601" y="542472"/>
                    <a:pt x="460218" y="764769"/>
                  </a:cubicBezTo>
                  <a:cubicBezTo>
                    <a:pt x="525269" y="730298"/>
                    <a:pt x="588421" y="702793"/>
                    <a:pt x="652839" y="678365"/>
                  </a:cubicBezTo>
                  <a:cubicBezTo>
                    <a:pt x="769280" y="634033"/>
                    <a:pt x="889521" y="604086"/>
                    <a:pt x="1012024" y="583186"/>
                  </a:cubicBezTo>
                  <a:cubicBezTo>
                    <a:pt x="1162213" y="557491"/>
                    <a:pt x="1313487" y="544824"/>
                    <a:pt x="1465937" y="547991"/>
                  </a:cubicBezTo>
                  <a:cubicBezTo>
                    <a:pt x="1474713" y="548082"/>
                    <a:pt x="1483489" y="547810"/>
                    <a:pt x="1492084" y="549891"/>
                  </a:cubicBezTo>
                  <a:cubicBezTo>
                    <a:pt x="1504479" y="553782"/>
                    <a:pt x="1504570" y="561019"/>
                    <a:pt x="1496518" y="569253"/>
                  </a:cubicBezTo>
                  <a:cubicBezTo>
                    <a:pt x="1487470" y="578572"/>
                    <a:pt x="1479780" y="589519"/>
                    <a:pt x="1465123" y="591962"/>
                  </a:cubicBezTo>
                  <a:cubicBezTo>
                    <a:pt x="1455352" y="593590"/>
                    <a:pt x="1449018" y="602185"/>
                    <a:pt x="1441599" y="608519"/>
                  </a:cubicBezTo>
                  <a:cubicBezTo>
                    <a:pt x="1329320" y="686056"/>
                    <a:pt x="1242012" y="786302"/>
                    <a:pt x="1174698" y="904372"/>
                  </a:cubicBezTo>
                  <a:cubicBezTo>
                    <a:pt x="1105757" y="1025156"/>
                    <a:pt x="1068119" y="1155983"/>
                    <a:pt x="1058529" y="1294047"/>
                  </a:cubicBezTo>
                  <a:cubicBezTo>
                    <a:pt x="1049481" y="1423788"/>
                    <a:pt x="1069114" y="1550182"/>
                    <a:pt x="1113990" y="1672775"/>
                  </a:cubicBezTo>
                  <a:cubicBezTo>
                    <a:pt x="1158322" y="1793740"/>
                    <a:pt x="1227264" y="1899234"/>
                    <a:pt x="1315025" y="1992333"/>
                  </a:cubicBezTo>
                  <a:cubicBezTo>
                    <a:pt x="1365420" y="2045803"/>
                    <a:pt x="1423957" y="2090227"/>
                    <a:pt x="1485389" y="2130669"/>
                  </a:cubicBezTo>
                  <a:cubicBezTo>
                    <a:pt x="1493894" y="2136278"/>
                    <a:pt x="1513165" y="2139264"/>
                    <a:pt x="1497784" y="2157088"/>
                  </a:cubicBezTo>
                  <a:cubicBezTo>
                    <a:pt x="1486565" y="2158807"/>
                    <a:pt x="1474985" y="2156726"/>
                    <a:pt x="1464037" y="2160435"/>
                  </a:cubicBezTo>
                  <a:cubicBezTo>
                    <a:pt x="1400614" y="2167945"/>
                    <a:pt x="1337463" y="2157721"/>
                    <a:pt x="1274311" y="2155550"/>
                  </a:cubicBezTo>
                  <a:cubicBezTo>
                    <a:pt x="1195779" y="2152745"/>
                    <a:pt x="1117518" y="2142160"/>
                    <a:pt x="1039710" y="2129674"/>
                  </a:cubicBezTo>
                  <a:cubicBezTo>
                    <a:pt x="903545" y="2107779"/>
                    <a:pt x="770547" y="2073670"/>
                    <a:pt x="640987" y="2026351"/>
                  </a:cubicBezTo>
                  <a:cubicBezTo>
                    <a:pt x="608687" y="2017304"/>
                    <a:pt x="579283" y="2001290"/>
                    <a:pt x="548883" y="1987628"/>
                  </a:cubicBezTo>
                  <a:cubicBezTo>
                    <a:pt x="522284" y="1972066"/>
                    <a:pt x="491794" y="1964286"/>
                    <a:pt x="462661" y="1945286"/>
                  </a:cubicBezTo>
                  <a:cubicBezTo>
                    <a:pt x="491341" y="1992785"/>
                    <a:pt x="523279" y="2033408"/>
                    <a:pt x="557659" y="2072132"/>
                  </a:cubicBezTo>
                  <a:cubicBezTo>
                    <a:pt x="656187" y="2183235"/>
                    <a:pt x="771452" y="2272624"/>
                    <a:pt x="904812" y="2338309"/>
                  </a:cubicBezTo>
                  <a:cubicBezTo>
                    <a:pt x="910512" y="2341114"/>
                    <a:pt x="916664" y="2342833"/>
                    <a:pt x="922907" y="2344099"/>
                  </a:cubicBezTo>
                  <a:cubicBezTo>
                    <a:pt x="951316" y="2352695"/>
                    <a:pt x="975292" y="2371604"/>
                    <a:pt x="1004244" y="2378842"/>
                  </a:cubicBezTo>
                  <a:cubicBezTo>
                    <a:pt x="1065405" y="2402004"/>
                    <a:pt x="1128194" y="2419194"/>
                    <a:pt x="1192884" y="2429779"/>
                  </a:cubicBezTo>
                  <a:cubicBezTo>
                    <a:pt x="1239026" y="2434303"/>
                    <a:pt x="1243550" y="2439008"/>
                    <a:pt x="1243731" y="2483883"/>
                  </a:cubicBezTo>
                  <a:cubicBezTo>
                    <a:pt x="1243821" y="2530568"/>
                    <a:pt x="1244002" y="2577344"/>
                    <a:pt x="1243731" y="2624029"/>
                  </a:cubicBezTo>
                  <a:cubicBezTo>
                    <a:pt x="1242012" y="2640315"/>
                    <a:pt x="1243640" y="2656600"/>
                    <a:pt x="1243098" y="2672885"/>
                  </a:cubicBezTo>
                  <a:cubicBezTo>
                    <a:pt x="1242102" y="2705728"/>
                    <a:pt x="1238031" y="2709980"/>
                    <a:pt x="1206455" y="2706180"/>
                  </a:cubicBezTo>
                  <a:cubicBezTo>
                    <a:pt x="1129823" y="2696861"/>
                    <a:pt x="1054638" y="2680847"/>
                    <a:pt x="980991" y="2657504"/>
                  </a:cubicBezTo>
                  <a:cubicBezTo>
                    <a:pt x="978458" y="2656600"/>
                    <a:pt x="975834" y="2656509"/>
                    <a:pt x="973120" y="2656690"/>
                  </a:cubicBezTo>
                  <a:close/>
                </a:path>
              </a:pathLst>
            </a:custGeom>
            <a:solidFill>
              <a:schemeClr val="accent4"/>
            </a:solidFill>
            <a:ln w="9036" cap="flat">
              <a:noFill/>
              <a:prstDash val="solid"/>
              <a:miter/>
            </a:ln>
          </p:spPr>
          <p:txBody>
            <a:bodyPr rtlCol="0" anchor="ctr"/>
            <a:lstStyle/>
            <a:p>
              <a:endParaRPr lang="en-US"/>
            </a:p>
          </p:txBody>
        </p:sp>
        <p:sp>
          <p:nvSpPr>
            <p:cNvPr id="25" name="Freeform: Shape 38">
              <a:extLst>
                <a:ext uri="{FF2B5EF4-FFF2-40B4-BE49-F238E27FC236}">
                  <a16:creationId xmlns:a16="http://schemas.microsoft.com/office/drawing/2014/main" id="{191AA4A3-D0FD-4681-A32A-F1695EDE8D6B}"/>
                </a:ext>
              </a:extLst>
            </p:cNvPr>
            <p:cNvSpPr/>
            <p:nvPr/>
          </p:nvSpPr>
          <p:spPr>
            <a:xfrm>
              <a:off x="5520017" y="5701773"/>
              <a:ext cx="1148821" cy="1159091"/>
            </a:xfrm>
            <a:custGeom>
              <a:avLst/>
              <a:gdLst>
                <a:gd name="connsiteX0" fmla="*/ 894001 w 1148821"/>
                <a:gd name="connsiteY0" fmla="*/ 100926 h 1159091"/>
                <a:gd name="connsiteX1" fmla="*/ 973167 w 1148821"/>
                <a:gd name="connsiteY1" fmla="*/ 170683 h 1159091"/>
                <a:gd name="connsiteX2" fmla="*/ 1148779 w 1148821"/>
                <a:gd name="connsiteY2" fmla="*/ 574834 h 1159091"/>
                <a:gd name="connsiteX3" fmla="*/ 683014 w 1148821"/>
                <a:gd name="connsiteY3" fmla="*/ 1148264 h 1159091"/>
                <a:gd name="connsiteX4" fmla="*/ 420184 w 1148821"/>
                <a:gd name="connsiteY4" fmla="*/ 1137770 h 1159091"/>
                <a:gd name="connsiteX5" fmla="*/ 399104 w 1148821"/>
                <a:gd name="connsiteY5" fmla="*/ 1133698 h 1159091"/>
                <a:gd name="connsiteX6" fmla="*/ 188206 w 1148821"/>
                <a:gd name="connsiteY6" fmla="*/ 1009386 h 1159091"/>
                <a:gd name="connsiteX7" fmla="*/ 1647 w 1148821"/>
                <a:gd name="connsiteY7" fmla="*/ 624776 h 1159091"/>
                <a:gd name="connsiteX8" fmla="*/ 338576 w 1148821"/>
                <a:gd name="connsiteY8" fmla="*/ 59308 h 1159091"/>
                <a:gd name="connsiteX9" fmla="*/ 520702 w 1148821"/>
                <a:gd name="connsiteY9" fmla="*/ 11809 h 1159091"/>
                <a:gd name="connsiteX10" fmla="*/ 546849 w 1148821"/>
                <a:gd name="connsiteY10" fmla="*/ 499 h 1159091"/>
                <a:gd name="connsiteX11" fmla="*/ 711785 w 1148821"/>
                <a:gd name="connsiteY11" fmla="*/ 18142 h 1159091"/>
                <a:gd name="connsiteX12" fmla="*/ 733680 w 1148821"/>
                <a:gd name="connsiteY12" fmla="*/ 32075 h 1159091"/>
                <a:gd name="connsiteX13" fmla="*/ 894001 w 1148821"/>
                <a:gd name="connsiteY13" fmla="*/ 100926 h 115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8821" h="1159091">
                  <a:moveTo>
                    <a:pt x="894001" y="100926"/>
                  </a:moveTo>
                  <a:cubicBezTo>
                    <a:pt x="920420" y="124088"/>
                    <a:pt x="947924" y="146254"/>
                    <a:pt x="973167" y="170683"/>
                  </a:cubicBezTo>
                  <a:cubicBezTo>
                    <a:pt x="1087437" y="281062"/>
                    <a:pt x="1146879" y="417318"/>
                    <a:pt x="1148779" y="574834"/>
                  </a:cubicBezTo>
                  <a:cubicBezTo>
                    <a:pt x="1152126" y="856573"/>
                    <a:pt x="959958" y="1092170"/>
                    <a:pt x="683014" y="1148264"/>
                  </a:cubicBezTo>
                  <a:cubicBezTo>
                    <a:pt x="595253" y="1165998"/>
                    <a:pt x="507040" y="1161564"/>
                    <a:pt x="420184" y="1137770"/>
                  </a:cubicBezTo>
                  <a:cubicBezTo>
                    <a:pt x="413308" y="1135869"/>
                    <a:pt x="406161" y="1135055"/>
                    <a:pt x="399104" y="1133698"/>
                  </a:cubicBezTo>
                  <a:cubicBezTo>
                    <a:pt x="322471" y="1102936"/>
                    <a:pt x="249458" y="1066385"/>
                    <a:pt x="188206" y="1009386"/>
                  </a:cubicBezTo>
                  <a:cubicBezTo>
                    <a:pt x="76289" y="905249"/>
                    <a:pt x="13137" y="777950"/>
                    <a:pt x="1647" y="624776"/>
                  </a:cubicBezTo>
                  <a:cubicBezTo>
                    <a:pt x="-17534" y="368642"/>
                    <a:pt x="133017" y="150778"/>
                    <a:pt x="338576" y="59308"/>
                  </a:cubicBezTo>
                  <a:cubicBezTo>
                    <a:pt x="396661" y="33432"/>
                    <a:pt x="457369" y="17509"/>
                    <a:pt x="520702" y="11809"/>
                  </a:cubicBezTo>
                  <a:cubicBezTo>
                    <a:pt x="527126" y="2852"/>
                    <a:pt x="536897" y="952"/>
                    <a:pt x="546849" y="499"/>
                  </a:cubicBezTo>
                  <a:cubicBezTo>
                    <a:pt x="602672" y="-1853"/>
                    <a:pt x="657681" y="4118"/>
                    <a:pt x="711785" y="18142"/>
                  </a:cubicBezTo>
                  <a:cubicBezTo>
                    <a:pt x="720380" y="20404"/>
                    <a:pt x="729246" y="23028"/>
                    <a:pt x="733680" y="32075"/>
                  </a:cubicBezTo>
                  <a:cubicBezTo>
                    <a:pt x="790950" y="46008"/>
                    <a:pt x="841164" y="76679"/>
                    <a:pt x="894001" y="100926"/>
                  </a:cubicBezTo>
                  <a:close/>
                </a:path>
              </a:pathLst>
            </a:custGeom>
            <a:solidFill>
              <a:schemeClr val="accent3"/>
            </a:solidFill>
            <a:ln w="9036" cap="flat">
              <a:noFill/>
              <a:prstDash val="solid"/>
              <a:miter/>
            </a:ln>
          </p:spPr>
          <p:txBody>
            <a:bodyPr rtlCol="0" anchor="ctr"/>
            <a:lstStyle/>
            <a:p>
              <a:endParaRPr lang="en-US"/>
            </a:p>
          </p:txBody>
        </p:sp>
        <p:sp>
          <p:nvSpPr>
            <p:cNvPr id="26" name="Freeform: Shape 39">
              <a:extLst>
                <a:ext uri="{FF2B5EF4-FFF2-40B4-BE49-F238E27FC236}">
                  <a16:creationId xmlns:a16="http://schemas.microsoft.com/office/drawing/2014/main" id="{748781E3-87FB-4155-8A94-6897B7C0D89A}"/>
                </a:ext>
              </a:extLst>
            </p:cNvPr>
            <p:cNvSpPr/>
            <p:nvPr/>
          </p:nvSpPr>
          <p:spPr>
            <a:xfrm>
              <a:off x="8368504" y="2855662"/>
              <a:ext cx="1164832" cy="1154836"/>
            </a:xfrm>
            <a:custGeom>
              <a:avLst/>
              <a:gdLst>
                <a:gd name="connsiteX0" fmla="*/ 43834 w 1164832"/>
                <a:gd name="connsiteY0" fmla="*/ 365155 h 1154836"/>
                <a:gd name="connsiteX1" fmla="*/ 145528 w 1164832"/>
                <a:gd name="connsiteY1" fmla="*/ 199948 h 1154836"/>
                <a:gd name="connsiteX2" fmla="*/ 536289 w 1164832"/>
                <a:gd name="connsiteY2" fmla="*/ 2079 h 1154836"/>
                <a:gd name="connsiteX3" fmla="*/ 888327 w 1164832"/>
                <a:gd name="connsiteY3" fmla="*/ 85768 h 1154836"/>
                <a:gd name="connsiteX4" fmla="*/ 1135143 w 1164832"/>
                <a:gd name="connsiteY4" fmla="*/ 396640 h 1154836"/>
                <a:gd name="connsiteX5" fmla="*/ 982783 w 1164832"/>
                <a:gd name="connsiteY5" fmla="*/ 994679 h 1154836"/>
                <a:gd name="connsiteX6" fmla="*/ 617535 w 1164832"/>
                <a:gd name="connsiteY6" fmla="*/ 1153644 h 1154836"/>
                <a:gd name="connsiteX7" fmla="*/ 420119 w 1164832"/>
                <a:gd name="connsiteY7" fmla="*/ 1129758 h 1154836"/>
                <a:gd name="connsiteX8" fmla="*/ 182985 w 1164832"/>
                <a:gd name="connsiteY8" fmla="*/ 987894 h 1154836"/>
                <a:gd name="connsiteX9" fmla="*/ 68262 w 1164832"/>
                <a:gd name="connsiteY9" fmla="*/ 831825 h 1154836"/>
                <a:gd name="connsiteX10" fmla="*/ 54872 w 1164832"/>
                <a:gd name="connsiteY10" fmla="*/ 808663 h 1154836"/>
                <a:gd name="connsiteX11" fmla="*/ 37591 w 1164832"/>
                <a:gd name="connsiteY11" fmla="*/ 782244 h 1154836"/>
                <a:gd name="connsiteX12" fmla="*/ 2849 w 1164832"/>
                <a:gd name="connsiteY12" fmla="*/ 638118 h 1154836"/>
                <a:gd name="connsiteX13" fmla="*/ 23930 w 1164832"/>
                <a:gd name="connsiteY13" fmla="*/ 405507 h 1154836"/>
                <a:gd name="connsiteX14" fmla="*/ 43834 w 1164832"/>
                <a:gd name="connsiteY14" fmla="*/ 365155 h 115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832" h="1154836">
                  <a:moveTo>
                    <a:pt x="43834" y="365155"/>
                  </a:moveTo>
                  <a:cubicBezTo>
                    <a:pt x="71881" y="306437"/>
                    <a:pt x="101919" y="249166"/>
                    <a:pt x="145528" y="199948"/>
                  </a:cubicBezTo>
                  <a:cubicBezTo>
                    <a:pt x="249755" y="82330"/>
                    <a:pt x="378863" y="15650"/>
                    <a:pt x="536289" y="2079"/>
                  </a:cubicBezTo>
                  <a:cubicBezTo>
                    <a:pt x="663497" y="-8869"/>
                    <a:pt x="779034" y="24064"/>
                    <a:pt x="888327" y="85768"/>
                  </a:cubicBezTo>
                  <a:cubicBezTo>
                    <a:pt x="1014268" y="154710"/>
                    <a:pt x="1094157" y="262375"/>
                    <a:pt x="1135143" y="396640"/>
                  </a:cubicBezTo>
                  <a:cubicBezTo>
                    <a:pt x="1204899" y="625089"/>
                    <a:pt x="1150795" y="827029"/>
                    <a:pt x="982783" y="994679"/>
                  </a:cubicBezTo>
                  <a:cubicBezTo>
                    <a:pt x="883441" y="1093840"/>
                    <a:pt x="759400" y="1146587"/>
                    <a:pt x="617535" y="1153644"/>
                  </a:cubicBezTo>
                  <a:cubicBezTo>
                    <a:pt x="550222" y="1156992"/>
                    <a:pt x="483904" y="1154549"/>
                    <a:pt x="420119" y="1129758"/>
                  </a:cubicBezTo>
                  <a:cubicBezTo>
                    <a:pt x="333173" y="1095740"/>
                    <a:pt x="250569" y="1054755"/>
                    <a:pt x="182985" y="987894"/>
                  </a:cubicBezTo>
                  <a:cubicBezTo>
                    <a:pt x="136390" y="941752"/>
                    <a:pt x="97214" y="890724"/>
                    <a:pt x="68262" y="831825"/>
                  </a:cubicBezTo>
                  <a:cubicBezTo>
                    <a:pt x="64372" y="823863"/>
                    <a:pt x="59396" y="816353"/>
                    <a:pt x="54872" y="808663"/>
                  </a:cubicBezTo>
                  <a:cubicBezTo>
                    <a:pt x="43925" y="803234"/>
                    <a:pt x="41391" y="792106"/>
                    <a:pt x="37591" y="782244"/>
                  </a:cubicBezTo>
                  <a:cubicBezTo>
                    <a:pt x="19496" y="735831"/>
                    <a:pt x="7011" y="687788"/>
                    <a:pt x="2849" y="638118"/>
                  </a:cubicBezTo>
                  <a:cubicBezTo>
                    <a:pt x="-3665" y="559404"/>
                    <a:pt x="44" y="481415"/>
                    <a:pt x="23930" y="405507"/>
                  </a:cubicBezTo>
                  <a:cubicBezTo>
                    <a:pt x="28453" y="391121"/>
                    <a:pt x="30263" y="375198"/>
                    <a:pt x="43834" y="365155"/>
                  </a:cubicBezTo>
                  <a:close/>
                </a:path>
              </a:pathLst>
            </a:custGeom>
            <a:solidFill>
              <a:schemeClr val="accent2"/>
            </a:solidFill>
            <a:ln w="9036" cap="flat">
              <a:noFill/>
              <a:prstDash val="solid"/>
              <a:miter/>
            </a:ln>
          </p:spPr>
          <p:txBody>
            <a:bodyPr rtlCol="0" anchor="ctr"/>
            <a:lstStyle/>
            <a:p>
              <a:endParaRPr lang="en-US"/>
            </a:p>
          </p:txBody>
        </p:sp>
        <p:sp>
          <p:nvSpPr>
            <p:cNvPr id="27" name="Freeform: Shape 40">
              <a:extLst>
                <a:ext uri="{FF2B5EF4-FFF2-40B4-BE49-F238E27FC236}">
                  <a16:creationId xmlns:a16="http://schemas.microsoft.com/office/drawing/2014/main" id="{F84071E3-9A4E-4095-B429-859D3C1E8DC2}"/>
                </a:ext>
              </a:extLst>
            </p:cNvPr>
            <p:cNvSpPr/>
            <p:nvPr/>
          </p:nvSpPr>
          <p:spPr>
            <a:xfrm>
              <a:off x="5520261" y="4"/>
              <a:ext cx="1156234" cy="1156729"/>
            </a:xfrm>
            <a:custGeom>
              <a:avLst/>
              <a:gdLst>
                <a:gd name="connsiteX0" fmla="*/ 398045 w 1156234"/>
                <a:gd name="connsiteY0" fmla="*/ 1124419 h 1156729"/>
                <a:gd name="connsiteX1" fmla="*/ 220985 w 1156234"/>
                <a:gd name="connsiteY1" fmla="*/ 1027791 h 1156729"/>
                <a:gd name="connsiteX2" fmla="*/ 8279 w 1156234"/>
                <a:gd name="connsiteY2" fmla="*/ 669691 h 1156729"/>
                <a:gd name="connsiteX3" fmla="*/ 194838 w 1156234"/>
                <a:gd name="connsiteY3" fmla="*/ 143580 h 1156729"/>
                <a:gd name="connsiteX4" fmla="*/ 667117 w 1156234"/>
                <a:gd name="connsiteY4" fmla="*/ 7867 h 1156729"/>
                <a:gd name="connsiteX5" fmla="*/ 881090 w 1156234"/>
                <a:gd name="connsiteY5" fmla="*/ 86400 h 1156729"/>
                <a:gd name="connsiteX6" fmla="*/ 1089364 w 1156234"/>
                <a:gd name="connsiteY6" fmla="*/ 305077 h 1156729"/>
                <a:gd name="connsiteX7" fmla="*/ 1156225 w 1156234"/>
                <a:gd name="connsiteY7" fmla="*/ 571255 h 1156729"/>
                <a:gd name="connsiteX8" fmla="*/ 1020331 w 1156234"/>
                <a:gd name="connsiteY8" fmla="*/ 946635 h 1156729"/>
                <a:gd name="connsiteX9" fmla="*/ 653817 w 1156234"/>
                <a:gd name="connsiteY9" fmla="*/ 1149752 h 1156729"/>
                <a:gd name="connsiteX10" fmla="*/ 418583 w 1156234"/>
                <a:gd name="connsiteY10" fmla="*/ 1130118 h 1156729"/>
                <a:gd name="connsiteX11" fmla="*/ 398045 w 1156234"/>
                <a:gd name="connsiteY11" fmla="*/ 1124419 h 11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234" h="1156729">
                  <a:moveTo>
                    <a:pt x="398045" y="1124419"/>
                  </a:moveTo>
                  <a:cubicBezTo>
                    <a:pt x="335979" y="1097819"/>
                    <a:pt x="274275" y="1070586"/>
                    <a:pt x="220985" y="1027791"/>
                  </a:cubicBezTo>
                  <a:cubicBezTo>
                    <a:pt x="105268" y="934964"/>
                    <a:pt x="30988" y="816985"/>
                    <a:pt x="8279" y="669691"/>
                  </a:cubicBezTo>
                  <a:cubicBezTo>
                    <a:pt x="-23840" y="461418"/>
                    <a:pt x="37321" y="283454"/>
                    <a:pt x="194838" y="143580"/>
                  </a:cubicBezTo>
                  <a:cubicBezTo>
                    <a:pt x="329193" y="24062"/>
                    <a:pt x="488429" y="-19456"/>
                    <a:pt x="667117" y="7867"/>
                  </a:cubicBezTo>
                  <a:cubicBezTo>
                    <a:pt x="744111" y="19629"/>
                    <a:pt x="813506" y="50029"/>
                    <a:pt x="881090" y="86400"/>
                  </a:cubicBezTo>
                  <a:cubicBezTo>
                    <a:pt x="975818" y="135256"/>
                    <a:pt x="1039693" y="213517"/>
                    <a:pt x="1089364" y="305077"/>
                  </a:cubicBezTo>
                  <a:cubicBezTo>
                    <a:pt x="1134420" y="388043"/>
                    <a:pt x="1156768" y="478066"/>
                    <a:pt x="1156225" y="571255"/>
                  </a:cubicBezTo>
                  <a:cubicBezTo>
                    <a:pt x="1155320" y="711129"/>
                    <a:pt x="1111802" y="838156"/>
                    <a:pt x="1020331" y="946635"/>
                  </a:cubicBezTo>
                  <a:cubicBezTo>
                    <a:pt x="923975" y="1060905"/>
                    <a:pt x="801744" y="1130661"/>
                    <a:pt x="653817" y="1149752"/>
                  </a:cubicBezTo>
                  <a:cubicBezTo>
                    <a:pt x="575104" y="1159885"/>
                    <a:pt x="494672" y="1163142"/>
                    <a:pt x="418583" y="1130118"/>
                  </a:cubicBezTo>
                  <a:cubicBezTo>
                    <a:pt x="411797" y="1127042"/>
                    <a:pt x="403926" y="1129576"/>
                    <a:pt x="398045" y="1124419"/>
                  </a:cubicBezTo>
                  <a:close/>
                </a:path>
              </a:pathLst>
            </a:custGeom>
            <a:solidFill>
              <a:schemeClr val="accent1"/>
            </a:solidFill>
            <a:ln w="9036" cap="flat">
              <a:noFill/>
              <a:prstDash val="solid"/>
              <a:miter/>
            </a:ln>
          </p:spPr>
          <p:txBody>
            <a:bodyPr rtlCol="0" anchor="ctr"/>
            <a:lstStyle/>
            <a:p>
              <a:endParaRPr lang="en-US"/>
            </a:p>
          </p:txBody>
        </p:sp>
        <p:sp>
          <p:nvSpPr>
            <p:cNvPr id="28" name="Freeform: Shape 41">
              <a:extLst>
                <a:ext uri="{FF2B5EF4-FFF2-40B4-BE49-F238E27FC236}">
                  <a16:creationId xmlns:a16="http://schemas.microsoft.com/office/drawing/2014/main" id="{0B293D4D-ED04-457F-B0DB-A6B9464727FC}"/>
                </a:ext>
              </a:extLst>
            </p:cNvPr>
            <p:cNvSpPr/>
            <p:nvPr/>
          </p:nvSpPr>
          <p:spPr>
            <a:xfrm>
              <a:off x="4745026" y="1175347"/>
              <a:ext cx="2706760" cy="1503485"/>
            </a:xfrm>
            <a:custGeom>
              <a:avLst/>
              <a:gdLst>
                <a:gd name="connsiteX0" fmla="*/ 91201 w 2706760"/>
                <a:gd name="connsiteY0" fmla="*/ 880334 h 1503485"/>
                <a:gd name="connsiteX1" fmla="*/ 174076 w 2706760"/>
                <a:gd name="connsiteY1" fmla="*/ 704179 h 1503485"/>
                <a:gd name="connsiteX2" fmla="*/ 344531 w 2706760"/>
                <a:gd name="connsiteY2" fmla="*/ 463244 h 1503485"/>
                <a:gd name="connsiteX3" fmla="*/ 861685 w 2706760"/>
                <a:gd name="connsiteY3" fmla="*/ 108040 h 1503485"/>
                <a:gd name="connsiteX4" fmla="*/ 1187666 w 2706760"/>
                <a:gd name="connsiteY4" fmla="*/ 25707 h 1503485"/>
                <a:gd name="connsiteX5" fmla="*/ 1312974 w 2706760"/>
                <a:gd name="connsiteY5" fmla="*/ 2274 h 1503485"/>
                <a:gd name="connsiteX6" fmla="*/ 1442263 w 2706760"/>
                <a:gd name="connsiteY6" fmla="*/ 9874 h 1503485"/>
                <a:gd name="connsiteX7" fmla="*/ 1692697 w 2706760"/>
                <a:gd name="connsiteY7" fmla="*/ 59183 h 1503485"/>
                <a:gd name="connsiteX8" fmla="*/ 2235728 w 2706760"/>
                <a:gd name="connsiteY8" fmla="*/ 340922 h 1503485"/>
                <a:gd name="connsiteX9" fmla="*/ 2567137 w 2706760"/>
                <a:gd name="connsiteY9" fmla="*/ 757197 h 1503485"/>
                <a:gd name="connsiteX10" fmla="*/ 2656346 w 2706760"/>
                <a:gd name="connsiteY10" fmla="*/ 975966 h 1503485"/>
                <a:gd name="connsiteX11" fmla="*/ 2705926 w 2706760"/>
                <a:gd name="connsiteY11" fmla="*/ 1207943 h 1503485"/>
                <a:gd name="connsiteX12" fmla="*/ 2675617 w 2706760"/>
                <a:gd name="connsiteY12" fmla="*/ 1241962 h 1503485"/>
                <a:gd name="connsiteX13" fmla="*/ 2618980 w 2706760"/>
                <a:gd name="connsiteY13" fmla="*/ 1242505 h 1503485"/>
                <a:gd name="connsiteX14" fmla="*/ 2483086 w 2706760"/>
                <a:gd name="connsiteY14" fmla="*/ 1242595 h 1503485"/>
                <a:gd name="connsiteX15" fmla="*/ 2428439 w 2706760"/>
                <a:gd name="connsiteY15" fmla="*/ 1193739 h 1503485"/>
                <a:gd name="connsiteX16" fmla="*/ 2379312 w 2706760"/>
                <a:gd name="connsiteY16" fmla="*/ 1009532 h 1503485"/>
                <a:gd name="connsiteX17" fmla="*/ 2218176 w 2706760"/>
                <a:gd name="connsiteY17" fmla="*/ 712864 h 1503485"/>
                <a:gd name="connsiteX18" fmla="*/ 2087982 w 2706760"/>
                <a:gd name="connsiteY18" fmla="*/ 571090 h 1503485"/>
                <a:gd name="connsiteX19" fmla="*/ 2061925 w 2706760"/>
                <a:gd name="connsiteY19" fmla="*/ 551819 h 1503485"/>
                <a:gd name="connsiteX20" fmla="*/ 1948651 w 2706760"/>
                <a:gd name="connsiteY20" fmla="*/ 464420 h 1503485"/>
                <a:gd name="connsiteX21" fmla="*/ 2156110 w 2706760"/>
                <a:gd name="connsiteY21" fmla="*/ 1346279 h 1503485"/>
                <a:gd name="connsiteX22" fmla="*/ 2160905 w 2706760"/>
                <a:gd name="connsiteY22" fmla="*/ 1462087 h 1503485"/>
                <a:gd name="connsiteX23" fmla="*/ 2156834 w 2706760"/>
                <a:gd name="connsiteY23" fmla="*/ 1496016 h 1503485"/>
                <a:gd name="connsiteX24" fmla="*/ 2130234 w 2706760"/>
                <a:gd name="connsiteY24" fmla="*/ 1488868 h 1503485"/>
                <a:gd name="connsiteX25" fmla="*/ 2090244 w 2706760"/>
                <a:gd name="connsiteY25" fmla="*/ 1427888 h 1503485"/>
                <a:gd name="connsiteX26" fmla="*/ 1571823 w 2706760"/>
                <a:gd name="connsiteY26" fmla="*/ 1082997 h 1503485"/>
                <a:gd name="connsiteX27" fmla="*/ 1308089 w 2706760"/>
                <a:gd name="connsiteY27" fmla="*/ 1056669 h 1503485"/>
                <a:gd name="connsiteX28" fmla="*/ 815543 w 2706760"/>
                <a:gd name="connsiteY28" fmla="*/ 1230924 h 1503485"/>
                <a:gd name="connsiteX29" fmla="*/ 621927 w 2706760"/>
                <a:gd name="connsiteY29" fmla="*/ 1420016 h 1503485"/>
                <a:gd name="connsiteX30" fmla="*/ 588451 w 2706760"/>
                <a:gd name="connsiteY30" fmla="*/ 1472492 h 1503485"/>
                <a:gd name="connsiteX31" fmla="*/ 550270 w 2706760"/>
                <a:gd name="connsiteY31" fmla="*/ 1493301 h 1503485"/>
                <a:gd name="connsiteX32" fmla="*/ 547556 w 2706760"/>
                <a:gd name="connsiteY32" fmla="*/ 1466521 h 1503485"/>
                <a:gd name="connsiteX33" fmla="*/ 547466 w 2706760"/>
                <a:gd name="connsiteY33" fmla="*/ 1429426 h 1503485"/>
                <a:gd name="connsiteX34" fmla="*/ 547466 w 2706760"/>
                <a:gd name="connsiteY34" fmla="*/ 1374327 h 1503485"/>
                <a:gd name="connsiteX35" fmla="*/ 760082 w 2706760"/>
                <a:gd name="connsiteY35" fmla="*/ 462882 h 1503485"/>
                <a:gd name="connsiteX36" fmla="*/ 375473 w 2706760"/>
                <a:gd name="connsiteY36" fmla="*/ 897071 h 1503485"/>
                <a:gd name="connsiteX37" fmla="*/ 325078 w 2706760"/>
                <a:gd name="connsiteY37" fmla="*/ 1013694 h 1503485"/>
                <a:gd name="connsiteX38" fmla="*/ 279569 w 2706760"/>
                <a:gd name="connsiteY38" fmla="*/ 1190844 h 1503485"/>
                <a:gd name="connsiteX39" fmla="*/ 278936 w 2706760"/>
                <a:gd name="connsiteY39" fmla="*/ 1196272 h 1503485"/>
                <a:gd name="connsiteX40" fmla="*/ 225737 w 2706760"/>
                <a:gd name="connsiteY40" fmla="*/ 1242324 h 1503485"/>
                <a:gd name="connsiteX41" fmla="*/ 85320 w 2706760"/>
                <a:gd name="connsiteY41" fmla="*/ 1243771 h 1503485"/>
                <a:gd name="connsiteX42" fmla="*/ 28682 w 2706760"/>
                <a:gd name="connsiteY42" fmla="*/ 1241510 h 1503485"/>
                <a:gd name="connsiteX43" fmla="*/ 635 w 2706760"/>
                <a:gd name="connsiteY43" fmla="*/ 1209119 h 1503485"/>
                <a:gd name="connsiteX44" fmla="*/ 51392 w 2706760"/>
                <a:gd name="connsiteY44" fmla="*/ 973975 h 1503485"/>
                <a:gd name="connsiteX45" fmla="*/ 74825 w 2706760"/>
                <a:gd name="connsiteY45" fmla="*/ 904490 h 1503485"/>
                <a:gd name="connsiteX46" fmla="*/ 91201 w 2706760"/>
                <a:gd name="connsiteY46" fmla="*/ 880334 h 150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06760" h="1503485">
                  <a:moveTo>
                    <a:pt x="91201" y="880334"/>
                  </a:moveTo>
                  <a:cubicBezTo>
                    <a:pt x="117348" y="820892"/>
                    <a:pt x="143224" y="761359"/>
                    <a:pt x="174076" y="704179"/>
                  </a:cubicBezTo>
                  <a:cubicBezTo>
                    <a:pt x="220218" y="616328"/>
                    <a:pt x="277760" y="536891"/>
                    <a:pt x="344531" y="463244"/>
                  </a:cubicBezTo>
                  <a:cubicBezTo>
                    <a:pt x="489019" y="303737"/>
                    <a:pt x="662188" y="186753"/>
                    <a:pt x="861685" y="108040"/>
                  </a:cubicBezTo>
                  <a:cubicBezTo>
                    <a:pt x="966636" y="66692"/>
                    <a:pt x="1075749" y="40455"/>
                    <a:pt x="1187666" y="25707"/>
                  </a:cubicBezTo>
                  <a:cubicBezTo>
                    <a:pt x="1229827" y="20098"/>
                    <a:pt x="1270270" y="6798"/>
                    <a:pt x="1312974" y="2274"/>
                  </a:cubicBezTo>
                  <a:cubicBezTo>
                    <a:pt x="1357126" y="-2430"/>
                    <a:pt x="1400283" y="193"/>
                    <a:pt x="1442263" y="9874"/>
                  </a:cubicBezTo>
                  <a:cubicBezTo>
                    <a:pt x="1525228" y="29055"/>
                    <a:pt x="1610184" y="37740"/>
                    <a:pt x="1692697" y="59183"/>
                  </a:cubicBezTo>
                  <a:cubicBezTo>
                    <a:pt x="1895271" y="111839"/>
                    <a:pt x="2076221" y="205662"/>
                    <a:pt x="2235728" y="340922"/>
                  </a:cubicBezTo>
                  <a:cubicBezTo>
                    <a:pt x="2373612" y="457816"/>
                    <a:pt x="2483720" y="597056"/>
                    <a:pt x="2567137" y="757197"/>
                  </a:cubicBezTo>
                  <a:cubicBezTo>
                    <a:pt x="2603599" y="827225"/>
                    <a:pt x="2632551" y="900600"/>
                    <a:pt x="2656346" y="975966"/>
                  </a:cubicBezTo>
                  <a:cubicBezTo>
                    <a:pt x="2679327" y="1051874"/>
                    <a:pt x="2697512" y="1128868"/>
                    <a:pt x="2705926" y="1207943"/>
                  </a:cubicBezTo>
                  <a:cubicBezTo>
                    <a:pt x="2709002" y="1236714"/>
                    <a:pt x="2704569" y="1240786"/>
                    <a:pt x="2675617" y="1241962"/>
                  </a:cubicBezTo>
                  <a:cubicBezTo>
                    <a:pt x="2656708" y="1242776"/>
                    <a:pt x="2637798" y="1240876"/>
                    <a:pt x="2618980" y="1242505"/>
                  </a:cubicBezTo>
                  <a:cubicBezTo>
                    <a:pt x="2573652" y="1242776"/>
                    <a:pt x="2528324" y="1242776"/>
                    <a:pt x="2483086" y="1242595"/>
                  </a:cubicBezTo>
                  <a:cubicBezTo>
                    <a:pt x="2439115" y="1242414"/>
                    <a:pt x="2435135" y="1238795"/>
                    <a:pt x="2428439" y="1193739"/>
                  </a:cubicBezTo>
                  <a:cubicBezTo>
                    <a:pt x="2419030" y="1130497"/>
                    <a:pt x="2402926" y="1068974"/>
                    <a:pt x="2379312" y="1009532"/>
                  </a:cubicBezTo>
                  <a:cubicBezTo>
                    <a:pt x="2345112" y="900057"/>
                    <a:pt x="2285851" y="804244"/>
                    <a:pt x="2218176" y="712864"/>
                  </a:cubicBezTo>
                  <a:cubicBezTo>
                    <a:pt x="2179724" y="661022"/>
                    <a:pt x="2133582" y="616328"/>
                    <a:pt x="2087982" y="571090"/>
                  </a:cubicBezTo>
                  <a:cubicBezTo>
                    <a:pt x="2080202" y="563400"/>
                    <a:pt x="2071787" y="556705"/>
                    <a:pt x="2061925" y="551819"/>
                  </a:cubicBezTo>
                  <a:cubicBezTo>
                    <a:pt x="2028540" y="518343"/>
                    <a:pt x="1988279" y="493825"/>
                    <a:pt x="1948651" y="464420"/>
                  </a:cubicBezTo>
                  <a:cubicBezTo>
                    <a:pt x="2085540" y="743897"/>
                    <a:pt x="2149053" y="1038484"/>
                    <a:pt x="2156110" y="1346279"/>
                  </a:cubicBezTo>
                  <a:cubicBezTo>
                    <a:pt x="2162534" y="1384731"/>
                    <a:pt x="2163438" y="1423364"/>
                    <a:pt x="2160905" y="1462087"/>
                  </a:cubicBezTo>
                  <a:cubicBezTo>
                    <a:pt x="2158281" y="1473216"/>
                    <a:pt x="2158010" y="1484706"/>
                    <a:pt x="2156834" y="1496016"/>
                  </a:cubicBezTo>
                  <a:cubicBezTo>
                    <a:pt x="2142991" y="1513115"/>
                    <a:pt x="2135844" y="1496558"/>
                    <a:pt x="2130234" y="1488868"/>
                  </a:cubicBezTo>
                  <a:cubicBezTo>
                    <a:pt x="2115939" y="1469235"/>
                    <a:pt x="2104901" y="1447521"/>
                    <a:pt x="2090244" y="1427888"/>
                  </a:cubicBezTo>
                  <a:cubicBezTo>
                    <a:pt x="1958241" y="1251371"/>
                    <a:pt x="1785163" y="1137011"/>
                    <a:pt x="1571823" y="1082997"/>
                  </a:cubicBezTo>
                  <a:cubicBezTo>
                    <a:pt x="1485238" y="1061103"/>
                    <a:pt x="1397025" y="1051241"/>
                    <a:pt x="1308089" y="1056669"/>
                  </a:cubicBezTo>
                  <a:cubicBezTo>
                    <a:pt x="1127591" y="1067707"/>
                    <a:pt x="962565" y="1124164"/>
                    <a:pt x="815543" y="1230924"/>
                  </a:cubicBezTo>
                  <a:cubicBezTo>
                    <a:pt x="741715" y="1284485"/>
                    <a:pt x="676845" y="1347184"/>
                    <a:pt x="621927" y="1420016"/>
                  </a:cubicBezTo>
                  <a:cubicBezTo>
                    <a:pt x="609351" y="1436664"/>
                    <a:pt x="599670" y="1455121"/>
                    <a:pt x="588451" y="1472492"/>
                  </a:cubicBezTo>
                  <a:cubicBezTo>
                    <a:pt x="581122" y="1483892"/>
                    <a:pt x="575422" y="1510039"/>
                    <a:pt x="550270" y="1493301"/>
                  </a:cubicBezTo>
                  <a:cubicBezTo>
                    <a:pt x="547285" y="1484616"/>
                    <a:pt x="547647" y="1475568"/>
                    <a:pt x="547556" y="1466521"/>
                  </a:cubicBezTo>
                  <a:cubicBezTo>
                    <a:pt x="546923" y="1454126"/>
                    <a:pt x="547375" y="1441821"/>
                    <a:pt x="547466" y="1429426"/>
                  </a:cubicBezTo>
                  <a:cubicBezTo>
                    <a:pt x="546923" y="1411060"/>
                    <a:pt x="547194" y="1392693"/>
                    <a:pt x="547466" y="1374327"/>
                  </a:cubicBezTo>
                  <a:cubicBezTo>
                    <a:pt x="559046" y="1058298"/>
                    <a:pt x="614508" y="752312"/>
                    <a:pt x="760082" y="462882"/>
                  </a:cubicBezTo>
                  <a:cubicBezTo>
                    <a:pt x="591798" y="576247"/>
                    <a:pt x="462238" y="717750"/>
                    <a:pt x="375473" y="897071"/>
                  </a:cubicBezTo>
                  <a:cubicBezTo>
                    <a:pt x="354483" y="934166"/>
                    <a:pt x="339735" y="973885"/>
                    <a:pt x="325078" y="1013694"/>
                  </a:cubicBezTo>
                  <a:cubicBezTo>
                    <a:pt x="304902" y="1071507"/>
                    <a:pt x="288074" y="1130135"/>
                    <a:pt x="279569" y="1190844"/>
                  </a:cubicBezTo>
                  <a:cubicBezTo>
                    <a:pt x="279479" y="1192653"/>
                    <a:pt x="279298" y="1194462"/>
                    <a:pt x="278936" y="1196272"/>
                  </a:cubicBezTo>
                  <a:cubicBezTo>
                    <a:pt x="271246" y="1240605"/>
                    <a:pt x="269617" y="1241962"/>
                    <a:pt x="225737" y="1242324"/>
                  </a:cubicBezTo>
                  <a:cubicBezTo>
                    <a:pt x="178961" y="1242686"/>
                    <a:pt x="132095" y="1241238"/>
                    <a:pt x="85320" y="1243771"/>
                  </a:cubicBezTo>
                  <a:cubicBezTo>
                    <a:pt x="66591" y="1240243"/>
                    <a:pt x="47501" y="1242776"/>
                    <a:pt x="28682" y="1241510"/>
                  </a:cubicBezTo>
                  <a:cubicBezTo>
                    <a:pt x="4345" y="1239881"/>
                    <a:pt x="-2260" y="1232914"/>
                    <a:pt x="635" y="1209119"/>
                  </a:cubicBezTo>
                  <a:cubicBezTo>
                    <a:pt x="10497" y="1129230"/>
                    <a:pt x="26873" y="1050698"/>
                    <a:pt x="51392" y="973975"/>
                  </a:cubicBezTo>
                  <a:cubicBezTo>
                    <a:pt x="59263" y="950814"/>
                    <a:pt x="67225" y="927742"/>
                    <a:pt x="74825" y="904490"/>
                  </a:cubicBezTo>
                  <a:cubicBezTo>
                    <a:pt x="77901" y="894810"/>
                    <a:pt x="83148" y="886667"/>
                    <a:pt x="91201" y="880334"/>
                  </a:cubicBezTo>
                  <a:close/>
                </a:path>
              </a:pathLst>
            </a:custGeom>
            <a:solidFill>
              <a:schemeClr val="accent1"/>
            </a:solidFill>
            <a:ln w="9036" cap="flat">
              <a:noFill/>
              <a:prstDash val="solid"/>
              <a:miter/>
            </a:ln>
          </p:spPr>
          <p:txBody>
            <a:bodyPr rtlCol="0" anchor="ctr"/>
            <a:lstStyle/>
            <a:p>
              <a:endParaRPr lang="en-US"/>
            </a:p>
          </p:txBody>
        </p:sp>
        <p:sp>
          <p:nvSpPr>
            <p:cNvPr id="29" name="Freeform: Shape 42">
              <a:extLst>
                <a:ext uri="{FF2B5EF4-FFF2-40B4-BE49-F238E27FC236}">
                  <a16:creationId xmlns:a16="http://schemas.microsoft.com/office/drawing/2014/main" id="{3892A646-26A1-4B20-9B5C-E890202D08F1}"/>
                </a:ext>
              </a:extLst>
            </p:cNvPr>
            <p:cNvSpPr/>
            <p:nvPr/>
          </p:nvSpPr>
          <p:spPr>
            <a:xfrm>
              <a:off x="4744917" y="4206038"/>
              <a:ext cx="2706760" cy="1503485"/>
            </a:xfrm>
            <a:custGeom>
              <a:avLst/>
              <a:gdLst>
                <a:gd name="connsiteX0" fmla="*/ 2615560 w 2706760"/>
                <a:gd name="connsiteY0" fmla="*/ 623152 h 1503485"/>
                <a:gd name="connsiteX1" fmla="*/ 2532685 w 2706760"/>
                <a:gd name="connsiteY1" fmla="*/ 799307 h 1503485"/>
                <a:gd name="connsiteX2" fmla="*/ 2362230 w 2706760"/>
                <a:gd name="connsiteY2" fmla="*/ 1040241 h 1503485"/>
                <a:gd name="connsiteX3" fmla="*/ 1845075 w 2706760"/>
                <a:gd name="connsiteY3" fmla="*/ 1395446 h 1503485"/>
                <a:gd name="connsiteX4" fmla="*/ 1519094 w 2706760"/>
                <a:gd name="connsiteY4" fmla="*/ 1477778 h 1503485"/>
                <a:gd name="connsiteX5" fmla="*/ 1393786 w 2706760"/>
                <a:gd name="connsiteY5" fmla="*/ 1501211 h 1503485"/>
                <a:gd name="connsiteX6" fmla="*/ 1264498 w 2706760"/>
                <a:gd name="connsiteY6" fmla="*/ 1493611 h 1503485"/>
                <a:gd name="connsiteX7" fmla="*/ 1014063 w 2706760"/>
                <a:gd name="connsiteY7" fmla="*/ 1444303 h 1503485"/>
                <a:gd name="connsiteX8" fmla="*/ 471033 w 2706760"/>
                <a:gd name="connsiteY8" fmla="*/ 1162564 h 1503485"/>
                <a:gd name="connsiteX9" fmla="*/ 139623 w 2706760"/>
                <a:gd name="connsiteY9" fmla="*/ 746288 h 1503485"/>
                <a:gd name="connsiteX10" fmla="*/ 50415 w 2706760"/>
                <a:gd name="connsiteY10" fmla="*/ 527520 h 1503485"/>
                <a:gd name="connsiteX11" fmla="*/ 834 w 2706760"/>
                <a:gd name="connsiteY11" fmla="*/ 295542 h 1503485"/>
                <a:gd name="connsiteX12" fmla="*/ 31143 w 2706760"/>
                <a:gd name="connsiteY12" fmla="*/ 261524 h 1503485"/>
                <a:gd name="connsiteX13" fmla="*/ 87781 w 2706760"/>
                <a:gd name="connsiteY13" fmla="*/ 260981 h 1503485"/>
                <a:gd name="connsiteX14" fmla="*/ 223674 w 2706760"/>
                <a:gd name="connsiteY14" fmla="*/ 260890 h 1503485"/>
                <a:gd name="connsiteX15" fmla="*/ 278321 w 2706760"/>
                <a:gd name="connsiteY15" fmla="*/ 309747 h 1503485"/>
                <a:gd name="connsiteX16" fmla="*/ 327449 w 2706760"/>
                <a:gd name="connsiteY16" fmla="*/ 493954 h 1503485"/>
                <a:gd name="connsiteX17" fmla="*/ 488585 w 2706760"/>
                <a:gd name="connsiteY17" fmla="*/ 790621 h 1503485"/>
                <a:gd name="connsiteX18" fmla="*/ 618778 w 2706760"/>
                <a:gd name="connsiteY18" fmla="*/ 932395 h 1503485"/>
                <a:gd name="connsiteX19" fmla="*/ 644835 w 2706760"/>
                <a:gd name="connsiteY19" fmla="*/ 951667 h 1503485"/>
                <a:gd name="connsiteX20" fmla="*/ 758109 w 2706760"/>
                <a:gd name="connsiteY20" fmla="*/ 1039065 h 1503485"/>
                <a:gd name="connsiteX21" fmla="*/ 550650 w 2706760"/>
                <a:gd name="connsiteY21" fmla="*/ 157206 h 1503485"/>
                <a:gd name="connsiteX22" fmla="*/ 545855 w 2706760"/>
                <a:gd name="connsiteY22" fmla="*/ 41398 h 1503485"/>
                <a:gd name="connsiteX23" fmla="*/ 549927 w 2706760"/>
                <a:gd name="connsiteY23" fmla="*/ 7470 h 1503485"/>
                <a:gd name="connsiteX24" fmla="*/ 576526 w 2706760"/>
                <a:gd name="connsiteY24" fmla="*/ 14618 h 1503485"/>
                <a:gd name="connsiteX25" fmla="*/ 616516 w 2706760"/>
                <a:gd name="connsiteY25" fmla="*/ 75598 h 1503485"/>
                <a:gd name="connsiteX26" fmla="*/ 1134937 w 2706760"/>
                <a:gd name="connsiteY26" fmla="*/ 420488 h 1503485"/>
                <a:gd name="connsiteX27" fmla="*/ 1398672 w 2706760"/>
                <a:gd name="connsiteY27" fmla="*/ 446817 h 1503485"/>
                <a:gd name="connsiteX28" fmla="*/ 1891218 w 2706760"/>
                <a:gd name="connsiteY28" fmla="*/ 272562 h 1503485"/>
                <a:gd name="connsiteX29" fmla="*/ 2084834 w 2706760"/>
                <a:gd name="connsiteY29" fmla="*/ 83469 h 1503485"/>
                <a:gd name="connsiteX30" fmla="*/ 2118310 w 2706760"/>
                <a:gd name="connsiteY30" fmla="*/ 30994 h 1503485"/>
                <a:gd name="connsiteX31" fmla="*/ 2156490 w 2706760"/>
                <a:gd name="connsiteY31" fmla="*/ 10184 h 1503485"/>
                <a:gd name="connsiteX32" fmla="*/ 2159204 w 2706760"/>
                <a:gd name="connsiteY32" fmla="*/ 36965 h 1503485"/>
                <a:gd name="connsiteX33" fmla="*/ 2159295 w 2706760"/>
                <a:gd name="connsiteY33" fmla="*/ 74060 h 1503485"/>
                <a:gd name="connsiteX34" fmla="*/ 2159295 w 2706760"/>
                <a:gd name="connsiteY34" fmla="*/ 129159 h 1503485"/>
                <a:gd name="connsiteX35" fmla="*/ 1946679 w 2706760"/>
                <a:gd name="connsiteY35" fmla="*/ 1040604 h 1503485"/>
                <a:gd name="connsiteX36" fmla="*/ 2331288 w 2706760"/>
                <a:gd name="connsiteY36" fmla="*/ 606414 h 1503485"/>
                <a:gd name="connsiteX37" fmla="*/ 2381682 w 2706760"/>
                <a:gd name="connsiteY37" fmla="*/ 489792 h 1503485"/>
                <a:gd name="connsiteX38" fmla="*/ 2427191 w 2706760"/>
                <a:gd name="connsiteY38" fmla="*/ 312642 h 1503485"/>
                <a:gd name="connsiteX39" fmla="*/ 2427824 w 2706760"/>
                <a:gd name="connsiteY39" fmla="*/ 307214 h 1503485"/>
                <a:gd name="connsiteX40" fmla="*/ 2481024 w 2706760"/>
                <a:gd name="connsiteY40" fmla="*/ 261162 h 1503485"/>
                <a:gd name="connsiteX41" fmla="*/ 2621440 w 2706760"/>
                <a:gd name="connsiteY41" fmla="*/ 259714 h 1503485"/>
                <a:gd name="connsiteX42" fmla="*/ 2678078 w 2706760"/>
                <a:gd name="connsiteY42" fmla="*/ 261976 h 1503485"/>
                <a:gd name="connsiteX43" fmla="*/ 2706125 w 2706760"/>
                <a:gd name="connsiteY43" fmla="*/ 294366 h 1503485"/>
                <a:gd name="connsiteX44" fmla="*/ 2655369 w 2706760"/>
                <a:gd name="connsiteY44" fmla="*/ 529510 h 1503485"/>
                <a:gd name="connsiteX45" fmla="*/ 2631936 w 2706760"/>
                <a:gd name="connsiteY45" fmla="*/ 598996 h 1503485"/>
                <a:gd name="connsiteX46" fmla="*/ 2615560 w 2706760"/>
                <a:gd name="connsiteY46" fmla="*/ 623152 h 150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06760" h="1503485">
                  <a:moveTo>
                    <a:pt x="2615560" y="623152"/>
                  </a:moveTo>
                  <a:cubicBezTo>
                    <a:pt x="2589413" y="682594"/>
                    <a:pt x="2563537" y="742126"/>
                    <a:pt x="2532685" y="799307"/>
                  </a:cubicBezTo>
                  <a:cubicBezTo>
                    <a:pt x="2486543" y="887158"/>
                    <a:pt x="2429001" y="966595"/>
                    <a:pt x="2362230" y="1040241"/>
                  </a:cubicBezTo>
                  <a:cubicBezTo>
                    <a:pt x="2217742" y="1199749"/>
                    <a:pt x="2044572" y="1316733"/>
                    <a:pt x="1845075" y="1395446"/>
                  </a:cubicBezTo>
                  <a:cubicBezTo>
                    <a:pt x="1740124" y="1436793"/>
                    <a:pt x="1631012" y="1463031"/>
                    <a:pt x="1519094" y="1477778"/>
                  </a:cubicBezTo>
                  <a:cubicBezTo>
                    <a:pt x="1476933" y="1483388"/>
                    <a:pt x="1436491" y="1496688"/>
                    <a:pt x="1393786" y="1501211"/>
                  </a:cubicBezTo>
                  <a:cubicBezTo>
                    <a:pt x="1349635" y="1505916"/>
                    <a:pt x="1306478" y="1503292"/>
                    <a:pt x="1264498" y="1493611"/>
                  </a:cubicBezTo>
                  <a:cubicBezTo>
                    <a:pt x="1181532" y="1474431"/>
                    <a:pt x="1096576" y="1465745"/>
                    <a:pt x="1014063" y="1444303"/>
                  </a:cubicBezTo>
                  <a:cubicBezTo>
                    <a:pt x="811490" y="1391646"/>
                    <a:pt x="630540" y="1297824"/>
                    <a:pt x="471033" y="1162564"/>
                  </a:cubicBezTo>
                  <a:cubicBezTo>
                    <a:pt x="333149" y="1045670"/>
                    <a:pt x="223041" y="906429"/>
                    <a:pt x="139623" y="746288"/>
                  </a:cubicBezTo>
                  <a:cubicBezTo>
                    <a:pt x="103162" y="676261"/>
                    <a:pt x="74209" y="602886"/>
                    <a:pt x="50415" y="527520"/>
                  </a:cubicBezTo>
                  <a:cubicBezTo>
                    <a:pt x="27434" y="451611"/>
                    <a:pt x="9248" y="374618"/>
                    <a:pt x="834" y="295542"/>
                  </a:cubicBezTo>
                  <a:cubicBezTo>
                    <a:pt x="-2242" y="266771"/>
                    <a:pt x="2191" y="262700"/>
                    <a:pt x="31143" y="261524"/>
                  </a:cubicBezTo>
                  <a:cubicBezTo>
                    <a:pt x="50053" y="260710"/>
                    <a:pt x="68962" y="262609"/>
                    <a:pt x="87781" y="260981"/>
                  </a:cubicBezTo>
                  <a:cubicBezTo>
                    <a:pt x="133109" y="260710"/>
                    <a:pt x="178437" y="260710"/>
                    <a:pt x="223674" y="260890"/>
                  </a:cubicBezTo>
                  <a:cubicBezTo>
                    <a:pt x="267645" y="261071"/>
                    <a:pt x="271626" y="264691"/>
                    <a:pt x="278321" y="309747"/>
                  </a:cubicBezTo>
                  <a:cubicBezTo>
                    <a:pt x="287730" y="372989"/>
                    <a:pt x="303835" y="434512"/>
                    <a:pt x="327449" y="493954"/>
                  </a:cubicBezTo>
                  <a:cubicBezTo>
                    <a:pt x="361648" y="603429"/>
                    <a:pt x="420909" y="699241"/>
                    <a:pt x="488585" y="790621"/>
                  </a:cubicBezTo>
                  <a:cubicBezTo>
                    <a:pt x="527037" y="842463"/>
                    <a:pt x="573179" y="887158"/>
                    <a:pt x="618778" y="932395"/>
                  </a:cubicBezTo>
                  <a:cubicBezTo>
                    <a:pt x="626559" y="940086"/>
                    <a:pt x="634973" y="946781"/>
                    <a:pt x="644835" y="951667"/>
                  </a:cubicBezTo>
                  <a:cubicBezTo>
                    <a:pt x="678220" y="985142"/>
                    <a:pt x="718481" y="1009661"/>
                    <a:pt x="758109" y="1039065"/>
                  </a:cubicBezTo>
                  <a:cubicBezTo>
                    <a:pt x="621221" y="759589"/>
                    <a:pt x="557707" y="465002"/>
                    <a:pt x="550650" y="157206"/>
                  </a:cubicBezTo>
                  <a:cubicBezTo>
                    <a:pt x="544227" y="118754"/>
                    <a:pt x="543322" y="80121"/>
                    <a:pt x="545855" y="41398"/>
                  </a:cubicBezTo>
                  <a:cubicBezTo>
                    <a:pt x="548479" y="30270"/>
                    <a:pt x="548751" y="18779"/>
                    <a:pt x="549927" y="7470"/>
                  </a:cubicBezTo>
                  <a:cubicBezTo>
                    <a:pt x="563769" y="-9630"/>
                    <a:pt x="570917" y="6927"/>
                    <a:pt x="576526" y="14618"/>
                  </a:cubicBezTo>
                  <a:cubicBezTo>
                    <a:pt x="590821" y="34251"/>
                    <a:pt x="601859" y="55965"/>
                    <a:pt x="616516" y="75598"/>
                  </a:cubicBezTo>
                  <a:cubicBezTo>
                    <a:pt x="748519" y="252114"/>
                    <a:pt x="921598" y="366475"/>
                    <a:pt x="1134937" y="420488"/>
                  </a:cubicBezTo>
                  <a:cubicBezTo>
                    <a:pt x="1221522" y="442383"/>
                    <a:pt x="1309735" y="452245"/>
                    <a:pt x="1398672" y="446817"/>
                  </a:cubicBezTo>
                  <a:cubicBezTo>
                    <a:pt x="1579169" y="435778"/>
                    <a:pt x="1744196" y="379322"/>
                    <a:pt x="1891218" y="272562"/>
                  </a:cubicBezTo>
                  <a:cubicBezTo>
                    <a:pt x="1965045" y="219000"/>
                    <a:pt x="2029916" y="156301"/>
                    <a:pt x="2084834" y="83469"/>
                  </a:cubicBezTo>
                  <a:cubicBezTo>
                    <a:pt x="2097410" y="66822"/>
                    <a:pt x="2107091" y="48365"/>
                    <a:pt x="2118310" y="30994"/>
                  </a:cubicBezTo>
                  <a:cubicBezTo>
                    <a:pt x="2125638" y="19594"/>
                    <a:pt x="2131338" y="-6553"/>
                    <a:pt x="2156490" y="10184"/>
                  </a:cubicBezTo>
                  <a:cubicBezTo>
                    <a:pt x="2159476" y="18870"/>
                    <a:pt x="2159114" y="27917"/>
                    <a:pt x="2159204" y="36965"/>
                  </a:cubicBezTo>
                  <a:cubicBezTo>
                    <a:pt x="2159838" y="49360"/>
                    <a:pt x="2159385" y="61665"/>
                    <a:pt x="2159295" y="74060"/>
                  </a:cubicBezTo>
                  <a:cubicBezTo>
                    <a:pt x="2159838" y="92426"/>
                    <a:pt x="2159566" y="110793"/>
                    <a:pt x="2159295" y="129159"/>
                  </a:cubicBezTo>
                  <a:cubicBezTo>
                    <a:pt x="2147714" y="445188"/>
                    <a:pt x="2092253" y="751174"/>
                    <a:pt x="1946679" y="1040604"/>
                  </a:cubicBezTo>
                  <a:cubicBezTo>
                    <a:pt x="2114962" y="927238"/>
                    <a:pt x="2244522" y="785735"/>
                    <a:pt x="2331288" y="606414"/>
                  </a:cubicBezTo>
                  <a:cubicBezTo>
                    <a:pt x="2352278" y="569319"/>
                    <a:pt x="2367025" y="529601"/>
                    <a:pt x="2381682" y="489792"/>
                  </a:cubicBezTo>
                  <a:cubicBezTo>
                    <a:pt x="2401858" y="431979"/>
                    <a:pt x="2418686" y="373351"/>
                    <a:pt x="2427191" y="312642"/>
                  </a:cubicBezTo>
                  <a:cubicBezTo>
                    <a:pt x="2427282" y="310833"/>
                    <a:pt x="2427462" y="309023"/>
                    <a:pt x="2427824" y="307214"/>
                  </a:cubicBezTo>
                  <a:cubicBezTo>
                    <a:pt x="2435515" y="262881"/>
                    <a:pt x="2437143" y="261524"/>
                    <a:pt x="2481024" y="261162"/>
                  </a:cubicBezTo>
                  <a:cubicBezTo>
                    <a:pt x="2527799" y="260800"/>
                    <a:pt x="2574665" y="262248"/>
                    <a:pt x="2621440" y="259714"/>
                  </a:cubicBezTo>
                  <a:cubicBezTo>
                    <a:pt x="2640169" y="263243"/>
                    <a:pt x="2659259" y="260710"/>
                    <a:pt x="2678078" y="261976"/>
                  </a:cubicBezTo>
                  <a:cubicBezTo>
                    <a:pt x="2702416" y="263605"/>
                    <a:pt x="2709021" y="270571"/>
                    <a:pt x="2706125" y="294366"/>
                  </a:cubicBezTo>
                  <a:cubicBezTo>
                    <a:pt x="2696263" y="374256"/>
                    <a:pt x="2679887" y="452788"/>
                    <a:pt x="2655369" y="529510"/>
                  </a:cubicBezTo>
                  <a:cubicBezTo>
                    <a:pt x="2647497" y="552672"/>
                    <a:pt x="2639445" y="575743"/>
                    <a:pt x="2631936" y="598996"/>
                  </a:cubicBezTo>
                  <a:cubicBezTo>
                    <a:pt x="2628859" y="608586"/>
                    <a:pt x="2623612" y="616728"/>
                    <a:pt x="2615560" y="623152"/>
                  </a:cubicBezTo>
                  <a:close/>
                </a:path>
              </a:pathLst>
            </a:custGeom>
            <a:solidFill>
              <a:schemeClr val="accent3"/>
            </a:solidFill>
            <a:ln w="9036" cap="flat">
              <a:noFill/>
              <a:prstDash val="solid"/>
              <a:miter/>
            </a:ln>
          </p:spPr>
          <p:txBody>
            <a:bodyPr rtlCol="0" anchor="ctr"/>
            <a:lstStyle/>
            <a:p>
              <a:endParaRPr lang="en-US"/>
            </a:p>
          </p:txBody>
        </p:sp>
      </p:grpSp>
      <p:sp>
        <p:nvSpPr>
          <p:cNvPr id="30" name="Trapezoid 29"/>
          <p:cNvSpPr/>
          <p:nvPr/>
        </p:nvSpPr>
        <p:spPr>
          <a:xfrm rot="5400000">
            <a:off x="671672" y="4258033"/>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30"/>
          <p:cNvSpPr/>
          <p:nvPr/>
        </p:nvSpPr>
        <p:spPr>
          <a:xfrm>
            <a:off x="2364788" y="4403606"/>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rot="3411746">
            <a:off x="2707043" y="4467789"/>
            <a:ext cx="480665" cy="1023698"/>
            <a:chOff x="6777274" y="1831284"/>
            <a:chExt cx="552841" cy="1177414"/>
          </a:xfrm>
        </p:grpSpPr>
        <p:grpSp>
          <p:nvGrpSpPr>
            <p:cNvPr id="33" name="Group 32"/>
            <p:cNvGrpSpPr/>
            <p:nvPr/>
          </p:nvGrpSpPr>
          <p:grpSpPr>
            <a:xfrm>
              <a:off x="6939980" y="1831284"/>
              <a:ext cx="385719" cy="718117"/>
              <a:chOff x="6783521" y="1654812"/>
              <a:chExt cx="726841" cy="1353205"/>
            </a:xfrm>
          </p:grpSpPr>
          <p:sp>
            <p:nvSpPr>
              <p:cNvPr id="35" name="Freeform 34"/>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Freeform 35"/>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4" name="Freeform 33"/>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7" name="Left Arrow 11"/>
          <p:cNvSpPr/>
          <p:nvPr/>
        </p:nvSpPr>
        <p:spPr>
          <a:xfrm rot="20722497">
            <a:off x="10975504" y="1038731"/>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Left Arrow 17"/>
          <p:cNvSpPr/>
          <p:nvPr/>
        </p:nvSpPr>
        <p:spPr>
          <a:xfrm rot="20722497">
            <a:off x="10648247" y="2031875"/>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9" name="Left Arrow 22"/>
          <p:cNvSpPr/>
          <p:nvPr/>
        </p:nvSpPr>
        <p:spPr>
          <a:xfrm rot="20722497">
            <a:off x="10409217" y="3074696"/>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Left Arrow 27"/>
          <p:cNvSpPr/>
          <p:nvPr/>
        </p:nvSpPr>
        <p:spPr>
          <a:xfrm rot="20722497">
            <a:off x="10278027" y="4115933"/>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682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19" grpId="0"/>
      <p:bldP spid="20" grpId="0"/>
      <p:bldP spid="30" grpId="0" animBg="1"/>
      <p:bldP spid="31" grpId="0" animBg="1"/>
      <p:bldP spid="37"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438150" y="0"/>
            <a:ext cx="6858000" cy="6858000"/>
          </a:xfrm>
        </p:spPr>
      </p:pic>
      <p:sp>
        <p:nvSpPr>
          <p:cNvPr id="4" name="Rectangle 3"/>
          <p:cNvSpPr/>
          <p:nvPr/>
        </p:nvSpPr>
        <p:spPr>
          <a:xfrm>
            <a:off x="7306843" y="1893222"/>
            <a:ext cx="4612161" cy="2748253"/>
          </a:xfrm>
          <a:prstGeom prst="rect">
            <a:avLst/>
          </a:prstGeom>
        </p:spPr>
        <p:txBody>
          <a:bodyPr wrap="none">
            <a:spAutoFit/>
          </a:bodyPr>
          <a:lstStyle/>
          <a:p>
            <a:pPr algn="ctr">
              <a:lnSpc>
                <a:spcPct val="150000"/>
              </a:lnSpc>
            </a:pPr>
            <a:r>
              <a:rPr lang="en-US" altLang="ko-KR" sz="4000" b="1">
                <a:solidFill>
                  <a:schemeClr val="accent3">
                    <a:lumMod val="75000"/>
                  </a:schemeClr>
                </a:solidFill>
                <a:cs typeface="Arial" pitchFamily="34" charset="0"/>
              </a:rPr>
              <a:t>CẢM ƠN CÁC EM </a:t>
            </a:r>
          </a:p>
          <a:p>
            <a:pPr algn="ctr">
              <a:lnSpc>
                <a:spcPct val="150000"/>
              </a:lnSpc>
            </a:pPr>
            <a:r>
              <a:rPr lang="en-US" altLang="ko-KR" sz="4000" b="1">
                <a:solidFill>
                  <a:schemeClr val="accent3">
                    <a:lumMod val="75000"/>
                  </a:schemeClr>
                </a:solidFill>
                <a:cs typeface="Arial" pitchFamily="34" charset="0"/>
              </a:rPr>
              <a:t>ĐÃ LẮNG NGHE </a:t>
            </a:r>
          </a:p>
          <a:p>
            <a:pPr algn="ctr">
              <a:lnSpc>
                <a:spcPct val="150000"/>
              </a:lnSpc>
            </a:pPr>
            <a:r>
              <a:rPr lang="en-US" altLang="ko-KR" sz="4000" b="1">
                <a:solidFill>
                  <a:schemeClr val="accent3">
                    <a:lumMod val="75000"/>
                  </a:schemeClr>
                </a:solidFill>
                <a:cs typeface="Arial" pitchFamily="34" charset="0"/>
              </a:rPr>
              <a:t>BÀI GIẢNG</a:t>
            </a:r>
            <a:endParaRPr lang="en-US" altLang="ko-KR" sz="4000" b="1" dirty="0">
              <a:solidFill>
                <a:schemeClr val="accent3">
                  <a:lumMod val="75000"/>
                </a:schemeClr>
              </a:solidFill>
              <a:cs typeface="Arial" pitchFamily="34" charset="0"/>
            </a:endParaRPr>
          </a:p>
        </p:txBody>
      </p:sp>
    </p:spTree>
    <p:extLst>
      <p:ext uri="{BB962C8B-B14F-4D97-AF65-F5344CB8AC3E}">
        <p14:creationId xmlns:p14="http://schemas.microsoft.com/office/powerpoint/2010/main" val="6089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sz="3600" b="1" u="sng">
                <a:solidFill>
                  <a:srgbClr val="0070C0"/>
                </a:solidFill>
              </a:rPr>
              <a:t>KHỞI ĐỘNG</a:t>
            </a:r>
            <a:endParaRPr lang="en-US" sz="3600" b="1" u="sng" dirty="0">
              <a:solidFill>
                <a:srgbClr val="0070C0"/>
              </a:solidFill>
            </a:endParaRPr>
          </a:p>
        </p:txBody>
      </p:sp>
      <p:sp>
        <p:nvSpPr>
          <p:cNvPr id="52" name="Rectangle 51">
            <a:extLst>
              <a:ext uri="{FF2B5EF4-FFF2-40B4-BE49-F238E27FC236}">
                <a16:creationId xmlns:a16="http://schemas.microsoft.com/office/drawing/2014/main" id="{CF5E1976-42CE-414A-A2D8-2E7CC840A4A6}"/>
              </a:ext>
            </a:extLst>
          </p:cNvPr>
          <p:cNvSpPr/>
          <p:nvPr/>
        </p:nvSpPr>
        <p:spPr>
          <a:xfrm>
            <a:off x="745720" y="3159136"/>
            <a:ext cx="1789143" cy="71088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Rectangle 52">
            <a:extLst>
              <a:ext uri="{FF2B5EF4-FFF2-40B4-BE49-F238E27FC236}">
                <a16:creationId xmlns:a16="http://schemas.microsoft.com/office/drawing/2014/main" id="{7DD34DD7-1DF7-4279-A3C3-396F3A2D82C7}"/>
              </a:ext>
            </a:extLst>
          </p:cNvPr>
          <p:cNvSpPr/>
          <p:nvPr/>
        </p:nvSpPr>
        <p:spPr>
          <a:xfrm>
            <a:off x="1899505" y="4167651"/>
            <a:ext cx="1331508" cy="710886"/>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ectangle 53">
            <a:extLst>
              <a:ext uri="{FF2B5EF4-FFF2-40B4-BE49-F238E27FC236}">
                <a16:creationId xmlns:a16="http://schemas.microsoft.com/office/drawing/2014/main" id="{CC391C22-0BC9-4C88-9AAA-BE774E64563F}"/>
              </a:ext>
            </a:extLst>
          </p:cNvPr>
          <p:cNvSpPr/>
          <p:nvPr/>
        </p:nvSpPr>
        <p:spPr>
          <a:xfrm>
            <a:off x="117307" y="4600048"/>
            <a:ext cx="1402786" cy="710886"/>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54">
            <a:extLst>
              <a:ext uri="{FF2B5EF4-FFF2-40B4-BE49-F238E27FC236}">
                <a16:creationId xmlns:a16="http://schemas.microsoft.com/office/drawing/2014/main" id="{2A668741-C1D2-4322-B2B2-F5F61AB13311}"/>
              </a:ext>
            </a:extLst>
          </p:cNvPr>
          <p:cNvSpPr/>
          <p:nvPr/>
        </p:nvSpPr>
        <p:spPr>
          <a:xfrm>
            <a:off x="944237" y="5611684"/>
            <a:ext cx="1255146" cy="6230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6" name="그룹 1">
            <a:extLst>
              <a:ext uri="{FF2B5EF4-FFF2-40B4-BE49-F238E27FC236}">
                <a16:creationId xmlns:a16="http://schemas.microsoft.com/office/drawing/2014/main" id="{C3F5EC48-E023-47E6-8026-100FD7137CD2}"/>
              </a:ext>
            </a:extLst>
          </p:cNvPr>
          <p:cNvGrpSpPr/>
          <p:nvPr/>
        </p:nvGrpSpPr>
        <p:grpSpPr>
          <a:xfrm>
            <a:off x="274132" y="2942052"/>
            <a:ext cx="2698118" cy="3783853"/>
            <a:chOff x="1424711" y="1905228"/>
            <a:chExt cx="2209824" cy="3099065"/>
          </a:xfrm>
        </p:grpSpPr>
        <p:sp>
          <p:nvSpPr>
            <p:cNvPr id="57" name="Isosceles Triangle 56">
              <a:extLst>
                <a:ext uri="{FF2B5EF4-FFF2-40B4-BE49-F238E27FC236}">
                  <a16:creationId xmlns:a16="http://schemas.microsoft.com/office/drawing/2014/main" id="{99E04B51-C545-4D2F-BCFE-815E9515D406}"/>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ounded Rectangle 3">
              <a:extLst>
                <a:ext uri="{FF2B5EF4-FFF2-40B4-BE49-F238E27FC236}">
                  <a16:creationId xmlns:a16="http://schemas.microsoft.com/office/drawing/2014/main" id="{7B1DA22F-86AC-4B68-8576-0A1084E27A00}"/>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Rectangle 58">
              <a:extLst>
                <a:ext uri="{FF2B5EF4-FFF2-40B4-BE49-F238E27FC236}">
                  <a16:creationId xmlns:a16="http://schemas.microsoft.com/office/drawing/2014/main" id="{FD786DC2-7C01-4A81-B40B-95F93D56EC04}"/>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Rectangle 59">
              <a:extLst>
                <a:ext uri="{FF2B5EF4-FFF2-40B4-BE49-F238E27FC236}">
                  <a16:creationId xmlns:a16="http://schemas.microsoft.com/office/drawing/2014/main" id="{FC711534-653C-44D1-89BA-17ABB95C58E3}"/>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Rectangle 60">
              <a:extLst>
                <a:ext uri="{FF2B5EF4-FFF2-40B4-BE49-F238E27FC236}">
                  <a16:creationId xmlns:a16="http://schemas.microsoft.com/office/drawing/2014/main" id="{4A69B817-6663-4C04-9F37-7C2C6629AE6C}"/>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Isosceles Triangle 37">
              <a:extLst>
                <a:ext uri="{FF2B5EF4-FFF2-40B4-BE49-F238E27FC236}">
                  <a16:creationId xmlns:a16="http://schemas.microsoft.com/office/drawing/2014/main" id="{D3595296-AF43-40C4-8CF8-8E8A75F2E450}"/>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Rounded Rectangle 3">
              <a:extLst>
                <a:ext uri="{FF2B5EF4-FFF2-40B4-BE49-F238E27FC236}">
                  <a16:creationId xmlns:a16="http://schemas.microsoft.com/office/drawing/2014/main" id="{CB9344CE-1AAD-4BC8-B349-33B1542B91F8}"/>
                </a:ext>
              </a:extLst>
            </p:cNvPr>
            <p:cNvSpPr/>
            <p:nvPr/>
          </p:nvSpPr>
          <p:spPr>
            <a:xfrm rot="12941625">
              <a:off x="2416025"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4" name="Oval 63">
              <a:extLst>
                <a:ext uri="{FF2B5EF4-FFF2-40B4-BE49-F238E27FC236}">
                  <a16:creationId xmlns:a16="http://schemas.microsoft.com/office/drawing/2014/main" id="{5C8F0CE1-8A64-4286-9200-9A66A4A887A8}"/>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Oval 64">
              <a:extLst>
                <a:ext uri="{FF2B5EF4-FFF2-40B4-BE49-F238E27FC236}">
                  <a16:creationId xmlns:a16="http://schemas.microsoft.com/office/drawing/2014/main" id="{E39B2E00-B258-4D89-BE67-5EA1981FC073}"/>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6" name="자유형: 도형 54">
            <a:extLst>
              <a:ext uri="{FF2B5EF4-FFF2-40B4-BE49-F238E27FC236}">
                <a16:creationId xmlns:a16="http://schemas.microsoft.com/office/drawing/2014/main" id="{5CF64CAE-276B-4865-A111-C054C5EA5600}"/>
              </a:ext>
            </a:extLst>
          </p:cNvPr>
          <p:cNvSpPr>
            <a:spLocks noChangeAspect="1"/>
          </p:cNvSpPr>
          <p:nvPr/>
        </p:nvSpPr>
        <p:spPr>
          <a:xfrm>
            <a:off x="982171" y="3266274"/>
            <a:ext cx="234322" cy="379351"/>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Block Arc 5">
            <a:extLst>
              <a:ext uri="{FF2B5EF4-FFF2-40B4-BE49-F238E27FC236}">
                <a16:creationId xmlns:a16="http://schemas.microsoft.com/office/drawing/2014/main" id="{F2660E53-DCC7-4DE6-870E-9341E1EE8889}"/>
              </a:ext>
            </a:extLst>
          </p:cNvPr>
          <p:cNvSpPr>
            <a:spLocks noChangeAspect="1"/>
          </p:cNvSpPr>
          <p:nvPr/>
        </p:nvSpPr>
        <p:spPr>
          <a:xfrm rot="10800000">
            <a:off x="1522258" y="5733552"/>
            <a:ext cx="351787" cy="37935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68" name="자유형: 도형 61">
            <a:extLst>
              <a:ext uri="{FF2B5EF4-FFF2-40B4-BE49-F238E27FC236}">
                <a16:creationId xmlns:a16="http://schemas.microsoft.com/office/drawing/2014/main" id="{46750A93-B7E4-4292-9FF4-7593D9E38544}"/>
              </a:ext>
            </a:extLst>
          </p:cNvPr>
          <p:cNvSpPr>
            <a:spLocks noChangeAspect="1"/>
          </p:cNvSpPr>
          <p:nvPr/>
        </p:nvSpPr>
        <p:spPr>
          <a:xfrm>
            <a:off x="201916" y="4724990"/>
            <a:ext cx="319299" cy="379351"/>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자유형: 도형 62">
            <a:extLst>
              <a:ext uri="{FF2B5EF4-FFF2-40B4-BE49-F238E27FC236}">
                <a16:creationId xmlns:a16="http://schemas.microsoft.com/office/drawing/2014/main" id="{B42FBEB0-123C-41FF-840E-49D4E28683BD}"/>
              </a:ext>
            </a:extLst>
          </p:cNvPr>
          <p:cNvSpPr>
            <a:spLocks noChangeAspect="1"/>
          </p:cNvSpPr>
          <p:nvPr/>
        </p:nvSpPr>
        <p:spPr>
          <a:xfrm>
            <a:off x="2518596" y="4355009"/>
            <a:ext cx="379352" cy="336175"/>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Freeform 32">
            <a:extLst>
              <a:ext uri="{FF2B5EF4-FFF2-40B4-BE49-F238E27FC236}">
                <a16:creationId xmlns:a16="http://schemas.microsoft.com/office/drawing/2014/main" id="{47985B62-3C2F-492E-96A5-BE4C994EBC36}"/>
              </a:ext>
            </a:extLst>
          </p:cNvPr>
          <p:cNvSpPr/>
          <p:nvPr/>
        </p:nvSpPr>
        <p:spPr>
          <a:xfrm flipH="1">
            <a:off x="-760258" y="6595656"/>
            <a:ext cx="1124795" cy="828861"/>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 name="TextBox 5"/>
          <p:cNvSpPr txBox="1"/>
          <p:nvPr/>
        </p:nvSpPr>
        <p:spPr>
          <a:xfrm>
            <a:off x="2954849" y="1019908"/>
            <a:ext cx="6266459" cy="461665"/>
          </a:xfrm>
          <a:prstGeom prst="rect">
            <a:avLst/>
          </a:prstGeom>
          <a:noFill/>
        </p:spPr>
        <p:txBody>
          <a:bodyPr wrap="none" rtlCol="0">
            <a:spAutoFit/>
          </a:bodyPr>
          <a:lstStyle/>
          <a:p>
            <a:r>
              <a:rPr lang="en-US" sz="2400" b="1">
                <a:solidFill>
                  <a:srgbClr val="0070C0"/>
                </a:solidFill>
              </a:rPr>
              <a:t>Thi xếp trò chơi: Đông – Tây – Nam – Bắc</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74" y="0"/>
            <a:ext cx="2135019" cy="1575358"/>
          </a:xfrm>
          <a:prstGeom prst="rect">
            <a:avLst/>
          </a:prstGeom>
        </p:spPr>
      </p:pic>
      <p:sp>
        <p:nvSpPr>
          <p:cNvPr id="21" name="Rounded Rectangle 20"/>
          <p:cNvSpPr/>
          <p:nvPr/>
        </p:nvSpPr>
        <p:spPr>
          <a:xfrm>
            <a:off x="1698152" y="1575358"/>
            <a:ext cx="8969848" cy="14580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2060"/>
                </a:solidFill>
              </a:rPr>
              <a:t>Hai nhóm (mỗi nhóm 4 bạn) lên bảng thi xếp trò chơi: Đông – Tây – Nam – Bắc. Vừa xếp, các nhóm ghi lại các bước thực hiện. Nhóm nào hoàn thành trước nhóm đó chiến sẽ dành chiến thắng.</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60" y="3295275"/>
            <a:ext cx="5757831" cy="3238780"/>
          </a:xfrm>
          <a:prstGeom prst="rect">
            <a:avLst/>
          </a:prstGeom>
        </p:spPr>
      </p:pic>
      <p:sp>
        <p:nvSpPr>
          <p:cNvPr id="24" name="Rectangle 23"/>
          <p:cNvSpPr/>
          <p:nvPr/>
        </p:nvSpPr>
        <p:spPr>
          <a:xfrm>
            <a:off x="3231013" y="3063646"/>
            <a:ext cx="7436987" cy="3785652"/>
          </a:xfrm>
          <a:prstGeom prst="rect">
            <a:avLst/>
          </a:prstGeom>
        </p:spPr>
        <p:txBody>
          <a:bodyPr wrap="square">
            <a:spAutoFit/>
          </a:bodyPr>
          <a:lstStyle/>
          <a:p>
            <a:pPr>
              <a:lnSpc>
                <a:spcPct val="150000"/>
              </a:lnSpc>
            </a:pPr>
            <a:r>
              <a:rPr lang="en-US" sz="2000" b="1" i="1">
                <a:solidFill>
                  <a:srgbClr val="0070C0"/>
                </a:solidFill>
              </a:rPr>
              <a:t>+ B1: </a:t>
            </a:r>
            <a:r>
              <a:rPr lang="en-US" sz="2000" i="1">
                <a:solidFill>
                  <a:srgbClr val="0070C0"/>
                </a:solidFill>
              </a:rPr>
              <a:t>Gấp hai đường chéo của tờ giấy hình vuông để tạo nếp gấp, mở tờ giấy ra.</a:t>
            </a:r>
            <a:endParaRPr lang="en-US" sz="2000">
              <a:solidFill>
                <a:srgbClr val="0070C0"/>
              </a:solidFill>
            </a:endParaRPr>
          </a:p>
          <a:p>
            <a:pPr>
              <a:lnSpc>
                <a:spcPct val="150000"/>
              </a:lnSpc>
            </a:pPr>
            <a:r>
              <a:rPr lang="en-US" sz="2000" b="1" i="1">
                <a:solidFill>
                  <a:srgbClr val="0070C0"/>
                </a:solidFill>
              </a:rPr>
              <a:t>+ B2: </a:t>
            </a:r>
            <a:r>
              <a:rPr lang="en-US" sz="2000" i="1">
                <a:solidFill>
                  <a:srgbClr val="0070C0"/>
                </a:solidFill>
              </a:rPr>
              <a:t>Gấp 4 góc của tờ giấy vào tâm</a:t>
            </a:r>
            <a:endParaRPr lang="en-US" sz="2000">
              <a:solidFill>
                <a:srgbClr val="0070C0"/>
              </a:solidFill>
            </a:endParaRPr>
          </a:p>
          <a:p>
            <a:pPr>
              <a:lnSpc>
                <a:spcPct val="150000"/>
              </a:lnSpc>
            </a:pPr>
            <a:r>
              <a:rPr lang="en-US" sz="2000" b="1" i="1">
                <a:solidFill>
                  <a:srgbClr val="0070C0"/>
                </a:solidFill>
              </a:rPr>
              <a:t>+ B3: </a:t>
            </a:r>
            <a:r>
              <a:rPr lang="en-US" sz="2000" i="1">
                <a:solidFill>
                  <a:srgbClr val="0070C0"/>
                </a:solidFill>
              </a:rPr>
              <a:t>Lật mặt bên kia</a:t>
            </a:r>
            <a:endParaRPr lang="en-US" sz="2000">
              <a:solidFill>
                <a:srgbClr val="0070C0"/>
              </a:solidFill>
            </a:endParaRPr>
          </a:p>
          <a:p>
            <a:pPr>
              <a:lnSpc>
                <a:spcPct val="150000"/>
              </a:lnSpc>
            </a:pPr>
            <a:r>
              <a:rPr lang="en-US" sz="2000" b="1" i="1">
                <a:solidFill>
                  <a:srgbClr val="0070C0"/>
                </a:solidFill>
              </a:rPr>
              <a:t>+ B4: </a:t>
            </a:r>
            <a:r>
              <a:rPr lang="en-US" sz="2000" i="1">
                <a:solidFill>
                  <a:srgbClr val="0070C0"/>
                </a:solidFill>
              </a:rPr>
              <a:t>Tiếp tục gấp bốn góc vào tâm</a:t>
            </a:r>
            <a:endParaRPr lang="en-US" sz="2000">
              <a:solidFill>
                <a:srgbClr val="0070C0"/>
              </a:solidFill>
            </a:endParaRPr>
          </a:p>
          <a:p>
            <a:pPr>
              <a:lnSpc>
                <a:spcPct val="150000"/>
              </a:lnSpc>
            </a:pPr>
            <a:r>
              <a:rPr lang="en-US" sz="2000" b="1" i="1">
                <a:solidFill>
                  <a:srgbClr val="0070C0"/>
                </a:solidFill>
              </a:rPr>
              <a:t>+ B5: </a:t>
            </a:r>
            <a:r>
              <a:rPr lang="en-US" sz="2000" i="1">
                <a:solidFill>
                  <a:srgbClr val="0070C0"/>
                </a:solidFill>
              </a:rPr>
              <a:t>Đặt tờ giấy đã gấp nằm ngang, luồn ngón cái và ngón trỏ của hai tay vào bốn góc ở mặt dưới</a:t>
            </a:r>
            <a:endParaRPr lang="en-US" sz="2000">
              <a:solidFill>
                <a:srgbClr val="0070C0"/>
              </a:solidFill>
            </a:endParaRPr>
          </a:p>
          <a:p>
            <a:pPr>
              <a:lnSpc>
                <a:spcPct val="150000"/>
              </a:lnSpc>
            </a:pPr>
            <a:r>
              <a:rPr lang="en-US" sz="2000" b="1" i="1">
                <a:solidFill>
                  <a:srgbClr val="0070C0"/>
                </a:solidFill>
              </a:rPr>
              <a:t>+ B6: </a:t>
            </a:r>
            <a:r>
              <a:rPr lang="en-US" sz="2000" i="1">
                <a:solidFill>
                  <a:srgbClr val="0070C0"/>
                </a:solidFill>
              </a:rPr>
              <a:t>Chỉnh sửa các nếp gấp.</a:t>
            </a:r>
            <a:endParaRPr lang="en-US" sz="2000">
              <a:solidFill>
                <a:srgbClr val="0070C0"/>
              </a:solidFill>
            </a:endParaRPr>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21"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323529" y="949109"/>
            <a:ext cx="11573197" cy="724247"/>
          </a:xfrm>
        </p:spPr>
        <p:txBody>
          <a:bodyPr/>
          <a:lstStyle/>
          <a:p>
            <a:pPr>
              <a:lnSpc>
                <a:spcPct val="150000"/>
              </a:lnSpc>
            </a:pPr>
            <a:r>
              <a:rPr lang="en-US" sz="3600" b="1">
                <a:solidFill>
                  <a:schemeClr val="accent6">
                    <a:lumMod val="75000"/>
                  </a:schemeClr>
                </a:solidFill>
              </a:rPr>
              <a:t>BÀI 2. MÔ TẢ THUẬT TOÁN. CẤU TRÚC TUẦN TỰ TRONG THUẬT TOÁN</a:t>
            </a:r>
            <a:endParaRPr lang="en-US" sz="3600" b="1" dirty="0">
              <a:solidFill>
                <a:schemeClr val="accent6">
                  <a:lumMod val="75000"/>
                </a:schemeClr>
              </a:solidFill>
            </a:endParaRPr>
          </a:p>
        </p:txBody>
      </p:sp>
      <p:grpSp>
        <p:nvGrpSpPr>
          <p:cNvPr id="3" name="Group 2">
            <a:extLst>
              <a:ext uri="{FF2B5EF4-FFF2-40B4-BE49-F238E27FC236}">
                <a16:creationId xmlns:a16="http://schemas.microsoft.com/office/drawing/2014/main" id="{0EC4C533-D14F-404B-8C3E-8F7CF582D0C7}"/>
              </a:ext>
            </a:extLst>
          </p:cNvPr>
          <p:cNvGrpSpPr/>
          <p:nvPr/>
        </p:nvGrpSpPr>
        <p:grpSpPr>
          <a:xfrm>
            <a:off x="10802321" y="2557654"/>
            <a:ext cx="696680" cy="877394"/>
            <a:chOff x="4956999" y="3521098"/>
            <a:chExt cx="696680" cy="494167"/>
          </a:xfrm>
        </p:grpSpPr>
        <p:sp>
          <p:nvSpPr>
            <p:cNvPr id="4" name="Isosceles Triangle 3">
              <a:extLst>
                <a:ext uri="{FF2B5EF4-FFF2-40B4-BE49-F238E27FC236}">
                  <a16:creationId xmlns:a16="http://schemas.microsoft.com/office/drawing/2014/main" id="{4CB07DD4-A12F-457C-A537-139823A03544}"/>
                </a:ext>
              </a:extLst>
            </p:cNvPr>
            <p:cNvSpPr/>
            <p:nvPr/>
          </p:nvSpPr>
          <p:spPr>
            <a:xfrm rot="5469144">
              <a:off x="5058255" y="3419842"/>
              <a:ext cx="494167" cy="696680"/>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Isosceles Triangle 37">
              <a:extLst>
                <a:ext uri="{FF2B5EF4-FFF2-40B4-BE49-F238E27FC236}">
                  <a16:creationId xmlns:a16="http://schemas.microsoft.com/office/drawing/2014/main" id="{C0617FCB-56C3-4ECA-968F-964469B1E1C2}"/>
                </a:ext>
              </a:extLst>
            </p:cNvPr>
            <p:cNvSpPr/>
            <p:nvPr/>
          </p:nvSpPr>
          <p:spPr>
            <a:xfrm rot="5469144">
              <a:off x="5525735" y="3705789"/>
              <a:ext cx="96173" cy="135586"/>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Rounded Rectangle 3">
            <a:extLst>
              <a:ext uri="{FF2B5EF4-FFF2-40B4-BE49-F238E27FC236}">
                <a16:creationId xmlns:a16="http://schemas.microsoft.com/office/drawing/2014/main" id="{2D6710E4-04C7-4B88-9F8D-0810D4959E14}"/>
              </a:ext>
            </a:extLst>
          </p:cNvPr>
          <p:cNvSpPr/>
          <p:nvPr/>
        </p:nvSpPr>
        <p:spPr>
          <a:xfrm rot="5400000">
            <a:off x="5248333" y="-2104996"/>
            <a:ext cx="908296" cy="101717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cxnSp>
        <p:nvCxnSpPr>
          <p:cNvPr id="17" name="Straight Connector 16">
            <a:extLst>
              <a:ext uri="{FF2B5EF4-FFF2-40B4-BE49-F238E27FC236}">
                <a16:creationId xmlns:a16="http://schemas.microsoft.com/office/drawing/2014/main" id="{1C51D97D-DE62-4EE4-B08F-B704AA5EEEFE}"/>
              </a:ext>
            </a:extLst>
          </p:cNvPr>
          <p:cNvCxnSpPr/>
          <p:nvPr/>
        </p:nvCxnSpPr>
        <p:spPr>
          <a:xfrm>
            <a:off x="2202131" y="3435047"/>
            <a:ext cx="1" cy="758047"/>
          </a:xfrm>
          <a:prstGeom prst="line">
            <a:avLst/>
          </a:prstGeom>
          <a:ln w="38100">
            <a:solidFill>
              <a:schemeClr val="accent6"/>
            </a:solidFill>
            <a:headEnd type="oval" w="med" len="med"/>
          </a:ln>
        </p:spPr>
        <p:style>
          <a:lnRef idx="1">
            <a:schemeClr val="accent1"/>
          </a:lnRef>
          <a:fillRef idx="0">
            <a:schemeClr val="accent1"/>
          </a:fillRef>
          <a:effectRef idx="0">
            <a:schemeClr val="accent1"/>
          </a:effectRef>
          <a:fontRef idx="minor">
            <a:schemeClr val="tx1"/>
          </a:fontRef>
        </p:style>
      </p:cxnSp>
      <p:sp>
        <p:nvSpPr>
          <p:cNvPr id="27" name="Rectangle 16">
            <a:extLst>
              <a:ext uri="{FF2B5EF4-FFF2-40B4-BE49-F238E27FC236}">
                <a16:creationId xmlns:a16="http://schemas.microsoft.com/office/drawing/2014/main" id="{527F48D4-CFA2-4F71-93B9-551354F0805F}"/>
              </a:ext>
            </a:extLst>
          </p:cNvPr>
          <p:cNvSpPr/>
          <p:nvPr/>
        </p:nvSpPr>
        <p:spPr>
          <a:xfrm rot="2700000">
            <a:off x="3609626" y="4945027"/>
            <a:ext cx="298064" cy="5343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29" name="Straight Connector 28">
            <a:extLst>
              <a:ext uri="{FF2B5EF4-FFF2-40B4-BE49-F238E27FC236}">
                <a16:creationId xmlns:a16="http://schemas.microsoft.com/office/drawing/2014/main" id="{90877B9D-D847-4A3B-AA73-F7E6DD265842}"/>
              </a:ext>
            </a:extLst>
          </p:cNvPr>
          <p:cNvCxnSpPr>
            <a:cxnSpLocks/>
          </p:cNvCxnSpPr>
          <p:nvPr/>
        </p:nvCxnSpPr>
        <p:spPr>
          <a:xfrm>
            <a:off x="5709758" y="3435047"/>
            <a:ext cx="12386" cy="787045"/>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sp>
        <p:nvSpPr>
          <p:cNvPr id="39" name="Rectangle 130">
            <a:extLst>
              <a:ext uri="{FF2B5EF4-FFF2-40B4-BE49-F238E27FC236}">
                <a16:creationId xmlns:a16="http://schemas.microsoft.com/office/drawing/2014/main" id="{A41D0BD6-5B71-4974-9830-E0D9D2563849}"/>
              </a:ext>
            </a:extLst>
          </p:cNvPr>
          <p:cNvSpPr/>
          <p:nvPr/>
        </p:nvSpPr>
        <p:spPr>
          <a:xfrm>
            <a:off x="7633536" y="5018305"/>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41" name="Straight Connector 40">
            <a:extLst>
              <a:ext uri="{FF2B5EF4-FFF2-40B4-BE49-F238E27FC236}">
                <a16:creationId xmlns:a16="http://schemas.microsoft.com/office/drawing/2014/main" id="{B0722C13-AEDC-4277-AB61-E9DF735C8A11}"/>
              </a:ext>
            </a:extLst>
          </p:cNvPr>
          <p:cNvCxnSpPr>
            <a:cxnSpLocks/>
          </p:cNvCxnSpPr>
          <p:nvPr/>
        </p:nvCxnSpPr>
        <p:spPr>
          <a:xfrm>
            <a:off x="9326802" y="3441967"/>
            <a:ext cx="1" cy="780125"/>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79482" y="4189093"/>
            <a:ext cx="3248710" cy="165626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t>1. Thuật toán và chương trình máy tính</a:t>
            </a:r>
          </a:p>
        </p:txBody>
      </p:sp>
      <p:sp>
        <p:nvSpPr>
          <p:cNvPr id="52" name="Rounded Rectangle 51"/>
          <p:cNvSpPr/>
          <p:nvPr/>
        </p:nvSpPr>
        <p:spPr>
          <a:xfrm>
            <a:off x="4050700" y="4222092"/>
            <a:ext cx="3247521" cy="162326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 Mô tả thuật toán</a:t>
            </a:r>
          </a:p>
        </p:txBody>
      </p:sp>
      <p:sp>
        <p:nvSpPr>
          <p:cNvPr id="53" name="Rounded Rectangle 52"/>
          <p:cNvSpPr/>
          <p:nvPr/>
        </p:nvSpPr>
        <p:spPr>
          <a:xfrm>
            <a:off x="7655358" y="4231074"/>
            <a:ext cx="3253571" cy="161428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3. Cấu trúc tuần tự</a:t>
            </a:r>
          </a:p>
        </p:txBody>
      </p:sp>
      <p:sp>
        <p:nvSpPr>
          <p:cNvPr id="54" name="TextBox 53"/>
          <p:cNvSpPr txBox="1"/>
          <p:nvPr/>
        </p:nvSpPr>
        <p:spPr>
          <a:xfrm>
            <a:off x="3828192" y="2719289"/>
            <a:ext cx="3595856" cy="523220"/>
          </a:xfrm>
          <a:prstGeom prst="rect">
            <a:avLst/>
          </a:prstGeom>
          <a:noFill/>
        </p:spPr>
        <p:txBody>
          <a:bodyPr wrap="none" rtlCol="0">
            <a:spAutoFit/>
          </a:bodyPr>
          <a:lstStyle/>
          <a:p>
            <a:r>
              <a:rPr lang="en-US" sz="2800" b="1">
                <a:solidFill>
                  <a:schemeClr val="bg1"/>
                </a:solidFill>
              </a:rPr>
              <a:t>NỘI DUNG BÀI HỌC</a:t>
            </a: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51" grpId="0" animBg="1"/>
      <p:bldP spid="52" grpId="0" animBg="1"/>
      <p:bldP spid="53"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id="{65D97DCB-BCFE-4EF1-B019-7E7C6C94AC47}"/>
              </a:ext>
            </a:extLst>
          </p:cNvPr>
          <p:cNvGrpSpPr/>
          <p:nvPr/>
        </p:nvGrpSpPr>
        <p:grpSpPr>
          <a:xfrm>
            <a:off x="209399" y="2775448"/>
            <a:ext cx="2363583" cy="4046305"/>
            <a:chOff x="1413130" y="-2674031"/>
            <a:chExt cx="7155770" cy="9532615"/>
          </a:xfrm>
          <a:solidFill>
            <a:schemeClr val="accent1">
              <a:lumMod val="60000"/>
              <a:lumOff val="40000"/>
            </a:schemeClr>
          </a:solidFill>
        </p:grpSpPr>
        <p:sp>
          <p:nvSpPr>
            <p:cNvPr id="4" name="Freeform: Shape 3">
              <a:extLst>
                <a:ext uri="{FF2B5EF4-FFF2-40B4-BE49-F238E27FC236}">
                  <a16:creationId xmlns:a16="http://schemas.microsoft.com/office/drawing/2014/main" id="{ECBC10E2-4791-454E-8AFD-3BFCB05F199A}"/>
                </a:ext>
              </a:extLst>
            </p:cNvPr>
            <p:cNvSpPr/>
            <p:nvPr/>
          </p:nvSpPr>
          <p:spPr>
            <a:xfrm>
              <a:off x="1413130" y="1419286"/>
              <a:ext cx="7155770" cy="5439298"/>
            </a:xfrm>
            <a:custGeom>
              <a:avLst/>
              <a:gdLst>
                <a:gd name="connsiteX0" fmla="*/ 1005 w 7155770"/>
                <a:gd name="connsiteY0" fmla="*/ 1973084 h 5439298"/>
                <a:gd name="connsiteX1" fmla="*/ 740251 w 7155770"/>
                <a:gd name="connsiteY1" fmla="*/ 427475 h 5439298"/>
                <a:gd name="connsiteX2" fmla="*/ 2022873 w 7155770"/>
                <a:gd name="connsiteY2" fmla="*/ 2616 h 5439298"/>
                <a:gd name="connsiteX3" fmla="*/ 3624925 w 7155770"/>
                <a:gd name="connsiteY3" fmla="*/ 1033290 h 5439298"/>
                <a:gd name="connsiteX4" fmla="*/ 3735179 w 7155770"/>
                <a:gd name="connsiteY4" fmla="*/ 1330567 h 5439298"/>
                <a:gd name="connsiteX5" fmla="*/ 3744245 w 7155770"/>
                <a:gd name="connsiteY5" fmla="*/ 1424152 h 5439298"/>
                <a:gd name="connsiteX6" fmla="*/ 3833809 w 7155770"/>
                <a:gd name="connsiteY6" fmla="*/ 1604522 h 5439298"/>
                <a:gd name="connsiteX7" fmla="*/ 4431361 w 7155770"/>
                <a:gd name="connsiteY7" fmla="*/ 2115362 h 5439298"/>
                <a:gd name="connsiteX8" fmla="*/ 4263860 w 7155770"/>
                <a:gd name="connsiteY8" fmla="*/ 2552286 h 5439298"/>
                <a:gd name="connsiteX9" fmla="*/ 4362635 w 7155770"/>
                <a:gd name="connsiteY9" fmla="*/ 2928964 h 5439298"/>
                <a:gd name="connsiteX10" fmla="*/ 4406869 w 7155770"/>
                <a:gd name="connsiteY10" fmla="*/ 2975756 h 5439298"/>
                <a:gd name="connsiteX11" fmla="*/ 4520340 w 7155770"/>
                <a:gd name="connsiteY11" fmla="*/ 2867256 h 5439298"/>
                <a:gd name="connsiteX12" fmla="*/ 4618458 w 7155770"/>
                <a:gd name="connsiteY12" fmla="*/ 2875372 h 5439298"/>
                <a:gd name="connsiteX13" fmla="*/ 4737485 w 7155770"/>
                <a:gd name="connsiteY13" fmla="*/ 2917485 h 5439298"/>
                <a:gd name="connsiteX14" fmla="*/ 4815570 w 7155770"/>
                <a:gd name="connsiteY14" fmla="*/ 3005586 h 5439298"/>
                <a:gd name="connsiteX15" fmla="*/ 5361797 w 7155770"/>
                <a:gd name="connsiteY15" fmla="*/ 3811365 h 5439298"/>
                <a:gd name="connsiteX16" fmla="*/ 5238968 w 7155770"/>
                <a:gd name="connsiteY16" fmla="*/ 3747537 h 5439298"/>
                <a:gd name="connsiteX17" fmla="*/ 4673146 w 7155770"/>
                <a:gd name="connsiteY17" fmla="*/ 2979046 h 5439298"/>
                <a:gd name="connsiteX18" fmla="*/ 5282616 w 7155770"/>
                <a:gd name="connsiteY18" fmla="*/ 3857938 h 5439298"/>
                <a:gd name="connsiteX19" fmla="*/ 5312300 w 7155770"/>
                <a:gd name="connsiteY19" fmla="*/ 3886671 h 5439298"/>
                <a:gd name="connsiteX20" fmla="*/ 5364210 w 7155770"/>
                <a:gd name="connsiteY20" fmla="*/ 3880603 h 5439298"/>
                <a:gd name="connsiteX21" fmla="*/ 6084008 w 7155770"/>
                <a:gd name="connsiteY21" fmla="*/ 3746660 h 5439298"/>
                <a:gd name="connsiteX22" fmla="*/ 6274833 w 7155770"/>
                <a:gd name="connsiteY22" fmla="*/ 3769032 h 5439298"/>
                <a:gd name="connsiteX23" fmla="*/ 6656994 w 7155770"/>
                <a:gd name="connsiteY23" fmla="*/ 4013741 h 5439298"/>
                <a:gd name="connsiteX24" fmla="*/ 6999602 w 7155770"/>
                <a:gd name="connsiteY24" fmla="*/ 4280604 h 5439298"/>
                <a:gd name="connsiteX25" fmla="*/ 7101741 w 7155770"/>
                <a:gd name="connsiteY25" fmla="*/ 4656259 h 5439298"/>
                <a:gd name="connsiteX26" fmla="*/ 7155771 w 7155770"/>
                <a:gd name="connsiteY26" fmla="*/ 5438129 h 5439298"/>
                <a:gd name="connsiteX27" fmla="*/ 5847999 w 7155770"/>
                <a:gd name="connsiteY27" fmla="*/ 5439299 h 5439298"/>
                <a:gd name="connsiteX28" fmla="*/ 5800330 w 7155770"/>
                <a:gd name="connsiteY28" fmla="*/ 5429867 h 5439298"/>
                <a:gd name="connsiteX29" fmla="*/ 5773570 w 7155770"/>
                <a:gd name="connsiteY29" fmla="*/ 5391337 h 5439298"/>
                <a:gd name="connsiteX30" fmla="*/ 5339133 w 7155770"/>
                <a:gd name="connsiteY30" fmla="*/ 4811624 h 5439298"/>
                <a:gd name="connsiteX31" fmla="*/ 5262510 w 7155770"/>
                <a:gd name="connsiteY31" fmla="*/ 4726155 h 5439298"/>
                <a:gd name="connsiteX32" fmla="*/ 5280277 w 7155770"/>
                <a:gd name="connsiteY32" fmla="*/ 4621091 h 5439298"/>
                <a:gd name="connsiteX33" fmla="*/ 5170973 w 7155770"/>
                <a:gd name="connsiteY33" fmla="*/ 4571155 h 5439298"/>
                <a:gd name="connsiteX34" fmla="*/ 5144286 w 7155770"/>
                <a:gd name="connsiteY34" fmla="*/ 4462290 h 5439298"/>
                <a:gd name="connsiteX35" fmla="*/ 5171338 w 7155770"/>
                <a:gd name="connsiteY35" fmla="*/ 4428512 h 5439298"/>
                <a:gd name="connsiteX36" fmla="*/ 5125642 w 7155770"/>
                <a:gd name="connsiteY36" fmla="*/ 4135401 h 5439298"/>
                <a:gd name="connsiteX37" fmla="*/ 4438380 w 7155770"/>
                <a:gd name="connsiteY37" fmla="*/ 3036952 h 5439298"/>
                <a:gd name="connsiteX38" fmla="*/ 4391003 w 7155770"/>
                <a:gd name="connsiteY38" fmla="*/ 3254097 h 5439298"/>
                <a:gd name="connsiteX39" fmla="*/ 4553168 w 7155770"/>
                <a:gd name="connsiteY39" fmla="*/ 3542017 h 5439298"/>
                <a:gd name="connsiteX40" fmla="*/ 4311163 w 7155770"/>
                <a:gd name="connsiteY40" fmla="*/ 4045180 h 5439298"/>
                <a:gd name="connsiteX41" fmla="*/ 3818528 w 7155770"/>
                <a:gd name="connsiteY41" fmla="*/ 4122241 h 5439298"/>
                <a:gd name="connsiteX42" fmla="*/ 3622585 w 7155770"/>
                <a:gd name="connsiteY42" fmla="*/ 4285868 h 5439298"/>
                <a:gd name="connsiteX43" fmla="*/ 3627630 w 7155770"/>
                <a:gd name="connsiteY43" fmla="*/ 4516978 h 5439298"/>
                <a:gd name="connsiteX44" fmla="*/ 3614470 w 7155770"/>
                <a:gd name="connsiteY44" fmla="*/ 4997111 h 5439298"/>
                <a:gd name="connsiteX45" fmla="*/ 3557076 w 7155770"/>
                <a:gd name="connsiteY45" fmla="*/ 5438714 h 5439298"/>
                <a:gd name="connsiteX46" fmla="*/ 1151658 w 7155770"/>
                <a:gd name="connsiteY46" fmla="*/ 5438714 h 5439298"/>
                <a:gd name="connsiteX47" fmla="*/ 1155533 w 7155770"/>
                <a:gd name="connsiteY47" fmla="*/ 5402816 h 5439298"/>
                <a:gd name="connsiteX48" fmla="*/ 1179148 w 7155770"/>
                <a:gd name="connsiteY48" fmla="*/ 4610636 h 5439298"/>
                <a:gd name="connsiteX49" fmla="*/ 893277 w 7155770"/>
                <a:gd name="connsiteY49" fmla="*/ 3879214 h 5439298"/>
                <a:gd name="connsiteX50" fmla="*/ 555495 w 7155770"/>
                <a:gd name="connsiteY50" fmla="*/ 3500050 h 5439298"/>
                <a:gd name="connsiteX51" fmla="*/ 293238 w 7155770"/>
                <a:gd name="connsiteY51" fmla="*/ 3083378 h 5439298"/>
                <a:gd name="connsiteX52" fmla="*/ 1005 w 7155770"/>
                <a:gd name="connsiteY52" fmla="*/ 1973084 h 5439298"/>
                <a:gd name="connsiteX53" fmla="*/ 5932591 w 7155770"/>
                <a:gd name="connsiteY53" fmla="*/ 4678631 h 5439298"/>
                <a:gd name="connsiteX54" fmla="*/ 6059881 w 7155770"/>
                <a:gd name="connsiteY54" fmla="*/ 4810162 h 5439298"/>
                <a:gd name="connsiteX55" fmla="*/ 6088541 w 7155770"/>
                <a:gd name="connsiteY55" fmla="*/ 4813013 h 5439298"/>
                <a:gd name="connsiteX56" fmla="*/ 6250413 w 7155770"/>
                <a:gd name="connsiteY56" fmla="*/ 4738072 h 5439298"/>
                <a:gd name="connsiteX57" fmla="*/ 6321479 w 7155770"/>
                <a:gd name="connsiteY57" fmla="*/ 4690841 h 5439298"/>
                <a:gd name="connsiteX58" fmla="*/ 6288943 w 7155770"/>
                <a:gd name="connsiteY58" fmla="*/ 4676438 h 5439298"/>
                <a:gd name="connsiteX59" fmla="*/ 6044161 w 7155770"/>
                <a:gd name="connsiteY59" fmla="*/ 4613780 h 5439298"/>
                <a:gd name="connsiteX60" fmla="*/ 6015428 w 7155770"/>
                <a:gd name="connsiteY60" fmla="*/ 4616193 h 5439298"/>
                <a:gd name="connsiteX61" fmla="*/ 5932591 w 7155770"/>
                <a:gd name="connsiteY61" fmla="*/ 4678631 h 54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55770" h="5439298">
                  <a:moveTo>
                    <a:pt x="1005" y="1973084"/>
                  </a:moveTo>
                  <a:cubicBezTo>
                    <a:pt x="20015" y="1383501"/>
                    <a:pt x="281394" y="797135"/>
                    <a:pt x="740251" y="427475"/>
                  </a:cubicBezTo>
                  <a:cubicBezTo>
                    <a:pt x="1113127" y="127054"/>
                    <a:pt x="1545006" y="-21950"/>
                    <a:pt x="2022873" y="2616"/>
                  </a:cubicBezTo>
                  <a:cubicBezTo>
                    <a:pt x="2749031" y="39903"/>
                    <a:pt x="3293138" y="377393"/>
                    <a:pt x="3624925" y="1033290"/>
                  </a:cubicBezTo>
                  <a:cubicBezTo>
                    <a:pt x="3672375" y="1127021"/>
                    <a:pt x="3701328" y="1230402"/>
                    <a:pt x="3735179" y="1330567"/>
                  </a:cubicBezTo>
                  <a:cubicBezTo>
                    <a:pt x="3744976" y="1359593"/>
                    <a:pt x="3746512" y="1393225"/>
                    <a:pt x="3744245" y="1424152"/>
                  </a:cubicBezTo>
                  <a:cubicBezTo>
                    <a:pt x="3738542" y="1503041"/>
                    <a:pt x="3771736" y="1560434"/>
                    <a:pt x="3833809" y="1604522"/>
                  </a:cubicBezTo>
                  <a:cubicBezTo>
                    <a:pt x="4027266" y="1741755"/>
                    <a:pt x="4320010" y="1897120"/>
                    <a:pt x="4431361" y="2115362"/>
                  </a:cubicBezTo>
                  <a:cubicBezTo>
                    <a:pt x="4547611" y="2343255"/>
                    <a:pt x="4272925" y="2362411"/>
                    <a:pt x="4263860" y="2552286"/>
                  </a:cubicBezTo>
                  <a:cubicBezTo>
                    <a:pt x="4258815" y="2657715"/>
                    <a:pt x="4518293" y="2841155"/>
                    <a:pt x="4362635" y="2928964"/>
                  </a:cubicBezTo>
                  <a:cubicBezTo>
                    <a:pt x="4377404" y="2944537"/>
                    <a:pt x="4392100" y="2960183"/>
                    <a:pt x="4406869" y="2975756"/>
                  </a:cubicBezTo>
                  <a:cubicBezTo>
                    <a:pt x="4421199" y="2922384"/>
                    <a:pt x="4465871" y="2876615"/>
                    <a:pt x="4520340" y="2867256"/>
                  </a:cubicBezTo>
                  <a:cubicBezTo>
                    <a:pt x="4552875" y="2861627"/>
                    <a:pt x="4586142" y="2868500"/>
                    <a:pt x="4618458" y="2875372"/>
                  </a:cubicBezTo>
                  <a:cubicBezTo>
                    <a:pt x="4659913" y="2884219"/>
                    <a:pt x="4702538" y="2893504"/>
                    <a:pt x="4737485" y="2917485"/>
                  </a:cubicBezTo>
                  <a:cubicBezTo>
                    <a:pt x="4770021" y="2939857"/>
                    <a:pt x="4793198" y="2973051"/>
                    <a:pt x="4815570" y="3005586"/>
                  </a:cubicBezTo>
                  <a:cubicBezTo>
                    <a:pt x="4999523" y="3272888"/>
                    <a:pt x="5181647" y="3541505"/>
                    <a:pt x="5361797" y="3811365"/>
                  </a:cubicBezTo>
                  <a:cubicBezTo>
                    <a:pt x="5316614" y="3833664"/>
                    <a:pt x="5268798" y="3788115"/>
                    <a:pt x="5238968" y="3747537"/>
                  </a:cubicBezTo>
                  <a:cubicBezTo>
                    <a:pt x="5050336" y="3491349"/>
                    <a:pt x="4861705" y="3235234"/>
                    <a:pt x="4673146" y="2979046"/>
                  </a:cubicBezTo>
                  <a:cubicBezTo>
                    <a:pt x="4876327" y="3272010"/>
                    <a:pt x="5079435" y="3564974"/>
                    <a:pt x="5282616" y="3857938"/>
                  </a:cubicBezTo>
                  <a:cubicBezTo>
                    <a:pt x="5290585" y="3869416"/>
                    <a:pt x="5299286" y="3881553"/>
                    <a:pt x="5312300" y="3886671"/>
                  </a:cubicBezTo>
                  <a:cubicBezTo>
                    <a:pt x="5328897" y="3893251"/>
                    <a:pt x="5347540" y="3886817"/>
                    <a:pt x="5364210" y="3880603"/>
                  </a:cubicBezTo>
                  <a:cubicBezTo>
                    <a:pt x="5594078" y="3795207"/>
                    <a:pt x="5838787" y="3749657"/>
                    <a:pt x="6084008" y="3746660"/>
                  </a:cubicBezTo>
                  <a:cubicBezTo>
                    <a:pt x="6148347" y="3745856"/>
                    <a:pt x="6213929" y="3748195"/>
                    <a:pt x="6274833" y="3769032"/>
                  </a:cubicBezTo>
                  <a:cubicBezTo>
                    <a:pt x="6419158" y="3818457"/>
                    <a:pt x="6538990" y="3920669"/>
                    <a:pt x="6656994" y="4013741"/>
                  </a:cubicBezTo>
                  <a:cubicBezTo>
                    <a:pt x="6765787" y="4099576"/>
                    <a:pt x="6914060" y="4170423"/>
                    <a:pt x="6999602" y="4280604"/>
                  </a:cubicBezTo>
                  <a:cubicBezTo>
                    <a:pt x="7080392" y="4384717"/>
                    <a:pt x="7092602" y="4524802"/>
                    <a:pt x="7101741" y="4656259"/>
                  </a:cubicBezTo>
                  <a:cubicBezTo>
                    <a:pt x="7119727" y="4916907"/>
                    <a:pt x="7137712" y="5177481"/>
                    <a:pt x="7155771" y="5438129"/>
                  </a:cubicBezTo>
                  <a:cubicBezTo>
                    <a:pt x="6719871" y="5438495"/>
                    <a:pt x="6283899" y="5438934"/>
                    <a:pt x="5847999" y="5439299"/>
                  </a:cubicBezTo>
                  <a:cubicBezTo>
                    <a:pt x="5831548" y="5439299"/>
                    <a:pt x="5814002" y="5439006"/>
                    <a:pt x="5800330" y="5429867"/>
                  </a:cubicBezTo>
                  <a:cubicBezTo>
                    <a:pt x="5787169" y="5421094"/>
                    <a:pt x="5780150" y="5405813"/>
                    <a:pt x="5773570" y="5391337"/>
                  </a:cubicBezTo>
                  <a:cubicBezTo>
                    <a:pt x="5672528" y="5169951"/>
                    <a:pt x="5523231" y="4970718"/>
                    <a:pt x="5339133" y="4811624"/>
                  </a:cubicBezTo>
                  <a:cubicBezTo>
                    <a:pt x="5309961" y="4786400"/>
                    <a:pt x="5279033" y="4761030"/>
                    <a:pt x="5262510" y="4726155"/>
                  </a:cubicBezTo>
                  <a:cubicBezTo>
                    <a:pt x="5246060" y="4691280"/>
                    <a:pt x="5249057" y="4643683"/>
                    <a:pt x="5280277" y="4621091"/>
                  </a:cubicBezTo>
                  <a:cubicBezTo>
                    <a:pt x="5241380" y="4609978"/>
                    <a:pt x="5201095" y="4598134"/>
                    <a:pt x="5170973" y="4571155"/>
                  </a:cubicBezTo>
                  <a:cubicBezTo>
                    <a:pt x="5140850" y="4544177"/>
                    <a:pt x="5124326" y="4497457"/>
                    <a:pt x="5144286" y="4462290"/>
                  </a:cubicBezTo>
                  <a:cubicBezTo>
                    <a:pt x="5151378" y="4449714"/>
                    <a:pt x="5162345" y="4439844"/>
                    <a:pt x="5171338" y="4428512"/>
                  </a:cubicBezTo>
                  <a:cubicBezTo>
                    <a:pt x="5237067" y="4345601"/>
                    <a:pt x="5181720" y="4225111"/>
                    <a:pt x="5125642" y="4135401"/>
                  </a:cubicBezTo>
                  <a:cubicBezTo>
                    <a:pt x="4896579" y="3769251"/>
                    <a:pt x="4667443" y="3403102"/>
                    <a:pt x="4438380" y="3036952"/>
                  </a:cubicBezTo>
                  <a:cubicBezTo>
                    <a:pt x="4438892" y="3037829"/>
                    <a:pt x="4384569" y="3217614"/>
                    <a:pt x="4391003" y="3254097"/>
                  </a:cubicBezTo>
                  <a:cubicBezTo>
                    <a:pt x="4410671" y="3365887"/>
                    <a:pt x="4514125" y="3437099"/>
                    <a:pt x="4553168" y="3542017"/>
                  </a:cubicBezTo>
                  <a:cubicBezTo>
                    <a:pt x="4636809" y="3766985"/>
                    <a:pt x="4558505" y="4006503"/>
                    <a:pt x="4311163" y="4045180"/>
                  </a:cubicBezTo>
                  <a:cubicBezTo>
                    <a:pt x="4146952" y="4070843"/>
                    <a:pt x="3982740" y="4096505"/>
                    <a:pt x="3818528" y="4122241"/>
                  </a:cubicBezTo>
                  <a:cubicBezTo>
                    <a:pt x="3720045" y="4137668"/>
                    <a:pt x="3648394" y="4181974"/>
                    <a:pt x="3622585" y="4285868"/>
                  </a:cubicBezTo>
                  <a:cubicBezTo>
                    <a:pt x="3603868" y="4361175"/>
                    <a:pt x="3615493" y="4440356"/>
                    <a:pt x="3627630" y="4516978"/>
                  </a:cubicBezTo>
                  <a:cubicBezTo>
                    <a:pt x="3653146" y="4678047"/>
                    <a:pt x="3640644" y="4836775"/>
                    <a:pt x="3614470" y="4997111"/>
                  </a:cubicBezTo>
                  <a:cubicBezTo>
                    <a:pt x="3590562" y="5143557"/>
                    <a:pt x="3575866" y="5291464"/>
                    <a:pt x="3557076" y="5438714"/>
                  </a:cubicBezTo>
                  <a:cubicBezTo>
                    <a:pt x="2755246" y="5438714"/>
                    <a:pt x="1953488" y="5438714"/>
                    <a:pt x="1151658" y="5438714"/>
                  </a:cubicBezTo>
                  <a:cubicBezTo>
                    <a:pt x="1152901" y="5426723"/>
                    <a:pt x="1153193" y="5414587"/>
                    <a:pt x="1155533" y="5402816"/>
                  </a:cubicBezTo>
                  <a:cubicBezTo>
                    <a:pt x="1207955" y="5140048"/>
                    <a:pt x="1215193" y="4876109"/>
                    <a:pt x="1179148" y="4610636"/>
                  </a:cubicBezTo>
                  <a:cubicBezTo>
                    <a:pt x="1143469" y="4348014"/>
                    <a:pt x="1052955" y="4092631"/>
                    <a:pt x="893277" y="3879214"/>
                  </a:cubicBezTo>
                  <a:cubicBezTo>
                    <a:pt x="791650" y="3743370"/>
                    <a:pt x="667577" y="3626901"/>
                    <a:pt x="555495" y="3500050"/>
                  </a:cubicBezTo>
                  <a:cubicBezTo>
                    <a:pt x="440049" y="3369470"/>
                    <a:pt x="372054" y="3235454"/>
                    <a:pt x="293238" y="3083378"/>
                  </a:cubicBezTo>
                  <a:cubicBezTo>
                    <a:pt x="107604" y="2724979"/>
                    <a:pt x="-12301" y="2384418"/>
                    <a:pt x="1005" y="1973084"/>
                  </a:cubicBezTo>
                  <a:close/>
                  <a:moveTo>
                    <a:pt x="5932591" y="4678631"/>
                  </a:moveTo>
                  <a:cubicBezTo>
                    <a:pt x="5975581" y="4723449"/>
                    <a:pt x="6016963" y="4767610"/>
                    <a:pt x="6059881" y="4810162"/>
                  </a:cubicBezTo>
                  <a:cubicBezTo>
                    <a:pt x="6065291" y="4815572"/>
                    <a:pt x="6080645" y="4816523"/>
                    <a:pt x="6088541" y="4813013"/>
                  </a:cubicBezTo>
                  <a:cubicBezTo>
                    <a:pt x="6143010" y="4789178"/>
                    <a:pt x="6197260" y="4764685"/>
                    <a:pt x="6250413" y="4738072"/>
                  </a:cubicBezTo>
                  <a:cubicBezTo>
                    <a:pt x="6273443" y="4726521"/>
                    <a:pt x="6293769" y="4709485"/>
                    <a:pt x="6321479" y="4690841"/>
                  </a:cubicBezTo>
                  <a:cubicBezTo>
                    <a:pt x="6305321" y="4683457"/>
                    <a:pt x="6296986" y="4676146"/>
                    <a:pt x="6288943" y="4676438"/>
                  </a:cubicBezTo>
                  <a:cubicBezTo>
                    <a:pt x="6200916" y="4679947"/>
                    <a:pt x="6122173" y="4649020"/>
                    <a:pt x="6044161" y="4613780"/>
                  </a:cubicBezTo>
                  <a:cubicBezTo>
                    <a:pt x="6036338" y="4610271"/>
                    <a:pt x="6022520" y="4611368"/>
                    <a:pt x="6015428" y="4616193"/>
                  </a:cubicBezTo>
                  <a:cubicBezTo>
                    <a:pt x="5988449" y="4634544"/>
                    <a:pt x="5963152" y="4655235"/>
                    <a:pt x="5932591" y="4678631"/>
                  </a:cubicBezTo>
                  <a:close/>
                </a:path>
              </a:pathLst>
            </a:custGeom>
            <a:grpFill/>
            <a:ln w="7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5FDBBCB-417B-4110-918D-EEE359C68C4B}"/>
                </a:ext>
              </a:extLst>
            </p:cNvPr>
            <p:cNvSpPr/>
            <p:nvPr/>
          </p:nvSpPr>
          <p:spPr>
            <a:xfrm>
              <a:off x="3479154" y="-2674031"/>
              <a:ext cx="2211017" cy="1698461"/>
            </a:xfrm>
            <a:custGeom>
              <a:avLst/>
              <a:gdLst>
                <a:gd name="connsiteX0" fmla="*/ 3658104 w 3658104"/>
                <a:gd name="connsiteY0" fmla="*/ 1440326 h 2594697"/>
                <a:gd name="connsiteX1" fmla="*/ 3639022 w 3658104"/>
                <a:gd name="connsiteY1" fmla="*/ 1517826 h 2594697"/>
                <a:gd name="connsiteX2" fmla="*/ 3252108 w 3658104"/>
                <a:gd name="connsiteY2" fmla="*/ 1916804 h 2594697"/>
                <a:gd name="connsiteX3" fmla="*/ 3127596 w 3658104"/>
                <a:gd name="connsiteY3" fmla="*/ 1956358 h 2594697"/>
                <a:gd name="connsiteX4" fmla="*/ 3113339 w 3658104"/>
                <a:gd name="connsiteY4" fmla="*/ 2085841 h 2594697"/>
                <a:gd name="connsiteX5" fmla="*/ 2703029 w 3658104"/>
                <a:gd name="connsiteY5" fmla="*/ 2528175 h 2594697"/>
                <a:gd name="connsiteX6" fmla="*/ 1985352 w 3658104"/>
                <a:gd name="connsiteY6" fmla="*/ 2427937 h 2594697"/>
                <a:gd name="connsiteX7" fmla="*/ 1882628 w 3658104"/>
                <a:gd name="connsiteY7" fmla="*/ 2494397 h 2594697"/>
                <a:gd name="connsiteX8" fmla="*/ 976977 w 3658104"/>
                <a:gd name="connsiteY8" fmla="*/ 2376027 h 2594697"/>
                <a:gd name="connsiteX9" fmla="*/ 888145 w 3658104"/>
                <a:gd name="connsiteY9" fmla="*/ 2256121 h 2594697"/>
                <a:gd name="connsiteX10" fmla="*/ 833968 w 3658104"/>
                <a:gd name="connsiteY10" fmla="*/ 2231701 h 2594697"/>
                <a:gd name="connsiteX11" fmla="*/ 204100 w 3658104"/>
                <a:gd name="connsiteY11" fmla="*/ 2073046 h 2594697"/>
                <a:gd name="connsiteX12" fmla="*/ 162352 w 3658104"/>
                <a:gd name="connsiteY12" fmla="*/ 1269388 h 2594697"/>
                <a:gd name="connsiteX13" fmla="*/ 177560 w 3658104"/>
                <a:gd name="connsiteY13" fmla="*/ 1252133 h 2594697"/>
                <a:gd name="connsiteX14" fmla="*/ 110369 w 3658104"/>
                <a:gd name="connsiteY14" fmla="*/ 989511 h 2594697"/>
                <a:gd name="connsiteX15" fmla="*/ 421099 w 3658104"/>
                <a:gd name="connsiteY15" fmla="*/ 502433 h 2594697"/>
                <a:gd name="connsiteX16" fmla="*/ 858023 w 3658104"/>
                <a:gd name="connsiteY16" fmla="*/ 411114 h 2594697"/>
                <a:gd name="connsiteX17" fmla="*/ 895383 w 3658104"/>
                <a:gd name="connsiteY17" fmla="*/ 393494 h 2594697"/>
                <a:gd name="connsiteX18" fmla="*/ 1430059 w 3658104"/>
                <a:gd name="connsiteY18" fmla="*/ 7311 h 2594697"/>
                <a:gd name="connsiteX19" fmla="*/ 1457403 w 3658104"/>
                <a:gd name="connsiteY19" fmla="*/ 0 h 2594697"/>
                <a:gd name="connsiteX20" fmla="*/ 1618252 w 3658104"/>
                <a:gd name="connsiteY20" fmla="*/ 0 h 2594697"/>
                <a:gd name="connsiteX21" fmla="*/ 1645669 w 3658104"/>
                <a:gd name="connsiteY21" fmla="*/ 7092 h 2594697"/>
                <a:gd name="connsiteX22" fmla="*/ 2088587 w 3658104"/>
                <a:gd name="connsiteY22" fmla="*/ 239226 h 2594697"/>
                <a:gd name="connsiteX23" fmla="*/ 2135014 w 3658104"/>
                <a:gd name="connsiteY23" fmla="*/ 247122 h 2594697"/>
                <a:gd name="connsiteX24" fmla="*/ 2670786 w 3658104"/>
                <a:gd name="connsiteY24" fmla="*/ 213417 h 2594697"/>
                <a:gd name="connsiteX25" fmla="*/ 3140903 w 3658104"/>
                <a:gd name="connsiteY25" fmla="*/ 782821 h 2594697"/>
                <a:gd name="connsiteX26" fmla="*/ 3164299 w 3658104"/>
                <a:gd name="connsiteY26" fmla="*/ 810677 h 2594697"/>
                <a:gd name="connsiteX27" fmla="*/ 3254009 w 3658104"/>
                <a:gd name="connsiteY27" fmla="*/ 841165 h 2594697"/>
                <a:gd name="connsiteX28" fmla="*/ 3639899 w 3658104"/>
                <a:gd name="connsiteY28" fmla="*/ 1246504 h 2594697"/>
                <a:gd name="connsiteX29" fmla="*/ 3657958 w 3658104"/>
                <a:gd name="connsiteY29" fmla="*/ 1316107 h 2594697"/>
                <a:gd name="connsiteX30" fmla="*/ 3658104 w 3658104"/>
                <a:gd name="connsiteY30" fmla="*/ 1440326 h 2594697"/>
                <a:gd name="connsiteX31" fmla="*/ 2443039 w 3658104"/>
                <a:gd name="connsiteY31" fmla="*/ 2463104 h 2594697"/>
                <a:gd name="connsiteX32" fmla="*/ 2853861 w 3658104"/>
                <a:gd name="connsiteY32" fmla="*/ 2324774 h 2594697"/>
                <a:gd name="connsiteX33" fmla="*/ 3023776 w 3658104"/>
                <a:gd name="connsiteY33" fmla="*/ 1922653 h 2594697"/>
                <a:gd name="connsiteX34" fmla="*/ 3079050 w 3658104"/>
                <a:gd name="connsiteY34" fmla="*/ 1849174 h 2594697"/>
                <a:gd name="connsiteX35" fmla="*/ 3379909 w 3658104"/>
                <a:gd name="connsiteY35" fmla="*/ 1726271 h 2594697"/>
                <a:gd name="connsiteX36" fmla="*/ 3456020 w 3658104"/>
                <a:gd name="connsiteY36" fmla="*/ 1106931 h 2594697"/>
                <a:gd name="connsiteX37" fmla="*/ 3108441 w 3658104"/>
                <a:gd name="connsiteY37" fmla="*/ 913620 h 2594697"/>
                <a:gd name="connsiteX38" fmla="*/ 3042347 w 3658104"/>
                <a:gd name="connsiteY38" fmla="*/ 820694 h 2594697"/>
                <a:gd name="connsiteX39" fmla="*/ 3039422 w 3658104"/>
                <a:gd name="connsiteY39" fmla="*/ 704736 h 2594697"/>
                <a:gd name="connsiteX40" fmla="*/ 2745362 w 3658104"/>
                <a:gd name="connsiteY40" fmla="*/ 359716 h 2594697"/>
                <a:gd name="connsiteX41" fmla="*/ 2139109 w 3658104"/>
                <a:gd name="connsiteY41" fmla="*/ 365784 h 2594697"/>
                <a:gd name="connsiteX42" fmla="*/ 2044428 w 3658104"/>
                <a:gd name="connsiteY42" fmla="*/ 344289 h 2594697"/>
                <a:gd name="connsiteX43" fmla="*/ 1971680 w 3658104"/>
                <a:gd name="connsiteY43" fmla="*/ 267594 h 2594697"/>
                <a:gd name="connsiteX44" fmla="*/ 1386118 w 3658104"/>
                <a:gd name="connsiteY44" fmla="*/ 129337 h 2594697"/>
                <a:gd name="connsiteX45" fmla="*/ 960746 w 3658104"/>
                <a:gd name="connsiteY45" fmla="*/ 491831 h 2594697"/>
                <a:gd name="connsiteX46" fmla="*/ 895383 w 3658104"/>
                <a:gd name="connsiteY46" fmla="*/ 528607 h 2594697"/>
                <a:gd name="connsiteX47" fmla="*/ 402016 w 3658104"/>
                <a:gd name="connsiteY47" fmla="*/ 639739 h 2594697"/>
                <a:gd name="connsiteX48" fmla="*/ 272753 w 3658104"/>
                <a:gd name="connsiteY48" fmla="*/ 1217551 h 2594697"/>
                <a:gd name="connsiteX49" fmla="*/ 250600 w 3658104"/>
                <a:gd name="connsiteY49" fmla="*/ 1327367 h 2594697"/>
                <a:gd name="connsiteX50" fmla="*/ 268366 w 3658104"/>
                <a:gd name="connsiteY50" fmla="*/ 1989917 h 2594697"/>
                <a:gd name="connsiteX51" fmla="*/ 850053 w 3658104"/>
                <a:gd name="connsiteY51" fmla="*/ 2115013 h 2594697"/>
                <a:gd name="connsiteX52" fmla="*/ 948902 w 3658104"/>
                <a:gd name="connsiteY52" fmla="*/ 2160709 h 2594697"/>
                <a:gd name="connsiteX53" fmla="*/ 1029326 w 3658104"/>
                <a:gd name="connsiteY53" fmla="*/ 2281565 h 2594697"/>
                <a:gd name="connsiteX54" fmla="*/ 1936878 w 3658104"/>
                <a:gd name="connsiteY54" fmla="*/ 2328211 h 2594697"/>
                <a:gd name="connsiteX55" fmla="*/ 2028050 w 3658104"/>
                <a:gd name="connsiteY55" fmla="*/ 2324848 h 2594697"/>
                <a:gd name="connsiteX56" fmla="*/ 2443039 w 3658104"/>
                <a:gd name="connsiteY56" fmla="*/ 2463104 h 25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58104" h="2594697">
                  <a:moveTo>
                    <a:pt x="3658104" y="1440326"/>
                  </a:moveTo>
                  <a:cubicBezTo>
                    <a:pt x="3651817" y="1466208"/>
                    <a:pt x="3646698" y="1492383"/>
                    <a:pt x="3639022" y="1517826"/>
                  </a:cubicBezTo>
                  <a:cubicBezTo>
                    <a:pt x="3578923" y="1717498"/>
                    <a:pt x="3441837" y="1843106"/>
                    <a:pt x="3252108" y="1916804"/>
                  </a:cubicBezTo>
                  <a:cubicBezTo>
                    <a:pt x="3211531" y="1932596"/>
                    <a:pt x="3168978" y="1943344"/>
                    <a:pt x="3127596" y="1956358"/>
                  </a:cubicBezTo>
                  <a:cubicBezTo>
                    <a:pt x="3123136" y="1999275"/>
                    <a:pt x="3122698" y="2043582"/>
                    <a:pt x="3113339" y="2085841"/>
                  </a:cubicBezTo>
                  <a:cubicBezTo>
                    <a:pt x="3063038" y="2312711"/>
                    <a:pt x="2914472" y="2453746"/>
                    <a:pt x="2703029" y="2528175"/>
                  </a:cubicBezTo>
                  <a:cubicBezTo>
                    <a:pt x="2449473" y="2617446"/>
                    <a:pt x="2208932" y="2579866"/>
                    <a:pt x="1985352" y="2427937"/>
                  </a:cubicBezTo>
                  <a:cubicBezTo>
                    <a:pt x="1951793" y="2449798"/>
                    <a:pt x="1918088" y="2473632"/>
                    <a:pt x="1882628" y="2494397"/>
                  </a:cubicBezTo>
                  <a:cubicBezTo>
                    <a:pt x="1592297" y="2664311"/>
                    <a:pt x="1203116" y="2614083"/>
                    <a:pt x="976977" y="2376027"/>
                  </a:cubicBezTo>
                  <a:cubicBezTo>
                    <a:pt x="942907" y="2340201"/>
                    <a:pt x="914319" y="2298308"/>
                    <a:pt x="888145" y="2256121"/>
                  </a:cubicBezTo>
                  <a:cubicBezTo>
                    <a:pt x="873523" y="2232506"/>
                    <a:pt x="861532" y="2226803"/>
                    <a:pt x="833968" y="2231701"/>
                  </a:cubicBezTo>
                  <a:cubicBezTo>
                    <a:pt x="600665" y="2273083"/>
                    <a:pt x="387248" y="2227168"/>
                    <a:pt x="204100" y="2073046"/>
                  </a:cubicBezTo>
                  <a:cubicBezTo>
                    <a:pt x="-51942" y="1857582"/>
                    <a:pt x="-68466" y="1511611"/>
                    <a:pt x="162352" y="1269388"/>
                  </a:cubicBezTo>
                  <a:cubicBezTo>
                    <a:pt x="167324" y="1264124"/>
                    <a:pt x="171930" y="1258567"/>
                    <a:pt x="177560" y="1252133"/>
                  </a:cubicBezTo>
                  <a:cubicBezTo>
                    <a:pt x="134643" y="1169662"/>
                    <a:pt x="107517" y="1083169"/>
                    <a:pt x="110369" y="989511"/>
                  </a:cubicBezTo>
                  <a:cubicBezTo>
                    <a:pt x="117168" y="765566"/>
                    <a:pt x="233491" y="610128"/>
                    <a:pt x="421099" y="502433"/>
                  </a:cubicBezTo>
                  <a:cubicBezTo>
                    <a:pt x="556066" y="425006"/>
                    <a:pt x="703681" y="399709"/>
                    <a:pt x="858023" y="411114"/>
                  </a:cubicBezTo>
                  <a:cubicBezTo>
                    <a:pt x="874546" y="412357"/>
                    <a:pt x="886390" y="413600"/>
                    <a:pt x="895383" y="393494"/>
                  </a:cubicBezTo>
                  <a:cubicBezTo>
                    <a:pt x="998984" y="161872"/>
                    <a:pt x="1187543" y="47085"/>
                    <a:pt x="1430059" y="7311"/>
                  </a:cubicBezTo>
                  <a:cubicBezTo>
                    <a:pt x="1439344" y="5776"/>
                    <a:pt x="1448337" y="2486"/>
                    <a:pt x="1457403" y="0"/>
                  </a:cubicBezTo>
                  <a:cubicBezTo>
                    <a:pt x="1510995" y="0"/>
                    <a:pt x="1564660" y="0"/>
                    <a:pt x="1618252" y="0"/>
                  </a:cubicBezTo>
                  <a:cubicBezTo>
                    <a:pt x="1627391" y="2413"/>
                    <a:pt x="1636383" y="5703"/>
                    <a:pt x="1645669" y="7092"/>
                  </a:cubicBezTo>
                  <a:cubicBezTo>
                    <a:pt x="1820409" y="32901"/>
                    <a:pt x="1971315" y="104698"/>
                    <a:pt x="2088587" y="239226"/>
                  </a:cubicBezTo>
                  <a:cubicBezTo>
                    <a:pt x="2104819" y="257870"/>
                    <a:pt x="2116590" y="254945"/>
                    <a:pt x="2135014" y="247122"/>
                  </a:cubicBezTo>
                  <a:cubicBezTo>
                    <a:pt x="2309535" y="172839"/>
                    <a:pt x="2488662" y="160922"/>
                    <a:pt x="2670786" y="213417"/>
                  </a:cubicBezTo>
                  <a:cubicBezTo>
                    <a:pt x="2956658" y="295815"/>
                    <a:pt x="3145290" y="531532"/>
                    <a:pt x="3140903" y="782821"/>
                  </a:cubicBezTo>
                  <a:cubicBezTo>
                    <a:pt x="3140757" y="792253"/>
                    <a:pt x="3154063" y="806363"/>
                    <a:pt x="3164299" y="810677"/>
                  </a:cubicBezTo>
                  <a:cubicBezTo>
                    <a:pt x="3193398" y="822887"/>
                    <a:pt x="3224910" y="829102"/>
                    <a:pt x="3254009" y="841165"/>
                  </a:cubicBezTo>
                  <a:cubicBezTo>
                    <a:pt x="3442494" y="919104"/>
                    <a:pt x="3581263" y="1044785"/>
                    <a:pt x="3639899" y="1246504"/>
                  </a:cubicBezTo>
                  <a:cubicBezTo>
                    <a:pt x="3646553" y="1269534"/>
                    <a:pt x="3651963" y="1292930"/>
                    <a:pt x="3657958" y="1316107"/>
                  </a:cubicBezTo>
                  <a:cubicBezTo>
                    <a:pt x="3658104" y="1357489"/>
                    <a:pt x="3658104" y="1398871"/>
                    <a:pt x="3658104" y="1440326"/>
                  </a:cubicBezTo>
                  <a:close/>
                  <a:moveTo>
                    <a:pt x="2443039" y="2463104"/>
                  </a:moveTo>
                  <a:cubicBezTo>
                    <a:pt x="2594383" y="2459595"/>
                    <a:pt x="2734468" y="2420918"/>
                    <a:pt x="2853861" y="2324774"/>
                  </a:cubicBezTo>
                  <a:cubicBezTo>
                    <a:pt x="2981736" y="2221758"/>
                    <a:pt x="3051120" y="2092348"/>
                    <a:pt x="3023776" y="1922653"/>
                  </a:cubicBezTo>
                  <a:cubicBezTo>
                    <a:pt x="3016904" y="1880174"/>
                    <a:pt x="3036205" y="1856120"/>
                    <a:pt x="3079050" y="1849174"/>
                  </a:cubicBezTo>
                  <a:cubicBezTo>
                    <a:pt x="3188792" y="1831335"/>
                    <a:pt x="3290127" y="1793243"/>
                    <a:pt x="3379909" y="1726271"/>
                  </a:cubicBezTo>
                  <a:cubicBezTo>
                    <a:pt x="3593180" y="1567250"/>
                    <a:pt x="3626374" y="1304921"/>
                    <a:pt x="3456020" y="1106931"/>
                  </a:cubicBezTo>
                  <a:cubicBezTo>
                    <a:pt x="3364409" y="1000478"/>
                    <a:pt x="3244577" y="941330"/>
                    <a:pt x="3108441" y="913620"/>
                  </a:cubicBezTo>
                  <a:cubicBezTo>
                    <a:pt x="3045856" y="900899"/>
                    <a:pt x="3036278" y="885399"/>
                    <a:pt x="3042347" y="820694"/>
                  </a:cubicBezTo>
                  <a:cubicBezTo>
                    <a:pt x="3045929" y="782382"/>
                    <a:pt x="3047391" y="741951"/>
                    <a:pt x="3039422" y="704736"/>
                  </a:cubicBezTo>
                  <a:cubicBezTo>
                    <a:pt x="3003670" y="537746"/>
                    <a:pt x="2894731" y="428588"/>
                    <a:pt x="2745362" y="359716"/>
                  </a:cubicBezTo>
                  <a:cubicBezTo>
                    <a:pt x="2543716" y="266643"/>
                    <a:pt x="2340169" y="269421"/>
                    <a:pt x="2139109" y="365784"/>
                  </a:cubicBezTo>
                  <a:cubicBezTo>
                    <a:pt x="2087125" y="390716"/>
                    <a:pt x="2081057" y="388742"/>
                    <a:pt x="2044428" y="344289"/>
                  </a:cubicBezTo>
                  <a:cubicBezTo>
                    <a:pt x="2022055" y="317164"/>
                    <a:pt x="1998659" y="289893"/>
                    <a:pt x="1971680" y="267594"/>
                  </a:cubicBezTo>
                  <a:cubicBezTo>
                    <a:pt x="1799499" y="125462"/>
                    <a:pt x="1601436" y="82106"/>
                    <a:pt x="1386118" y="129337"/>
                  </a:cubicBezTo>
                  <a:cubicBezTo>
                    <a:pt x="1182205" y="174009"/>
                    <a:pt x="1028229" y="283825"/>
                    <a:pt x="960746" y="491831"/>
                  </a:cubicBezTo>
                  <a:cubicBezTo>
                    <a:pt x="950364" y="523855"/>
                    <a:pt x="928284" y="533286"/>
                    <a:pt x="895383" y="528607"/>
                  </a:cubicBezTo>
                  <a:cubicBezTo>
                    <a:pt x="717061" y="503310"/>
                    <a:pt x="550655" y="535845"/>
                    <a:pt x="402016" y="639739"/>
                  </a:cubicBezTo>
                  <a:cubicBezTo>
                    <a:pt x="215871" y="769880"/>
                    <a:pt x="131426" y="1000844"/>
                    <a:pt x="272753" y="1217551"/>
                  </a:cubicBezTo>
                  <a:cubicBezTo>
                    <a:pt x="302364" y="1262954"/>
                    <a:pt x="295783" y="1286862"/>
                    <a:pt x="250600" y="1327367"/>
                  </a:cubicBezTo>
                  <a:cubicBezTo>
                    <a:pt x="33746" y="1521847"/>
                    <a:pt x="39815" y="1808596"/>
                    <a:pt x="268366" y="1989917"/>
                  </a:cubicBezTo>
                  <a:cubicBezTo>
                    <a:pt x="440401" y="2126419"/>
                    <a:pt x="636856" y="2163780"/>
                    <a:pt x="850053" y="2115013"/>
                  </a:cubicBezTo>
                  <a:cubicBezTo>
                    <a:pt x="915051" y="2100171"/>
                    <a:pt x="918121" y="2102876"/>
                    <a:pt x="948902" y="2160709"/>
                  </a:cubicBezTo>
                  <a:cubicBezTo>
                    <a:pt x="971567" y="2203334"/>
                    <a:pt x="997156" y="2246032"/>
                    <a:pt x="1029326" y="2281565"/>
                  </a:cubicBezTo>
                  <a:cubicBezTo>
                    <a:pt x="1254149" y="2530076"/>
                    <a:pt x="1673671" y="2550694"/>
                    <a:pt x="1936878" y="2328211"/>
                  </a:cubicBezTo>
                  <a:cubicBezTo>
                    <a:pt x="1978040" y="2293409"/>
                    <a:pt x="1986302" y="2292751"/>
                    <a:pt x="2028050" y="2324848"/>
                  </a:cubicBezTo>
                  <a:cubicBezTo>
                    <a:pt x="2150515" y="2418944"/>
                    <a:pt x="2290452" y="2459741"/>
                    <a:pt x="2443039" y="2463104"/>
                  </a:cubicBezTo>
                  <a:close/>
                </a:path>
              </a:pathLst>
            </a:custGeom>
            <a:grpFill/>
            <a:ln w="7309"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5C3A0A2-2F2F-433A-91C1-7574DE2C1E09}"/>
                </a:ext>
              </a:extLst>
            </p:cNvPr>
            <p:cNvSpPr/>
            <p:nvPr/>
          </p:nvSpPr>
          <p:spPr>
            <a:xfrm>
              <a:off x="3130869" y="-890176"/>
              <a:ext cx="1400877" cy="958545"/>
            </a:xfrm>
            <a:custGeom>
              <a:avLst/>
              <a:gdLst>
                <a:gd name="connsiteX0" fmla="*/ 1269220 w 1400875"/>
                <a:gd name="connsiteY0" fmla="*/ 632077 h 958544"/>
                <a:gd name="connsiteX1" fmla="*/ 1057046 w 1400875"/>
                <a:gd name="connsiteY1" fmla="*/ 894041 h 958544"/>
                <a:gd name="connsiteX2" fmla="*/ 905995 w 1400875"/>
                <a:gd name="connsiteY2" fmla="*/ 880149 h 958544"/>
                <a:gd name="connsiteX3" fmla="*/ 868342 w 1400875"/>
                <a:gd name="connsiteY3" fmla="*/ 887022 h 958544"/>
                <a:gd name="connsiteX4" fmla="*/ 468048 w 1400875"/>
                <a:gd name="connsiteY4" fmla="*/ 885633 h 958544"/>
                <a:gd name="connsiteX5" fmla="*/ 406560 w 1400875"/>
                <a:gd name="connsiteY5" fmla="*/ 872107 h 958544"/>
                <a:gd name="connsiteX6" fmla="*/ 86179 w 1400875"/>
                <a:gd name="connsiteY6" fmla="*/ 770699 h 958544"/>
                <a:gd name="connsiteX7" fmla="*/ 48379 w 1400875"/>
                <a:gd name="connsiteY7" fmla="*/ 565252 h 958544"/>
                <a:gd name="connsiteX8" fmla="*/ 46698 w 1400875"/>
                <a:gd name="connsiteY8" fmla="*/ 529719 h 958544"/>
                <a:gd name="connsiteX9" fmla="*/ 190657 w 1400875"/>
                <a:gd name="connsiteY9" fmla="*/ 193399 h 958544"/>
                <a:gd name="connsiteX10" fmla="*/ 242348 w 1400875"/>
                <a:gd name="connsiteY10" fmla="*/ 148654 h 958544"/>
                <a:gd name="connsiteX11" fmla="*/ 444213 w 1400875"/>
                <a:gd name="connsiteY11" fmla="*/ 3232 h 958544"/>
                <a:gd name="connsiteX12" fmla="*/ 654925 w 1400875"/>
                <a:gd name="connsiteY12" fmla="*/ 45930 h 958544"/>
                <a:gd name="connsiteX13" fmla="*/ 704276 w 1400875"/>
                <a:gd name="connsiteY13" fmla="*/ 45637 h 958544"/>
                <a:gd name="connsiteX14" fmla="*/ 1067429 w 1400875"/>
                <a:gd name="connsiteY14" fmla="*/ 99229 h 958544"/>
                <a:gd name="connsiteX15" fmla="*/ 1087608 w 1400875"/>
                <a:gd name="connsiteY15" fmla="*/ 120286 h 958544"/>
                <a:gd name="connsiteX16" fmla="*/ 1231348 w 1400875"/>
                <a:gd name="connsiteY16" fmla="*/ 222132 h 958544"/>
                <a:gd name="connsiteX17" fmla="*/ 1392196 w 1400875"/>
                <a:gd name="connsiteY17" fmla="*/ 384735 h 958544"/>
                <a:gd name="connsiteX18" fmla="*/ 1325810 w 1400875"/>
                <a:gd name="connsiteY18" fmla="*/ 593839 h 958544"/>
                <a:gd name="connsiteX19" fmla="*/ 1269220 w 1400875"/>
                <a:gd name="connsiteY19" fmla="*/ 632077 h 958544"/>
                <a:gd name="connsiteX20" fmla="*/ 1009596 w 1400875"/>
                <a:gd name="connsiteY20" fmla="*/ 827946 h 958544"/>
                <a:gd name="connsiteX21" fmla="*/ 1154871 w 1400875"/>
                <a:gd name="connsiteY21" fmla="*/ 779546 h 958544"/>
                <a:gd name="connsiteX22" fmla="*/ 1206855 w 1400875"/>
                <a:gd name="connsiteY22" fmla="*/ 655839 h 958544"/>
                <a:gd name="connsiteX23" fmla="*/ 1254379 w 1400875"/>
                <a:gd name="connsiteY23" fmla="*/ 552530 h 958544"/>
                <a:gd name="connsiteX24" fmla="*/ 1277994 w 1400875"/>
                <a:gd name="connsiteY24" fmla="*/ 329901 h 958544"/>
                <a:gd name="connsiteX25" fmla="*/ 1123360 w 1400875"/>
                <a:gd name="connsiteY25" fmla="*/ 271995 h 958544"/>
                <a:gd name="connsiteX26" fmla="*/ 1072327 w 1400875"/>
                <a:gd name="connsiteY26" fmla="*/ 231929 h 958544"/>
                <a:gd name="connsiteX27" fmla="*/ 1006452 w 1400875"/>
                <a:gd name="connsiteY27" fmla="*/ 139368 h 958544"/>
                <a:gd name="connsiteX28" fmla="*/ 712611 w 1400875"/>
                <a:gd name="connsiteY28" fmla="*/ 127231 h 958544"/>
                <a:gd name="connsiteX29" fmla="*/ 646882 w 1400875"/>
                <a:gd name="connsiteY29" fmla="*/ 125038 h 958544"/>
                <a:gd name="connsiteX30" fmla="*/ 460737 w 1400875"/>
                <a:gd name="connsiteY30" fmla="*/ 75833 h 958544"/>
                <a:gd name="connsiteX31" fmla="*/ 299376 w 1400875"/>
                <a:gd name="connsiteY31" fmla="*/ 190328 h 958544"/>
                <a:gd name="connsiteX32" fmla="*/ 210398 w 1400875"/>
                <a:gd name="connsiteY32" fmla="*/ 267023 h 958544"/>
                <a:gd name="connsiteX33" fmla="*/ 71410 w 1400875"/>
                <a:gd name="connsiteY33" fmla="*/ 365214 h 958544"/>
                <a:gd name="connsiteX34" fmla="*/ 119299 w 1400875"/>
                <a:gd name="connsiteY34" fmla="*/ 507419 h 958544"/>
                <a:gd name="connsiteX35" fmla="*/ 120469 w 1400875"/>
                <a:gd name="connsiteY35" fmla="*/ 576730 h 958544"/>
                <a:gd name="connsiteX36" fmla="*/ 143353 w 1400875"/>
                <a:gd name="connsiteY36" fmla="*/ 734069 h 958544"/>
                <a:gd name="connsiteX37" fmla="*/ 406779 w 1400875"/>
                <a:gd name="connsiteY37" fmla="*/ 793510 h 958544"/>
                <a:gd name="connsiteX38" fmla="*/ 489982 w 1400875"/>
                <a:gd name="connsiteY38" fmla="*/ 811569 h 958544"/>
                <a:gd name="connsiteX39" fmla="*/ 835075 w 1400875"/>
                <a:gd name="connsiteY39" fmla="*/ 815810 h 958544"/>
                <a:gd name="connsiteX40" fmla="*/ 905044 w 1400875"/>
                <a:gd name="connsiteY40" fmla="*/ 800310 h 958544"/>
                <a:gd name="connsiteX41" fmla="*/ 1009596 w 1400875"/>
                <a:gd name="connsiteY41" fmla="*/ 827946 h 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00875" h="958544">
                  <a:moveTo>
                    <a:pt x="1269220" y="632077"/>
                  </a:moveTo>
                  <a:cubicBezTo>
                    <a:pt x="1285524" y="779838"/>
                    <a:pt x="1205393" y="881758"/>
                    <a:pt x="1057046" y="894041"/>
                  </a:cubicBezTo>
                  <a:cubicBezTo>
                    <a:pt x="1007476" y="898135"/>
                    <a:pt x="956443" y="884244"/>
                    <a:pt x="905995" y="880149"/>
                  </a:cubicBezTo>
                  <a:cubicBezTo>
                    <a:pt x="893492" y="879126"/>
                    <a:pt x="876969" y="879857"/>
                    <a:pt x="868342" y="887022"/>
                  </a:cubicBezTo>
                  <a:cubicBezTo>
                    <a:pt x="753262" y="982142"/>
                    <a:pt x="585321" y="983092"/>
                    <a:pt x="468048" y="885633"/>
                  </a:cubicBezTo>
                  <a:cubicBezTo>
                    <a:pt x="447723" y="868744"/>
                    <a:pt x="431419" y="866916"/>
                    <a:pt x="406560" y="872107"/>
                  </a:cubicBezTo>
                  <a:cubicBezTo>
                    <a:pt x="281464" y="898281"/>
                    <a:pt x="171575" y="868670"/>
                    <a:pt x="86179" y="770699"/>
                  </a:cubicBezTo>
                  <a:cubicBezTo>
                    <a:pt x="34195" y="711039"/>
                    <a:pt x="23814" y="640924"/>
                    <a:pt x="48379" y="565252"/>
                  </a:cubicBezTo>
                  <a:cubicBezTo>
                    <a:pt x="51889" y="554431"/>
                    <a:pt x="52766" y="537469"/>
                    <a:pt x="46698" y="529719"/>
                  </a:cubicBezTo>
                  <a:cubicBezTo>
                    <a:pt x="-51786" y="404403"/>
                    <a:pt x="9849" y="228712"/>
                    <a:pt x="190657" y="193399"/>
                  </a:cubicBezTo>
                  <a:cubicBezTo>
                    <a:pt x="219318" y="187769"/>
                    <a:pt x="232186" y="176802"/>
                    <a:pt x="242348" y="148654"/>
                  </a:cubicBezTo>
                  <a:cubicBezTo>
                    <a:pt x="275834" y="55654"/>
                    <a:pt x="352164" y="15880"/>
                    <a:pt x="444213" y="3232"/>
                  </a:cubicBezTo>
                  <a:cubicBezTo>
                    <a:pt x="518642" y="-7004"/>
                    <a:pt x="590147" y="7034"/>
                    <a:pt x="654925" y="45930"/>
                  </a:cubicBezTo>
                  <a:cubicBezTo>
                    <a:pt x="673496" y="57043"/>
                    <a:pt x="686510" y="54484"/>
                    <a:pt x="704276" y="45637"/>
                  </a:cubicBezTo>
                  <a:cubicBezTo>
                    <a:pt x="823670" y="-13877"/>
                    <a:pt x="970627" y="8350"/>
                    <a:pt x="1067429" y="99229"/>
                  </a:cubicBezTo>
                  <a:cubicBezTo>
                    <a:pt x="1074520" y="105882"/>
                    <a:pt x="1081320" y="112901"/>
                    <a:pt x="1087608" y="120286"/>
                  </a:cubicBezTo>
                  <a:cubicBezTo>
                    <a:pt x="1145440" y="187988"/>
                    <a:pt x="1145659" y="187477"/>
                    <a:pt x="1231348" y="222132"/>
                  </a:cubicBezTo>
                  <a:cubicBezTo>
                    <a:pt x="1307970" y="253132"/>
                    <a:pt x="1367776" y="301972"/>
                    <a:pt x="1392196" y="384735"/>
                  </a:cubicBezTo>
                  <a:cubicBezTo>
                    <a:pt x="1415666" y="464356"/>
                    <a:pt x="1390880" y="542733"/>
                    <a:pt x="1325810" y="593839"/>
                  </a:cubicBezTo>
                  <a:cubicBezTo>
                    <a:pt x="1307751" y="607876"/>
                    <a:pt x="1287791" y="619574"/>
                    <a:pt x="1269220" y="632077"/>
                  </a:cubicBezTo>
                  <a:close/>
                  <a:moveTo>
                    <a:pt x="1009596" y="827946"/>
                  </a:moveTo>
                  <a:cubicBezTo>
                    <a:pt x="1063627" y="823706"/>
                    <a:pt x="1112758" y="811789"/>
                    <a:pt x="1154871" y="779546"/>
                  </a:cubicBezTo>
                  <a:cubicBezTo>
                    <a:pt x="1195157" y="748692"/>
                    <a:pt x="1218772" y="708480"/>
                    <a:pt x="1206855" y="655839"/>
                  </a:cubicBezTo>
                  <a:cubicBezTo>
                    <a:pt x="1190770" y="584992"/>
                    <a:pt x="1189893" y="585211"/>
                    <a:pt x="1254379" y="552530"/>
                  </a:cubicBezTo>
                  <a:cubicBezTo>
                    <a:pt x="1355274" y="501351"/>
                    <a:pt x="1366022" y="401040"/>
                    <a:pt x="1277994" y="329901"/>
                  </a:cubicBezTo>
                  <a:cubicBezTo>
                    <a:pt x="1233029" y="293564"/>
                    <a:pt x="1180315" y="275724"/>
                    <a:pt x="1123360" y="271995"/>
                  </a:cubicBezTo>
                  <a:cubicBezTo>
                    <a:pt x="1095065" y="270167"/>
                    <a:pt x="1084098" y="257373"/>
                    <a:pt x="1072327" y="231929"/>
                  </a:cubicBezTo>
                  <a:cubicBezTo>
                    <a:pt x="1056608" y="197932"/>
                    <a:pt x="1035112" y="162326"/>
                    <a:pt x="1006452" y="139368"/>
                  </a:cubicBezTo>
                  <a:cubicBezTo>
                    <a:pt x="923030" y="72689"/>
                    <a:pt x="803052" y="69911"/>
                    <a:pt x="712611" y="127231"/>
                  </a:cubicBezTo>
                  <a:cubicBezTo>
                    <a:pt x="688484" y="142512"/>
                    <a:pt x="669986" y="142366"/>
                    <a:pt x="646882" y="125038"/>
                  </a:cubicBezTo>
                  <a:cubicBezTo>
                    <a:pt x="591901" y="83949"/>
                    <a:pt x="528512" y="69911"/>
                    <a:pt x="460737" y="75833"/>
                  </a:cubicBezTo>
                  <a:cubicBezTo>
                    <a:pt x="380751" y="82779"/>
                    <a:pt x="305299" y="129059"/>
                    <a:pt x="299376" y="190328"/>
                  </a:cubicBezTo>
                  <a:cubicBezTo>
                    <a:pt x="293308" y="253205"/>
                    <a:pt x="261211" y="260955"/>
                    <a:pt x="210398" y="267023"/>
                  </a:cubicBezTo>
                  <a:cubicBezTo>
                    <a:pt x="149129" y="274335"/>
                    <a:pt x="95756" y="302995"/>
                    <a:pt x="71410" y="365214"/>
                  </a:cubicBezTo>
                  <a:cubicBezTo>
                    <a:pt x="48087" y="424728"/>
                    <a:pt x="79233" y="468230"/>
                    <a:pt x="119299" y="507419"/>
                  </a:cubicBezTo>
                  <a:cubicBezTo>
                    <a:pt x="142841" y="530450"/>
                    <a:pt x="133775" y="553042"/>
                    <a:pt x="120469" y="576730"/>
                  </a:cubicBezTo>
                  <a:cubicBezTo>
                    <a:pt x="86837" y="636683"/>
                    <a:pt x="92832" y="686985"/>
                    <a:pt x="143353" y="734069"/>
                  </a:cubicBezTo>
                  <a:cubicBezTo>
                    <a:pt x="219025" y="804477"/>
                    <a:pt x="308296" y="824803"/>
                    <a:pt x="406779" y="793510"/>
                  </a:cubicBezTo>
                  <a:cubicBezTo>
                    <a:pt x="440338" y="782836"/>
                    <a:pt x="463223" y="782397"/>
                    <a:pt x="489982" y="811569"/>
                  </a:cubicBezTo>
                  <a:cubicBezTo>
                    <a:pt x="576036" y="905446"/>
                    <a:pt x="761816" y="907128"/>
                    <a:pt x="835075" y="815810"/>
                  </a:cubicBezTo>
                  <a:cubicBezTo>
                    <a:pt x="854816" y="791171"/>
                    <a:pt x="875361" y="788392"/>
                    <a:pt x="905044" y="800310"/>
                  </a:cubicBezTo>
                  <a:cubicBezTo>
                    <a:pt x="938238" y="813543"/>
                    <a:pt x="974575" y="819027"/>
                    <a:pt x="1009596" y="827946"/>
                  </a:cubicBezTo>
                  <a:close/>
                </a:path>
              </a:pathLst>
            </a:custGeom>
            <a:grpFill/>
            <a:ln w="730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372746C-D209-4443-9313-854F2F31BCC6}"/>
                </a:ext>
              </a:extLst>
            </p:cNvPr>
            <p:cNvSpPr/>
            <p:nvPr/>
          </p:nvSpPr>
          <p:spPr>
            <a:xfrm>
              <a:off x="3002412" y="477382"/>
              <a:ext cx="803356" cy="698825"/>
            </a:xfrm>
            <a:custGeom>
              <a:avLst/>
              <a:gdLst>
                <a:gd name="connsiteX0" fmla="*/ 803355 w 803355"/>
                <a:gd name="connsiteY0" fmla="*/ 398362 h 698826"/>
                <a:gd name="connsiteX1" fmla="*/ 709112 w 803355"/>
                <a:gd name="connsiteY1" fmla="*/ 542614 h 698826"/>
                <a:gd name="connsiteX2" fmla="*/ 673360 w 803355"/>
                <a:gd name="connsiteY2" fmla="*/ 582094 h 698826"/>
                <a:gd name="connsiteX3" fmla="*/ 430991 w 803355"/>
                <a:gd name="connsiteY3" fmla="*/ 675167 h 698826"/>
                <a:gd name="connsiteX4" fmla="*/ 392314 w 803355"/>
                <a:gd name="connsiteY4" fmla="*/ 672974 h 698826"/>
                <a:gd name="connsiteX5" fmla="*/ 187378 w 803355"/>
                <a:gd name="connsiteY5" fmla="*/ 611047 h 698826"/>
                <a:gd name="connsiteX6" fmla="*/ 151260 w 803355"/>
                <a:gd name="connsiteY6" fmla="*/ 588309 h 698826"/>
                <a:gd name="connsiteX7" fmla="*/ 23312 w 803355"/>
                <a:gd name="connsiteY7" fmla="*/ 332048 h 698826"/>
                <a:gd name="connsiteX8" fmla="*/ 35595 w 803355"/>
                <a:gd name="connsiteY8" fmla="*/ 275239 h 698826"/>
                <a:gd name="connsiteX9" fmla="*/ 184527 w 803355"/>
                <a:gd name="connsiteY9" fmla="*/ 91214 h 698826"/>
                <a:gd name="connsiteX10" fmla="*/ 235779 w 803355"/>
                <a:gd name="connsiteY10" fmla="*/ 64162 h 698826"/>
                <a:gd name="connsiteX11" fmla="*/ 472446 w 803355"/>
                <a:gd name="connsiteY11" fmla="*/ 47785 h 698826"/>
                <a:gd name="connsiteX12" fmla="*/ 523113 w 803355"/>
                <a:gd name="connsiteY12" fmla="*/ 64674 h 698826"/>
                <a:gd name="connsiteX13" fmla="*/ 706261 w 803355"/>
                <a:gd name="connsiteY13" fmla="*/ 207098 h 698826"/>
                <a:gd name="connsiteX14" fmla="*/ 734263 w 803355"/>
                <a:gd name="connsiteY14" fmla="*/ 253598 h 698826"/>
                <a:gd name="connsiteX15" fmla="*/ 803355 w 803355"/>
                <a:gd name="connsiteY15" fmla="*/ 398362 h 698826"/>
                <a:gd name="connsiteX16" fmla="*/ 514632 w 803355"/>
                <a:gd name="connsiteY16" fmla="*/ 635760 h 698826"/>
                <a:gd name="connsiteX17" fmla="*/ 618087 w 803355"/>
                <a:gd name="connsiteY17" fmla="*/ 535887 h 698826"/>
                <a:gd name="connsiteX18" fmla="*/ 659615 w 803355"/>
                <a:gd name="connsiteY18" fmla="*/ 486024 h 698826"/>
                <a:gd name="connsiteX19" fmla="*/ 699681 w 803355"/>
                <a:gd name="connsiteY19" fmla="*/ 469647 h 698826"/>
                <a:gd name="connsiteX20" fmla="*/ 679428 w 803355"/>
                <a:gd name="connsiteY20" fmla="*/ 300244 h 698826"/>
                <a:gd name="connsiteX21" fmla="*/ 645431 w 803355"/>
                <a:gd name="connsiteY21" fmla="*/ 246652 h 698826"/>
                <a:gd name="connsiteX22" fmla="*/ 509953 w 803355"/>
                <a:gd name="connsiteY22" fmla="*/ 138079 h 698826"/>
                <a:gd name="connsiteX23" fmla="*/ 441592 w 803355"/>
                <a:gd name="connsiteY23" fmla="*/ 117534 h 698826"/>
                <a:gd name="connsiteX24" fmla="*/ 265755 w 803355"/>
                <a:gd name="connsiteY24" fmla="*/ 132888 h 698826"/>
                <a:gd name="connsiteX25" fmla="*/ 214503 w 803355"/>
                <a:gd name="connsiteY25" fmla="*/ 161329 h 698826"/>
                <a:gd name="connsiteX26" fmla="*/ 103005 w 803355"/>
                <a:gd name="connsiteY26" fmla="*/ 287157 h 698826"/>
                <a:gd name="connsiteX27" fmla="*/ 90942 w 803355"/>
                <a:gd name="connsiteY27" fmla="*/ 346159 h 698826"/>
                <a:gd name="connsiteX28" fmla="*/ 73980 w 803355"/>
                <a:gd name="connsiteY28" fmla="*/ 460873 h 698826"/>
                <a:gd name="connsiteX29" fmla="*/ 179335 w 803355"/>
                <a:gd name="connsiteY29" fmla="*/ 516805 h 698826"/>
                <a:gd name="connsiteX30" fmla="*/ 232123 w 803355"/>
                <a:gd name="connsiteY30" fmla="*/ 549121 h 698826"/>
                <a:gd name="connsiteX31" fmla="*/ 388585 w 803355"/>
                <a:gd name="connsiteY31" fmla="*/ 596205 h 698826"/>
                <a:gd name="connsiteX32" fmla="*/ 449854 w 803355"/>
                <a:gd name="connsiteY32" fmla="*/ 599642 h 698826"/>
                <a:gd name="connsiteX33" fmla="*/ 514632 w 803355"/>
                <a:gd name="connsiteY33" fmla="*/ 635760 h 6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355" h="698826">
                  <a:moveTo>
                    <a:pt x="803355" y="398362"/>
                  </a:moveTo>
                  <a:cubicBezTo>
                    <a:pt x="799699" y="459630"/>
                    <a:pt x="767530" y="508470"/>
                    <a:pt x="709112" y="542614"/>
                  </a:cubicBezTo>
                  <a:cubicBezTo>
                    <a:pt x="694344" y="551241"/>
                    <a:pt x="678990" y="566522"/>
                    <a:pt x="673360" y="582094"/>
                  </a:cubicBezTo>
                  <a:cubicBezTo>
                    <a:pt x="634976" y="688767"/>
                    <a:pt x="531813" y="728686"/>
                    <a:pt x="430991" y="675167"/>
                  </a:cubicBezTo>
                  <a:cubicBezTo>
                    <a:pt x="420462" y="669611"/>
                    <a:pt x="403427" y="668587"/>
                    <a:pt x="392314" y="672974"/>
                  </a:cubicBezTo>
                  <a:cubicBezTo>
                    <a:pt x="310281" y="704998"/>
                    <a:pt x="238484" y="683210"/>
                    <a:pt x="187378" y="611047"/>
                  </a:cubicBezTo>
                  <a:cubicBezTo>
                    <a:pt x="179701" y="600153"/>
                    <a:pt x="164347" y="590283"/>
                    <a:pt x="151260" y="588309"/>
                  </a:cubicBezTo>
                  <a:cubicBezTo>
                    <a:pt x="25506" y="569958"/>
                    <a:pt x="-37298" y="444057"/>
                    <a:pt x="23312" y="332048"/>
                  </a:cubicBezTo>
                  <a:cubicBezTo>
                    <a:pt x="32232" y="315598"/>
                    <a:pt x="36911" y="293956"/>
                    <a:pt x="35595" y="275239"/>
                  </a:cubicBezTo>
                  <a:cubicBezTo>
                    <a:pt x="28942" y="181216"/>
                    <a:pt x="90869" y="102400"/>
                    <a:pt x="184527" y="91214"/>
                  </a:cubicBezTo>
                  <a:cubicBezTo>
                    <a:pt x="206168" y="88655"/>
                    <a:pt x="221375" y="82879"/>
                    <a:pt x="235779" y="64162"/>
                  </a:cubicBezTo>
                  <a:cubicBezTo>
                    <a:pt x="296097" y="-14727"/>
                    <a:pt x="399844" y="-21673"/>
                    <a:pt x="472446" y="47785"/>
                  </a:cubicBezTo>
                  <a:cubicBezTo>
                    <a:pt x="488092" y="62773"/>
                    <a:pt x="501618" y="67379"/>
                    <a:pt x="523113" y="64674"/>
                  </a:cubicBezTo>
                  <a:cubicBezTo>
                    <a:pt x="615674" y="53122"/>
                    <a:pt x="694417" y="114171"/>
                    <a:pt x="706261" y="207098"/>
                  </a:cubicBezTo>
                  <a:cubicBezTo>
                    <a:pt x="709039" y="228739"/>
                    <a:pt x="717520" y="241169"/>
                    <a:pt x="734263" y="253598"/>
                  </a:cubicBezTo>
                  <a:cubicBezTo>
                    <a:pt x="780105" y="287668"/>
                    <a:pt x="802990" y="334461"/>
                    <a:pt x="803355" y="398362"/>
                  </a:cubicBezTo>
                  <a:close/>
                  <a:moveTo>
                    <a:pt x="514632" y="635760"/>
                  </a:moveTo>
                  <a:cubicBezTo>
                    <a:pt x="575023" y="630130"/>
                    <a:pt x="613115" y="595767"/>
                    <a:pt x="618087" y="535887"/>
                  </a:cubicBezTo>
                  <a:cubicBezTo>
                    <a:pt x="620426" y="507958"/>
                    <a:pt x="628981" y="490118"/>
                    <a:pt x="659615" y="486024"/>
                  </a:cubicBezTo>
                  <a:cubicBezTo>
                    <a:pt x="673506" y="484196"/>
                    <a:pt x="687910" y="477616"/>
                    <a:pt x="699681" y="469647"/>
                  </a:cubicBezTo>
                  <a:cubicBezTo>
                    <a:pt x="762485" y="427241"/>
                    <a:pt x="751957" y="336800"/>
                    <a:pt x="679428" y="300244"/>
                  </a:cubicBezTo>
                  <a:cubicBezTo>
                    <a:pt x="655959" y="288400"/>
                    <a:pt x="640825" y="279919"/>
                    <a:pt x="645431" y="246652"/>
                  </a:cubicBezTo>
                  <a:cubicBezTo>
                    <a:pt x="655740" y="172004"/>
                    <a:pt x="582188" y="114098"/>
                    <a:pt x="509953" y="138079"/>
                  </a:cubicBezTo>
                  <a:cubicBezTo>
                    <a:pt x="479830" y="148096"/>
                    <a:pt x="461040" y="143782"/>
                    <a:pt x="441592" y="117534"/>
                  </a:cubicBezTo>
                  <a:cubicBezTo>
                    <a:pt x="389462" y="47273"/>
                    <a:pt x="305675" y="54657"/>
                    <a:pt x="265755" y="132888"/>
                  </a:cubicBezTo>
                  <a:cubicBezTo>
                    <a:pt x="253765" y="156431"/>
                    <a:pt x="240239" y="164108"/>
                    <a:pt x="214503" y="161329"/>
                  </a:cubicBezTo>
                  <a:cubicBezTo>
                    <a:pt x="131666" y="152263"/>
                    <a:pt x="85824" y="206659"/>
                    <a:pt x="103005" y="287157"/>
                  </a:cubicBezTo>
                  <a:cubicBezTo>
                    <a:pt x="106954" y="305508"/>
                    <a:pt x="102275" y="331829"/>
                    <a:pt x="90942" y="346159"/>
                  </a:cubicBezTo>
                  <a:cubicBezTo>
                    <a:pt x="62062" y="382715"/>
                    <a:pt x="52265" y="419637"/>
                    <a:pt x="73980" y="460873"/>
                  </a:cubicBezTo>
                  <a:cubicBezTo>
                    <a:pt x="95841" y="502328"/>
                    <a:pt x="131593" y="523312"/>
                    <a:pt x="179335" y="516805"/>
                  </a:cubicBezTo>
                  <a:cubicBezTo>
                    <a:pt x="207192" y="513003"/>
                    <a:pt x="221303" y="524189"/>
                    <a:pt x="232123" y="549121"/>
                  </a:cubicBezTo>
                  <a:cubicBezTo>
                    <a:pt x="263415" y="621503"/>
                    <a:pt x="324026" y="640073"/>
                    <a:pt x="388585" y="596205"/>
                  </a:cubicBezTo>
                  <a:cubicBezTo>
                    <a:pt x="412420" y="579974"/>
                    <a:pt x="428505" y="582753"/>
                    <a:pt x="449854" y="599642"/>
                  </a:cubicBezTo>
                  <a:cubicBezTo>
                    <a:pt x="469083" y="614703"/>
                    <a:pt x="492917" y="623915"/>
                    <a:pt x="514632" y="635760"/>
                  </a:cubicBezTo>
                  <a:close/>
                </a:path>
              </a:pathLst>
            </a:custGeom>
            <a:grpFill/>
            <a:ln w="7309" cap="flat">
              <a:noFill/>
              <a:prstDash val="solid"/>
              <a:miter/>
            </a:ln>
          </p:spPr>
          <p:txBody>
            <a:bodyPr rtlCol="0" anchor="ctr"/>
            <a:lstStyle/>
            <a:p>
              <a:endParaRPr lang="en-US"/>
            </a:p>
          </p:txBody>
        </p:sp>
      </p:grpSp>
      <p:grpSp>
        <p:nvGrpSpPr>
          <p:cNvPr id="8" name="Graphic 67">
            <a:extLst>
              <a:ext uri="{FF2B5EF4-FFF2-40B4-BE49-F238E27FC236}">
                <a16:creationId xmlns:a16="http://schemas.microsoft.com/office/drawing/2014/main" id="{34CD0920-7D08-4385-92A3-1706E9F992DC}"/>
              </a:ext>
            </a:extLst>
          </p:cNvPr>
          <p:cNvGrpSpPr/>
          <p:nvPr/>
        </p:nvGrpSpPr>
        <p:grpSpPr>
          <a:xfrm>
            <a:off x="582625" y="4798601"/>
            <a:ext cx="544692" cy="616941"/>
            <a:chOff x="6096000" y="3534767"/>
            <a:chExt cx="1947951" cy="3234141"/>
          </a:xfrm>
          <a:solidFill>
            <a:schemeClr val="bg1"/>
          </a:solidFill>
        </p:grpSpPr>
        <p:sp>
          <p:nvSpPr>
            <p:cNvPr id="9" name="Freeform: Shape 8">
              <a:extLst>
                <a:ext uri="{FF2B5EF4-FFF2-40B4-BE49-F238E27FC236}">
                  <a16:creationId xmlns:a16="http://schemas.microsoft.com/office/drawing/2014/main"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sp>
        <p:nvSpPr>
          <p:cNvPr id="46" name="Rectangle 45"/>
          <p:cNvSpPr/>
          <p:nvPr/>
        </p:nvSpPr>
        <p:spPr>
          <a:xfrm>
            <a:off x="209399" y="293077"/>
            <a:ext cx="7803739" cy="739754"/>
          </a:xfrm>
          <a:prstGeom prst="rect">
            <a:avLst/>
          </a:prstGeom>
        </p:spPr>
        <p:txBody>
          <a:bodyPr wrap="none">
            <a:spAutoFit/>
          </a:bodyPr>
          <a:lstStyle/>
          <a:p>
            <a:pPr algn="ctr">
              <a:lnSpc>
                <a:spcPct val="150000"/>
              </a:lnSpc>
            </a:pPr>
            <a:r>
              <a:rPr lang="en-US" sz="3200" b="1">
                <a:solidFill>
                  <a:srgbClr val="0070C0"/>
                </a:solidFill>
              </a:rPr>
              <a:t>1. Thuật toán và chương trình máy tính</a:t>
            </a:r>
          </a:p>
        </p:txBody>
      </p:sp>
      <p:sp>
        <p:nvSpPr>
          <p:cNvPr id="17" name="Rounded Rectangle 16"/>
          <p:cNvSpPr/>
          <p:nvPr/>
        </p:nvSpPr>
        <p:spPr>
          <a:xfrm>
            <a:off x="1841905" y="1444869"/>
            <a:ext cx="8087540" cy="9437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Chương trình máy tính là bản mô tả thuật toán cho máy tính bằng ngôn ngữ lập trình.</a:t>
            </a:r>
          </a:p>
        </p:txBody>
      </p:sp>
      <p:sp>
        <p:nvSpPr>
          <p:cNvPr id="47" name="Rounded Rectangle 46"/>
          <p:cNvSpPr/>
          <p:nvPr/>
        </p:nvSpPr>
        <p:spPr>
          <a:xfrm>
            <a:off x="1841905" y="2650573"/>
            <a:ext cx="8087540" cy="1043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Nhiều loại ngôn ngữ lập trình được tạo ra để viết chương trình dành cho máy tính.</a:t>
            </a:r>
          </a:p>
        </p:txBody>
      </p:sp>
      <p:sp>
        <p:nvSpPr>
          <p:cNvPr id="48" name="Rounded Rectangle 47"/>
          <p:cNvSpPr/>
          <p:nvPr/>
        </p:nvSpPr>
        <p:spPr>
          <a:xfrm>
            <a:off x="1841905" y="3939513"/>
            <a:ext cx="8087540" cy="130220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Mỗi chương trình máy tính là một bản mô tả các việc cần làm mà máy tính có thể làm được theo từng bước để giải quyết một bài toán cụ thể</a:t>
            </a:r>
          </a:p>
        </p:txBody>
      </p:sp>
      <p:sp>
        <p:nvSpPr>
          <p:cNvPr id="73" name="Left Arrow 11"/>
          <p:cNvSpPr/>
          <p:nvPr/>
        </p:nvSpPr>
        <p:spPr>
          <a:xfrm rot="20722497">
            <a:off x="11279543" y="1150530"/>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Left Arrow 17"/>
          <p:cNvSpPr/>
          <p:nvPr/>
        </p:nvSpPr>
        <p:spPr>
          <a:xfrm rot="20722497">
            <a:off x="10952286" y="2143674"/>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Left Arrow 22"/>
          <p:cNvSpPr/>
          <p:nvPr/>
        </p:nvSpPr>
        <p:spPr>
          <a:xfrm rot="20722497">
            <a:off x="10713256" y="3186495"/>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Left Arrow 27"/>
          <p:cNvSpPr/>
          <p:nvPr/>
        </p:nvSpPr>
        <p:spPr>
          <a:xfrm rot="20722497">
            <a:off x="10582066" y="4227732"/>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8"/>
            <a:ext cx="11769970" cy="675249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291016D-5D12-4CBB-9C72-01674C932972}"/>
              </a:ext>
            </a:extLst>
          </p:cNvPr>
          <p:cNvGrpSpPr/>
          <p:nvPr/>
        </p:nvGrpSpPr>
        <p:grpSpPr>
          <a:xfrm>
            <a:off x="2311804" y="6269936"/>
            <a:ext cx="1512168" cy="1512169"/>
            <a:chOff x="1109790" y="3082676"/>
            <a:chExt cx="1512168" cy="1512169"/>
          </a:xfrm>
        </p:grpSpPr>
        <p:sp>
          <p:nvSpPr>
            <p:cNvPr id="50" name="Diamond 49">
              <a:extLst>
                <a:ext uri="{FF2B5EF4-FFF2-40B4-BE49-F238E27FC236}">
                  <a16:creationId xmlns:a16="http://schemas.microsoft.com/office/drawing/2014/main" id="{B34E5E21-57E0-48A7-88FB-558FCFFC9695}"/>
                </a:ext>
              </a:extLst>
            </p:cNvPr>
            <p:cNvSpPr/>
            <p:nvPr/>
          </p:nvSpPr>
          <p:spPr>
            <a:xfrm>
              <a:off x="1217874" y="3190760"/>
              <a:ext cx="1296000" cy="1296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Diamond 50">
              <a:extLst>
                <a:ext uri="{FF2B5EF4-FFF2-40B4-BE49-F238E27FC236}">
                  <a16:creationId xmlns:a16="http://schemas.microsoft.com/office/drawing/2014/main" id="{7564F7A1-FC6D-42DF-A197-809173154763}"/>
                </a:ext>
              </a:extLst>
            </p:cNvPr>
            <p:cNvSpPr/>
            <p:nvPr/>
          </p:nvSpPr>
          <p:spPr>
            <a:xfrm>
              <a:off x="1109790" y="3082676"/>
              <a:ext cx="1512168" cy="1512169"/>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2" name="Group 51">
            <a:extLst>
              <a:ext uri="{FF2B5EF4-FFF2-40B4-BE49-F238E27FC236}">
                <a16:creationId xmlns:a16="http://schemas.microsoft.com/office/drawing/2014/main" id="{4DE87CF5-4C50-465F-ABFE-9FDC542079D1}"/>
              </a:ext>
            </a:extLst>
          </p:cNvPr>
          <p:cNvGrpSpPr/>
          <p:nvPr/>
        </p:nvGrpSpPr>
        <p:grpSpPr>
          <a:xfrm>
            <a:off x="5427839" y="6272749"/>
            <a:ext cx="1512168" cy="1512169"/>
            <a:chOff x="3808240" y="3082676"/>
            <a:chExt cx="1512168" cy="1512169"/>
          </a:xfrm>
        </p:grpSpPr>
        <p:sp>
          <p:nvSpPr>
            <p:cNvPr id="53" name="Diamond 52">
              <a:extLst>
                <a:ext uri="{FF2B5EF4-FFF2-40B4-BE49-F238E27FC236}">
                  <a16:creationId xmlns:a16="http://schemas.microsoft.com/office/drawing/2014/main" id="{A2B06F58-6717-4E46-A7A3-ECAEC054FF39}"/>
                </a:ext>
              </a:extLst>
            </p:cNvPr>
            <p:cNvSpPr/>
            <p:nvPr/>
          </p:nvSpPr>
          <p:spPr>
            <a:xfrm>
              <a:off x="3916324" y="3190760"/>
              <a:ext cx="1296000" cy="1296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4" name="Diamond 53">
              <a:extLst>
                <a:ext uri="{FF2B5EF4-FFF2-40B4-BE49-F238E27FC236}">
                  <a16:creationId xmlns:a16="http://schemas.microsoft.com/office/drawing/2014/main" id="{30F6599B-B5A4-4BB6-8C4E-3823F76D2F26}"/>
                </a:ext>
              </a:extLst>
            </p:cNvPr>
            <p:cNvSpPr/>
            <p:nvPr/>
          </p:nvSpPr>
          <p:spPr>
            <a:xfrm>
              <a:off x="3808240" y="3082676"/>
              <a:ext cx="1512168" cy="1512169"/>
            </a:xfrm>
            <a:prstGeom prst="diamond">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5" name="Group 54">
            <a:extLst>
              <a:ext uri="{FF2B5EF4-FFF2-40B4-BE49-F238E27FC236}">
                <a16:creationId xmlns:a16="http://schemas.microsoft.com/office/drawing/2014/main" id="{2FC79E3B-F07D-4E53-AAA5-93F25F4D9EC2}"/>
              </a:ext>
            </a:extLst>
          </p:cNvPr>
          <p:cNvGrpSpPr/>
          <p:nvPr/>
        </p:nvGrpSpPr>
        <p:grpSpPr>
          <a:xfrm>
            <a:off x="8586009" y="6255254"/>
            <a:ext cx="1512168" cy="1512169"/>
            <a:chOff x="6506690" y="3082676"/>
            <a:chExt cx="1512168" cy="1512169"/>
          </a:xfrm>
        </p:grpSpPr>
        <p:sp>
          <p:nvSpPr>
            <p:cNvPr id="56" name="Diamond 55">
              <a:extLst>
                <a:ext uri="{FF2B5EF4-FFF2-40B4-BE49-F238E27FC236}">
                  <a16:creationId xmlns:a16="http://schemas.microsoft.com/office/drawing/2014/main" id="{428C36D4-762F-4AA0-B376-17BE6FAAA93B}"/>
                </a:ext>
              </a:extLst>
            </p:cNvPr>
            <p:cNvSpPr/>
            <p:nvPr/>
          </p:nvSpPr>
          <p:spPr>
            <a:xfrm>
              <a:off x="6614774" y="3190760"/>
              <a:ext cx="1296000" cy="129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7" name="Diamond 56">
              <a:extLst>
                <a:ext uri="{FF2B5EF4-FFF2-40B4-BE49-F238E27FC236}">
                  <a16:creationId xmlns:a16="http://schemas.microsoft.com/office/drawing/2014/main" id="{8CB56065-F117-4A76-9074-87A64450C6CF}"/>
                </a:ext>
              </a:extLst>
            </p:cNvPr>
            <p:cNvSpPr/>
            <p:nvPr/>
          </p:nvSpPr>
          <p:spPr>
            <a:xfrm>
              <a:off x="6506690" y="3082676"/>
              <a:ext cx="1512168" cy="1512169"/>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8" name="Group 57">
            <a:extLst>
              <a:ext uri="{FF2B5EF4-FFF2-40B4-BE49-F238E27FC236}">
                <a16:creationId xmlns:a16="http://schemas.microsoft.com/office/drawing/2014/main" id="{4270F137-D95B-41C8-AC00-4B00E2E393A9}"/>
              </a:ext>
            </a:extLst>
          </p:cNvPr>
          <p:cNvGrpSpPr/>
          <p:nvPr/>
        </p:nvGrpSpPr>
        <p:grpSpPr>
          <a:xfrm>
            <a:off x="7050790" y="6255255"/>
            <a:ext cx="1512168" cy="1512169"/>
            <a:chOff x="5157465" y="2663252"/>
            <a:chExt cx="1512168" cy="1512169"/>
          </a:xfrm>
        </p:grpSpPr>
        <p:sp>
          <p:nvSpPr>
            <p:cNvPr id="59" name="Diamond 58">
              <a:extLst>
                <a:ext uri="{FF2B5EF4-FFF2-40B4-BE49-F238E27FC236}">
                  <a16:creationId xmlns:a16="http://schemas.microsoft.com/office/drawing/2014/main" id="{A457C0E5-579D-4559-91D1-6FB73E9C1FEA}"/>
                </a:ext>
              </a:extLst>
            </p:cNvPr>
            <p:cNvSpPr/>
            <p:nvPr/>
          </p:nvSpPr>
          <p:spPr>
            <a:xfrm>
              <a:off x="5265549" y="2771336"/>
              <a:ext cx="1296000" cy="1296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iamond 59">
              <a:extLst>
                <a:ext uri="{FF2B5EF4-FFF2-40B4-BE49-F238E27FC236}">
                  <a16:creationId xmlns:a16="http://schemas.microsoft.com/office/drawing/2014/main" id="{EA946833-7E3E-46FE-B8C2-8B7DFA5EFB0C}"/>
                </a:ext>
              </a:extLst>
            </p:cNvPr>
            <p:cNvSpPr/>
            <p:nvPr/>
          </p:nvSpPr>
          <p:spPr>
            <a:xfrm>
              <a:off x="5157465" y="2663252"/>
              <a:ext cx="1512168" cy="1512169"/>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1" name="Group 60">
            <a:extLst>
              <a:ext uri="{FF2B5EF4-FFF2-40B4-BE49-F238E27FC236}">
                <a16:creationId xmlns:a16="http://schemas.microsoft.com/office/drawing/2014/main" id="{AC019141-8D33-4FEF-8252-F75E05FADCE1}"/>
              </a:ext>
            </a:extLst>
          </p:cNvPr>
          <p:cNvGrpSpPr/>
          <p:nvPr/>
        </p:nvGrpSpPr>
        <p:grpSpPr>
          <a:xfrm>
            <a:off x="3823972" y="6268162"/>
            <a:ext cx="1512168" cy="1512169"/>
            <a:chOff x="2459015" y="2663252"/>
            <a:chExt cx="1512168" cy="1512169"/>
          </a:xfrm>
        </p:grpSpPr>
        <p:sp>
          <p:nvSpPr>
            <p:cNvPr id="62" name="Diamond 61">
              <a:extLst>
                <a:ext uri="{FF2B5EF4-FFF2-40B4-BE49-F238E27FC236}">
                  <a16:creationId xmlns:a16="http://schemas.microsoft.com/office/drawing/2014/main" id="{48CF8A27-EA84-4D35-BF9F-CB09F11D6660}"/>
                </a:ext>
              </a:extLst>
            </p:cNvPr>
            <p:cNvSpPr/>
            <p:nvPr/>
          </p:nvSpPr>
          <p:spPr>
            <a:xfrm>
              <a:off x="2567099" y="2771336"/>
              <a:ext cx="1296000" cy="1296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Diamond 62">
              <a:extLst>
                <a:ext uri="{FF2B5EF4-FFF2-40B4-BE49-F238E27FC236}">
                  <a16:creationId xmlns:a16="http://schemas.microsoft.com/office/drawing/2014/main" id="{715FECB1-9F6C-43FF-9DBA-00AD6CBE6CCD}"/>
                </a:ext>
              </a:extLst>
            </p:cNvPr>
            <p:cNvSpPr/>
            <p:nvPr/>
          </p:nvSpPr>
          <p:spPr>
            <a:xfrm>
              <a:off x="2459015" y="2663252"/>
              <a:ext cx="1512168" cy="1512169"/>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4" name="Rounded Rectangle 6">
            <a:extLst>
              <a:ext uri="{FF2B5EF4-FFF2-40B4-BE49-F238E27FC236}">
                <a16:creationId xmlns:a16="http://schemas.microsoft.com/office/drawing/2014/main" id="{11C67D35-4AE9-4448-B882-456206B72618}"/>
              </a:ext>
            </a:extLst>
          </p:cNvPr>
          <p:cNvSpPr/>
          <p:nvPr/>
        </p:nvSpPr>
        <p:spPr>
          <a:xfrm>
            <a:off x="2891332" y="6573996"/>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Rounded Rectangle 5">
            <a:extLst>
              <a:ext uri="{FF2B5EF4-FFF2-40B4-BE49-F238E27FC236}">
                <a16:creationId xmlns:a16="http://schemas.microsoft.com/office/drawing/2014/main" id="{1F0B4385-C935-49E7-8B30-8BF1B3A77625}"/>
              </a:ext>
            </a:extLst>
          </p:cNvPr>
          <p:cNvSpPr/>
          <p:nvPr/>
        </p:nvSpPr>
        <p:spPr>
          <a:xfrm flipH="1">
            <a:off x="9146252" y="639702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ound Same Side Corner Rectangle 11">
            <a:extLst>
              <a:ext uri="{FF2B5EF4-FFF2-40B4-BE49-F238E27FC236}">
                <a16:creationId xmlns:a16="http://schemas.microsoft.com/office/drawing/2014/main" id="{5C4FAF14-77A2-41C9-9695-3B16AEBB217C}"/>
              </a:ext>
            </a:extLst>
          </p:cNvPr>
          <p:cNvSpPr>
            <a:spLocks noChangeAspect="1"/>
          </p:cNvSpPr>
          <p:nvPr/>
        </p:nvSpPr>
        <p:spPr>
          <a:xfrm rot="9900000">
            <a:off x="7622559" y="642176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Rounded Rectangle 27">
            <a:extLst>
              <a:ext uri="{FF2B5EF4-FFF2-40B4-BE49-F238E27FC236}">
                <a16:creationId xmlns:a16="http://schemas.microsoft.com/office/drawing/2014/main" id="{A6008AA0-415D-4EF3-AED5-EE8DD2F32A80}"/>
              </a:ext>
            </a:extLst>
          </p:cNvPr>
          <p:cNvSpPr/>
          <p:nvPr/>
        </p:nvSpPr>
        <p:spPr>
          <a:xfrm>
            <a:off x="4406858" y="661684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Block Arc 10">
            <a:extLst>
              <a:ext uri="{FF2B5EF4-FFF2-40B4-BE49-F238E27FC236}">
                <a16:creationId xmlns:a16="http://schemas.microsoft.com/office/drawing/2014/main"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0776" y="11723"/>
            <a:ext cx="7803739" cy="739754"/>
          </a:xfrm>
          <a:prstGeom prst="rect">
            <a:avLst/>
          </a:prstGeom>
        </p:spPr>
        <p:txBody>
          <a:bodyPr wrap="none">
            <a:spAutoFit/>
          </a:bodyPr>
          <a:lstStyle/>
          <a:p>
            <a:pPr algn="ctr">
              <a:lnSpc>
                <a:spcPct val="150000"/>
              </a:lnSpc>
            </a:pPr>
            <a:r>
              <a:rPr lang="en-US" sz="3200" b="1">
                <a:solidFill>
                  <a:srgbClr val="0070C0"/>
                </a:solidFill>
              </a:rPr>
              <a:t>1. Thuật toán và chương trình máy tính</a:t>
            </a:r>
          </a:p>
        </p:txBody>
      </p:sp>
      <p:sp>
        <p:nvSpPr>
          <p:cNvPr id="70" name="Rounded Rectangle 69"/>
          <p:cNvSpPr/>
          <p:nvPr/>
        </p:nvSpPr>
        <p:spPr>
          <a:xfrm>
            <a:off x="482022" y="845262"/>
            <a:ext cx="2563795"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Hoạt động nhóm</a:t>
            </a:r>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23" y="1291880"/>
            <a:ext cx="2563796" cy="2189873"/>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49" y="661178"/>
            <a:ext cx="8733728" cy="2875053"/>
          </a:xfrm>
          <a:prstGeom prst="rect">
            <a:avLst/>
          </a:prstGeom>
        </p:spPr>
      </p:pic>
      <p:sp>
        <p:nvSpPr>
          <p:cNvPr id="73" name="Rounded Rectangle 72"/>
          <p:cNvSpPr/>
          <p:nvPr/>
        </p:nvSpPr>
        <p:spPr>
          <a:xfrm>
            <a:off x="2508738" y="3622431"/>
            <a:ext cx="7291754" cy="293614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u="sng"/>
              <a:t>CÁC BƯỚC THỰC HIỆN:</a:t>
            </a:r>
          </a:p>
          <a:p>
            <a:pPr marL="800100" lvl="1" indent="-342900">
              <a:lnSpc>
                <a:spcPct val="150000"/>
              </a:lnSpc>
              <a:buFont typeface="Wingdings" pitchFamily="2" charset="2"/>
              <a:buChar char="Ø"/>
            </a:pPr>
            <a:r>
              <a:rPr lang="en-US" sz="2000" i="1"/>
              <a:t>B1: Khi lá cờ màu xanh xuất hiện, click chuột</a:t>
            </a:r>
            <a:endParaRPr lang="en-US" sz="2000"/>
          </a:p>
          <a:p>
            <a:pPr marL="800100" lvl="1" indent="-342900">
              <a:lnSpc>
                <a:spcPct val="150000"/>
              </a:lnSpc>
              <a:buFont typeface="Wingdings" pitchFamily="2" charset="2"/>
              <a:buChar char="Ø"/>
            </a:pPr>
            <a:r>
              <a:rPr lang="en-US" sz="2000" i="1"/>
              <a:t>B2:  Di chuyển 20 bước</a:t>
            </a:r>
            <a:endParaRPr lang="en-US" sz="2000"/>
          </a:p>
          <a:p>
            <a:pPr marL="800100" lvl="1" indent="-342900">
              <a:lnSpc>
                <a:spcPct val="150000"/>
              </a:lnSpc>
              <a:buFont typeface="Wingdings" pitchFamily="2" charset="2"/>
              <a:buChar char="Ø"/>
            </a:pPr>
            <a:r>
              <a:rPr lang="en-US" sz="2000" i="1"/>
              <a:t>B3: Nói xin chào trong 2 giây</a:t>
            </a:r>
            <a:endParaRPr lang="en-US" sz="2000"/>
          </a:p>
          <a:p>
            <a:pPr marL="800100" lvl="1" indent="-342900">
              <a:lnSpc>
                <a:spcPct val="150000"/>
              </a:lnSpc>
              <a:buFont typeface="Wingdings" pitchFamily="2" charset="2"/>
              <a:buChar char="Ø"/>
            </a:pPr>
            <a:r>
              <a:rPr lang="en-US" sz="2000" i="1"/>
              <a:t>B4: Di chuyển thêm 10 bước nữa</a:t>
            </a:r>
            <a:endParaRPr lang="en-US" sz="2000"/>
          </a:p>
          <a:p>
            <a:pPr marL="800100" lvl="1" indent="-342900">
              <a:lnSpc>
                <a:spcPct val="150000"/>
              </a:lnSpc>
              <a:buFont typeface="Wingdings" pitchFamily="2" charset="2"/>
              <a:buChar char="Ø"/>
            </a:pPr>
            <a:r>
              <a:rPr lang="en-US" sz="2000" i="1"/>
              <a:t>B5: Bật âm thanh meow</a:t>
            </a:r>
            <a:endParaRPr lang="en-US" sz="2000"/>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par>
                                <p:cTn id="16" presetID="22" presetClass="entr" presetSubtype="4"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barn(inVertical)">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4320" y="245725"/>
            <a:ext cx="11573197" cy="724247"/>
          </a:xfrm>
        </p:spPr>
        <p:txBody>
          <a:bodyPr/>
          <a:lstStyle/>
          <a:p>
            <a:pPr algn="l"/>
            <a:r>
              <a:rPr lang="en-US" sz="3200" b="1">
                <a:solidFill>
                  <a:srgbClr val="0070C0"/>
                </a:solidFill>
              </a:rPr>
              <a:t>2. Mô tả thuật toán</a:t>
            </a:r>
            <a:endParaRPr lang="en-US" sz="3200" b="1" dirty="0">
              <a:solidFill>
                <a:srgbClr val="0070C0"/>
              </a:solidFill>
            </a:endParaRPr>
          </a:p>
        </p:txBody>
      </p:sp>
      <p:grpSp>
        <p:nvGrpSpPr>
          <p:cNvPr id="3" name="Group 2">
            <a:extLst>
              <a:ext uri="{FF2B5EF4-FFF2-40B4-BE49-F238E27FC236}">
                <a16:creationId xmlns:a16="http://schemas.microsoft.com/office/drawing/2014/main" id="{A8B590A6-E882-459F-8FC7-6B6C69B4AD15}"/>
              </a:ext>
            </a:extLst>
          </p:cNvPr>
          <p:cNvGrpSpPr/>
          <p:nvPr/>
        </p:nvGrpSpPr>
        <p:grpSpPr>
          <a:xfrm>
            <a:off x="0" y="3156177"/>
            <a:ext cx="4114800" cy="3701823"/>
            <a:chOff x="4044042" y="2633788"/>
            <a:chExt cx="4114800" cy="3701823"/>
          </a:xfrm>
        </p:grpSpPr>
        <p:sp>
          <p:nvSpPr>
            <p:cNvPr id="4" name="Rectangle 3">
              <a:extLst>
                <a:ext uri="{FF2B5EF4-FFF2-40B4-BE49-F238E27FC236}">
                  <a16:creationId xmlns:a16="http://schemas.microsoft.com/office/drawing/2014/main" id="{22B0BEB4-0DA1-4034-93AE-756C6370A585}"/>
                </a:ext>
              </a:extLst>
            </p:cNvPr>
            <p:cNvSpPr/>
            <p:nvPr/>
          </p:nvSpPr>
          <p:spPr>
            <a:xfrm>
              <a:off x="4044042" y="5782491"/>
              <a:ext cx="411480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AD2D96-234F-4F08-BB80-8FF4E20A9B84}"/>
                </a:ext>
              </a:extLst>
            </p:cNvPr>
            <p:cNvSpPr/>
            <p:nvPr/>
          </p:nvSpPr>
          <p:spPr>
            <a:xfrm>
              <a:off x="4135482" y="4855028"/>
              <a:ext cx="393192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3F08FC-B901-491D-B2B5-F269B46EA291}"/>
                </a:ext>
              </a:extLst>
            </p:cNvPr>
            <p:cNvSpPr/>
            <p:nvPr/>
          </p:nvSpPr>
          <p:spPr>
            <a:xfrm>
              <a:off x="4226922" y="3927565"/>
              <a:ext cx="374904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C0B4F4-2FEA-4E1F-9483-7A6D468DFD30}"/>
                </a:ext>
              </a:extLst>
            </p:cNvPr>
            <p:cNvSpPr/>
            <p:nvPr/>
          </p:nvSpPr>
          <p:spPr>
            <a:xfrm>
              <a:off x="4318362" y="3000102"/>
              <a:ext cx="356616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2C909D1B-5638-480A-9903-18753F95DB3A}"/>
                </a:ext>
              </a:extLst>
            </p:cNvPr>
            <p:cNvSpPr/>
            <p:nvPr/>
          </p:nvSpPr>
          <p:spPr>
            <a:xfrm>
              <a:off x="4044042" y="5408148"/>
              <a:ext cx="411480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A17DB744-60F1-484F-9FB3-3715B052E356}"/>
                </a:ext>
              </a:extLst>
            </p:cNvPr>
            <p:cNvSpPr/>
            <p:nvPr/>
          </p:nvSpPr>
          <p:spPr>
            <a:xfrm>
              <a:off x="4135482" y="4480685"/>
              <a:ext cx="393192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616350DA-C5D7-4184-B82A-E9F79C9A0BE1}"/>
                </a:ext>
              </a:extLst>
            </p:cNvPr>
            <p:cNvSpPr/>
            <p:nvPr/>
          </p:nvSpPr>
          <p:spPr>
            <a:xfrm>
              <a:off x="4226922" y="3553222"/>
              <a:ext cx="374904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506527A7-FAB2-4C7B-BB30-B6B8C6A6EEFB}"/>
                </a:ext>
              </a:extLst>
            </p:cNvPr>
            <p:cNvSpPr/>
            <p:nvPr/>
          </p:nvSpPr>
          <p:spPr>
            <a:xfrm>
              <a:off x="4318362" y="2633788"/>
              <a:ext cx="356616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A399555-95FE-4CCF-8876-C4B75341FD04}"/>
              </a:ext>
            </a:extLst>
          </p:cNvPr>
          <p:cNvGrpSpPr/>
          <p:nvPr/>
        </p:nvGrpSpPr>
        <p:grpSpPr>
          <a:xfrm>
            <a:off x="1051560" y="3156177"/>
            <a:ext cx="2011680" cy="3701823"/>
            <a:chOff x="9526087" y="1889481"/>
            <a:chExt cx="2011680" cy="3701823"/>
          </a:xfrm>
        </p:grpSpPr>
        <p:sp>
          <p:nvSpPr>
            <p:cNvPr id="13" name="Rectangle 12">
              <a:extLst>
                <a:ext uri="{FF2B5EF4-FFF2-40B4-BE49-F238E27FC236}">
                  <a16:creationId xmlns:a16="http://schemas.microsoft.com/office/drawing/2014/main" id="{A3EEEA00-B03E-4813-99F2-6DC6D4522A43}"/>
                </a:ext>
              </a:extLst>
            </p:cNvPr>
            <p:cNvSpPr/>
            <p:nvPr/>
          </p:nvSpPr>
          <p:spPr>
            <a:xfrm>
              <a:off x="9526087" y="5038184"/>
              <a:ext cx="2011680" cy="553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4CF627-255E-4281-B03E-2C053D3E5341}"/>
                </a:ext>
              </a:extLst>
            </p:cNvPr>
            <p:cNvSpPr/>
            <p:nvPr/>
          </p:nvSpPr>
          <p:spPr>
            <a:xfrm>
              <a:off x="9617527" y="4110721"/>
              <a:ext cx="1828800" cy="5531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F83BCA-37BD-424C-BDF7-8F385598DDEA}"/>
                </a:ext>
              </a:extLst>
            </p:cNvPr>
            <p:cNvSpPr/>
            <p:nvPr/>
          </p:nvSpPr>
          <p:spPr>
            <a:xfrm>
              <a:off x="9708967" y="3183258"/>
              <a:ext cx="1645920" cy="553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204934-F1C5-4B27-9AEF-5A2827E5EB25}"/>
                </a:ext>
              </a:extLst>
            </p:cNvPr>
            <p:cNvSpPr/>
            <p:nvPr/>
          </p:nvSpPr>
          <p:spPr>
            <a:xfrm>
              <a:off x="9800407" y="2255795"/>
              <a:ext cx="1463040" cy="5531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4A42097E-4D08-4058-9AC9-53ADFEACCD25}"/>
                </a:ext>
              </a:extLst>
            </p:cNvPr>
            <p:cNvSpPr/>
            <p:nvPr/>
          </p:nvSpPr>
          <p:spPr>
            <a:xfrm>
              <a:off x="9526087" y="4663841"/>
              <a:ext cx="2011680" cy="374343"/>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61DE6D8-2DD7-46FC-9AEA-7CED49FCAF1D}"/>
                </a:ext>
              </a:extLst>
            </p:cNvPr>
            <p:cNvSpPr/>
            <p:nvPr/>
          </p:nvSpPr>
          <p:spPr>
            <a:xfrm>
              <a:off x="9617527" y="3736378"/>
              <a:ext cx="1828800" cy="374343"/>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E560749-3CF7-426C-B0B3-D5B160FC4179}"/>
                </a:ext>
              </a:extLst>
            </p:cNvPr>
            <p:cNvSpPr/>
            <p:nvPr/>
          </p:nvSpPr>
          <p:spPr>
            <a:xfrm>
              <a:off x="9708967" y="2808915"/>
              <a:ext cx="1645920" cy="374343"/>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B68D5CD-6D3A-4369-A329-CF2C786FFE75}"/>
                </a:ext>
              </a:extLst>
            </p:cNvPr>
            <p:cNvSpPr/>
            <p:nvPr/>
          </p:nvSpPr>
          <p:spPr>
            <a:xfrm>
              <a:off x="9800407" y="1889481"/>
              <a:ext cx="1463040" cy="374343"/>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Arrow: Up 20">
            <a:extLst>
              <a:ext uri="{FF2B5EF4-FFF2-40B4-BE49-F238E27FC236}">
                <a16:creationId xmlns:a16="http://schemas.microsoft.com/office/drawing/2014/main" id="{8B21515A-5911-450E-8E72-51A9A2D6D503}"/>
              </a:ext>
            </a:extLst>
          </p:cNvPr>
          <p:cNvSpPr/>
          <p:nvPr/>
        </p:nvSpPr>
        <p:spPr>
          <a:xfrm>
            <a:off x="781571" y="2131236"/>
            <a:ext cx="2569028" cy="1024941"/>
          </a:xfrm>
          <a:prstGeom prst="upArrow">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0B766F80-4D5D-4246-BA5B-4DB692BF6B24}"/>
              </a:ext>
            </a:extLst>
          </p:cNvPr>
          <p:cNvSpPr/>
          <p:nvPr/>
        </p:nvSpPr>
        <p:spPr>
          <a:xfrm flipH="1">
            <a:off x="1851616" y="5539752"/>
            <a:ext cx="375960" cy="31014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6"/>
              </a:solidFill>
            </a:endParaRPr>
          </a:p>
        </p:txBody>
      </p:sp>
      <p:sp>
        <p:nvSpPr>
          <p:cNvPr id="23" name="Teardrop 1">
            <a:extLst>
              <a:ext uri="{FF2B5EF4-FFF2-40B4-BE49-F238E27FC236}">
                <a16:creationId xmlns:a16="http://schemas.microsoft.com/office/drawing/2014/main" id="{85E7098F-1F66-4132-A987-1B020CF72E36}"/>
              </a:ext>
            </a:extLst>
          </p:cNvPr>
          <p:cNvSpPr/>
          <p:nvPr/>
        </p:nvSpPr>
        <p:spPr>
          <a:xfrm rot="18805991">
            <a:off x="1854881" y="3626569"/>
            <a:ext cx="348602" cy="3449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4" name="Round Same Side Corner Rectangle 11">
            <a:extLst>
              <a:ext uri="{FF2B5EF4-FFF2-40B4-BE49-F238E27FC236}">
                <a16:creationId xmlns:a16="http://schemas.microsoft.com/office/drawing/2014/main" id="{091DED10-91A9-41A0-936D-FBC344C9EBC8}"/>
              </a:ext>
            </a:extLst>
          </p:cNvPr>
          <p:cNvSpPr>
            <a:spLocks noChangeAspect="1"/>
          </p:cNvSpPr>
          <p:nvPr/>
        </p:nvSpPr>
        <p:spPr>
          <a:xfrm rot="9900000">
            <a:off x="1907588" y="4566450"/>
            <a:ext cx="368635" cy="3130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27">
            <a:extLst>
              <a:ext uri="{FF2B5EF4-FFF2-40B4-BE49-F238E27FC236}">
                <a16:creationId xmlns:a16="http://schemas.microsoft.com/office/drawing/2014/main" id="{D073BBB8-970B-4BFF-8B60-D1A18E9B355A}"/>
              </a:ext>
            </a:extLst>
          </p:cNvPr>
          <p:cNvSpPr/>
          <p:nvPr/>
        </p:nvSpPr>
        <p:spPr>
          <a:xfrm>
            <a:off x="1873351" y="6453741"/>
            <a:ext cx="332491" cy="25539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Donut 24">
            <a:extLst>
              <a:ext uri="{FF2B5EF4-FFF2-40B4-BE49-F238E27FC236}">
                <a16:creationId xmlns:a16="http://schemas.microsoft.com/office/drawing/2014/main" id="{54BBB00B-8C41-4388-93FB-0E70D65F274D}"/>
              </a:ext>
            </a:extLst>
          </p:cNvPr>
          <p:cNvSpPr/>
          <p:nvPr/>
        </p:nvSpPr>
        <p:spPr>
          <a:xfrm>
            <a:off x="1815460" y="2484001"/>
            <a:ext cx="472997" cy="47684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ounded Rectangle 39"/>
          <p:cNvSpPr/>
          <p:nvPr/>
        </p:nvSpPr>
        <p:spPr>
          <a:xfrm>
            <a:off x="4232031" y="820615"/>
            <a:ext cx="7385538" cy="2522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Khi mô tả thuật toán cho người đọc cũng như khi viết chương trình cho máy tính thực hiện, đều cần phải mô tả thuật toán tốt. Vậy theo em:</a:t>
            </a:r>
          </a:p>
          <a:p>
            <a:pPr>
              <a:lnSpc>
                <a:spcPct val="150000"/>
              </a:lnSpc>
            </a:pPr>
            <a:r>
              <a:rPr lang="en-US" sz="2000" i="1"/>
              <a:t>+ Vì sao lại cần mô tả một thuật toán tốt?</a:t>
            </a:r>
            <a:endParaRPr lang="en-US" sz="2000"/>
          </a:p>
          <a:p>
            <a:pPr>
              <a:lnSpc>
                <a:spcPct val="150000"/>
              </a:lnSpc>
            </a:pPr>
            <a:r>
              <a:rPr lang="en-US" sz="2000" i="1"/>
              <a:t>+ Làm thế nào để mô tả được thuật toán tốt?</a:t>
            </a:r>
            <a:endParaRPr lang="en-US" sz="2000"/>
          </a:p>
        </p:txBody>
      </p:sp>
      <p:sp>
        <p:nvSpPr>
          <p:cNvPr id="27" name="Pentagon 26"/>
          <p:cNvSpPr/>
          <p:nvPr/>
        </p:nvSpPr>
        <p:spPr>
          <a:xfrm>
            <a:off x="4466492" y="3716215"/>
            <a:ext cx="7385539" cy="1205691"/>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Cần mô tả thuật toán tốt để người hay máy tính mới hiểu đúng và thực hiện được.</a:t>
            </a:r>
          </a:p>
        </p:txBody>
      </p:sp>
      <p:sp>
        <p:nvSpPr>
          <p:cNvPr id="29" name="Pentagon 28"/>
          <p:cNvSpPr/>
          <p:nvPr/>
        </p:nvSpPr>
        <p:spPr>
          <a:xfrm>
            <a:off x="4466491" y="5190245"/>
            <a:ext cx="7385539" cy="1391194"/>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Để mô tả được thuật toán tốt cần: Mô tả thuật toán  phải cụ thể, rõ ràng, đầy đủ, đầu vào là gì, đầu ra là gì và chỉ rõ sự kết thúc thuật toán. </a:t>
            </a:r>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0"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8"/>
            <a:ext cx="11769970" cy="675249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
            <a:extLst>
              <a:ext uri="{FF2B5EF4-FFF2-40B4-BE49-F238E27FC236}">
                <a16:creationId xmlns:a16="http://schemas.microsoft.com/office/drawing/2014/main" id="{1F0B4385-C935-49E7-8B30-8BF1B3A77625}"/>
              </a:ext>
            </a:extLst>
          </p:cNvPr>
          <p:cNvSpPr/>
          <p:nvPr/>
        </p:nvSpPr>
        <p:spPr>
          <a:xfrm flipH="1">
            <a:off x="9146252" y="639702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ound Same Side Corner Rectangle 11">
            <a:extLst>
              <a:ext uri="{FF2B5EF4-FFF2-40B4-BE49-F238E27FC236}">
                <a16:creationId xmlns:a16="http://schemas.microsoft.com/office/drawing/2014/main" id="{5C4FAF14-77A2-41C9-9695-3B16AEBB217C}"/>
              </a:ext>
            </a:extLst>
          </p:cNvPr>
          <p:cNvSpPr>
            <a:spLocks noChangeAspect="1"/>
          </p:cNvSpPr>
          <p:nvPr/>
        </p:nvSpPr>
        <p:spPr>
          <a:xfrm rot="9900000">
            <a:off x="7622559" y="642176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Rounded Rectangle 27">
            <a:extLst>
              <a:ext uri="{FF2B5EF4-FFF2-40B4-BE49-F238E27FC236}">
                <a16:creationId xmlns:a16="http://schemas.microsoft.com/office/drawing/2014/main" id="{A6008AA0-415D-4EF3-AED5-EE8DD2F32A80}"/>
              </a:ext>
            </a:extLst>
          </p:cNvPr>
          <p:cNvSpPr/>
          <p:nvPr/>
        </p:nvSpPr>
        <p:spPr>
          <a:xfrm>
            <a:off x="4406858" y="661684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Block Arc 10">
            <a:extLst>
              <a:ext uri="{FF2B5EF4-FFF2-40B4-BE49-F238E27FC236}">
                <a16:creationId xmlns:a16="http://schemas.microsoft.com/office/drawing/2014/main"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7084" y="0"/>
            <a:ext cx="3801041" cy="739754"/>
          </a:xfrm>
          <a:prstGeom prst="rect">
            <a:avLst/>
          </a:prstGeom>
        </p:spPr>
        <p:txBody>
          <a:bodyPr wrap="none">
            <a:spAutoFit/>
          </a:bodyPr>
          <a:lstStyle/>
          <a:p>
            <a:pPr>
              <a:lnSpc>
                <a:spcPct val="150000"/>
              </a:lnSpc>
            </a:pPr>
            <a:r>
              <a:rPr lang="en-US" sz="3200" b="1">
                <a:solidFill>
                  <a:srgbClr val="0070C0"/>
                </a:solidFill>
              </a:rPr>
              <a:t>2. Mô tả thuật toán</a:t>
            </a:r>
          </a:p>
        </p:txBody>
      </p:sp>
      <p:sp>
        <p:nvSpPr>
          <p:cNvPr id="70" name="Rounded Rectangle 69"/>
          <p:cNvSpPr/>
          <p:nvPr/>
        </p:nvSpPr>
        <p:spPr>
          <a:xfrm>
            <a:off x="895706" y="899157"/>
            <a:ext cx="2563795"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Hoạt động nhóm</a:t>
            </a:r>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07" y="1555648"/>
            <a:ext cx="3131965" cy="29811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808" y="200493"/>
            <a:ext cx="7856422" cy="4430122"/>
          </a:xfrm>
          <a:prstGeom prst="rect">
            <a:avLst/>
          </a:prstGeom>
        </p:spPr>
      </p:pic>
      <p:sp>
        <p:nvSpPr>
          <p:cNvPr id="3" name="Rectangle 2"/>
          <p:cNvSpPr/>
          <p:nvPr/>
        </p:nvSpPr>
        <p:spPr>
          <a:xfrm>
            <a:off x="364608" y="4771544"/>
            <a:ext cx="11453447" cy="193827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p>
          <a:p>
            <a:pPr>
              <a:lnSpc>
                <a:spcPct val="150000"/>
              </a:lnSpc>
            </a:pPr>
            <a:endParaRPr lang="en-US"/>
          </a:p>
          <a:p>
            <a:pPr>
              <a:lnSpc>
                <a:spcPct val="150000"/>
              </a:lnSpc>
            </a:pPr>
            <a:endParaRPr lang="en-US"/>
          </a:p>
        </p:txBody>
      </p:sp>
      <p:sp>
        <p:nvSpPr>
          <p:cNvPr id="5" name="Rectangle 4"/>
          <p:cNvSpPr/>
          <p:nvPr/>
        </p:nvSpPr>
        <p:spPr>
          <a:xfrm>
            <a:off x="468922" y="6168754"/>
            <a:ext cx="11279813" cy="507831"/>
          </a:xfrm>
          <a:prstGeom prst="rect">
            <a:avLst/>
          </a:prstGeom>
        </p:spPr>
        <p:txBody>
          <a:bodyPr wrap="square">
            <a:spAutoFit/>
          </a:bodyPr>
          <a:lstStyle/>
          <a:p>
            <a:pPr>
              <a:lnSpc>
                <a:spcPct val="150000"/>
              </a:lnSpc>
            </a:pPr>
            <a:r>
              <a:rPr lang="vi-VN">
                <a:solidFill>
                  <a:schemeClr val="bg1"/>
                </a:solidFill>
              </a:rPr>
              <a:t>2. Em chọn quy trình của Bộ y tế vì  đầy đủ các bước và mỗi bước được miêu tả rõ ràng và chi tiết, dễ hiểu.</a:t>
            </a:r>
            <a:endParaRPr lang="en-US">
              <a:solidFill>
                <a:schemeClr val="bg1"/>
              </a:solidFill>
            </a:endParaRPr>
          </a:p>
        </p:txBody>
      </p:sp>
      <p:sp>
        <p:nvSpPr>
          <p:cNvPr id="6" name="Rectangle 5"/>
          <p:cNvSpPr/>
          <p:nvPr/>
        </p:nvSpPr>
        <p:spPr>
          <a:xfrm>
            <a:off x="468922" y="4829926"/>
            <a:ext cx="11066585" cy="1338828"/>
          </a:xfrm>
          <a:prstGeom prst="rect">
            <a:avLst/>
          </a:prstGeom>
        </p:spPr>
        <p:txBody>
          <a:bodyPr wrap="square">
            <a:spAutoFit/>
          </a:bodyPr>
          <a:lstStyle/>
          <a:p>
            <a:pPr>
              <a:lnSpc>
                <a:spcPct val="150000"/>
              </a:lnSpc>
            </a:pPr>
            <a:r>
              <a:rPr lang="en-US">
                <a:solidFill>
                  <a:schemeClr val="bg1"/>
                </a:solidFill>
              </a:rPr>
              <a:t>1. </a:t>
            </a:r>
            <a:r>
              <a:rPr lang="vi-VN">
                <a:solidFill>
                  <a:schemeClr val="bg1"/>
                </a:solidFill>
              </a:rPr>
              <a:t>Theo em, nếu làm theo đề xuất của bạn Khánh Nam thì không chắc chắn thực hiện được quy định của Bộ Y tế . Vì các bước của bạn Nam nói ra đang còn thiếu và chi tiết chưa được chính xác, ngoài ra bạn chỉ liệt kê ra, khiến người nghe không  nhớ có những bước nào</a:t>
            </a:r>
            <a:r>
              <a:rPr lang="en-US">
                <a:solidFill>
                  <a:schemeClr val="bg1"/>
                </a:solidFill>
              </a:rPr>
              <a:t>.</a:t>
            </a:r>
          </a:p>
        </p:txBody>
      </p:sp>
    </p:spTree>
    <p:extLst>
      <p:ext uri="{BB962C8B-B14F-4D97-AF65-F5344CB8AC3E}">
        <p14:creationId xmlns:p14="http://schemas.microsoft.com/office/powerpoint/2010/main" val="8775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9"/>
            <a:ext cx="11769970" cy="6614628"/>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10">
            <a:extLst>
              <a:ext uri="{FF2B5EF4-FFF2-40B4-BE49-F238E27FC236}">
                <a16:creationId xmlns:a16="http://schemas.microsoft.com/office/drawing/2014/main"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7084" y="0"/>
            <a:ext cx="3801041" cy="739754"/>
          </a:xfrm>
          <a:prstGeom prst="rect">
            <a:avLst/>
          </a:prstGeom>
        </p:spPr>
        <p:txBody>
          <a:bodyPr wrap="none">
            <a:spAutoFit/>
          </a:bodyPr>
          <a:lstStyle/>
          <a:p>
            <a:pPr>
              <a:lnSpc>
                <a:spcPct val="150000"/>
              </a:lnSpc>
            </a:pPr>
            <a:r>
              <a:rPr lang="en-US" sz="3200" b="1">
                <a:solidFill>
                  <a:srgbClr val="0070C0"/>
                </a:solidFill>
              </a:rPr>
              <a:t>2. Mô tả thuật toán</a:t>
            </a:r>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01" y="832338"/>
            <a:ext cx="3599330" cy="2649416"/>
          </a:xfrm>
          <a:prstGeom prst="rect">
            <a:avLst/>
          </a:prstGeom>
        </p:spPr>
      </p:pic>
      <p:sp>
        <p:nvSpPr>
          <p:cNvPr id="14" name="Cloud Callout 13"/>
          <p:cNvSpPr/>
          <p:nvPr/>
        </p:nvSpPr>
        <p:spPr>
          <a:xfrm>
            <a:off x="7585781" y="358154"/>
            <a:ext cx="4115706" cy="2924308"/>
          </a:xfrm>
          <a:prstGeom prst="cloudCallout">
            <a:avLst>
              <a:gd name="adj1" fmla="val -99717"/>
              <a:gd name="adj2" fmla="val 70832"/>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latin typeface="+mj-lt"/>
                <a:cs typeface="Times New Roman" panose="02020603050405020304" pitchFamily="18" charset="0"/>
              </a:rPr>
              <a:t>Em</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có</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thể</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diễn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giải</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ví</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dụ</a:t>
            </a:r>
            <a:r>
              <a:rPr lang="en-US" sz="2400" dirty="0">
                <a:latin typeface="+mj-lt"/>
                <a:cs typeface="Times New Roman" panose="02020603050405020304" pitchFamily="18" charset="0"/>
              </a:rPr>
              <a:t> 2 SGK </a:t>
            </a:r>
            <a:r>
              <a:rPr lang="en-US" sz="2400" dirty="0" err="1">
                <a:latin typeface="+mj-lt"/>
                <a:cs typeface="Times New Roman" panose="02020603050405020304" pitchFamily="18" charset="0"/>
              </a:rPr>
              <a:t>trang</a:t>
            </a:r>
            <a:r>
              <a:rPr lang="en-US" sz="2400" dirty="0">
                <a:latin typeface="+mj-lt"/>
                <a:cs typeface="Times New Roman" panose="02020603050405020304" pitchFamily="18" charset="0"/>
              </a:rPr>
              <a:t> 84 </a:t>
            </a:r>
            <a:r>
              <a:rPr lang="en-US" sz="2400" dirty="0" err="1">
                <a:latin typeface="+mj-lt"/>
                <a:cs typeface="Times New Roman" panose="02020603050405020304" pitchFamily="18" charset="0"/>
              </a:rPr>
              <a:t>bằng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các</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hình</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thức</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nào</a:t>
            </a:r>
            <a:r>
              <a:rPr lang="en-US" sz="2400" dirty="0">
                <a:latin typeface="+mj-lt"/>
                <a:cs typeface="Times New Roman" panose="02020603050405020304" pitchFamily="18" charset="0"/>
              </a:rPr>
              <a:t>?</a:t>
            </a:r>
          </a:p>
        </p:txBody>
      </p:sp>
      <p:sp>
        <p:nvSpPr>
          <p:cNvPr id="7" name="Rounded Rectangle 6"/>
          <p:cNvSpPr/>
          <p:nvPr/>
        </p:nvSpPr>
        <p:spPr>
          <a:xfrm>
            <a:off x="333654" y="3379165"/>
            <a:ext cx="4419600" cy="32974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200">
                <a:solidFill>
                  <a:srgbClr val="FF0000"/>
                </a:solidFill>
                <a:cs typeface="Times New Roman" panose="02020603050405020304" pitchFamily="18" charset="0"/>
              </a:rPr>
              <a:t>Có 2 cách để mô tả thuật toán:</a:t>
            </a:r>
          </a:p>
          <a:p>
            <a:pPr marL="342900" indent="-342900">
              <a:lnSpc>
                <a:spcPct val="150000"/>
              </a:lnSpc>
              <a:buFont typeface="Wingdings" pitchFamily="2" charset="2"/>
              <a:buChar char="Ø"/>
            </a:pPr>
            <a:r>
              <a:rPr lang="en-US" sz="2200">
                <a:solidFill>
                  <a:srgbClr val="FF0000"/>
                </a:solidFill>
                <a:cs typeface="Times New Roman" panose="02020603050405020304" pitchFamily="18" charset="0"/>
              </a:rPr>
              <a:t>Sử dụng cách liệt kê: nêu ra tuần tự các thao tác cần tiến hành.</a:t>
            </a:r>
          </a:p>
          <a:p>
            <a:pPr marL="342900" indent="-342900">
              <a:lnSpc>
                <a:spcPct val="150000"/>
              </a:lnSpc>
              <a:buFont typeface="Wingdings" pitchFamily="2" charset="2"/>
              <a:buChar char="Ø"/>
            </a:pPr>
            <a:r>
              <a:rPr lang="en-US" sz="2200">
                <a:solidFill>
                  <a:srgbClr val="FF0000"/>
                </a:solidFill>
                <a:cs typeface="Times New Roman" panose="02020603050405020304" pitchFamily="18" charset="0"/>
              </a:rPr>
              <a:t>Sử dụng sơ đồ khối để mô tả thuật toán. </a:t>
            </a:r>
            <a:endParaRPr lang="en-US" sz="2200" dirty="0">
              <a:solidFill>
                <a:srgbClr val="FF0000"/>
              </a:solidFill>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18615101"/>
              </p:ext>
            </p:extLst>
          </p:nvPr>
        </p:nvGraphicFramePr>
        <p:xfrm>
          <a:off x="5029200" y="799570"/>
          <a:ext cx="6799385" cy="4207377"/>
        </p:xfrm>
        <a:graphic>
          <a:graphicData uri="http://schemas.openxmlformats.org/drawingml/2006/table">
            <a:tbl>
              <a:tblPr firstRow="1" bandRow="1">
                <a:tableStyleId>{5C22544A-7EE6-4342-B048-85BDC9FD1C3A}</a:tableStyleId>
              </a:tblPr>
              <a:tblGrid>
                <a:gridCol w="2432696">
                  <a:extLst>
                    <a:ext uri="{9D8B030D-6E8A-4147-A177-3AD203B41FA5}">
                      <a16:colId xmlns:a16="http://schemas.microsoft.com/office/drawing/2014/main" val="20000"/>
                    </a:ext>
                  </a:extLst>
                </a:gridCol>
                <a:gridCol w="4366689">
                  <a:extLst>
                    <a:ext uri="{9D8B030D-6E8A-4147-A177-3AD203B41FA5}">
                      <a16:colId xmlns:a16="http://schemas.microsoft.com/office/drawing/2014/main" val="20001"/>
                    </a:ext>
                  </a:extLst>
                </a:gridCol>
              </a:tblGrid>
              <a:tr h="821809">
                <a:tc>
                  <a:txBody>
                    <a:bodyPr/>
                    <a:lstStyle/>
                    <a:p>
                      <a:pPr algn="ctr"/>
                      <a:endParaRPr lang="en-US"/>
                    </a:p>
                    <a:p>
                      <a:pPr algn="ctr"/>
                      <a:r>
                        <a:rPr lang="en-US"/>
                        <a:t>Hình</a:t>
                      </a:r>
                    </a:p>
                  </a:txBody>
                  <a:tcPr/>
                </a:tc>
                <a:tc>
                  <a:txBody>
                    <a:bodyPr/>
                    <a:lstStyle/>
                    <a:p>
                      <a:pPr algn="ctr"/>
                      <a:endParaRPr lang="en-US"/>
                    </a:p>
                    <a:p>
                      <a:pPr algn="ctr"/>
                      <a:r>
                        <a:rPr lang="en-US"/>
                        <a:t>Ý</a:t>
                      </a:r>
                      <a:r>
                        <a:rPr lang="en-US" baseline="0"/>
                        <a:t> nghĩa</a:t>
                      </a:r>
                      <a:endParaRPr lang="en-US"/>
                    </a:p>
                  </a:txBody>
                  <a:tcPr/>
                </a:tc>
                <a:extLst>
                  <a:ext uri="{0D108BD9-81ED-4DB2-BD59-A6C34878D82A}">
                    <a16:rowId xmlns:a16="http://schemas.microsoft.com/office/drawing/2014/main" val="10000"/>
                  </a:ext>
                </a:extLst>
              </a:tr>
              <a:tr h="821809">
                <a:tc>
                  <a:txBody>
                    <a:bodyPr/>
                    <a:lstStyle/>
                    <a:p>
                      <a:endParaRPr lang="en-US"/>
                    </a:p>
                  </a:txBody>
                  <a:tcPr/>
                </a:tc>
                <a:tc>
                  <a:txBody>
                    <a:bodyPr/>
                    <a:lstStyle/>
                    <a:p>
                      <a:endParaRPr lang="en-US"/>
                    </a:p>
                    <a:p>
                      <a:r>
                        <a:rPr lang="en-US"/>
                        <a:t>Thể</a:t>
                      </a:r>
                      <a:r>
                        <a:rPr lang="en-US" baseline="0"/>
                        <a:t> hiện thao tác so sánh</a:t>
                      </a:r>
                      <a:endParaRPr lang="en-US"/>
                    </a:p>
                  </a:txBody>
                  <a:tcPr/>
                </a:tc>
                <a:extLst>
                  <a:ext uri="{0D108BD9-81ED-4DB2-BD59-A6C34878D82A}">
                    <a16:rowId xmlns:a16="http://schemas.microsoft.com/office/drawing/2014/main" val="10001"/>
                  </a:ext>
                </a:extLst>
              </a:tr>
              <a:tr h="821809">
                <a:tc>
                  <a:txBody>
                    <a:bodyPr/>
                    <a:lstStyle/>
                    <a:p>
                      <a:endParaRPr lang="en-US"/>
                    </a:p>
                  </a:txBody>
                  <a:tcPr/>
                </a:tc>
                <a:tc>
                  <a:txBody>
                    <a:bodyPr/>
                    <a:lstStyle/>
                    <a:p>
                      <a:endParaRPr lang="en-US"/>
                    </a:p>
                    <a:p>
                      <a:r>
                        <a:rPr lang="en-US"/>
                        <a:t>Thể</a:t>
                      </a:r>
                      <a:r>
                        <a:rPr lang="en-US" baseline="0"/>
                        <a:t> hiện các phép tính toán</a:t>
                      </a:r>
                      <a:endParaRPr lang="en-US"/>
                    </a:p>
                  </a:txBody>
                  <a:tcPr/>
                </a:tc>
                <a:extLst>
                  <a:ext uri="{0D108BD9-81ED-4DB2-BD59-A6C34878D82A}">
                    <a16:rowId xmlns:a16="http://schemas.microsoft.com/office/drawing/2014/main" val="10002"/>
                  </a:ext>
                </a:extLst>
              </a:tr>
              <a:tr h="920141">
                <a:tc>
                  <a:txBody>
                    <a:bodyPr/>
                    <a:lstStyle/>
                    <a:p>
                      <a:endParaRPr lang="en-US"/>
                    </a:p>
                  </a:txBody>
                  <a:tcPr/>
                </a:tc>
                <a:tc>
                  <a:txBody>
                    <a:bodyPr/>
                    <a:lstStyle/>
                    <a:p>
                      <a:pPr>
                        <a:lnSpc>
                          <a:spcPct val="100000"/>
                        </a:lnSpc>
                      </a:pPr>
                      <a:endParaRPr lang="en-US"/>
                    </a:p>
                    <a:p>
                      <a:pPr>
                        <a:lnSpc>
                          <a:spcPct val="100000"/>
                        </a:lnSpc>
                      </a:pPr>
                      <a:r>
                        <a:rPr lang="en-US"/>
                        <a:t>Thể</a:t>
                      </a:r>
                      <a:r>
                        <a:rPr lang="en-US" baseline="0"/>
                        <a:t> hiện thao tác nhập, xuất dữ liệu</a:t>
                      </a:r>
                      <a:endParaRPr lang="en-US"/>
                    </a:p>
                  </a:txBody>
                  <a:tcPr/>
                </a:tc>
                <a:extLst>
                  <a:ext uri="{0D108BD9-81ED-4DB2-BD59-A6C34878D82A}">
                    <a16:rowId xmlns:a16="http://schemas.microsoft.com/office/drawing/2014/main" val="10003"/>
                  </a:ext>
                </a:extLst>
              </a:tr>
              <a:tr h="821809">
                <a:tc>
                  <a:txBody>
                    <a:bodyPr/>
                    <a:lstStyle/>
                    <a:p>
                      <a:endParaRPr lang="en-US"/>
                    </a:p>
                  </a:txBody>
                  <a:tcPr/>
                </a:tc>
                <a:tc>
                  <a:txBody>
                    <a:bodyPr/>
                    <a:lstStyle/>
                    <a:p>
                      <a:endParaRPr lang="en-US"/>
                    </a:p>
                    <a:p>
                      <a:r>
                        <a:rPr lang="en-US"/>
                        <a:t>Quy định</a:t>
                      </a:r>
                      <a:r>
                        <a:rPr lang="en-US" baseline="0"/>
                        <a:t> trình tự thực hiện các thao tác</a:t>
                      </a:r>
                      <a:endParaRPr lang="en-US"/>
                    </a:p>
                  </a:txBody>
                  <a:tcPr/>
                </a:tc>
                <a:extLst>
                  <a:ext uri="{0D108BD9-81ED-4DB2-BD59-A6C34878D82A}">
                    <a16:rowId xmlns:a16="http://schemas.microsoft.com/office/drawing/2014/main" val="10004"/>
                  </a:ext>
                </a:extLst>
              </a:tr>
            </a:tbl>
          </a:graphicData>
        </a:graphic>
      </p:graphicFrame>
      <p:sp>
        <p:nvSpPr>
          <p:cNvPr id="9" name="Flowchart: Decision 8"/>
          <p:cNvSpPr/>
          <p:nvPr/>
        </p:nvSpPr>
        <p:spPr>
          <a:xfrm>
            <a:off x="5822236" y="1820308"/>
            <a:ext cx="1078523" cy="51258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22589" y="2731477"/>
            <a:ext cx="1277815"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0520" y="3489023"/>
            <a:ext cx="1121955" cy="480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939468" y="4618892"/>
            <a:ext cx="84406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90328" y="107046"/>
            <a:ext cx="11573197" cy="724247"/>
          </a:xfrm>
        </p:spPr>
        <p:txBody>
          <a:bodyPr/>
          <a:lstStyle/>
          <a:p>
            <a:pPr algn="l"/>
            <a:r>
              <a:rPr lang="en-US" sz="3600" b="1">
                <a:solidFill>
                  <a:srgbClr val="0070C0"/>
                </a:solidFill>
              </a:rPr>
              <a:t>3. Cấu trúc tuần tự</a:t>
            </a:r>
            <a:endParaRPr lang="en-US" sz="3600" b="1" dirty="0">
              <a:solidFill>
                <a:srgbClr val="0070C0"/>
              </a:solidFill>
            </a:endParaRPr>
          </a:p>
        </p:txBody>
      </p:sp>
      <p:sp>
        <p:nvSpPr>
          <p:cNvPr id="12" name="Rectangle 16">
            <a:extLst>
              <a:ext uri="{FF2B5EF4-FFF2-40B4-BE49-F238E27FC236}">
                <a16:creationId xmlns:a16="http://schemas.microsoft.com/office/drawing/2014/main" id="{CD2BD41E-E8F5-42FB-BE3D-A316B2A0231E}"/>
              </a:ext>
            </a:extLst>
          </p:cNvPr>
          <p:cNvSpPr/>
          <p:nvPr/>
        </p:nvSpPr>
        <p:spPr>
          <a:xfrm rot="2700000">
            <a:off x="5988050" y="5276215"/>
            <a:ext cx="233318" cy="41829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9">
            <a:extLst>
              <a:ext uri="{FF2B5EF4-FFF2-40B4-BE49-F238E27FC236}">
                <a16:creationId xmlns:a16="http://schemas.microsoft.com/office/drawing/2014/main" id="{78C7A85B-A69A-4A41-B72E-112086F21727}"/>
              </a:ext>
            </a:extLst>
          </p:cNvPr>
          <p:cNvSpPr/>
          <p:nvPr/>
        </p:nvSpPr>
        <p:spPr>
          <a:xfrm>
            <a:off x="7548643" y="3746011"/>
            <a:ext cx="289071" cy="27059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ed Rectangle 5">
            <a:extLst>
              <a:ext uri="{FF2B5EF4-FFF2-40B4-BE49-F238E27FC236}">
                <a16:creationId xmlns:a16="http://schemas.microsoft.com/office/drawing/2014/main" id="{7176695E-5ED1-4072-806E-B1E57FA7FDB8}"/>
              </a:ext>
            </a:extLst>
          </p:cNvPr>
          <p:cNvSpPr/>
          <p:nvPr/>
        </p:nvSpPr>
        <p:spPr>
          <a:xfrm flipH="1">
            <a:off x="4339730" y="3754720"/>
            <a:ext cx="343662" cy="2835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Isosceles Triangle 51">
            <a:extLst>
              <a:ext uri="{FF2B5EF4-FFF2-40B4-BE49-F238E27FC236}">
                <a16:creationId xmlns:a16="http://schemas.microsoft.com/office/drawing/2014/main" id="{82A670AF-BAF7-421E-A6F7-C927652D174E}"/>
              </a:ext>
            </a:extLst>
          </p:cNvPr>
          <p:cNvSpPr/>
          <p:nvPr/>
        </p:nvSpPr>
        <p:spPr>
          <a:xfrm>
            <a:off x="5976927" y="2235497"/>
            <a:ext cx="255564" cy="18740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0" name="Graphic 3">
            <a:extLst>
              <a:ext uri="{FF2B5EF4-FFF2-40B4-BE49-F238E27FC236}">
                <a16:creationId xmlns:a16="http://schemas.microsoft.com/office/drawing/2014/main" id="{65D97DCB-BCFE-4EF1-B019-7E7C6C94AC47}"/>
              </a:ext>
            </a:extLst>
          </p:cNvPr>
          <p:cNvGrpSpPr/>
          <p:nvPr/>
        </p:nvGrpSpPr>
        <p:grpSpPr>
          <a:xfrm>
            <a:off x="296102" y="2157454"/>
            <a:ext cx="1830728" cy="2355931"/>
            <a:chOff x="1413130" y="-2674031"/>
            <a:chExt cx="7155770" cy="9532615"/>
          </a:xfrm>
          <a:solidFill>
            <a:schemeClr val="accent4">
              <a:lumMod val="75000"/>
            </a:schemeClr>
          </a:solidFill>
        </p:grpSpPr>
        <p:sp>
          <p:nvSpPr>
            <p:cNvPr id="31" name="Freeform: Shape 3">
              <a:extLst>
                <a:ext uri="{FF2B5EF4-FFF2-40B4-BE49-F238E27FC236}">
                  <a16:creationId xmlns:a16="http://schemas.microsoft.com/office/drawing/2014/main" id="{ECBC10E2-4791-454E-8AFD-3BFCB05F199A}"/>
                </a:ext>
              </a:extLst>
            </p:cNvPr>
            <p:cNvSpPr/>
            <p:nvPr/>
          </p:nvSpPr>
          <p:spPr>
            <a:xfrm>
              <a:off x="1413130" y="1419286"/>
              <a:ext cx="7155770" cy="5439298"/>
            </a:xfrm>
            <a:custGeom>
              <a:avLst/>
              <a:gdLst>
                <a:gd name="connsiteX0" fmla="*/ 1005 w 7155770"/>
                <a:gd name="connsiteY0" fmla="*/ 1973084 h 5439298"/>
                <a:gd name="connsiteX1" fmla="*/ 740251 w 7155770"/>
                <a:gd name="connsiteY1" fmla="*/ 427475 h 5439298"/>
                <a:gd name="connsiteX2" fmla="*/ 2022873 w 7155770"/>
                <a:gd name="connsiteY2" fmla="*/ 2616 h 5439298"/>
                <a:gd name="connsiteX3" fmla="*/ 3624925 w 7155770"/>
                <a:gd name="connsiteY3" fmla="*/ 1033290 h 5439298"/>
                <a:gd name="connsiteX4" fmla="*/ 3735179 w 7155770"/>
                <a:gd name="connsiteY4" fmla="*/ 1330567 h 5439298"/>
                <a:gd name="connsiteX5" fmla="*/ 3744245 w 7155770"/>
                <a:gd name="connsiteY5" fmla="*/ 1424152 h 5439298"/>
                <a:gd name="connsiteX6" fmla="*/ 3833809 w 7155770"/>
                <a:gd name="connsiteY6" fmla="*/ 1604522 h 5439298"/>
                <a:gd name="connsiteX7" fmla="*/ 4431361 w 7155770"/>
                <a:gd name="connsiteY7" fmla="*/ 2115362 h 5439298"/>
                <a:gd name="connsiteX8" fmla="*/ 4263860 w 7155770"/>
                <a:gd name="connsiteY8" fmla="*/ 2552286 h 5439298"/>
                <a:gd name="connsiteX9" fmla="*/ 4362635 w 7155770"/>
                <a:gd name="connsiteY9" fmla="*/ 2928964 h 5439298"/>
                <a:gd name="connsiteX10" fmla="*/ 4406869 w 7155770"/>
                <a:gd name="connsiteY10" fmla="*/ 2975756 h 5439298"/>
                <a:gd name="connsiteX11" fmla="*/ 4520340 w 7155770"/>
                <a:gd name="connsiteY11" fmla="*/ 2867256 h 5439298"/>
                <a:gd name="connsiteX12" fmla="*/ 4618458 w 7155770"/>
                <a:gd name="connsiteY12" fmla="*/ 2875372 h 5439298"/>
                <a:gd name="connsiteX13" fmla="*/ 4737485 w 7155770"/>
                <a:gd name="connsiteY13" fmla="*/ 2917485 h 5439298"/>
                <a:gd name="connsiteX14" fmla="*/ 4815570 w 7155770"/>
                <a:gd name="connsiteY14" fmla="*/ 3005586 h 5439298"/>
                <a:gd name="connsiteX15" fmla="*/ 5361797 w 7155770"/>
                <a:gd name="connsiteY15" fmla="*/ 3811365 h 5439298"/>
                <a:gd name="connsiteX16" fmla="*/ 5238968 w 7155770"/>
                <a:gd name="connsiteY16" fmla="*/ 3747537 h 5439298"/>
                <a:gd name="connsiteX17" fmla="*/ 4673146 w 7155770"/>
                <a:gd name="connsiteY17" fmla="*/ 2979046 h 5439298"/>
                <a:gd name="connsiteX18" fmla="*/ 5282616 w 7155770"/>
                <a:gd name="connsiteY18" fmla="*/ 3857938 h 5439298"/>
                <a:gd name="connsiteX19" fmla="*/ 5312300 w 7155770"/>
                <a:gd name="connsiteY19" fmla="*/ 3886671 h 5439298"/>
                <a:gd name="connsiteX20" fmla="*/ 5364210 w 7155770"/>
                <a:gd name="connsiteY20" fmla="*/ 3880603 h 5439298"/>
                <a:gd name="connsiteX21" fmla="*/ 6084008 w 7155770"/>
                <a:gd name="connsiteY21" fmla="*/ 3746660 h 5439298"/>
                <a:gd name="connsiteX22" fmla="*/ 6274833 w 7155770"/>
                <a:gd name="connsiteY22" fmla="*/ 3769032 h 5439298"/>
                <a:gd name="connsiteX23" fmla="*/ 6656994 w 7155770"/>
                <a:gd name="connsiteY23" fmla="*/ 4013741 h 5439298"/>
                <a:gd name="connsiteX24" fmla="*/ 6999602 w 7155770"/>
                <a:gd name="connsiteY24" fmla="*/ 4280604 h 5439298"/>
                <a:gd name="connsiteX25" fmla="*/ 7101741 w 7155770"/>
                <a:gd name="connsiteY25" fmla="*/ 4656259 h 5439298"/>
                <a:gd name="connsiteX26" fmla="*/ 7155771 w 7155770"/>
                <a:gd name="connsiteY26" fmla="*/ 5438129 h 5439298"/>
                <a:gd name="connsiteX27" fmla="*/ 5847999 w 7155770"/>
                <a:gd name="connsiteY27" fmla="*/ 5439299 h 5439298"/>
                <a:gd name="connsiteX28" fmla="*/ 5800330 w 7155770"/>
                <a:gd name="connsiteY28" fmla="*/ 5429867 h 5439298"/>
                <a:gd name="connsiteX29" fmla="*/ 5773570 w 7155770"/>
                <a:gd name="connsiteY29" fmla="*/ 5391337 h 5439298"/>
                <a:gd name="connsiteX30" fmla="*/ 5339133 w 7155770"/>
                <a:gd name="connsiteY30" fmla="*/ 4811624 h 5439298"/>
                <a:gd name="connsiteX31" fmla="*/ 5262510 w 7155770"/>
                <a:gd name="connsiteY31" fmla="*/ 4726155 h 5439298"/>
                <a:gd name="connsiteX32" fmla="*/ 5280277 w 7155770"/>
                <a:gd name="connsiteY32" fmla="*/ 4621091 h 5439298"/>
                <a:gd name="connsiteX33" fmla="*/ 5170973 w 7155770"/>
                <a:gd name="connsiteY33" fmla="*/ 4571155 h 5439298"/>
                <a:gd name="connsiteX34" fmla="*/ 5144286 w 7155770"/>
                <a:gd name="connsiteY34" fmla="*/ 4462290 h 5439298"/>
                <a:gd name="connsiteX35" fmla="*/ 5171338 w 7155770"/>
                <a:gd name="connsiteY35" fmla="*/ 4428512 h 5439298"/>
                <a:gd name="connsiteX36" fmla="*/ 5125642 w 7155770"/>
                <a:gd name="connsiteY36" fmla="*/ 4135401 h 5439298"/>
                <a:gd name="connsiteX37" fmla="*/ 4438380 w 7155770"/>
                <a:gd name="connsiteY37" fmla="*/ 3036952 h 5439298"/>
                <a:gd name="connsiteX38" fmla="*/ 4391003 w 7155770"/>
                <a:gd name="connsiteY38" fmla="*/ 3254097 h 5439298"/>
                <a:gd name="connsiteX39" fmla="*/ 4553168 w 7155770"/>
                <a:gd name="connsiteY39" fmla="*/ 3542017 h 5439298"/>
                <a:gd name="connsiteX40" fmla="*/ 4311163 w 7155770"/>
                <a:gd name="connsiteY40" fmla="*/ 4045180 h 5439298"/>
                <a:gd name="connsiteX41" fmla="*/ 3818528 w 7155770"/>
                <a:gd name="connsiteY41" fmla="*/ 4122241 h 5439298"/>
                <a:gd name="connsiteX42" fmla="*/ 3622585 w 7155770"/>
                <a:gd name="connsiteY42" fmla="*/ 4285868 h 5439298"/>
                <a:gd name="connsiteX43" fmla="*/ 3627630 w 7155770"/>
                <a:gd name="connsiteY43" fmla="*/ 4516978 h 5439298"/>
                <a:gd name="connsiteX44" fmla="*/ 3614470 w 7155770"/>
                <a:gd name="connsiteY44" fmla="*/ 4997111 h 5439298"/>
                <a:gd name="connsiteX45" fmla="*/ 3557076 w 7155770"/>
                <a:gd name="connsiteY45" fmla="*/ 5438714 h 5439298"/>
                <a:gd name="connsiteX46" fmla="*/ 1151658 w 7155770"/>
                <a:gd name="connsiteY46" fmla="*/ 5438714 h 5439298"/>
                <a:gd name="connsiteX47" fmla="*/ 1155533 w 7155770"/>
                <a:gd name="connsiteY47" fmla="*/ 5402816 h 5439298"/>
                <a:gd name="connsiteX48" fmla="*/ 1179148 w 7155770"/>
                <a:gd name="connsiteY48" fmla="*/ 4610636 h 5439298"/>
                <a:gd name="connsiteX49" fmla="*/ 893277 w 7155770"/>
                <a:gd name="connsiteY49" fmla="*/ 3879214 h 5439298"/>
                <a:gd name="connsiteX50" fmla="*/ 555495 w 7155770"/>
                <a:gd name="connsiteY50" fmla="*/ 3500050 h 5439298"/>
                <a:gd name="connsiteX51" fmla="*/ 293238 w 7155770"/>
                <a:gd name="connsiteY51" fmla="*/ 3083378 h 5439298"/>
                <a:gd name="connsiteX52" fmla="*/ 1005 w 7155770"/>
                <a:gd name="connsiteY52" fmla="*/ 1973084 h 5439298"/>
                <a:gd name="connsiteX53" fmla="*/ 5932591 w 7155770"/>
                <a:gd name="connsiteY53" fmla="*/ 4678631 h 5439298"/>
                <a:gd name="connsiteX54" fmla="*/ 6059881 w 7155770"/>
                <a:gd name="connsiteY54" fmla="*/ 4810162 h 5439298"/>
                <a:gd name="connsiteX55" fmla="*/ 6088541 w 7155770"/>
                <a:gd name="connsiteY55" fmla="*/ 4813013 h 5439298"/>
                <a:gd name="connsiteX56" fmla="*/ 6250413 w 7155770"/>
                <a:gd name="connsiteY56" fmla="*/ 4738072 h 5439298"/>
                <a:gd name="connsiteX57" fmla="*/ 6321479 w 7155770"/>
                <a:gd name="connsiteY57" fmla="*/ 4690841 h 5439298"/>
                <a:gd name="connsiteX58" fmla="*/ 6288943 w 7155770"/>
                <a:gd name="connsiteY58" fmla="*/ 4676438 h 5439298"/>
                <a:gd name="connsiteX59" fmla="*/ 6044161 w 7155770"/>
                <a:gd name="connsiteY59" fmla="*/ 4613780 h 5439298"/>
                <a:gd name="connsiteX60" fmla="*/ 6015428 w 7155770"/>
                <a:gd name="connsiteY60" fmla="*/ 4616193 h 5439298"/>
                <a:gd name="connsiteX61" fmla="*/ 5932591 w 7155770"/>
                <a:gd name="connsiteY61" fmla="*/ 4678631 h 54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55770" h="5439298">
                  <a:moveTo>
                    <a:pt x="1005" y="1973084"/>
                  </a:moveTo>
                  <a:cubicBezTo>
                    <a:pt x="20015" y="1383501"/>
                    <a:pt x="281394" y="797135"/>
                    <a:pt x="740251" y="427475"/>
                  </a:cubicBezTo>
                  <a:cubicBezTo>
                    <a:pt x="1113127" y="127054"/>
                    <a:pt x="1545006" y="-21950"/>
                    <a:pt x="2022873" y="2616"/>
                  </a:cubicBezTo>
                  <a:cubicBezTo>
                    <a:pt x="2749031" y="39903"/>
                    <a:pt x="3293138" y="377393"/>
                    <a:pt x="3624925" y="1033290"/>
                  </a:cubicBezTo>
                  <a:cubicBezTo>
                    <a:pt x="3672375" y="1127021"/>
                    <a:pt x="3701328" y="1230402"/>
                    <a:pt x="3735179" y="1330567"/>
                  </a:cubicBezTo>
                  <a:cubicBezTo>
                    <a:pt x="3744976" y="1359593"/>
                    <a:pt x="3746512" y="1393225"/>
                    <a:pt x="3744245" y="1424152"/>
                  </a:cubicBezTo>
                  <a:cubicBezTo>
                    <a:pt x="3738542" y="1503041"/>
                    <a:pt x="3771736" y="1560434"/>
                    <a:pt x="3833809" y="1604522"/>
                  </a:cubicBezTo>
                  <a:cubicBezTo>
                    <a:pt x="4027266" y="1741755"/>
                    <a:pt x="4320010" y="1897120"/>
                    <a:pt x="4431361" y="2115362"/>
                  </a:cubicBezTo>
                  <a:cubicBezTo>
                    <a:pt x="4547611" y="2343255"/>
                    <a:pt x="4272925" y="2362411"/>
                    <a:pt x="4263860" y="2552286"/>
                  </a:cubicBezTo>
                  <a:cubicBezTo>
                    <a:pt x="4258815" y="2657715"/>
                    <a:pt x="4518293" y="2841155"/>
                    <a:pt x="4362635" y="2928964"/>
                  </a:cubicBezTo>
                  <a:cubicBezTo>
                    <a:pt x="4377404" y="2944537"/>
                    <a:pt x="4392100" y="2960183"/>
                    <a:pt x="4406869" y="2975756"/>
                  </a:cubicBezTo>
                  <a:cubicBezTo>
                    <a:pt x="4421199" y="2922384"/>
                    <a:pt x="4465871" y="2876615"/>
                    <a:pt x="4520340" y="2867256"/>
                  </a:cubicBezTo>
                  <a:cubicBezTo>
                    <a:pt x="4552875" y="2861627"/>
                    <a:pt x="4586142" y="2868500"/>
                    <a:pt x="4618458" y="2875372"/>
                  </a:cubicBezTo>
                  <a:cubicBezTo>
                    <a:pt x="4659913" y="2884219"/>
                    <a:pt x="4702538" y="2893504"/>
                    <a:pt x="4737485" y="2917485"/>
                  </a:cubicBezTo>
                  <a:cubicBezTo>
                    <a:pt x="4770021" y="2939857"/>
                    <a:pt x="4793198" y="2973051"/>
                    <a:pt x="4815570" y="3005586"/>
                  </a:cubicBezTo>
                  <a:cubicBezTo>
                    <a:pt x="4999523" y="3272888"/>
                    <a:pt x="5181647" y="3541505"/>
                    <a:pt x="5361797" y="3811365"/>
                  </a:cubicBezTo>
                  <a:cubicBezTo>
                    <a:pt x="5316614" y="3833664"/>
                    <a:pt x="5268798" y="3788115"/>
                    <a:pt x="5238968" y="3747537"/>
                  </a:cubicBezTo>
                  <a:cubicBezTo>
                    <a:pt x="5050336" y="3491349"/>
                    <a:pt x="4861705" y="3235234"/>
                    <a:pt x="4673146" y="2979046"/>
                  </a:cubicBezTo>
                  <a:cubicBezTo>
                    <a:pt x="4876327" y="3272010"/>
                    <a:pt x="5079435" y="3564974"/>
                    <a:pt x="5282616" y="3857938"/>
                  </a:cubicBezTo>
                  <a:cubicBezTo>
                    <a:pt x="5290585" y="3869416"/>
                    <a:pt x="5299286" y="3881553"/>
                    <a:pt x="5312300" y="3886671"/>
                  </a:cubicBezTo>
                  <a:cubicBezTo>
                    <a:pt x="5328897" y="3893251"/>
                    <a:pt x="5347540" y="3886817"/>
                    <a:pt x="5364210" y="3880603"/>
                  </a:cubicBezTo>
                  <a:cubicBezTo>
                    <a:pt x="5594078" y="3795207"/>
                    <a:pt x="5838787" y="3749657"/>
                    <a:pt x="6084008" y="3746660"/>
                  </a:cubicBezTo>
                  <a:cubicBezTo>
                    <a:pt x="6148347" y="3745856"/>
                    <a:pt x="6213929" y="3748195"/>
                    <a:pt x="6274833" y="3769032"/>
                  </a:cubicBezTo>
                  <a:cubicBezTo>
                    <a:pt x="6419158" y="3818457"/>
                    <a:pt x="6538990" y="3920669"/>
                    <a:pt x="6656994" y="4013741"/>
                  </a:cubicBezTo>
                  <a:cubicBezTo>
                    <a:pt x="6765787" y="4099576"/>
                    <a:pt x="6914060" y="4170423"/>
                    <a:pt x="6999602" y="4280604"/>
                  </a:cubicBezTo>
                  <a:cubicBezTo>
                    <a:pt x="7080392" y="4384717"/>
                    <a:pt x="7092602" y="4524802"/>
                    <a:pt x="7101741" y="4656259"/>
                  </a:cubicBezTo>
                  <a:cubicBezTo>
                    <a:pt x="7119727" y="4916907"/>
                    <a:pt x="7137712" y="5177481"/>
                    <a:pt x="7155771" y="5438129"/>
                  </a:cubicBezTo>
                  <a:cubicBezTo>
                    <a:pt x="6719871" y="5438495"/>
                    <a:pt x="6283899" y="5438934"/>
                    <a:pt x="5847999" y="5439299"/>
                  </a:cubicBezTo>
                  <a:cubicBezTo>
                    <a:pt x="5831548" y="5439299"/>
                    <a:pt x="5814002" y="5439006"/>
                    <a:pt x="5800330" y="5429867"/>
                  </a:cubicBezTo>
                  <a:cubicBezTo>
                    <a:pt x="5787169" y="5421094"/>
                    <a:pt x="5780150" y="5405813"/>
                    <a:pt x="5773570" y="5391337"/>
                  </a:cubicBezTo>
                  <a:cubicBezTo>
                    <a:pt x="5672528" y="5169951"/>
                    <a:pt x="5523231" y="4970718"/>
                    <a:pt x="5339133" y="4811624"/>
                  </a:cubicBezTo>
                  <a:cubicBezTo>
                    <a:pt x="5309961" y="4786400"/>
                    <a:pt x="5279033" y="4761030"/>
                    <a:pt x="5262510" y="4726155"/>
                  </a:cubicBezTo>
                  <a:cubicBezTo>
                    <a:pt x="5246060" y="4691280"/>
                    <a:pt x="5249057" y="4643683"/>
                    <a:pt x="5280277" y="4621091"/>
                  </a:cubicBezTo>
                  <a:cubicBezTo>
                    <a:pt x="5241380" y="4609978"/>
                    <a:pt x="5201095" y="4598134"/>
                    <a:pt x="5170973" y="4571155"/>
                  </a:cubicBezTo>
                  <a:cubicBezTo>
                    <a:pt x="5140850" y="4544177"/>
                    <a:pt x="5124326" y="4497457"/>
                    <a:pt x="5144286" y="4462290"/>
                  </a:cubicBezTo>
                  <a:cubicBezTo>
                    <a:pt x="5151378" y="4449714"/>
                    <a:pt x="5162345" y="4439844"/>
                    <a:pt x="5171338" y="4428512"/>
                  </a:cubicBezTo>
                  <a:cubicBezTo>
                    <a:pt x="5237067" y="4345601"/>
                    <a:pt x="5181720" y="4225111"/>
                    <a:pt x="5125642" y="4135401"/>
                  </a:cubicBezTo>
                  <a:cubicBezTo>
                    <a:pt x="4896579" y="3769251"/>
                    <a:pt x="4667443" y="3403102"/>
                    <a:pt x="4438380" y="3036952"/>
                  </a:cubicBezTo>
                  <a:cubicBezTo>
                    <a:pt x="4438892" y="3037829"/>
                    <a:pt x="4384569" y="3217614"/>
                    <a:pt x="4391003" y="3254097"/>
                  </a:cubicBezTo>
                  <a:cubicBezTo>
                    <a:pt x="4410671" y="3365887"/>
                    <a:pt x="4514125" y="3437099"/>
                    <a:pt x="4553168" y="3542017"/>
                  </a:cubicBezTo>
                  <a:cubicBezTo>
                    <a:pt x="4636809" y="3766985"/>
                    <a:pt x="4558505" y="4006503"/>
                    <a:pt x="4311163" y="4045180"/>
                  </a:cubicBezTo>
                  <a:cubicBezTo>
                    <a:pt x="4146952" y="4070843"/>
                    <a:pt x="3982740" y="4096505"/>
                    <a:pt x="3818528" y="4122241"/>
                  </a:cubicBezTo>
                  <a:cubicBezTo>
                    <a:pt x="3720045" y="4137668"/>
                    <a:pt x="3648394" y="4181974"/>
                    <a:pt x="3622585" y="4285868"/>
                  </a:cubicBezTo>
                  <a:cubicBezTo>
                    <a:pt x="3603868" y="4361175"/>
                    <a:pt x="3615493" y="4440356"/>
                    <a:pt x="3627630" y="4516978"/>
                  </a:cubicBezTo>
                  <a:cubicBezTo>
                    <a:pt x="3653146" y="4678047"/>
                    <a:pt x="3640644" y="4836775"/>
                    <a:pt x="3614470" y="4997111"/>
                  </a:cubicBezTo>
                  <a:cubicBezTo>
                    <a:pt x="3590562" y="5143557"/>
                    <a:pt x="3575866" y="5291464"/>
                    <a:pt x="3557076" y="5438714"/>
                  </a:cubicBezTo>
                  <a:cubicBezTo>
                    <a:pt x="2755246" y="5438714"/>
                    <a:pt x="1953488" y="5438714"/>
                    <a:pt x="1151658" y="5438714"/>
                  </a:cubicBezTo>
                  <a:cubicBezTo>
                    <a:pt x="1152901" y="5426723"/>
                    <a:pt x="1153193" y="5414587"/>
                    <a:pt x="1155533" y="5402816"/>
                  </a:cubicBezTo>
                  <a:cubicBezTo>
                    <a:pt x="1207955" y="5140048"/>
                    <a:pt x="1215193" y="4876109"/>
                    <a:pt x="1179148" y="4610636"/>
                  </a:cubicBezTo>
                  <a:cubicBezTo>
                    <a:pt x="1143469" y="4348014"/>
                    <a:pt x="1052955" y="4092631"/>
                    <a:pt x="893277" y="3879214"/>
                  </a:cubicBezTo>
                  <a:cubicBezTo>
                    <a:pt x="791650" y="3743370"/>
                    <a:pt x="667577" y="3626901"/>
                    <a:pt x="555495" y="3500050"/>
                  </a:cubicBezTo>
                  <a:cubicBezTo>
                    <a:pt x="440049" y="3369470"/>
                    <a:pt x="372054" y="3235454"/>
                    <a:pt x="293238" y="3083378"/>
                  </a:cubicBezTo>
                  <a:cubicBezTo>
                    <a:pt x="107604" y="2724979"/>
                    <a:pt x="-12301" y="2384418"/>
                    <a:pt x="1005" y="1973084"/>
                  </a:cubicBezTo>
                  <a:close/>
                  <a:moveTo>
                    <a:pt x="5932591" y="4678631"/>
                  </a:moveTo>
                  <a:cubicBezTo>
                    <a:pt x="5975581" y="4723449"/>
                    <a:pt x="6016963" y="4767610"/>
                    <a:pt x="6059881" y="4810162"/>
                  </a:cubicBezTo>
                  <a:cubicBezTo>
                    <a:pt x="6065291" y="4815572"/>
                    <a:pt x="6080645" y="4816523"/>
                    <a:pt x="6088541" y="4813013"/>
                  </a:cubicBezTo>
                  <a:cubicBezTo>
                    <a:pt x="6143010" y="4789178"/>
                    <a:pt x="6197260" y="4764685"/>
                    <a:pt x="6250413" y="4738072"/>
                  </a:cubicBezTo>
                  <a:cubicBezTo>
                    <a:pt x="6273443" y="4726521"/>
                    <a:pt x="6293769" y="4709485"/>
                    <a:pt x="6321479" y="4690841"/>
                  </a:cubicBezTo>
                  <a:cubicBezTo>
                    <a:pt x="6305321" y="4683457"/>
                    <a:pt x="6296986" y="4676146"/>
                    <a:pt x="6288943" y="4676438"/>
                  </a:cubicBezTo>
                  <a:cubicBezTo>
                    <a:pt x="6200916" y="4679947"/>
                    <a:pt x="6122173" y="4649020"/>
                    <a:pt x="6044161" y="4613780"/>
                  </a:cubicBezTo>
                  <a:cubicBezTo>
                    <a:pt x="6036338" y="4610271"/>
                    <a:pt x="6022520" y="4611368"/>
                    <a:pt x="6015428" y="4616193"/>
                  </a:cubicBezTo>
                  <a:cubicBezTo>
                    <a:pt x="5988449" y="4634544"/>
                    <a:pt x="5963152" y="4655235"/>
                    <a:pt x="5932591" y="4678631"/>
                  </a:cubicBezTo>
                  <a:close/>
                </a:path>
              </a:pathLst>
            </a:custGeom>
            <a:grpFill/>
            <a:ln w="7309" cap="flat">
              <a:noFill/>
              <a:prstDash val="solid"/>
              <a:miter/>
            </a:ln>
          </p:spPr>
          <p:txBody>
            <a:bodyPr rtlCol="0" anchor="ctr"/>
            <a:lstStyle/>
            <a:p>
              <a:endParaRPr lang="en-US"/>
            </a:p>
          </p:txBody>
        </p:sp>
        <p:sp>
          <p:nvSpPr>
            <p:cNvPr id="32" name="Freeform: Shape 4">
              <a:extLst>
                <a:ext uri="{FF2B5EF4-FFF2-40B4-BE49-F238E27FC236}">
                  <a16:creationId xmlns:a16="http://schemas.microsoft.com/office/drawing/2014/main" id="{A5FDBBCB-417B-4110-918D-EEE359C68C4B}"/>
                </a:ext>
              </a:extLst>
            </p:cNvPr>
            <p:cNvSpPr/>
            <p:nvPr/>
          </p:nvSpPr>
          <p:spPr>
            <a:xfrm>
              <a:off x="3479154" y="-2674031"/>
              <a:ext cx="2211017" cy="1698461"/>
            </a:xfrm>
            <a:custGeom>
              <a:avLst/>
              <a:gdLst>
                <a:gd name="connsiteX0" fmla="*/ 3658104 w 3658104"/>
                <a:gd name="connsiteY0" fmla="*/ 1440326 h 2594697"/>
                <a:gd name="connsiteX1" fmla="*/ 3639022 w 3658104"/>
                <a:gd name="connsiteY1" fmla="*/ 1517826 h 2594697"/>
                <a:gd name="connsiteX2" fmla="*/ 3252108 w 3658104"/>
                <a:gd name="connsiteY2" fmla="*/ 1916804 h 2594697"/>
                <a:gd name="connsiteX3" fmla="*/ 3127596 w 3658104"/>
                <a:gd name="connsiteY3" fmla="*/ 1956358 h 2594697"/>
                <a:gd name="connsiteX4" fmla="*/ 3113339 w 3658104"/>
                <a:gd name="connsiteY4" fmla="*/ 2085841 h 2594697"/>
                <a:gd name="connsiteX5" fmla="*/ 2703029 w 3658104"/>
                <a:gd name="connsiteY5" fmla="*/ 2528175 h 2594697"/>
                <a:gd name="connsiteX6" fmla="*/ 1985352 w 3658104"/>
                <a:gd name="connsiteY6" fmla="*/ 2427937 h 2594697"/>
                <a:gd name="connsiteX7" fmla="*/ 1882628 w 3658104"/>
                <a:gd name="connsiteY7" fmla="*/ 2494397 h 2594697"/>
                <a:gd name="connsiteX8" fmla="*/ 976977 w 3658104"/>
                <a:gd name="connsiteY8" fmla="*/ 2376027 h 2594697"/>
                <a:gd name="connsiteX9" fmla="*/ 888145 w 3658104"/>
                <a:gd name="connsiteY9" fmla="*/ 2256121 h 2594697"/>
                <a:gd name="connsiteX10" fmla="*/ 833968 w 3658104"/>
                <a:gd name="connsiteY10" fmla="*/ 2231701 h 2594697"/>
                <a:gd name="connsiteX11" fmla="*/ 204100 w 3658104"/>
                <a:gd name="connsiteY11" fmla="*/ 2073046 h 2594697"/>
                <a:gd name="connsiteX12" fmla="*/ 162352 w 3658104"/>
                <a:gd name="connsiteY12" fmla="*/ 1269388 h 2594697"/>
                <a:gd name="connsiteX13" fmla="*/ 177560 w 3658104"/>
                <a:gd name="connsiteY13" fmla="*/ 1252133 h 2594697"/>
                <a:gd name="connsiteX14" fmla="*/ 110369 w 3658104"/>
                <a:gd name="connsiteY14" fmla="*/ 989511 h 2594697"/>
                <a:gd name="connsiteX15" fmla="*/ 421099 w 3658104"/>
                <a:gd name="connsiteY15" fmla="*/ 502433 h 2594697"/>
                <a:gd name="connsiteX16" fmla="*/ 858023 w 3658104"/>
                <a:gd name="connsiteY16" fmla="*/ 411114 h 2594697"/>
                <a:gd name="connsiteX17" fmla="*/ 895383 w 3658104"/>
                <a:gd name="connsiteY17" fmla="*/ 393494 h 2594697"/>
                <a:gd name="connsiteX18" fmla="*/ 1430059 w 3658104"/>
                <a:gd name="connsiteY18" fmla="*/ 7311 h 2594697"/>
                <a:gd name="connsiteX19" fmla="*/ 1457403 w 3658104"/>
                <a:gd name="connsiteY19" fmla="*/ 0 h 2594697"/>
                <a:gd name="connsiteX20" fmla="*/ 1618252 w 3658104"/>
                <a:gd name="connsiteY20" fmla="*/ 0 h 2594697"/>
                <a:gd name="connsiteX21" fmla="*/ 1645669 w 3658104"/>
                <a:gd name="connsiteY21" fmla="*/ 7092 h 2594697"/>
                <a:gd name="connsiteX22" fmla="*/ 2088587 w 3658104"/>
                <a:gd name="connsiteY22" fmla="*/ 239226 h 2594697"/>
                <a:gd name="connsiteX23" fmla="*/ 2135014 w 3658104"/>
                <a:gd name="connsiteY23" fmla="*/ 247122 h 2594697"/>
                <a:gd name="connsiteX24" fmla="*/ 2670786 w 3658104"/>
                <a:gd name="connsiteY24" fmla="*/ 213417 h 2594697"/>
                <a:gd name="connsiteX25" fmla="*/ 3140903 w 3658104"/>
                <a:gd name="connsiteY25" fmla="*/ 782821 h 2594697"/>
                <a:gd name="connsiteX26" fmla="*/ 3164299 w 3658104"/>
                <a:gd name="connsiteY26" fmla="*/ 810677 h 2594697"/>
                <a:gd name="connsiteX27" fmla="*/ 3254009 w 3658104"/>
                <a:gd name="connsiteY27" fmla="*/ 841165 h 2594697"/>
                <a:gd name="connsiteX28" fmla="*/ 3639899 w 3658104"/>
                <a:gd name="connsiteY28" fmla="*/ 1246504 h 2594697"/>
                <a:gd name="connsiteX29" fmla="*/ 3657958 w 3658104"/>
                <a:gd name="connsiteY29" fmla="*/ 1316107 h 2594697"/>
                <a:gd name="connsiteX30" fmla="*/ 3658104 w 3658104"/>
                <a:gd name="connsiteY30" fmla="*/ 1440326 h 2594697"/>
                <a:gd name="connsiteX31" fmla="*/ 2443039 w 3658104"/>
                <a:gd name="connsiteY31" fmla="*/ 2463104 h 2594697"/>
                <a:gd name="connsiteX32" fmla="*/ 2853861 w 3658104"/>
                <a:gd name="connsiteY32" fmla="*/ 2324774 h 2594697"/>
                <a:gd name="connsiteX33" fmla="*/ 3023776 w 3658104"/>
                <a:gd name="connsiteY33" fmla="*/ 1922653 h 2594697"/>
                <a:gd name="connsiteX34" fmla="*/ 3079050 w 3658104"/>
                <a:gd name="connsiteY34" fmla="*/ 1849174 h 2594697"/>
                <a:gd name="connsiteX35" fmla="*/ 3379909 w 3658104"/>
                <a:gd name="connsiteY35" fmla="*/ 1726271 h 2594697"/>
                <a:gd name="connsiteX36" fmla="*/ 3456020 w 3658104"/>
                <a:gd name="connsiteY36" fmla="*/ 1106931 h 2594697"/>
                <a:gd name="connsiteX37" fmla="*/ 3108441 w 3658104"/>
                <a:gd name="connsiteY37" fmla="*/ 913620 h 2594697"/>
                <a:gd name="connsiteX38" fmla="*/ 3042347 w 3658104"/>
                <a:gd name="connsiteY38" fmla="*/ 820694 h 2594697"/>
                <a:gd name="connsiteX39" fmla="*/ 3039422 w 3658104"/>
                <a:gd name="connsiteY39" fmla="*/ 704736 h 2594697"/>
                <a:gd name="connsiteX40" fmla="*/ 2745362 w 3658104"/>
                <a:gd name="connsiteY40" fmla="*/ 359716 h 2594697"/>
                <a:gd name="connsiteX41" fmla="*/ 2139109 w 3658104"/>
                <a:gd name="connsiteY41" fmla="*/ 365784 h 2594697"/>
                <a:gd name="connsiteX42" fmla="*/ 2044428 w 3658104"/>
                <a:gd name="connsiteY42" fmla="*/ 344289 h 2594697"/>
                <a:gd name="connsiteX43" fmla="*/ 1971680 w 3658104"/>
                <a:gd name="connsiteY43" fmla="*/ 267594 h 2594697"/>
                <a:gd name="connsiteX44" fmla="*/ 1386118 w 3658104"/>
                <a:gd name="connsiteY44" fmla="*/ 129337 h 2594697"/>
                <a:gd name="connsiteX45" fmla="*/ 960746 w 3658104"/>
                <a:gd name="connsiteY45" fmla="*/ 491831 h 2594697"/>
                <a:gd name="connsiteX46" fmla="*/ 895383 w 3658104"/>
                <a:gd name="connsiteY46" fmla="*/ 528607 h 2594697"/>
                <a:gd name="connsiteX47" fmla="*/ 402016 w 3658104"/>
                <a:gd name="connsiteY47" fmla="*/ 639739 h 2594697"/>
                <a:gd name="connsiteX48" fmla="*/ 272753 w 3658104"/>
                <a:gd name="connsiteY48" fmla="*/ 1217551 h 2594697"/>
                <a:gd name="connsiteX49" fmla="*/ 250600 w 3658104"/>
                <a:gd name="connsiteY49" fmla="*/ 1327367 h 2594697"/>
                <a:gd name="connsiteX50" fmla="*/ 268366 w 3658104"/>
                <a:gd name="connsiteY50" fmla="*/ 1989917 h 2594697"/>
                <a:gd name="connsiteX51" fmla="*/ 850053 w 3658104"/>
                <a:gd name="connsiteY51" fmla="*/ 2115013 h 2594697"/>
                <a:gd name="connsiteX52" fmla="*/ 948902 w 3658104"/>
                <a:gd name="connsiteY52" fmla="*/ 2160709 h 2594697"/>
                <a:gd name="connsiteX53" fmla="*/ 1029326 w 3658104"/>
                <a:gd name="connsiteY53" fmla="*/ 2281565 h 2594697"/>
                <a:gd name="connsiteX54" fmla="*/ 1936878 w 3658104"/>
                <a:gd name="connsiteY54" fmla="*/ 2328211 h 2594697"/>
                <a:gd name="connsiteX55" fmla="*/ 2028050 w 3658104"/>
                <a:gd name="connsiteY55" fmla="*/ 2324848 h 2594697"/>
                <a:gd name="connsiteX56" fmla="*/ 2443039 w 3658104"/>
                <a:gd name="connsiteY56" fmla="*/ 2463104 h 25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58104" h="2594697">
                  <a:moveTo>
                    <a:pt x="3658104" y="1440326"/>
                  </a:moveTo>
                  <a:cubicBezTo>
                    <a:pt x="3651817" y="1466208"/>
                    <a:pt x="3646698" y="1492383"/>
                    <a:pt x="3639022" y="1517826"/>
                  </a:cubicBezTo>
                  <a:cubicBezTo>
                    <a:pt x="3578923" y="1717498"/>
                    <a:pt x="3441837" y="1843106"/>
                    <a:pt x="3252108" y="1916804"/>
                  </a:cubicBezTo>
                  <a:cubicBezTo>
                    <a:pt x="3211531" y="1932596"/>
                    <a:pt x="3168978" y="1943344"/>
                    <a:pt x="3127596" y="1956358"/>
                  </a:cubicBezTo>
                  <a:cubicBezTo>
                    <a:pt x="3123136" y="1999275"/>
                    <a:pt x="3122698" y="2043582"/>
                    <a:pt x="3113339" y="2085841"/>
                  </a:cubicBezTo>
                  <a:cubicBezTo>
                    <a:pt x="3063038" y="2312711"/>
                    <a:pt x="2914472" y="2453746"/>
                    <a:pt x="2703029" y="2528175"/>
                  </a:cubicBezTo>
                  <a:cubicBezTo>
                    <a:pt x="2449473" y="2617446"/>
                    <a:pt x="2208932" y="2579866"/>
                    <a:pt x="1985352" y="2427937"/>
                  </a:cubicBezTo>
                  <a:cubicBezTo>
                    <a:pt x="1951793" y="2449798"/>
                    <a:pt x="1918088" y="2473632"/>
                    <a:pt x="1882628" y="2494397"/>
                  </a:cubicBezTo>
                  <a:cubicBezTo>
                    <a:pt x="1592297" y="2664311"/>
                    <a:pt x="1203116" y="2614083"/>
                    <a:pt x="976977" y="2376027"/>
                  </a:cubicBezTo>
                  <a:cubicBezTo>
                    <a:pt x="942907" y="2340201"/>
                    <a:pt x="914319" y="2298308"/>
                    <a:pt x="888145" y="2256121"/>
                  </a:cubicBezTo>
                  <a:cubicBezTo>
                    <a:pt x="873523" y="2232506"/>
                    <a:pt x="861532" y="2226803"/>
                    <a:pt x="833968" y="2231701"/>
                  </a:cubicBezTo>
                  <a:cubicBezTo>
                    <a:pt x="600665" y="2273083"/>
                    <a:pt x="387248" y="2227168"/>
                    <a:pt x="204100" y="2073046"/>
                  </a:cubicBezTo>
                  <a:cubicBezTo>
                    <a:pt x="-51942" y="1857582"/>
                    <a:pt x="-68466" y="1511611"/>
                    <a:pt x="162352" y="1269388"/>
                  </a:cubicBezTo>
                  <a:cubicBezTo>
                    <a:pt x="167324" y="1264124"/>
                    <a:pt x="171930" y="1258567"/>
                    <a:pt x="177560" y="1252133"/>
                  </a:cubicBezTo>
                  <a:cubicBezTo>
                    <a:pt x="134643" y="1169662"/>
                    <a:pt x="107517" y="1083169"/>
                    <a:pt x="110369" y="989511"/>
                  </a:cubicBezTo>
                  <a:cubicBezTo>
                    <a:pt x="117168" y="765566"/>
                    <a:pt x="233491" y="610128"/>
                    <a:pt x="421099" y="502433"/>
                  </a:cubicBezTo>
                  <a:cubicBezTo>
                    <a:pt x="556066" y="425006"/>
                    <a:pt x="703681" y="399709"/>
                    <a:pt x="858023" y="411114"/>
                  </a:cubicBezTo>
                  <a:cubicBezTo>
                    <a:pt x="874546" y="412357"/>
                    <a:pt x="886390" y="413600"/>
                    <a:pt x="895383" y="393494"/>
                  </a:cubicBezTo>
                  <a:cubicBezTo>
                    <a:pt x="998984" y="161872"/>
                    <a:pt x="1187543" y="47085"/>
                    <a:pt x="1430059" y="7311"/>
                  </a:cubicBezTo>
                  <a:cubicBezTo>
                    <a:pt x="1439344" y="5776"/>
                    <a:pt x="1448337" y="2486"/>
                    <a:pt x="1457403" y="0"/>
                  </a:cubicBezTo>
                  <a:cubicBezTo>
                    <a:pt x="1510995" y="0"/>
                    <a:pt x="1564660" y="0"/>
                    <a:pt x="1618252" y="0"/>
                  </a:cubicBezTo>
                  <a:cubicBezTo>
                    <a:pt x="1627391" y="2413"/>
                    <a:pt x="1636383" y="5703"/>
                    <a:pt x="1645669" y="7092"/>
                  </a:cubicBezTo>
                  <a:cubicBezTo>
                    <a:pt x="1820409" y="32901"/>
                    <a:pt x="1971315" y="104698"/>
                    <a:pt x="2088587" y="239226"/>
                  </a:cubicBezTo>
                  <a:cubicBezTo>
                    <a:pt x="2104819" y="257870"/>
                    <a:pt x="2116590" y="254945"/>
                    <a:pt x="2135014" y="247122"/>
                  </a:cubicBezTo>
                  <a:cubicBezTo>
                    <a:pt x="2309535" y="172839"/>
                    <a:pt x="2488662" y="160922"/>
                    <a:pt x="2670786" y="213417"/>
                  </a:cubicBezTo>
                  <a:cubicBezTo>
                    <a:pt x="2956658" y="295815"/>
                    <a:pt x="3145290" y="531532"/>
                    <a:pt x="3140903" y="782821"/>
                  </a:cubicBezTo>
                  <a:cubicBezTo>
                    <a:pt x="3140757" y="792253"/>
                    <a:pt x="3154063" y="806363"/>
                    <a:pt x="3164299" y="810677"/>
                  </a:cubicBezTo>
                  <a:cubicBezTo>
                    <a:pt x="3193398" y="822887"/>
                    <a:pt x="3224910" y="829102"/>
                    <a:pt x="3254009" y="841165"/>
                  </a:cubicBezTo>
                  <a:cubicBezTo>
                    <a:pt x="3442494" y="919104"/>
                    <a:pt x="3581263" y="1044785"/>
                    <a:pt x="3639899" y="1246504"/>
                  </a:cubicBezTo>
                  <a:cubicBezTo>
                    <a:pt x="3646553" y="1269534"/>
                    <a:pt x="3651963" y="1292930"/>
                    <a:pt x="3657958" y="1316107"/>
                  </a:cubicBezTo>
                  <a:cubicBezTo>
                    <a:pt x="3658104" y="1357489"/>
                    <a:pt x="3658104" y="1398871"/>
                    <a:pt x="3658104" y="1440326"/>
                  </a:cubicBezTo>
                  <a:close/>
                  <a:moveTo>
                    <a:pt x="2443039" y="2463104"/>
                  </a:moveTo>
                  <a:cubicBezTo>
                    <a:pt x="2594383" y="2459595"/>
                    <a:pt x="2734468" y="2420918"/>
                    <a:pt x="2853861" y="2324774"/>
                  </a:cubicBezTo>
                  <a:cubicBezTo>
                    <a:pt x="2981736" y="2221758"/>
                    <a:pt x="3051120" y="2092348"/>
                    <a:pt x="3023776" y="1922653"/>
                  </a:cubicBezTo>
                  <a:cubicBezTo>
                    <a:pt x="3016904" y="1880174"/>
                    <a:pt x="3036205" y="1856120"/>
                    <a:pt x="3079050" y="1849174"/>
                  </a:cubicBezTo>
                  <a:cubicBezTo>
                    <a:pt x="3188792" y="1831335"/>
                    <a:pt x="3290127" y="1793243"/>
                    <a:pt x="3379909" y="1726271"/>
                  </a:cubicBezTo>
                  <a:cubicBezTo>
                    <a:pt x="3593180" y="1567250"/>
                    <a:pt x="3626374" y="1304921"/>
                    <a:pt x="3456020" y="1106931"/>
                  </a:cubicBezTo>
                  <a:cubicBezTo>
                    <a:pt x="3364409" y="1000478"/>
                    <a:pt x="3244577" y="941330"/>
                    <a:pt x="3108441" y="913620"/>
                  </a:cubicBezTo>
                  <a:cubicBezTo>
                    <a:pt x="3045856" y="900899"/>
                    <a:pt x="3036278" y="885399"/>
                    <a:pt x="3042347" y="820694"/>
                  </a:cubicBezTo>
                  <a:cubicBezTo>
                    <a:pt x="3045929" y="782382"/>
                    <a:pt x="3047391" y="741951"/>
                    <a:pt x="3039422" y="704736"/>
                  </a:cubicBezTo>
                  <a:cubicBezTo>
                    <a:pt x="3003670" y="537746"/>
                    <a:pt x="2894731" y="428588"/>
                    <a:pt x="2745362" y="359716"/>
                  </a:cubicBezTo>
                  <a:cubicBezTo>
                    <a:pt x="2543716" y="266643"/>
                    <a:pt x="2340169" y="269421"/>
                    <a:pt x="2139109" y="365784"/>
                  </a:cubicBezTo>
                  <a:cubicBezTo>
                    <a:pt x="2087125" y="390716"/>
                    <a:pt x="2081057" y="388742"/>
                    <a:pt x="2044428" y="344289"/>
                  </a:cubicBezTo>
                  <a:cubicBezTo>
                    <a:pt x="2022055" y="317164"/>
                    <a:pt x="1998659" y="289893"/>
                    <a:pt x="1971680" y="267594"/>
                  </a:cubicBezTo>
                  <a:cubicBezTo>
                    <a:pt x="1799499" y="125462"/>
                    <a:pt x="1601436" y="82106"/>
                    <a:pt x="1386118" y="129337"/>
                  </a:cubicBezTo>
                  <a:cubicBezTo>
                    <a:pt x="1182205" y="174009"/>
                    <a:pt x="1028229" y="283825"/>
                    <a:pt x="960746" y="491831"/>
                  </a:cubicBezTo>
                  <a:cubicBezTo>
                    <a:pt x="950364" y="523855"/>
                    <a:pt x="928284" y="533286"/>
                    <a:pt x="895383" y="528607"/>
                  </a:cubicBezTo>
                  <a:cubicBezTo>
                    <a:pt x="717061" y="503310"/>
                    <a:pt x="550655" y="535845"/>
                    <a:pt x="402016" y="639739"/>
                  </a:cubicBezTo>
                  <a:cubicBezTo>
                    <a:pt x="215871" y="769880"/>
                    <a:pt x="131426" y="1000844"/>
                    <a:pt x="272753" y="1217551"/>
                  </a:cubicBezTo>
                  <a:cubicBezTo>
                    <a:pt x="302364" y="1262954"/>
                    <a:pt x="295783" y="1286862"/>
                    <a:pt x="250600" y="1327367"/>
                  </a:cubicBezTo>
                  <a:cubicBezTo>
                    <a:pt x="33746" y="1521847"/>
                    <a:pt x="39815" y="1808596"/>
                    <a:pt x="268366" y="1989917"/>
                  </a:cubicBezTo>
                  <a:cubicBezTo>
                    <a:pt x="440401" y="2126419"/>
                    <a:pt x="636856" y="2163780"/>
                    <a:pt x="850053" y="2115013"/>
                  </a:cubicBezTo>
                  <a:cubicBezTo>
                    <a:pt x="915051" y="2100171"/>
                    <a:pt x="918121" y="2102876"/>
                    <a:pt x="948902" y="2160709"/>
                  </a:cubicBezTo>
                  <a:cubicBezTo>
                    <a:pt x="971567" y="2203334"/>
                    <a:pt x="997156" y="2246032"/>
                    <a:pt x="1029326" y="2281565"/>
                  </a:cubicBezTo>
                  <a:cubicBezTo>
                    <a:pt x="1254149" y="2530076"/>
                    <a:pt x="1673671" y="2550694"/>
                    <a:pt x="1936878" y="2328211"/>
                  </a:cubicBezTo>
                  <a:cubicBezTo>
                    <a:pt x="1978040" y="2293409"/>
                    <a:pt x="1986302" y="2292751"/>
                    <a:pt x="2028050" y="2324848"/>
                  </a:cubicBezTo>
                  <a:cubicBezTo>
                    <a:pt x="2150515" y="2418944"/>
                    <a:pt x="2290452" y="2459741"/>
                    <a:pt x="2443039" y="2463104"/>
                  </a:cubicBezTo>
                  <a:close/>
                </a:path>
              </a:pathLst>
            </a:custGeom>
            <a:grpFill/>
            <a:ln w="7309" cap="flat">
              <a:noFill/>
              <a:prstDash val="solid"/>
              <a:miter/>
            </a:ln>
          </p:spPr>
          <p:txBody>
            <a:bodyPr rtlCol="0" anchor="ctr"/>
            <a:lstStyle/>
            <a:p>
              <a:endParaRPr lang="en-US" dirty="0"/>
            </a:p>
          </p:txBody>
        </p:sp>
        <p:sp>
          <p:nvSpPr>
            <p:cNvPr id="33" name="Freeform: Shape 5">
              <a:extLst>
                <a:ext uri="{FF2B5EF4-FFF2-40B4-BE49-F238E27FC236}">
                  <a16:creationId xmlns:a16="http://schemas.microsoft.com/office/drawing/2014/main" id="{A5C3A0A2-2F2F-433A-91C1-7574DE2C1E09}"/>
                </a:ext>
              </a:extLst>
            </p:cNvPr>
            <p:cNvSpPr/>
            <p:nvPr/>
          </p:nvSpPr>
          <p:spPr>
            <a:xfrm>
              <a:off x="3130869" y="-890176"/>
              <a:ext cx="1400877" cy="958545"/>
            </a:xfrm>
            <a:custGeom>
              <a:avLst/>
              <a:gdLst>
                <a:gd name="connsiteX0" fmla="*/ 1269220 w 1400875"/>
                <a:gd name="connsiteY0" fmla="*/ 632077 h 958544"/>
                <a:gd name="connsiteX1" fmla="*/ 1057046 w 1400875"/>
                <a:gd name="connsiteY1" fmla="*/ 894041 h 958544"/>
                <a:gd name="connsiteX2" fmla="*/ 905995 w 1400875"/>
                <a:gd name="connsiteY2" fmla="*/ 880149 h 958544"/>
                <a:gd name="connsiteX3" fmla="*/ 868342 w 1400875"/>
                <a:gd name="connsiteY3" fmla="*/ 887022 h 958544"/>
                <a:gd name="connsiteX4" fmla="*/ 468048 w 1400875"/>
                <a:gd name="connsiteY4" fmla="*/ 885633 h 958544"/>
                <a:gd name="connsiteX5" fmla="*/ 406560 w 1400875"/>
                <a:gd name="connsiteY5" fmla="*/ 872107 h 958544"/>
                <a:gd name="connsiteX6" fmla="*/ 86179 w 1400875"/>
                <a:gd name="connsiteY6" fmla="*/ 770699 h 958544"/>
                <a:gd name="connsiteX7" fmla="*/ 48379 w 1400875"/>
                <a:gd name="connsiteY7" fmla="*/ 565252 h 958544"/>
                <a:gd name="connsiteX8" fmla="*/ 46698 w 1400875"/>
                <a:gd name="connsiteY8" fmla="*/ 529719 h 958544"/>
                <a:gd name="connsiteX9" fmla="*/ 190657 w 1400875"/>
                <a:gd name="connsiteY9" fmla="*/ 193399 h 958544"/>
                <a:gd name="connsiteX10" fmla="*/ 242348 w 1400875"/>
                <a:gd name="connsiteY10" fmla="*/ 148654 h 958544"/>
                <a:gd name="connsiteX11" fmla="*/ 444213 w 1400875"/>
                <a:gd name="connsiteY11" fmla="*/ 3232 h 958544"/>
                <a:gd name="connsiteX12" fmla="*/ 654925 w 1400875"/>
                <a:gd name="connsiteY12" fmla="*/ 45930 h 958544"/>
                <a:gd name="connsiteX13" fmla="*/ 704276 w 1400875"/>
                <a:gd name="connsiteY13" fmla="*/ 45637 h 958544"/>
                <a:gd name="connsiteX14" fmla="*/ 1067429 w 1400875"/>
                <a:gd name="connsiteY14" fmla="*/ 99229 h 958544"/>
                <a:gd name="connsiteX15" fmla="*/ 1087608 w 1400875"/>
                <a:gd name="connsiteY15" fmla="*/ 120286 h 958544"/>
                <a:gd name="connsiteX16" fmla="*/ 1231348 w 1400875"/>
                <a:gd name="connsiteY16" fmla="*/ 222132 h 958544"/>
                <a:gd name="connsiteX17" fmla="*/ 1392196 w 1400875"/>
                <a:gd name="connsiteY17" fmla="*/ 384735 h 958544"/>
                <a:gd name="connsiteX18" fmla="*/ 1325810 w 1400875"/>
                <a:gd name="connsiteY18" fmla="*/ 593839 h 958544"/>
                <a:gd name="connsiteX19" fmla="*/ 1269220 w 1400875"/>
                <a:gd name="connsiteY19" fmla="*/ 632077 h 958544"/>
                <a:gd name="connsiteX20" fmla="*/ 1009596 w 1400875"/>
                <a:gd name="connsiteY20" fmla="*/ 827946 h 958544"/>
                <a:gd name="connsiteX21" fmla="*/ 1154871 w 1400875"/>
                <a:gd name="connsiteY21" fmla="*/ 779546 h 958544"/>
                <a:gd name="connsiteX22" fmla="*/ 1206855 w 1400875"/>
                <a:gd name="connsiteY22" fmla="*/ 655839 h 958544"/>
                <a:gd name="connsiteX23" fmla="*/ 1254379 w 1400875"/>
                <a:gd name="connsiteY23" fmla="*/ 552530 h 958544"/>
                <a:gd name="connsiteX24" fmla="*/ 1277994 w 1400875"/>
                <a:gd name="connsiteY24" fmla="*/ 329901 h 958544"/>
                <a:gd name="connsiteX25" fmla="*/ 1123360 w 1400875"/>
                <a:gd name="connsiteY25" fmla="*/ 271995 h 958544"/>
                <a:gd name="connsiteX26" fmla="*/ 1072327 w 1400875"/>
                <a:gd name="connsiteY26" fmla="*/ 231929 h 958544"/>
                <a:gd name="connsiteX27" fmla="*/ 1006452 w 1400875"/>
                <a:gd name="connsiteY27" fmla="*/ 139368 h 958544"/>
                <a:gd name="connsiteX28" fmla="*/ 712611 w 1400875"/>
                <a:gd name="connsiteY28" fmla="*/ 127231 h 958544"/>
                <a:gd name="connsiteX29" fmla="*/ 646882 w 1400875"/>
                <a:gd name="connsiteY29" fmla="*/ 125038 h 958544"/>
                <a:gd name="connsiteX30" fmla="*/ 460737 w 1400875"/>
                <a:gd name="connsiteY30" fmla="*/ 75833 h 958544"/>
                <a:gd name="connsiteX31" fmla="*/ 299376 w 1400875"/>
                <a:gd name="connsiteY31" fmla="*/ 190328 h 958544"/>
                <a:gd name="connsiteX32" fmla="*/ 210398 w 1400875"/>
                <a:gd name="connsiteY32" fmla="*/ 267023 h 958544"/>
                <a:gd name="connsiteX33" fmla="*/ 71410 w 1400875"/>
                <a:gd name="connsiteY33" fmla="*/ 365214 h 958544"/>
                <a:gd name="connsiteX34" fmla="*/ 119299 w 1400875"/>
                <a:gd name="connsiteY34" fmla="*/ 507419 h 958544"/>
                <a:gd name="connsiteX35" fmla="*/ 120469 w 1400875"/>
                <a:gd name="connsiteY35" fmla="*/ 576730 h 958544"/>
                <a:gd name="connsiteX36" fmla="*/ 143353 w 1400875"/>
                <a:gd name="connsiteY36" fmla="*/ 734069 h 958544"/>
                <a:gd name="connsiteX37" fmla="*/ 406779 w 1400875"/>
                <a:gd name="connsiteY37" fmla="*/ 793510 h 958544"/>
                <a:gd name="connsiteX38" fmla="*/ 489982 w 1400875"/>
                <a:gd name="connsiteY38" fmla="*/ 811569 h 958544"/>
                <a:gd name="connsiteX39" fmla="*/ 835075 w 1400875"/>
                <a:gd name="connsiteY39" fmla="*/ 815810 h 958544"/>
                <a:gd name="connsiteX40" fmla="*/ 905044 w 1400875"/>
                <a:gd name="connsiteY40" fmla="*/ 800310 h 958544"/>
                <a:gd name="connsiteX41" fmla="*/ 1009596 w 1400875"/>
                <a:gd name="connsiteY41" fmla="*/ 827946 h 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00875" h="958544">
                  <a:moveTo>
                    <a:pt x="1269220" y="632077"/>
                  </a:moveTo>
                  <a:cubicBezTo>
                    <a:pt x="1285524" y="779838"/>
                    <a:pt x="1205393" y="881758"/>
                    <a:pt x="1057046" y="894041"/>
                  </a:cubicBezTo>
                  <a:cubicBezTo>
                    <a:pt x="1007476" y="898135"/>
                    <a:pt x="956443" y="884244"/>
                    <a:pt x="905995" y="880149"/>
                  </a:cubicBezTo>
                  <a:cubicBezTo>
                    <a:pt x="893492" y="879126"/>
                    <a:pt x="876969" y="879857"/>
                    <a:pt x="868342" y="887022"/>
                  </a:cubicBezTo>
                  <a:cubicBezTo>
                    <a:pt x="753262" y="982142"/>
                    <a:pt x="585321" y="983092"/>
                    <a:pt x="468048" y="885633"/>
                  </a:cubicBezTo>
                  <a:cubicBezTo>
                    <a:pt x="447723" y="868744"/>
                    <a:pt x="431419" y="866916"/>
                    <a:pt x="406560" y="872107"/>
                  </a:cubicBezTo>
                  <a:cubicBezTo>
                    <a:pt x="281464" y="898281"/>
                    <a:pt x="171575" y="868670"/>
                    <a:pt x="86179" y="770699"/>
                  </a:cubicBezTo>
                  <a:cubicBezTo>
                    <a:pt x="34195" y="711039"/>
                    <a:pt x="23814" y="640924"/>
                    <a:pt x="48379" y="565252"/>
                  </a:cubicBezTo>
                  <a:cubicBezTo>
                    <a:pt x="51889" y="554431"/>
                    <a:pt x="52766" y="537469"/>
                    <a:pt x="46698" y="529719"/>
                  </a:cubicBezTo>
                  <a:cubicBezTo>
                    <a:pt x="-51786" y="404403"/>
                    <a:pt x="9849" y="228712"/>
                    <a:pt x="190657" y="193399"/>
                  </a:cubicBezTo>
                  <a:cubicBezTo>
                    <a:pt x="219318" y="187769"/>
                    <a:pt x="232186" y="176802"/>
                    <a:pt x="242348" y="148654"/>
                  </a:cubicBezTo>
                  <a:cubicBezTo>
                    <a:pt x="275834" y="55654"/>
                    <a:pt x="352164" y="15880"/>
                    <a:pt x="444213" y="3232"/>
                  </a:cubicBezTo>
                  <a:cubicBezTo>
                    <a:pt x="518642" y="-7004"/>
                    <a:pt x="590147" y="7034"/>
                    <a:pt x="654925" y="45930"/>
                  </a:cubicBezTo>
                  <a:cubicBezTo>
                    <a:pt x="673496" y="57043"/>
                    <a:pt x="686510" y="54484"/>
                    <a:pt x="704276" y="45637"/>
                  </a:cubicBezTo>
                  <a:cubicBezTo>
                    <a:pt x="823670" y="-13877"/>
                    <a:pt x="970627" y="8350"/>
                    <a:pt x="1067429" y="99229"/>
                  </a:cubicBezTo>
                  <a:cubicBezTo>
                    <a:pt x="1074520" y="105882"/>
                    <a:pt x="1081320" y="112901"/>
                    <a:pt x="1087608" y="120286"/>
                  </a:cubicBezTo>
                  <a:cubicBezTo>
                    <a:pt x="1145440" y="187988"/>
                    <a:pt x="1145659" y="187477"/>
                    <a:pt x="1231348" y="222132"/>
                  </a:cubicBezTo>
                  <a:cubicBezTo>
                    <a:pt x="1307970" y="253132"/>
                    <a:pt x="1367776" y="301972"/>
                    <a:pt x="1392196" y="384735"/>
                  </a:cubicBezTo>
                  <a:cubicBezTo>
                    <a:pt x="1415666" y="464356"/>
                    <a:pt x="1390880" y="542733"/>
                    <a:pt x="1325810" y="593839"/>
                  </a:cubicBezTo>
                  <a:cubicBezTo>
                    <a:pt x="1307751" y="607876"/>
                    <a:pt x="1287791" y="619574"/>
                    <a:pt x="1269220" y="632077"/>
                  </a:cubicBezTo>
                  <a:close/>
                  <a:moveTo>
                    <a:pt x="1009596" y="827946"/>
                  </a:moveTo>
                  <a:cubicBezTo>
                    <a:pt x="1063627" y="823706"/>
                    <a:pt x="1112758" y="811789"/>
                    <a:pt x="1154871" y="779546"/>
                  </a:cubicBezTo>
                  <a:cubicBezTo>
                    <a:pt x="1195157" y="748692"/>
                    <a:pt x="1218772" y="708480"/>
                    <a:pt x="1206855" y="655839"/>
                  </a:cubicBezTo>
                  <a:cubicBezTo>
                    <a:pt x="1190770" y="584992"/>
                    <a:pt x="1189893" y="585211"/>
                    <a:pt x="1254379" y="552530"/>
                  </a:cubicBezTo>
                  <a:cubicBezTo>
                    <a:pt x="1355274" y="501351"/>
                    <a:pt x="1366022" y="401040"/>
                    <a:pt x="1277994" y="329901"/>
                  </a:cubicBezTo>
                  <a:cubicBezTo>
                    <a:pt x="1233029" y="293564"/>
                    <a:pt x="1180315" y="275724"/>
                    <a:pt x="1123360" y="271995"/>
                  </a:cubicBezTo>
                  <a:cubicBezTo>
                    <a:pt x="1095065" y="270167"/>
                    <a:pt x="1084098" y="257373"/>
                    <a:pt x="1072327" y="231929"/>
                  </a:cubicBezTo>
                  <a:cubicBezTo>
                    <a:pt x="1056608" y="197932"/>
                    <a:pt x="1035112" y="162326"/>
                    <a:pt x="1006452" y="139368"/>
                  </a:cubicBezTo>
                  <a:cubicBezTo>
                    <a:pt x="923030" y="72689"/>
                    <a:pt x="803052" y="69911"/>
                    <a:pt x="712611" y="127231"/>
                  </a:cubicBezTo>
                  <a:cubicBezTo>
                    <a:pt x="688484" y="142512"/>
                    <a:pt x="669986" y="142366"/>
                    <a:pt x="646882" y="125038"/>
                  </a:cubicBezTo>
                  <a:cubicBezTo>
                    <a:pt x="591901" y="83949"/>
                    <a:pt x="528512" y="69911"/>
                    <a:pt x="460737" y="75833"/>
                  </a:cubicBezTo>
                  <a:cubicBezTo>
                    <a:pt x="380751" y="82779"/>
                    <a:pt x="305299" y="129059"/>
                    <a:pt x="299376" y="190328"/>
                  </a:cubicBezTo>
                  <a:cubicBezTo>
                    <a:pt x="293308" y="253205"/>
                    <a:pt x="261211" y="260955"/>
                    <a:pt x="210398" y="267023"/>
                  </a:cubicBezTo>
                  <a:cubicBezTo>
                    <a:pt x="149129" y="274335"/>
                    <a:pt x="95756" y="302995"/>
                    <a:pt x="71410" y="365214"/>
                  </a:cubicBezTo>
                  <a:cubicBezTo>
                    <a:pt x="48087" y="424728"/>
                    <a:pt x="79233" y="468230"/>
                    <a:pt x="119299" y="507419"/>
                  </a:cubicBezTo>
                  <a:cubicBezTo>
                    <a:pt x="142841" y="530450"/>
                    <a:pt x="133775" y="553042"/>
                    <a:pt x="120469" y="576730"/>
                  </a:cubicBezTo>
                  <a:cubicBezTo>
                    <a:pt x="86837" y="636683"/>
                    <a:pt x="92832" y="686985"/>
                    <a:pt x="143353" y="734069"/>
                  </a:cubicBezTo>
                  <a:cubicBezTo>
                    <a:pt x="219025" y="804477"/>
                    <a:pt x="308296" y="824803"/>
                    <a:pt x="406779" y="793510"/>
                  </a:cubicBezTo>
                  <a:cubicBezTo>
                    <a:pt x="440338" y="782836"/>
                    <a:pt x="463223" y="782397"/>
                    <a:pt x="489982" y="811569"/>
                  </a:cubicBezTo>
                  <a:cubicBezTo>
                    <a:pt x="576036" y="905446"/>
                    <a:pt x="761816" y="907128"/>
                    <a:pt x="835075" y="815810"/>
                  </a:cubicBezTo>
                  <a:cubicBezTo>
                    <a:pt x="854816" y="791171"/>
                    <a:pt x="875361" y="788392"/>
                    <a:pt x="905044" y="800310"/>
                  </a:cubicBezTo>
                  <a:cubicBezTo>
                    <a:pt x="938238" y="813543"/>
                    <a:pt x="974575" y="819027"/>
                    <a:pt x="1009596" y="827946"/>
                  </a:cubicBezTo>
                  <a:close/>
                </a:path>
              </a:pathLst>
            </a:custGeom>
            <a:grpFill/>
            <a:ln w="7309" cap="flat">
              <a:noFill/>
              <a:prstDash val="solid"/>
              <a:miter/>
            </a:ln>
          </p:spPr>
          <p:txBody>
            <a:bodyPr rtlCol="0" anchor="ctr"/>
            <a:lstStyle/>
            <a:p>
              <a:endParaRPr lang="en-US"/>
            </a:p>
          </p:txBody>
        </p:sp>
        <p:sp>
          <p:nvSpPr>
            <p:cNvPr id="34" name="Freeform: Shape 6">
              <a:extLst>
                <a:ext uri="{FF2B5EF4-FFF2-40B4-BE49-F238E27FC236}">
                  <a16:creationId xmlns:a16="http://schemas.microsoft.com/office/drawing/2014/main" id="{1372746C-D209-4443-9313-854F2F31BCC6}"/>
                </a:ext>
              </a:extLst>
            </p:cNvPr>
            <p:cNvSpPr/>
            <p:nvPr/>
          </p:nvSpPr>
          <p:spPr>
            <a:xfrm>
              <a:off x="3002412" y="477382"/>
              <a:ext cx="803356" cy="698825"/>
            </a:xfrm>
            <a:custGeom>
              <a:avLst/>
              <a:gdLst>
                <a:gd name="connsiteX0" fmla="*/ 803355 w 803355"/>
                <a:gd name="connsiteY0" fmla="*/ 398362 h 698826"/>
                <a:gd name="connsiteX1" fmla="*/ 709112 w 803355"/>
                <a:gd name="connsiteY1" fmla="*/ 542614 h 698826"/>
                <a:gd name="connsiteX2" fmla="*/ 673360 w 803355"/>
                <a:gd name="connsiteY2" fmla="*/ 582094 h 698826"/>
                <a:gd name="connsiteX3" fmla="*/ 430991 w 803355"/>
                <a:gd name="connsiteY3" fmla="*/ 675167 h 698826"/>
                <a:gd name="connsiteX4" fmla="*/ 392314 w 803355"/>
                <a:gd name="connsiteY4" fmla="*/ 672974 h 698826"/>
                <a:gd name="connsiteX5" fmla="*/ 187378 w 803355"/>
                <a:gd name="connsiteY5" fmla="*/ 611047 h 698826"/>
                <a:gd name="connsiteX6" fmla="*/ 151260 w 803355"/>
                <a:gd name="connsiteY6" fmla="*/ 588309 h 698826"/>
                <a:gd name="connsiteX7" fmla="*/ 23312 w 803355"/>
                <a:gd name="connsiteY7" fmla="*/ 332048 h 698826"/>
                <a:gd name="connsiteX8" fmla="*/ 35595 w 803355"/>
                <a:gd name="connsiteY8" fmla="*/ 275239 h 698826"/>
                <a:gd name="connsiteX9" fmla="*/ 184527 w 803355"/>
                <a:gd name="connsiteY9" fmla="*/ 91214 h 698826"/>
                <a:gd name="connsiteX10" fmla="*/ 235779 w 803355"/>
                <a:gd name="connsiteY10" fmla="*/ 64162 h 698826"/>
                <a:gd name="connsiteX11" fmla="*/ 472446 w 803355"/>
                <a:gd name="connsiteY11" fmla="*/ 47785 h 698826"/>
                <a:gd name="connsiteX12" fmla="*/ 523113 w 803355"/>
                <a:gd name="connsiteY12" fmla="*/ 64674 h 698826"/>
                <a:gd name="connsiteX13" fmla="*/ 706261 w 803355"/>
                <a:gd name="connsiteY13" fmla="*/ 207098 h 698826"/>
                <a:gd name="connsiteX14" fmla="*/ 734263 w 803355"/>
                <a:gd name="connsiteY14" fmla="*/ 253598 h 698826"/>
                <a:gd name="connsiteX15" fmla="*/ 803355 w 803355"/>
                <a:gd name="connsiteY15" fmla="*/ 398362 h 698826"/>
                <a:gd name="connsiteX16" fmla="*/ 514632 w 803355"/>
                <a:gd name="connsiteY16" fmla="*/ 635760 h 698826"/>
                <a:gd name="connsiteX17" fmla="*/ 618087 w 803355"/>
                <a:gd name="connsiteY17" fmla="*/ 535887 h 698826"/>
                <a:gd name="connsiteX18" fmla="*/ 659615 w 803355"/>
                <a:gd name="connsiteY18" fmla="*/ 486024 h 698826"/>
                <a:gd name="connsiteX19" fmla="*/ 699681 w 803355"/>
                <a:gd name="connsiteY19" fmla="*/ 469647 h 698826"/>
                <a:gd name="connsiteX20" fmla="*/ 679428 w 803355"/>
                <a:gd name="connsiteY20" fmla="*/ 300244 h 698826"/>
                <a:gd name="connsiteX21" fmla="*/ 645431 w 803355"/>
                <a:gd name="connsiteY21" fmla="*/ 246652 h 698826"/>
                <a:gd name="connsiteX22" fmla="*/ 509953 w 803355"/>
                <a:gd name="connsiteY22" fmla="*/ 138079 h 698826"/>
                <a:gd name="connsiteX23" fmla="*/ 441592 w 803355"/>
                <a:gd name="connsiteY23" fmla="*/ 117534 h 698826"/>
                <a:gd name="connsiteX24" fmla="*/ 265755 w 803355"/>
                <a:gd name="connsiteY24" fmla="*/ 132888 h 698826"/>
                <a:gd name="connsiteX25" fmla="*/ 214503 w 803355"/>
                <a:gd name="connsiteY25" fmla="*/ 161329 h 698826"/>
                <a:gd name="connsiteX26" fmla="*/ 103005 w 803355"/>
                <a:gd name="connsiteY26" fmla="*/ 287157 h 698826"/>
                <a:gd name="connsiteX27" fmla="*/ 90942 w 803355"/>
                <a:gd name="connsiteY27" fmla="*/ 346159 h 698826"/>
                <a:gd name="connsiteX28" fmla="*/ 73980 w 803355"/>
                <a:gd name="connsiteY28" fmla="*/ 460873 h 698826"/>
                <a:gd name="connsiteX29" fmla="*/ 179335 w 803355"/>
                <a:gd name="connsiteY29" fmla="*/ 516805 h 698826"/>
                <a:gd name="connsiteX30" fmla="*/ 232123 w 803355"/>
                <a:gd name="connsiteY30" fmla="*/ 549121 h 698826"/>
                <a:gd name="connsiteX31" fmla="*/ 388585 w 803355"/>
                <a:gd name="connsiteY31" fmla="*/ 596205 h 698826"/>
                <a:gd name="connsiteX32" fmla="*/ 449854 w 803355"/>
                <a:gd name="connsiteY32" fmla="*/ 599642 h 698826"/>
                <a:gd name="connsiteX33" fmla="*/ 514632 w 803355"/>
                <a:gd name="connsiteY33" fmla="*/ 635760 h 6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355" h="698826">
                  <a:moveTo>
                    <a:pt x="803355" y="398362"/>
                  </a:moveTo>
                  <a:cubicBezTo>
                    <a:pt x="799699" y="459630"/>
                    <a:pt x="767530" y="508470"/>
                    <a:pt x="709112" y="542614"/>
                  </a:cubicBezTo>
                  <a:cubicBezTo>
                    <a:pt x="694344" y="551241"/>
                    <a:pt x="678990" y="566522"/>
                    <a:pt x="673360" y="582094"/>
                  </a:cubicBezTo>
                  <a:cubicBezTo>
                    <a:pt x="634976" y="688767"/>
                    <a:pt x="531813" y="728686"/>
                    <a:pt x="430991" y="675167"/>
                  </a:cubicBezTo>
                  <a:cubicBezTo>
                    <a:pt x="420462" y="669611"/>
                    <a:pt x="403427" y="668587"/>
                    <a:pt x="392314" y="672974"/>
                  </a:cubicBezTo>
                  <a:cubicBezTo>
                    <a:pt x="310281" y="704998"/>
                    <a:pt x="238484" y="683210"/>
                    <a:pt x="187378" y="611047"/>
                  </a:cubicBezTo>
                  <a:cubicBezTo>
                    <a:pt x="179701" y="600153"/>
                    <a:pt x="164347" y="590283"/>
                    <a:pt x="151260" y="588309"/>
                  </a:cubicBezTo>
                  <a:cubicBezTo>
                    <a:pt x="25506" y="569958"/>
                    <a:pt x="-37298" y="444057"/>
                    <a:pt x="23312" y="332048"/>
                  </a:cubicBezTo>
                  <a:cubicBezTo>
                    <a:pt x="32232" y="315598"/>
                    <a:pt x="36911" y="293956"/>
                    <a:pt x="35595" y="275239"/>
                  </a:cubicBezTo>
                  <a:cubicBezTo>
                    <a:pt x="28942" y="181216"/>
                    <a:pt x="90869" y="102400"/>
                    <a:pt x="184527" y="91214"/>
                  </a:cubicBezTo>
                  <a:cubicBezTo>
                    <a:pt x="206168" y="88655"/>
                    <a:pt x="221375" y="82879"/>
                    <a:pt x="235779" y="64162"/>
                  </a:cubicBezTo>
                  <a:cubicBezTo>
                    <a:pt x="296097" y="-14727"/>
                    <a:pt x="399844" y="-21673"/>
                    <a:pt x="472446" y="47785"/>
                  </a:cubicBezTo>
                  <a:cubicBezTo>
                    <a:pt x="488092" y="62773"/>
                    <a:pt x="501618" y="67379"/>
                    <a:pt x="523113" y="64674"/>
                  </a:cubicBezTo>
                  <a:cubicBezTo>
                    <a:pt x="615674" y="53122"/>
                    <a:pt x="694417" y="114171"/>
                    <a:pt x="706261" y="207098"/>
                  </a:cubicBezTo>
                  <a:cubicBezTo>
                    <a:pt x="709039" y="228739"/>
                    <a:pt x="717520" y="241169"/>
                    <a:pt x="734263" y="253598"/>
                  </a:cubicBezTo>
                  <a:cubicBezTo>
                    <a:pt x="780105" y="287668"/>
                    <a:pt x="802990" y="334461"/>
                    <a:pt x="803355" y="398362"/>
                  </a:cubicBezTo>
                  <a:close/>
                  <a:moveTo>
                    <a:pt x="514632" y="635760"/>
                  </a:moveTo>
                  <a:cubicBezTo>
                    <a:pt x="575023" y="630130"/>
                    <a:pt x="613115" y="595767"/>
                    <a:pt x="618087" y="535887"/>
                  </a:cubicBezTo>
                  <a:cubicBezTo>
                    <a:pt x="620426" y="507958"/>
                    <a:pt x="628981" y="490118"/>
                    <a:pt x="659615" y="486024"/>
                  </a:cubicBezTo>
                  <a:cubicBezTo>
                    <a:pt x="673506" y="484196"/>
                    <a:pt x="687910" y="477616"/>
                    <a:pt x="699681" y="469647"/>
                  </a:cubicBezTo>
                  <a:cubicBezTo>
                    <a:pt x="762485" y="427241"/>
                    <a:pt x="751957" y="336800"/>
                    <a:pt x="679428" y="300244"/>
                  </a:cubicBezTo>
                  <a:cubicBezTo>
                    <a:pt x="655959" y="288400"/>
                    <a:pt x="640825" y="279919"/>
                    <a:pt x="645431" y="246652"/>
                  </a:cubicBezTo>
                  <a:cubicBezTo>
                    <a:pt x="655740" y="172004"/>
                    <a:pt x="582188" y="114098"/>
                    <a:pt x="509953" y="138079"/>
                  </a:cubicBezTo>
                  <a:cubicBezTo>
                    <a:pt x="479830" y="148096"/>
                    <a:pt x="461040" y="143782"/>
                    <a:pt x="441592" y="117534"/>
                  </a:cubicBezTo>
                  <a:cubicBezTo>
                    <a:pt x="389462" y="47273"/>
                    <a:pt x="305675" y="54657"/>
                    <a:pt x="265755" y="132888"/>
                  </a:cubicBezTo>
                  <a:cubicBezTo>
                    <a:pt x="253765" y="156431"/>
                    <a:pt x="240239" y="164108"/>
                    <a:pt x="214503" y="161329"/>
                  </a:cubicBezTo>
                  <a:cubicBezTo>
                    <a:pt x="131666" y="152263"/>
                    <a:pt x="85824" y="206659"/>
                    <a:pt x="103005" y="287157"/>
                  </a:cubicBezTo>
                  <a:cubicBezTo>
                    <a:pt x="106954" y="305508"/>
                    <a:pt x="102275" y="331829"/>
                    <a:pt x="90942" y="346159"/>
                  </a:cubicBezTo>
                  <a:cubicBezTo>
                    <a:pt x="62062" y="382715"/>
                    <a:pt x="52265" y="419637"/>
                    <a:pt x="73980" y="460873"/>
                  </a:cubicBezTo>
                  <a:cubicBezTo>
                    <a:pt x="95841" y="502328"/>
                    <a:pt x="131593" y="523312"/>
                    <a:pt x="179335" y="516805"/>
                  </a:cubicBezTo>
                  <a:cubicBezTo>
                    <a:pt x="207192" y="513003"/>
                    <a:pt x="221303" y="524189"/>
                    <a:pt x="232123" y="549121"/>
                  </a:cubicBezTo>
                  <a:cubicBezTo>
                    <a:pt x="263415" y="621503"/>
                    <a:pt x="324026" y="640073"/>
                    <a:pt x="388585" y="596205"/>
                  </a:cubicBezTo>
                  <a:cubicBezTo>
                    <a:pt x="412420" y="579974"/>
                    <a:pt x="428505" y="582753"/>
                    <a:pt x="449854" y="599642"/>
                  </a:cubicBezTo>
                  <a:cubicBezTo>
                    <a:pt x="469083" y="614703"/>
                    <a:pt x="492917" y="623915"/>
                    <a:pt x="514632" y="635760"/>
                  </a:cubicBezTo>
                  <a:close/>
                </a:path>
              </a:pathLst>
            </a:custGeom>
            <a:grpFill/>
            <a:ln w="7309" cap="flat">
              <a:noFill/>
              <a:prstDash val="solid"/>
              <a:miter/>
            </a:ln>
          </p:spPr>
          <p:txBody>
            <a:bodyPr rtlCol="0" anchor="ctr"/>
            <a:lstStyle/>
            <a:p>
              <a:endParaRPr lang="en-US"/>
            </a:p>
          </p:txBody>
        </p:sp>
      </p:grpSp>
      <p:grpSp>
        <p:nvGrpSpPr>
          <p:cNvPr id="35" name="Graphic 67">
            <a:extLst>
              <a:ext uri="{FF2B5EF4-FFF2-40B4-BE49-F238E27FC236}">
                <a16:creationId xmlns:a16="http://schemas.microsoft.com/office/drawing/2014/main" id="{34CD0920-7D08-4385-92A3-1706E9F992DC}"/>
              </a:ext>
            </a:extLst>
          </p:cNvPr>
          <p:cNvGrpSpPr/>
          <p:nvPr/>
        </p:nvGrpSpPr>
        <p:grpSpPr>
          <a:xfrm>
            <a:off x="582625" y="4798601"/>
            <a:ext cx="544692" cy="616941"/>
            <a:chOff x="6096000" y="3534767"/>
            <a:chExt cx="1947951" cy="3234141"/>
          </a:xfrm>
          <a:solidFill>
            <a:schemeClr val="bg1"/>
          </a:solidFill>
        </p:grpSpPr>
        <p:sp>
          <p:nvSpPr>
            <p:cNvPr id="36" name="Freeform: Shape 8">
              <a:extLst>
                <a:ext uri="{FF2B5EF4-FFF2-40B4-BE49-F238E27FC236}">
                  <a16:creationId xmlns:a16="http://schemas.microsoft.com/office/drawing/2014/main"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37" name="Freeform: Shape 9">
              <a:extLst>
                <a:ext uri="{FF2B5EF4-FFF2-40B4-BE49-F238E27FC236}">
                  <a16:creationId xmlns:a16="http://schemas.microsoft.com/office/drawing/2014/main"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38" name="Freeform: Shape 10">
              <a:extLst>
                <a:ext uri="{FF2B5EF4-FFF2-40B4-BE49-F238E27FC236}">
                  <a16:creationId xmlns:a16="http://schemas.microsoft.com/office/drawing/2014/main"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39" name="Freeform: Shape 11">
              <a:extLst>
                <a:ext uri="{FF2B5EF4-FFF2-40B4-BE49-F238E27FC236}">
                  <a16:creationId xmlns:a16="http://schemas.microsoft.com/office/drawing/2014/main"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40" name="Freeform: Shape 12">
              <a:extLst>
                <a:ext uri="{FF2B5EF4-FFF2-40B4-BE49-F238E27FC236}">
                  <a16:creationId xmlns:a16="http://schemas.microsoft.com/office/drawing/2014/main"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41" name="Freeform: Shape 13">
              <a:extLst>
                <a:ext uri="{FF2B5EF4-FFF2-40B4-BE49-F238E27FC236}">
                  <a16:creationId xmlns:a16="http://schemas.microsoft.com/office/drawing/2014/main"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42" name="Freeform: Shape 14">
              <a:extLst>
                <a:ext uri="{FF2B5EF4-FFF2-40B4-BE49-F238E27FC236}">
                  <a16:creationId xmlns:a16="http://schemas.microsoft.com/office/drawing/2014/main"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43" name="Freeform: Shape 15">
              <a:extLst>
                <a:ext uri="{FF2B5EF4-FFF2-40B4-BE49-F238E27FC236}">
                  <a16:creationId xmlns:a16="http://schemas.microsoft.com/office/drawing/2014/main"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sp>
        <p:nvSpPr>
          <p:cNvPr id="28" name="Cloud Callout 27"/>
          <p:cNvSpPr/>
          <p:nvPr/>
        </p:nvSpPr>
        <p:spPr>
          <a:xfrm>
            <a:off x="0" y="878185"/>
            <a:ext cx="3895918" cy="1912349"/>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Theo em, thế nào là cấu trúc tuần tự trong thuật toán? </a:t>
            </a:r>
          </a:p>
        </p:txBody>
      </p:sp>
      <p:sp>
        <p:nvSpPr>
          <p:cNvPr id="44" name="Rounded Rectangle 43"/>
          <p:cNvSpPr/>
          <p:nvPr/>
        </p:nvSpPr>
        <p:spPr>
          <a:xfrm>
            <a:off x="3997569" y="896231"/>
            <a:ext cx="6717323" cy="23627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Cấu trúc tuần tự </a:t>
            </a:r>
            <a:r>
              <a:rPr lang="en-US" sz="2400">
                <a:solidFill>
                  <a:srgbClr val="002060"/>
                </a:solidFill>
              </a:rPr>
              <a:t>là cấu trúc chung tổng thể bao trùm toàn bộ thuật toán và có trong nhiều phần của thuật toán. Bên trong mỗi nhánh, bên trong vòng lặp là cấu trúc tuần tự.</a:t>
            </a:r>
          </a:p>
        </p:txBody>
      </p:sp>
      <p:sp>
        <p:nvSpPr>
          <p:cNvPr id="4" name="Cloud 3"/>
          <p:cNvSpPr/>
          <p:nvPr/>
        </p:nvSpPr>
        <p:spPr>
          <a:xfrm>
            <a:off x="1947959" y="4227545"/>
            <a:ext cx="3962400" cy="2376343"/>
          </a:xfrm>
          <a:prstGeom prst="clou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latin typeface="+mj-lt"/>
                <a:cs typeface="Times New Roman" panose="02020603050405020304" pitchFamily="18" charset="0"/>
              </a:rPr>
              <a:t>Theo em các bước giải một bài toán thường được liệt kê như thế nào? </a:t>
            </a:r>
            <a:endParaRPr lang="en-US" sz="2000" dirty="0">
              <a:latin typeface="+mj-lt"/>
              <a:cs typeface="Times New Roman" panose="02020603050405020304" pitchFamily="18" charset="0"/>
            </a:endParaRPr>
          </a:p>
        </p:txBody>
      </p:sp>
      <p:sp>
        <p:nvSpPr>
          <p:cNvPr id="5" name="Rounded Rectangle 4"/>
          <p:cNvSpPr/>
          <p:nvPr/>
        </p:nvSpPr>
        <p:spPr>
          <a:xfrm>
            <a:off x="6104709" y="3951926"/>
            <a:ext cx="5805937" cy="235508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a:solidFill>
                  <a:srgbClr val="002060"/>
                </a:solidFill>
                <a:latin typeface="+mj-lt"/>
                <a:cs typeface="Times New Roman" panose="02020603050405020304" pitchFamily="18" charset="0"/>
              </a:rPr>
              <a:t>Các bước giải một bài toán là cần liệt kê các bước theo thứ tự và đánh số các bước theo thứ tự tăng dần. Đây gọi là cấu trúc tuần tự trong thuật toán.</a:t>
            </a:r>
            <a:endParaRPr lang="en-US" sz="2400" dirty="0">
              <a:solidFill>
                <a:srgbClr val="002060"/>
              </a:solidFill>
              <a:latin typeface="+mj-lt"/>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75" y="3721632"/>
            <a:ext cx="3775584" cy="306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wheel(1)">
                                      <p:cBhvr>
                                        <p:cTn id="4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 grpId="0" animBg="1"/>
      <p:bldP spid="44" grpId="0" animBg="1"/>
      <p:bldP spid="4" grpId="0" animBg="1"/>
      <p:bldP spid="4" grpId="1" animBg="1"/>
      <p:bldP spid="5" grpId="0" animBg="1"/>
    </p:bldLst>
  </p:timing>
</p:sld>
</file>

<file path=ppt/theme/theme1.xml><?xml version="1.0" encoding="utf-8"?>
<a:theme xmlns:a="http://schemas.openxmlformats.org/drawingml/2006/main" name="Contents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1277</Words>
  <Application>Microsoft Office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Cambria Math</vt:lpstr>
      <vt:lpstr>Times New Roman</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107</cp:revision>
  <dcterms:created xsi:type="dcterms:W3CDTF">2020-01-20T05:08:25Z</dcterms:created>
  <dcterms:modified xsi:type="dcterms:W3CDTF">2025-05-10T11:26:43Z</dcterms:modified>
</cp:coreProperties>
</file>