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302" r:id="rId4"/>
    <p:sldId id="279" r:id="rId5"/>
    <p:sldId id="323" r:id="rId6"/>
    <p:sldId id="305" r:id="rId7"/>
    <p:sldId id="278" r:id="rId8"/>
    <p:sldId id="280" r:id="rId9"/>
    <p:sldId id="281" r:id="rId10"/>
    <p:sldId id="286" r:id="rId11"/>
    <p:sldId id="318" r:id="rId12"/>
    <p:sldId id="291" r:id="rId13"/>
    <p:sldId id="289" r:id="rId14"/>
    <p:sldId id="288" r:id="rId15"/>
    <p:sldId id="293" r:id="rId16"/>
    <p:sldId id="298" r:id="rId17"/>
    <p:sldId id="295" r:id="rId18"/>
    <p:sldId id="283" r:id="rId19"/>
    <p:sldId id="292" r:id="rId20"/>
    <p:sldId id="294" r:id="rId21"/>
    <p:sldId id="322" r:id="rId22"/>
    <p:sldId id="300" r:id="rId23"/>
    <p:sldId id="3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660"/>
  </p:normalViewPr>
  <p:slideViewPr>
    <p:cSldViewPr snapToGrid="0" showGuides="1">
      <p:cViewPr varScale="1">
        <p:scale>
          <a:sx n="85" d="100"/>
          <a:sy n="85" d="100"/>
        </p:scale>
        <p:origin x="77" y="6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04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41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15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373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80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0220-5F29-4759-BBB0-2987CDE0DDD6}"/>
              </a:ext>
            </a:extLst>
          </p:cNvPr>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그림 개체 틀 2">
            <a:extLst>
              <a:ext uri="{FF2B5EF4-FFF2-40B4-BE49-F238E27FC236}">
                <a16:creationId xmlns:a16="http://schemas.microsoft.com/office/drawing/2014/main" id="{D2142345-92E5-45C5-9540-7E079BFC3C26}"/>
              </a:ext>
            </a:extLst>
          </p:cNvPr>
          <p:cNvSpPr>
            <a:spLocks noGrp="1"/>
          </p:cNvSpPr>
          <p:nvPr>
            <p:ph type="pic" sz="quarter" idx="65"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그림 개체 틀 2">
            <a:extLst>
              <a:ext uri="{FF2B5EF4-FFF2-40B4-BE49-F238E27FC236}">
                <a16:creationId xmlns:a16="http://schemas.microsoft.com/office/drawing/2014/main" id="{0FC9EFD5-ECD7-49DA-85BE-0182B1003A4F}"/>
              </a:ext>
            </a:extLst>
          </p:cNvPr>
          <p:cNvSpPr>
            <a:spLocks noGrp="1"/>
          </p:cNvSpPr>
          <p:nvPr>
            <p:ph type="pic" sz="quarter" idx="66" hasCustomPrompt="1"/>
          </p:nvPr>
        </p:nvSpPr>
        <p:spPr>
          <a:xfrm>
            <a:off x="4927600"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mages &amp; Contents">
    <p:spTree>
      <p:nvGrpSpPr>
        <p:cNvPr id="1" name=""/>
        <p:cNvGrpSpPr/>
        <p:nvPr/>
      </p:nvGrpSpPr>
      <p:grpSpPr>
        <a:xfrm>
          <a:off x="0" y="0"/>
          <a:ext cx="0" cy="0"/>
          <a:chOff x="0" y="0"/>
          <a:chExt cx="0" cy="0"/>
        </a:xfrm>
      </p:grpSpPr>
      <p:sp>
        <p:nvSpPr>
          <p:cNvPr id="3" name="Right Triangle 4">
            <a:extLst>
              <a:ext uri="{FF2B5EF4-FFF2-40B4-BE49-F238E27FC236}">
                <a16:creationId xmlns:a16="http://schemas.microsoft.com/office/drawing/2014/main" id="{DF8E6165-7BA9-45C3-B89E-1B1F1F28264D}"/>
              </a:ext>
            </a:extLst>
          </p:cNvPr>
          <p:cNvSpPr/>
          <p:nvPr userDrawn="1"/>
        </p:nvSpPr>
        <p:spPr>
          <a:xfrm>
            <a:off x="2" y="0"/>
            <a:ext cx="7045234"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ight Triangle 8">
            <a:extLst>
              <a:ext uri="{FF2B5EF4-FFF2-40B4-BE49-F238E27FC236}">
                <a16:creationId xmlns:a16="http://schemas.microsoft.com/office/drawing/2014/main" id="{9E643AB3-B11E-4FBA-B1BD-616F09F54473}"/>
              </a:ext>
            </a:extLst>
          </p:cNvPr>
          <p:cNvSpPr/>
          <p:nvPr userDrawn="1"/>
        </p:nvSpPr>
        <p:spPr>
          <a:xfrm rot="16200000">
            <a:off x="3471365" y="4831268"/>
            <a:ext cx="1440000" cy="144000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ight Triangle 9">
            <a:extLst>
              <a:ext uri="{FF2B5EF4-FFF2-40B4-BE49-F238E27FC236}">
                <a16:creationId xmlns:a16="http://schemas.microsoft.com/office/drawing/2014/main" id="{3C8D0CD5-A090-4C9A-AA86-0830DE46C77E}"/>
              </a:ext>
            </a:extLst>
          </p:cNvPr>
          <p:cNvSpPr/>
          <p:nvPr userDrawn="1"/>
        </p:nvSpPr>
        <p:spPr>
          <a:xfrm rot="5400000">
            <a:off x="725220" y="1530872"/>
            <a:ext cx="864000" cy="86400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그림 개체 틀 2">
            <a:extLst>
              <a:ext uri="{FF2B5EF4-FFF2-40B4-BE49-F238E27FC236}">
                <a16:creationId xmlns:a16="http://schemas.microsoft.com/office/drawing/2014/main" id="{E2DBCC96-1483-46CC-92FF-4FE52012D013}"/>
              </a:ext>
            </a:extLst>
          </p:cNvPr>
          <p:cNvSpPr>
            <a:spLocks noGrp="1"/>
          </p:cNvSpPr>
          <p:nvPr>
            <p:ph type="pic" sz="quarter" idx="12" hasCustomPrompt="1"/>
          </p:nvPr>
        </p:nvSpPr>
        <p:spPr>
          <a:xfrm>
            <a:off x="893136" y="1687090"/>
            <a:ext cx="3850315" cy="4418435"/>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393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48067492-6897-474D-A191-66389597DC45}"/>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6" name="그룹 77">
            <a:extLst>
              <a:ext uri="{FF2B5EF4-FFF2-40B4-BE49-F238E27FC236}">
                <a16:creationId xmlns:a16="http://schemas.microsoft.com/office/drawing/2014/main" id="{EE171339-23BB-4C14-ACEC-82EDEE4FFB7A}"/>
              </a:ext>
            </a:extLst>
          </p:cNvPr>
          <p:cNvGrpSpPr/>
          <p:nvPr userDrawn="1"/>
        </p:nvGrpSpPr>
        <p:grpSpPr>
          <a:xfrm>
            <a:off x="5071385" y="1063756"/>
            <a:ext cx="2049231" cy="144016"/>
            <a:chOff x="4791443" y="4794870"/>
            <a:chExt cx="1679267" cy="144016"/>
          </a:xfrm>
        </p:grpSpPr>
        <p:sp>
          <p:nvSpPr>
            <p:cNvPr id="7" name="Rectangle 49">
              <a:extLst>
                <a:ext uri="{FF2B5EF4-FFF2-40B4-BE49-F238E27FC236}">
                  <a16:creationId xmlns:a16="http://schemas.microsoft.com/office/drawing/2014/main" id="{1C2E5203-834C-440B-93AD-94647ACF65A5}"/>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50">
              <a:extLst>
                <a:ext uri="{FF2B5EF4-FFF2-40B4-BE49-F238E27FC236}">
                  <a16:creationId xmlns:a16="http://schemas.microsoft.com/office/drawing/2014/main" id="{781C657E-6AE3-49AA-AC2F-10CC62409E79}"/>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51">
              <a:extLst>
                <a:ext uri="{FF2B5EF4-FFF2-40B4-BE49-F238E27FC236}">
                  <a16:creationId xmlns:a16="http://schemas.microsoft.com/office/drawing/2014/main" id="{86389DDB-A05B-4316-AEBA-1CB3810775AE}"/>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52">
              <a:extLst>
                <a:ext uri="{FF2B5EF4-FFF2-40B4-BE49-F238E27FC236}">
                  <a16:creationId xmlns:a16="http://schemas.microsoft.com/office/drawing/2014/main" id="{BBED4C4A-5DF1-45C1-864F-B9CC7A02487F}"/>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53">
              <a:extLst>
                <a:ext uri="{FF2B5EF4-FFF2-40B4-BE49-F238E27FC236}">
                  <a16:creationId xmlns:a16="http://schemas.microsoft.com/office/drawing/2014/main" id="{456B4A2B-3A13-4382-AA54-D8F8621DE0D4}"/>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54">
              <a:extLst>
                <a:ext uri="{FF2B5EF4-FFF2-40B4-BE49-F238E27FC236}">
                  <a16:creationId xmlns:a16="http://schemas.microsoft.com/office/drawing/2014/main" id="{5F0FF0FC-6898-4340-9DA4-351073E3ED8F}"/>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2" name="Graphic 14">
            <a:extLst>
              <a:ext uri="{FF2B5EF4-FFF2-40B4-BE49-F238E27FC236}">
                <a16:creationId xmlns:a16="http://schemas.microsoft.com/office/drawing/2014/main" id="{3CF2F12F-7A2D-468C-A717-7C5F02B59E14}"/>
              </a:ext>
            </a:extLst>
          </p:cNvPr>
          <p:cNvGrpSpPr/>
          <p:nvPr userDrawn="1"/>
        </p:nvGrpSpPr>
        <p:grpSpPr>
          <a:xfrm>
            <a:off x="4116912" y="1672505"/>
            <a:ext cx="3961557" cy="3115832"/>
            <a:chOff x="2444748" y="555045"/>
            <a:chExt cx="7282048" cy="5727454"/>
          </a:xfrm>
        </p:grpSpPr>
        <p:sp>
          <p:nvSpPr>
            <p:cNvPr id="23" name="Freeform: Shape 22">
              <a:extLst>
                <a:ext uri="{FF2B5EF4-FFF2-40B4-BE49-F238E27FC236}">
                  <a16:creationId xmlns:a16="http://schemas.microsoft.com/office/drawing/2014/main" id="{B559D55E-F507-4F94-BED4-75B0D278B129}"/>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2C5D06C-BEA9-4FE1-9B00-FB291A82C93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12B6F7E-B45F-46ED-B32E-3E806DBC1AF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9C50D37-33CF-4AC8-894C-7851011902A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E1811BD-F80D-4DA0-90C0-751DD8EB1BD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BAADF7B-A5AB-47CC-A487-064B3C8736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B6723C7-433E-49BC-BD53-CACE5ABB49E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BEF352A-E610-4C97-8351-EEB778A3542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1" name="Graphic 14">
            <a:extLst>
              <a:ext uri="{FF2B5EF4-FFF2-40B4-BE49-F238E27FC236}">
                <a16:creationId xmlns:a16="http://schemas.microsoft.com/office/drawing/2014/main" id="{F0BA3A3B-4632-4293-B147-E05FF4F1BA0C}"/>
              </a:ext>
            </a:extLst>
          </p:cNvPr>
          <p:cNvGrpSpPr/>
          <p:nvPr userDrawn="1"/>
        </p:nvGrpSpPr>
        <p:grpSpPr>
          <a:xfrm>
            <a:off x="784384" y="2121344"/>
            <a:ext cx="2820225" cy="2218155"/>
            <a:chOff x="2444748" y="555045"/>
            <a:chExt cx="7282048" cy="5727454"/>
          </a:xfrm>
        </p:grpSpPr>
        <p:sp>
          <p:nvSpPr>
            <p:cNvPr id="32" name="Freeform: Shape 31">
              <a:extLst>
                <a:ext uri="{FF2B5EF4-FFF2-40B4-BE49-F238E27FC236}">
                  <a16:creationId xmlns:a16="http://schemas.microsoft.com/office/drawing/2014/main" id="{22E3F088-54E3-46E1-8FAB-4EB159B0D17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987F560-CBD6-4A1C-A61A-F3F64BC0067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70D5FF0C-6A7C-4655-8874-B6EE383272CB}"/>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F5FC9B1-AFF5-4A0A-8666-D0889D8FFAC7}"/>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4D6057FD-9A06-4649-ABF0-B79C6AB48C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50C32FE8-6B7F-40EE-82F4-32814DF1A414}"/>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372557D-5685-472F-890B-C5A5A4DC0F1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975543C-1027-4F94-912E-5017992EE2C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0" name="Graphic 14">
            <a:extLst>
              <a:ext uri="{FF2B5EF4-FFF2-40B4-BE49-F238E27FC236}">
                <a16:creationId xmlns:a16="http://schemas.microsoft.com/office/drawing/2014/main" id="{DE0FD0BF-CF2E-46D6-A7BD-964E52A0639C}"/>
              </a:ext>
            </a:extLst>
          </p:cNvPr>
          <p:cNvGrpSpPr/>
          <p:nvPr userDrawn="1"/>
        </p:nvGrpSpPr>
        <p:grpSpPr>
          <a:xfrm>
            <a:off x="8590771" y="2121344"/>
            <a:ext cx="2820225" cy="2218155"/>
            <a:chOff x="2444748" y="555045"/>
            <a:chExt cx="7282048" cy="5727454"/>
          </a:xfrm>
        </p:grpSpPr>
        <p:sp>
          <p:nvSpPr>
            <p:cNvPr id="41" name="Freeform: Shape 40">
              <a:extLst>
                <a:ext uri="{FF2B5EF4-FFF2-40B4-BE49-F238E27FC236}">
                  <a16:creationId xmlns:a16="http://schemas.microsoft.com/office/drawing/2014/main" id="{A21EC3BD-B7BB-4E3A-AEB4-531BB8438A28}"/>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9A698AD-30C1-4995-8D32-98853FE766D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8A09449B-167B-4D89-8B0F-D66597DD94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1135B8F-58C8-446E-8CC5-6B34367B7E4E}"/>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6E99CDE4-ACCA-400C-967A-1AF1EC5B8D2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B7A6782-8F71-4422-81D4-98E4489D488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3BD6801-3D99-4D15-AA2D-55835F289C8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B2E5AED-5AE2-42E6-8A56-CDDB1AAE2AA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9" name="Picture Placeholder 2">
            <a:extLst>
              <a:ext uri="{FF2B5EF4-FFF2-40B4-BE49-F238E27FC236}">
                <a16:creationId xmlns:a16="http://schemas.microsoft.com/office/drawing/2014/main" id="{1CCE0383-63DF-4624-BAF5-0C83B9CA841A}"/>
              </a:ext>
            </a:extLst>
          </p:cNvPr>
          <p:cNvSpPr>
            <a:spLocks noGrp="1"/>
          </p:cNvSpPr>
          <p:nvPr>
            <p:ph type="pic" idx="13" hasCustomPrompt="1"/>
          </p:nvPr>
        </p:nvSpPr>
        <p:spPr>
          <a:xfrm>
            <a:off x="4276171" y="1850553"/>
            <a:ext cx="3625268" cy="205452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0" name="Picture Placeholder 2">
            <a:extLst>
              <a:ext uri="{FF2B5EF4-FFF2-40B4-BE49-F238E27FC236}">
                <a16:creationId xmlns:a16="http://schemas.microsoft.com/office/drawing/2014/main" id="{521C4F48-1BB1-49D0-84B3-B1EE9251779B}"/>
              </a:ext>
            </a:extLst>
          </p:cNvPr>
          <p:cNvSpPr>
            <a:spLocks noGrp="1"/>
          </p:cNvSpPr>
          <p:nvPr>
            <p:ph type="pic" idx="14" hasCustomPrompt="1"/>
          </p:nvPr>
        </p:nvSpPr>
        <p:spPr>
          <a:xfrm>
            <a:off x="917258" y="2250253"/>
            <a:ext cx="2570017" cy="14576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2">
            <a:extLst>
              <a:ext uri="{FF2B5EF4-FFF2-40B4-BE49-F238E27FC236}">
                <a16:creationId xmlns:a16="http://schemas.microsoft.com/office/drawing/2014/main" id="{F74AB612-6E67-428E-9352-AFB927C2FA39}"/>
              </a:ext>
            </a:extLst>
          </p:cNvPr>
          <p:cNvSpPr>
            <a:spLocks noGrp="1"/>
          </p:cNvSpPr>
          <p:nvPr>
            <p:ph type="pic" idx="15" hasCustomPrompt="1"/>
          </p:nvPr>
        </p:nvSpPr>
        <p:spPr>
          <a:xfrm>
            <a:off x="8708105" y="2270243"/>
            <a:ext cx="2570017" cy="14576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36934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C36B5625-4D88-42D3-9A62-06A42DE373E7}"/>
              </a:ext>
            </a:extLst>
          </p:cNvPr>
          <p:cNvSpPr>
            <a:spLocks noGrp="1"/>
          </p:cNvSpPr>
          <p:nvPr>
            <p:ph type="pic" idx="14" hasCustomPrompt="1"/>
          </p:nvPr>
        </p:nvSpPr>
        <p:spPr>
          <a:xfrm>
            <a:off x="280706" y="426499"/>
            <a:ext cx="11617291" cy="2908895"/>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5" name="Picture Placeholder 2">
            <a:extLst>
              <a:ext uri="{FF2B5EF4-FFF2-40B4-BE49-F238E27FC236}">
                <a16:creationId xmlns:a16="http://schemas.microsoft.com/office/drawing/2014/main" id="{7153C7A0-0C54-4119-87A3-B0DD3FB94062}"/>
              </a:ext>
            </a:extLst>
          </p:cNvPr>
          <p:cNvSpPr>
            <a:spLocks noGrp="1"/>
          </p:cNvSpPr>
          <p:nvPr>
            <p:ph type="pic" idx="15" hasCustomPrompt="1"/>
          </p:nvPr>
        </p:nvSpPr>
        <p:spPr>
          <a:xfrm>
            <a:off x="858527"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97464E1D-B27A-42E5-9C22-F6F45E54F7D3}"/>
              </a:ext>
            </a:extLst>
          </p:cNvPr>
          <p:cNvSpPr>
            <a:spLocks noGrp="1"/>
          </p:cNvSpPr>
          <p:nvPr>
            <p:ph type="pic" idx="16" hasCustomPrompt="1"/>
          </p:nvPr>
        </p:nvSpPr>
        <p:spPr>
          <a:xfrm>
            <a:off x="3628466"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E2C49E2F-3AC8-45AD-AFA7-5C62B4990440}"/>
              </a:ext>
            </a:extLst>
          </p:cNvPr>
          <p:cNvSpPr>
            <a:spLocks noGrp="1"/>
          </p:cNvSpPr>
          <p:nvPr>
            <p:ph type="pic" idx="17" hasCustomPrompt="1"/>
          </p:nvPr>
        </p:nvSpPr>
        <p:spPr>
          <a:xfrm>
            <a:off x="6398405"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F0D3850A-2D9D-4730-9232-9938FFE84F37}"/>
              </a:ext>
            </a:extLst>
          </p:cNvPr>
          <p:cNvSpPr>
            <a:spLocks noGrp="1"/>
          </p:cNvSpPr>
          <p:nvPr>
            <p:ph type="pic" idx="18" hasCustomPrompt="1"/>
          </p:nvPr>
        </p:nvSpPr>
        <p:spPr>
          <a:xfrm>
            <a:off x="9168343"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grpSp>
        <p:nvGrpSpPr>
          <p:cNvPr id="9" name="그룹 63">
            <a:extLst>
              <a:ext uri="{FF2B5EF4-FFF2-40B4-BE49-F238E27FC236}">
                <a16:creationId xmlns:a16="http://schemas.microsoft.com/office/drawing/2014/main" id="{1D2BDBC2-E2A8-4027-9D79-B4D34418B138}"/>
              </a:ext>
            </a:extLst>
          </p:cNvPr>
          <p:cNvGrpSpPr/>
          <p:nvPr userDrawn="1"/>
        </p:nvGrpSpPr>
        <p:grpSpPr>
          <a:xfrm>
            <a:off x="914666" y="4956795"/>
            <a:ext cx="2049231" cy="144016"/>
            <a:chOff x="518969" y="4794870"/>
            <a:chExt cx="1679267" cy="144016"/>
          </a:xfrm>
        </p:grpSpPr>
        <p:sp>
          <p:nvSpPr>
            <p:cNvPr id="10" name="Rectangle 35">
              <a:extLst>
                <a:ext uri="{FF2B5EF4-FFF2-40B4-BE49-F238E27FC236}">
                  <a16:creationId xmlns:a16="http://schemas.microsoft.com/office/drawing/2014/main" id="{EBD5D1FD-809D-4F07-ACF1-F72D2B43E7DE}"/>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36">
              <a:extLst>
                <a:ext uri="{FF2B5EF4-FFF2-40B4-BE49-F238E27FC236}">
                  <a16:creationId xmlns:a16="http://schemas.microsoft.com/office/drawing/2014/main" id="{CCDE0A54-7CD0-465A-8724-BF500CE0E346}"/>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37">
              <a:extLst>
                <a:ext uri="{FF2B5EF4-FFF2-40B4-BE49-F238E27FC236}">
                  <a16:creationId xmlns:a16="http://schemas.microsoft.com/office/drawing/2014/main" id="{C9F39304-2EDF-4125-8B3C-362943F2D157}"/>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38">
              <a:extLst>
                <a:ext uri="{FF2B5EF4-FFF2-40B4-BE49-F238E27FC236}">
                  <a16:creationId xmlns:a16="http://schemas.microsoft.com/office/drawing/2014/main" id="{85A6431A-6BD3-45AF-98EA-F028F93F0792}"/>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39">
              <a:extLst>
                <a:ext uri="{FF2B5EF4-FFF2-40B4-BE49-F238E27FC236}">
                  <a16:creationId xmlns:a16="http://schemas.microsoft.com/office/drawing/2014/main" id="{5A299CA9-14A8-4767-9138-C97F10CD6C4D}"/>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ectangle 40">
              <a:extLst>
                <a:ext uri="{FF2B5EF4-FFF2-40B4-BE49-F238E27FC236}">
                  <a16:creationId xmlns:a16="http://schemas.microsoft.com/office/drawing/2014/main" id="{62CF1983-EC73-49C2-9A61-F7A7BAD22867}"/>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16" name="그룹 70">
            <a:extLst>
              <a:ext uri="{FF2B5EF4-FFF2-40B4-BE49-F238E27FC236}">
                <a16:creationId xmlns:a16="http://schemas.microsoft.com/office/drawing/2014/main" id="{0B39C8FD-F998-4899-8BAC-55CF1582EFD7}"/>
              </a:ext>
            </a:extLst>
          </p:cNvPr>
          <p:cNvGrpSpPr/>
          <p:nvPr userDrawn="1"/>
        </p:nvGrpSpPr>
        <p:grpSpPr>
          <a:xfrm>
            <a:off x="3684605" y="4956795"/>
            <a:ext cx="2049231" cy="144016"/>
            <a:chOff x="2655206" y="4794870"/>
            <a:chExt cx="1679267" cy="144016"/>
          </a:xfrm>
        </p:grpSpPr>
        <p:sp>
          <p:nvSpPr>
            <p:cNvPr id="17" name="Rectangle 42">
              <a:extLst>
                <a:ext uri="{FF2B5EF4-FFF2-40B4-BE49-F238E27FC236}">
                  <a16:creationId xmlns:a16="http://schemas.microsoft.com/office/drawing/2014/main" id="{07C59967-7EEF-475A-A0C3-F3D281D48832}"/>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43">
              <a:extLst>
                <a:ext uri="{FF2B5EF4-FFF2-40B4-BE49-F238E27FC236}">
                  <a16:creationId xmlns:a16="http://schemas.microsoft.com/office/drawing/2014/main" id="{EA9B3081-48A3-4CBD-B953-22B9C133974D}"/>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44">
              <a:extLst>
                <a:ext uri="{FF2B5EF4-FFF2-40B4-BE49-F238E27FC236}">
                  <a16:creationId xmlns:a16="http://schemas.microsoft.com/office/drawing/2014/main" id="{878DF5CC-A574-4EA1-B8A3-9303138BCA6C}"/>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45">
              <a:extLst>
                <a:ext uri="{FF2B5EF4-FFF2-40B4-BE49-F238E27FC236}">
                  <a16:creationId xmlns:a16="http://schemas.microsoft.com/office/drawing/2014/main" id="{7BF9EA54-CF5F-4B48-AA40-F7285E266457}"/>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ectangle 46">
              <a:extLst>
                <a:ext uri="{FF2B5EF4-FFF2-40B4-BE49-F238E27FC236}">
                  <a16:creationId xmlns:a16="http://schemas.microsoft.com/office/drawing/2014/main" id="{0D6AC55F-66E6-43BE-AD34-D2CE25057850}"/>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47">
              <a:extLst>
                <a:ext uri="{FF2B5EF4-FFF2-40B4-BE49-F238E27FC236}">
                  <a16:creationId xmlns:a16="http://schemas.microsoft.com/office/drawing/2014/main" id="{085EF55D-29D1-478A-AA43-CC611ACD9C17}"/>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77">
            <a:extLst>
              <a:ext uri="{FF2B5EF4-FFF2-40B4-BE49-F238E27FC236}">
                <a16:creationId xmlns:a16="http://schemas.microsoft.com/office/drawing/2014/main" id="{328E412B-60FD-4EE0-ADAD-9E120C2B513E}"/>
              </a:ext>
            </a:extLst>
          </p:cNvPr>
          <p:cNvGrpSpPr/>
          <p:nvPr userDrawn="1"/>
        </p:nvGrpSpPr>
        <p:grpSpPr>
          <a:xfrm>
            <a:off x="6454544" y="4956795"/>
            <a:ext cx="2049231" cy="144016"/>
            <a:chOff x="4791443" y="4794870"/>
            <a:chExt cx="1679267" cy="144016"/>
          </a:xfrm>
        </p:grpSpPr>
        <p:sp>
          <p:nvSpPr>
            <p:cNvPr id="25" name="Rectangle 49">
              <a:extLst>
                <a:ext uri="{FF2B5EF4-FFF2-40B4-BE49-F238E27FC236}">
                  <a16:creationId xmlns:a16="http://schemas.microsoft.com/office/drawing/2014/main" id="{1144F186-44E5-413B-B6A8-13DF17FF4F44}"/>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02D13988-A6A5-4440-958D-E75AA4E8F792}"/>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5DFF077B-B26D-416D-B5ED-85D54AB19099}"/>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1CE50BEA-EADF-4C13-AF83-51B0D770B80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DEEA8899-AD34-4DF2-99E6-9C19AB659DAA}"/>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E5CC6944-65F2-4050-BDC4-C613DCEC7205}"/>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31" name="그룹 84">
            <a:extLst>
              <a:ext uri="{FF2B5EF4-FFF2-40B4-BE49-F238E27FC236}">
                <a16:creationId xmlns:a16="http://schemas.microsoft.com/office/drawing/2014/main" id="{F06700BF-C08E-489C-8809-23241A4577CB}"/>
              </a:ext>
            </a:extLst>
          </p:cNvPr>
          <p:cNvGrpSpPr/>
          <p:nvPr userDrawn="1"/>
        </p:nvGrpSpPr>
        <p:grpSpPr>
          <a:xfrm>
            <a:off x="9224482" y="4956795"/>
            <a:ext cx="2049231" cy="144016"/>
            <a:chOff x="6927681" y="4794870"/>
            <a:chExt cx="1679267" cy="144016"/>
          </a:xfrm>
        </p:grpSpPr>
        <p:sp>
          <p:nvSpPr>
            <p:cNvPr id="32" name="Rectangle 57">
              <a:extLst>
                <a:ext uri="{FF2B5EF4-FFF2-40B4-BE49-F238E27FC236}">
                  <a16:creationId xmlns:a16="http://schemas.microsoft.com/office/drawing/2014/main" id="{EAC41B5C-CC10-4816-B97C-A1586CDC4797}"/>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58">
              <a:extLst>
                <a:ext uri="{FF2B5EF4-FFF2-40B4-BE49-F238E27FC236}">
                  <a16:creationId xmlns:a16="http://schemas.microsoft.com/office/drawing/2014/main" id="{84ACC653-F136-456E-A8AE-7A3E4CDAB103}"/>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4" name="Rectangle 59">
              <a:extLst>
                <a:ext uri="{FF2B5EF4-FFF2-40B4-BE49-F238E27FC236}">
                  <a16:creationId xmlns:a16="http://schemas.microsoft.com/office/drawing/2014/main" id="{3548B493-8BCC-4C81-B406-DE072987B035}"/>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ectangle 60">
              <a:extLst>
                <a:ext uri="{FF2B5EF4-FFF2-40B4-BE49-F238E27FC236}">
                  <a16:creationId xmlns:a16="http://schemas.microsoft.com/office/drawing/2014/main" id="{98B7CB0B-2E7A-40CE-A124-54135B3B85B5}"/>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Rectangle 61">
              <a:extLst>
                <a:ext uri="{FF2B5EF4-FFF2-40B4-BE49-F238E27FC236}">
                  <a16:creationId xmlns:a16="http://schemas.microsoft.com/office/drawing/2014/main" id="{95CB2A06-35B5-4E13-9ECF-4C75E735451F}"/>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7" name="Rectangle 62">
              <a:extLst>
                <a:ext uri="{FF2B5EF4-FFF2-40B4-BE49-F238E27FC236}">
                  <a16:creationId xmlns:a16="http://schemas.microsoft.com/office/drawing/2014/main" id="{F4255189-55CE-494C-A1E3-E47DB93AD237}"/>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42813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1" name="Group 20">
            <a:extLst>
              <a:ext uri="{FF2B5EF4-FFF2-40B4-BE49-F238E27FC236}">
                <a16:creationId xmlns:a16="http://schemas.microsoft.com/office/drawing/2014/main" id="{28E8101D-6ADB-4F0A-84F5-66141FAE637D}"/>
              </a:ext>
            </a:extLst>
          </p:cNvPr>
          <p:cNvGrpSpPr/>
          <p:nvPr userDrawn="1"/>
        </p:nvGrpSpPr>
        <p:grpSpPr>
          <a:xfrm>
            <a:off x="10520822" y="5638800"/>
            <a:ext cx="1471154" cy="1132150"/>
            <a:chOff x="-707925" y="3668339"/>
            <a:chExt cx="3880686" cy="2986443"/>
          </a:xfrm>
        </p:grpSpPr>
        <p:sp>
          <p:nvSpPr>
            <p:cNvPr id="13" name="Freeform: Shape 12">
              <a:extLst>
                <a:ext uri="{FF2B5EF4-FFF2-40B4-BE49-F238E27FC236}">
                  <a16:creationId xmlns:a16="http://schemas.microsoft.com/office/drawing/2014/main" id="{1ED80D3C-B01A-4944-AB73-25EB125B29B7}"/>
                </a:ext>
              </a:extLst>
            </p:cNvPr>
            <p:cNvSpPr/>
            <p:nvPr userDrawn="1"/>
          </p:nvSpPr>
          <p:spPr>
            <a:xfrm>
              <a:off x="445029" y="4915650"/>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4 h 2765218"/>
                <a:gd name="connsiteX13" fmla="*/ 3557306 w 4643235"/>
                <a:gd name="connsiteY13" fmla="*/ 91958 h 2765218"/>
                <a:gd name="connsiteX14" fmla="*/ 3531403 w 4643235"/>
                <a:gd name="connsiteY14" fmla="*/ 50512 h 2765218"/>
                <a:gd name="connsiteX15" fmla="*/ 3445920 w 4643235"/>
                <a:gd name="connsiteY15" fmla="*/ 21370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8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5 w 4643235"/>
                <a:gd name="connsiteY45" fmla="*/ 1021253 h 2765218"/>
                <a:gd name="connsiteX46" fmla="*/ 14330 w 4643235"/>
                <a:gd name="connsiteY46" fmla="*/ 1038090 h 2765218"/>
                <a:gd name="connsiteX47" fmla="*/ 2673 w 4643235"/>
                <a:gd name="connsiteY47" fmla="*/ 1058165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0"/>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7"/>
                    <a:pt x="4000907" y="291416"/>
                    <a:pt x="3925139" y="290121"/>
                  </a:cubicBezTo>
                  <a:cubicBezTo>
                    <a:pt x="3892759" y="289474"/>
                    <a:pt x="3862322" y="284293"/>
                    <a:pt x="3832533" y="271341"/>
                  </a:cubicBezTo>
                  <a:cubicBezTo>
                    <a:pt x="3741870" y="231190"/>
                    <a:pt x="3649912" y="193630"/>
                    <a:pt x="3558602" y="154774"/>
                  </a:cubicBezTo>
                  <a:cubicBezTo>
                    <a:pt x="3557954" y="134051"/>
                    <a:pt x="3557306" y="112681"/>
                    <a:pt x="3557306" y="91958"/>
                  </a:cubicBezTo>
                  <a:cubicBezTo>
                    <a:pt x="3562487" y="69292"/>
                    <a:pt x="3546945" y="58931"/>
                    <a:pt x="3531403" y="50512"/>
                  </a:cubicBezTo>
                  <a:cubicBezTo>
                    <a:pt x="3504852" y="36265"/>
                    <a:pt x="3475062" y="28494"/>
                    <a:pt x="3445920" y="21370"/>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5"/>
                    <a:pt x="2084034" y="287531"/>
                  </a:cubicBezTo>
                  <a:cubicBezTo>
                    <a:pt x="2063959" y="297892"/>
                    <a:pt x="2047769" y="311492"/>
                    <a:pt x="2059426" y="337396"/>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8"/>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0"/>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5" y="1021253"/>
                  </a:cubicBezTo>
                  <a:cubicBezTo>
                    <a:pt x="60309" y="1027729"/>
                    <a:pt x="38938" y="1040033"/>
                    <a:pt x="14330" y="1038090"/>
                  </a:cubicBezTo>
                  <a:cubicBezTo>
                    <a:pt x="-8336" y="1033557"/>
                    <a:pt x="2673" y="1052337"/>
                    <a:pt x="2673" y="1058165"/>
                  </a:cubicBezTo>
                  <a:cubicBezTo>
                    <a:pt x="2025" y="1437654"/>
                    <a:pt x="2025" y="1816496"/>
                    <a:pt x="1378" y="2195985"/>
                  </a:cubicBezTo>
                  <a:cubicBezTo>
                    <a:pt x="1378" y="2220593"/>
                    <a:pt x="9149" y="2230955"/>
                    <a:pt x="31167" y="2240021"/>
                  </a:cubicBezTo>
                  <a:cubicBezTo>
                    <a:pt x="345249" y="2366302"/>
                    <a:pt x="659332" y="2493229"/>
                    <a:pt x="973414" y="2620158"/>
                  </a:cubicBezTo>
                  <a:cubicBezTo>
                    <a:pt x="1090628" y="2667432"/>
                    <a:pt x="1207842" y="2714059"/>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7" y="2321617"/>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4"/>
            </a:solidFill>
            <a:ln w="647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3F3DBB5-B2C7-41CE-A9B3-0FA946F10ECD}"/>
                </a:ext>
              </a:extLst>
            </p:cNvPr>
            <p:cNvSpPr/>
            <p:nvPr userDrawn="1"/>
          </p:nvSpPr>
          <p:spPr>
            <a:xfrm>
              <a:off x="444406" y="4965580"/>
              <a:ext cx="2032824" cy="1286008"/>
            </a:xfrm>
            <a:custGeom>
              <a:avLst/>
              <a:gdLst>
                <a:gd name="connsiteX0" fmla="*/ 847598 w 2032824"/>
                <a:gd name="connsiteY0" fmla="*/ 490873 h 1286008"/>
                <a:gd name="connsiteX1" fmla="*/ 847598 w 2032824"/>
                <a:gd name="connsiteY1" fmla="*/ 549229 h 1286008"/>
                <a:gd name="connsiteX2" fmla="*/ 847911 w 2032824"/>
                <a:gd name="connsiteY2" fmla="*/ 578875 h 1286008"/>
                <a:gd name="connsiteX3" fmla="*/ 817640 w 2032824"/>
                <a:gd name="connsiteY3" fmla="*/ 624436 h 1286008"/>
                <a:gd name="connsiteX4" fmla="*/ 711852 w 2032824"/>
                <a:gd name="connsiteY4" fmla="*/ 648152 h 1286008"/>
                <a:gd name="connsiteX5" fmla="*/ 588275 w 2032824"/>
                <a:gd name="connsiteY5" fmla="*/ 639727 h 1286008"/>
                <a:gd name="connsiteX6" fmla="*/ 529919 w 2032824"/>
                <a:gd name="connsiteY6" fmla="*/ 616634 h 1286008"/>
                <a:gd name="connsiteX7" fmla="*/ 522430 w 2032824"/>
                <a:gd name="connsiteY7" fmla="*/ 602903 h 1286008"/>
                <a:gd name="connsiteX8" fmla="*/ 522430 w 2032824"/>
                <a:gd name="connsiteY8" fmla="*/ 493994 h 1286008"/>
                <a:gd name="connsiteX9" fmla="*/ 847598 w 2032824"/>
                <a:gd name="connsiteY9" fmla="*/ 490873 h 1286008"/>
                <a:gd name="connsiteX10" fmla="*/ 6905 w 2032824"/>
                <a:gd name="connsiteY10" fmla="*/ 455923 h 1286008"/>
                <a:gd name="connsiteX11" fmla="*/ 10961 w 2032824"/>
                <a:gd name="connsiteY11" fmla="*/ 463724 h 1286008"/>
                <a:gd name="connsiteX12" fmla="*/ 157318 w 2032824"/>
                <a:gd name="connsiteY12" fmla="*/ 523640 h 1286008"/>
                <a:gd name="connsiteX13" fmla="*/ 497778 w 2032824"/>
                <a:gd name="connsiteY13" fmla="*/ 663444 h 1286008"/>
                <a:gd name="connsiteX14" fmla="*/ 628844 w 2032824"/>
                <a:gd name="connsiteY14" fmla="*/ 716807 h 1286008"/>
                <a:gd name="connsiteX15" fmla="*/ 641638 w 2032824"/>
                <a:gd name="connsiteY15" fmla="*/ 734282 h 1286008"/>
                <a:gd name="connsiteX16" fmla="*/ 641327 w 2032824"/>
                <a:gd name="connsiteY16" fmla="*/ 1272589 h 1286008"/>
                <a:gd name="connsiteX17" fmla="*/ 638518 w 2032824"/>
                <a:gd name="connsiteY17" fmla="*/ 1286008 h 1286008"/>
                <a:gd name="connsiteX18" fmla="*/ 469069 w 2032824"/>
                <a:gd name="connsiteY18" fmla="*/ 1218290 h 1286008"/>
                <a:gd name="connsiteX19" fmla="*/ 15018 w 2032824"/>
                <a:gd name="connsiteY19" fmla="*/ 1035110 h 1286008"/>
                <a:gd name="connsiteX20" fmla="*/ 663 w 2032824"/>
                <a:gd name="connsiteY20" fmla="*/ 1013889 h 1286008"/>
                <a:gd name="connsiteX21" fmla="*/ 1287 w 2032824"/>
                <a:gd name="connsiteY21" fmla="*/ 465596 h 1286008"/>
                <a:gd name="connsiteX22" fmla="*/ 6905 w 2032824"/>
                <a:gd name="connsiteY22" fmla="*/ 455923 h 1286008"/>
                <a:gd name="connsiteX23" fmla="*/ 1253279 w 2032824"/>
                <a:gd name="connsiteY23" fmla="*/ 374786 h 1286008"/>
                <a:gd name="connsiteX24" fmla="*/ 1253279 w 2032824"/>
                <a:gd name="connsiteY24" fmla="*/ 481512 h 1286008"/>
                <a:gd name="connsiteX25" fmla="*/ 1242980 w 2032824"/>
                <a:gd name="connsiteY25" fmla="*/ 495242 h 1286008"/>
                <a:gd name="connsiteX26" fmla="*/ 1157788 w 2032824"/>
                <a:gd name="connsiteY26" fmla="*/ 525512 h 1286008"/>
                <a:gd name="connsiteX27" fmla="*/ 990835 w 2032824"/>
                <a:gd name="connsiteY27" fmla="*/ 520519 h 1286008"/>
                <a:gd name="connsiteX28" fmla="*/ 934352 w 2032824"/>
                <a:gd name="connsiteY28" fmla="*/ 496490 h 1286008"/>
                <a:gd name="connsiteX29" fmla="*/ 927798 w 2032824"/>
                <a:gd name="connsiteY29" fmla="*/ 483696 h 1286008"/>
                <a:gd name="connsiteX30" fmla="*/ 927798 w 2032824"/>
                <a:gd name="connsiteY30" fmla="*/ 385709 h 1286008"/>
                <a:gd name="connsiteX31" fmla="*/ 935600 w 2032824"/>
                <a:gd name="connsiteY31" fmla="*/ 378531 h 1286008"/>
                <a:gd name="connsiteX32" fmla="*/ 1014864 w 2032824"/>
                <a:gd name="connsiteY32" fmla="*/ 401624 h 1286008"/>
                <a:gd name="connsiteX33" fmla="*/ 1094127 w 2032824"/>
                <a:gd name="connsiteY33" fmla="*/ 406616 h 1286008"/>
                <a:gd name="connsiteX34" fmla="*/ 1230498 w 2032824"/>
                <a:gd name="connsiteY34" fmla="*/ 386957 h 1286008"/>
                <a:gd name="connsiteX35" fmla="*/ 1253279 w 2032824"/>
                <a:gd name="connsiteY35" fmla="*/ 374786 h 1286008"/>
                <a:gd name="connsiteX36" fmla="*/ 517438 w 2032824"/>
                <a:gd name="connsiteY36" fmla="*/ 344828 h 1286008"/>
                <a:gd name="connsiteX37" fmla="*/ 517438 w 2032824"/>
                <a:gd name="connsiteY37" fmla="*/ 420035 h 1286008"/>
                <a:gd name="connsiteX38" fmla="*/ 517438 w 2032824"/>
                <a:gd name="connsiteY38" fmla="*/ 434078 h 1286008"/>
                <a:gd name="connsiteX39" fmla="*/ 489040 w 2032824"/>
                <a:gd name="connsiteY39" fmla="*/ 477767 h 1286008"/>
                <a:gd name="connsiteX40" fmla="*/ 377010 w 2032824"/>
                <a:gd name="connsiteY40" fmla="*/ 502420 h 1286008"/>
                <a:gd name="connsiteX41" fmla="*/ 242199 w 2032824"/>
                <a:gd name="connsiteY41" fmla="*/ 489937 h 1286008"/>
                <a:gd name="connsiteX42" fmla="*/ 234710 w 2032824"/>
                <a:gd name="connsiteY42" fmla="*/ 487753 h 1286008"/>
                <a:gd name="connsiteX43" fmla="*/ 191645 w 2032824"/>
                <a:gd name="connsiteY43" fmla="*/ 425964 h 1286008"/>
                <a:gd name="connsiteX44" fmla="*/ 191333 w 2032824"/>
                <a:gd name="connsiteY44" fmla="*/ 401624 h 1286008"/>
                <a:gd name="connsiteX45" fmla="*/ 191645 w 2032824"/>
                <a:gd name="connsiteY45" fmla="*/ 359495 h 1286008"/>
                <a:gd name="connsiteX46" fmla="*/ 194454 w 2032824"/>
                <a:gd name="connsiteY46" fmla="*/ 347637 h 1286008"/>
                <a:gd name="connsiteX47" fmla="*/ 271221 w 2032824"/>
                <a:gd name="connsiteY47" fmla="*/ 373226 h 1286008"/>
                <a:gd name="connsiteX48" fmla="*/ 378882 w 2032824"/>
                <a:gd name="connsiteY48" fmla="*/ 378531 h 1286008"/>
                <a:gd name="connsiteX49" fmla="*/ 482487 w 2032824"/>
                <a:gd name="connsiteY49" fmla="*/ 363240 h 1286008"/>
                <a:gd name="connsiteX50" fmla="*/ 517438 w 2032824"/>
                <a:gd name="connsiteY50" fmla="*/ 344828 h 1286008"/>
                <a:gd name="connsiteX51" fmla="*/ 1650535 w 2032824"/>
                <a:gd name="connsiteY51" fmla="*/ 252458 h 1286008"/>
                <a:gd name="connsiteX52" fmla="*/ 1650535 w 2032824"/>
                <a:gd name="connsiteY52" fmla="*/ 356999 h 1286008"/>
                <a:gd name="connsiteX53" fmla="*/ 1634931 w 2032824"/>
                <a:gd name="connsiteY53" fmla="*/ 378844 h 1286008"/>
                <a:gd name="connsiteX54" fmla="*/ 1554419 w 2032824"/>
                <a:gd name="connsiteY54" fmla="*/ 406930 h 1286008"/>
                <a:gd name="connsiteX55" fmla="*/ 1458304 w 2032824"/>
                <a:gd name="connsiteY55" fmla="*/ 412235 h 1286008"/>
                <a:gd name="connsiteX56" fmla="*/ 1342841 w 2032824"/>
                <a:gd name="connsiteY56" fmla="*/ 386334 h 1286008"/>
                <a:gd name="connsiteX57" fmla="*/ 1324742 w 2032824"/>
                <a:gd name="connsiteY57" fmla="*/ 357624 h 1286008"/>
                <a:gd name="connsiteX58" fmla="*/ 1325054 w 2032824"/>
                <a:gd name="connsiteY58" fmla="*/ 267437 h 1286008"/>
                <a:gd name="connsiteX59" fmla="*/ 1334728 w 2032824"/>
                <a:gd name="connsiteY59" fmla="*/ 261820 h 1286008"/>
                <a:gd name="connsiteX60" fmla="*/ 1408374 w 2032824"/>
                <a:gd name="connsiteY60" fmla="*/ 282729 h 1286008"/>
                <a:gd name="connsiteX61" fmla="*/ 1505738 w 2032824"/>
                <a:gd name="connsiteY61" fmla="*/ 288033 h 1286008"/>
                <a:gd name="connsiteX62" fmla="*/ 1628066 w 2032824"/>
                <a:gd name="connsiteY62" fmla="*/ 268062 h 1286008"/>
                <a:gd name="connsiteX63" fmla="*/ 1650535 w 2032824"/>
                <a:gd name="connsiteY63" fmla="*/ 252458 h 1286008"/>
                <a:gd name="connsiteX64" fmla="*/ 917189 w 2032824"/>
                <a:gd name="connsiteY64" fmla="*/ 228429 h 1286008"/>
                <a:gd name="connsiteX65" fmla="*/ 916565 w 2032824"/>
                <a:gd name="connsiteY65" fmla="*/ 337651 h 1286008"/>
                <a:gd name="connsiteX66" fmla="*/ 889416 w 2032824"/>
                <a:gd name="connsiteY66" fmla="*/ 362617 h 1286008"/>
                <a:gd name="connsiteX67" fmla="*/ 787996 w 2032824"/>
                <a:gd name="connsiteY67" fmla="*/ 387270 h 1286008"/>
                <a:gd name="connsiteX68" fmla="*/ 702178 w 2032824"/>
                <a:gd name="connsiteY68" fmla="*/ 386645 h 1286008"/>
                <a:gd name="connsiteX69" fmla="*/ 601694 w 2032824"/>
                <a:gd name="connsiteY69" fmla="*/ 357936 h 1286008"/>
                <a:gd name="connsiteX70" fmla="*/ 589524 w 2032824"/>
                <a:gd name="connsiteY70" fmla="*/ 336403 h 1286008"/>
                <a:gd name="connsiteX71" fmla="*/ 589836 w 2032824"/>
                <a:gd name="connsiteY71" fmla="*/ 280856 h 1286008"/>
                <a:gd name="connsiteX72" fmla="*/ 592645 w 2032824"/>
                <a:gd name="connsiteY72" fmla="*/ 234046 h 1286008"/>
                <a:gd name="connsiteX73" fmla="*/ 717781 w 2032824"/>
                <a:gd name="connsiteY73" fmla="*/ 262444 h 1286008"/>
                <a:gd name="connsiteX74" fmla="*/ 797669 w 2032824"/>
                <a:gd name="connsiteY74" fmla="*/ 262444 h 1286008"/>
                <a:gd name="connsiteX75" fmla="*/ 890664 w 2032824"/>
                <a:gd name="connsiteY75" fmla="*/ 245904 h 1286008"/>
                <a:gd name="connsiteX76" fmla="*/ 917189 w 2032824"/>
                <a:gd name="connsiteY76" fmla="*/ 228429 h 1286008"/>
                <a:gd name="connsiteX77" fmla="*/ 2032186 w 2032824"/>
                <a:gd name="connsiteY77" fmla="*/ 138243 h 1286008"/>
                <a:gd name="connsiteX78" fmla="*/ 2032810 w 2032824"/>
                <a:gd name="connsiteY78" fmla="*/ 164456 h 1286008"/>
                <a:gd name="connsiteX79" fmla="*/ 2032810 w 2032824"/>
                <a:gd name="connsiteY79" fmla="*/ 237791 h 1286008"/>
                <a:gd name="connsiteX80" fmla="*/ 2019079 w 2032824"/>
                <a:gd name="connsiteY80" fmla="*/ 263069 h 1286008"/>
                <a:gd name="connsiteX81" fmla="*/ 1927333 w 2032824"/>
                <a:gd name="connsiteY81" fmla="*/ 293339 h 1286008"/>
                <a:gd name="connsiteX82" fmla="*/ 1858367 w 2032824"/>
                <a:gd name="connsiteY82" fmla="*/ 298332 h 1286008"/>
                <a:gd name="connsiteX83" fmla="*/ 1741344 w 2032824"/>
                <a:gd name="connsiteY83" fmla="*/ 278360 h 1286008"/>
                <a:gd name="connsiteX84" fmla="*/ 1734167 w 2032824"/>
                <a:gd name="connsiteY84" fmla="*/ 275551 h 1286008"/>
                <a:gd name="connsiteX85" fmla="*/ 1706706 w 2032824"/>
                <a:gd name="connsiteY85" fmla="*/ 234358 h 1286008"/>
                <a:gd name="connsiteX86" fmla="*/ 1707330 w 2032824"/>
                <a:gd name="connsiteY86" fmla="*/ 140427 h 1286008"/>
                <a:gd name="connsiteX87" fmla="*/ 1778480 w 2032824"/>
                <a:gd name="connsiteY87" fmla="*/ 165704 h 1286008"/>
                <a:gd name="connsiteX88" fmla="*/ 1923276 w 2032824"/>
                <a:gd name="connsiteY88" fmla="*/ 169761 h 1286008"/>
                <a:gd name="connsiteX89" fmla="*/ 1992866 w 2032824"/>
                <a:gd name="connsiteY89" fmla="*/ 158527 h 1286008"/>
                <a:gd name="connsiteX90" fmla="*/ 2032186 w 2032824"/>
                <a:gd name="connsiteY90" fmla="*/ 138243 h 1286008"/>
                <a:gd name="connsiteX91" fmla="*/ 1312883 w 2032824"/>
                <a:gd name="connsiteY91" fmla="*/ 117335 h 1286008"/>
                <a:gd name="connsiteX92" fmla="*/ 1315067 w 2032824"/>
                <a:gd name="connsiteY92" fmla="*/ 126697 h 1286008"/>
                <a:gd name="connsiteX93" fmla="*/ 1315379 w 2032824"/>
                <a:gd name="connsiteY93" fmla="*/ 214386 h 1286008"/>
                <a:gd name="connsiteX94" fmla="*/ 1301648 w 2032824"/>
                <a:gd name="connsiteY94" fmla="*/ 239975 h 1286008"/>
                <a:gd name="connsiteX95" fmla="*/ 1222385 w 2032824"/>
                <a:gd name="connsiteY95" fmla="*/ 268061 h 1286008"/>
                <a:gd name="connsiteX96" fmla="*/ 1114724 w 2032824"/>
                <a:gd name="connsiteY96" fmla="*/ 272742 h 1286008"/>
                <a:gd name="connsiteX97" fmla="*/ 1001445 w 2032824"/>
                <a:gd name="connsiteY97" fmla="*/ 243096 h 1286008"/>
                <a:gd name="connsiteX98" fmla="*/ 989586 w 2032824"/>
                <a:gd name="connsiteY98" fmla="*/ 220939 h 1286008"/>
                <a:gd name="connsiteX99" fmla="*/ 989586 w 2032824"/>
                <a:gd name="connsiteY99" fmla="*/ 159151 h 1286008"/>
                <a:gd name="connsiteX100" fmla="*/ 992707 w 2032824"/>
                <a:gd name="connsiteY100" fmla="*/ 118271 h 1286008"/>
                <a:gd name="connsiteX101" fmla="*/ 1068538 w 2032824"/>
                <a:gd name="connsiteY101" fmla="*/ 143548 h 1286008"/>
                <a:gd name="connsiteX102" fmla="*/ 1181504 w 2032824"/>
                <a:gd name="connsiteY102" fmla="*/ 148853 h 1286008"/>
                <a:gd name="connsiteX103" fmla="*/ 1295719 w 2032824"/>
                <a:gd name="connsiteY103" fmla="*/ 128569 h 1286008"/>
                <a:gd name="connsiteX104" fmla="*/ 1312883 w 2032824"/>
                <a:gd name="connsiteY104" fmla="*/ 117335 h 1286008"/>
                <a:gd name="connsiteX105" fmla="*/ 1714195 w 2032824"/>
                <a:gd name="connsiteY105" fmla="*/ 0 h 1286008"/>
                <a:gd name="connsiteX106" fmla="*/ 1715443 w 2032824"/>
                <a:gd name="connsiteY106" fmla="*/ 29958 h 1286008"/>
                <a:gd name="connsiteX107" fmla="*/ 1715443 w 2032824"/>
                <a:gd name="connsiteY107" fmla="*/ 97051 h 1286008"/>
                <a:gd name="connsiteX108" fmla="*/ 1700152 w 2032824"/>
                <a:gd name="connsiteY108" fmla="*/ 125762 h 1286008"/>
                <a:gd name="connsiteX109" fmla="*/ 1615583 w 2032824"/>
                <a:gd name="connsiteY109" fmla="*/ 154159 h 1286008"/>
                <a:gd name="connsiteX110" fmla="*/ 1437708 w 2032824"/>
                <a:gd name="connsiteY110" fmla="*/ 144485 h 1286008"/>
                <a:gd name="connsiteX111" fmla="*/ 1430218 w 2032824"/>
                <a:gd name="connsiteY111" fmla="*/ 142301 h 1286008"/>
                <a:gd name="connsiteX112" fmla="*/ 1389650 w 2032824"/>
                <a:gd name="connsiteY112" fmla="*/ 83633 h 1286008"/>
                <a:gd name="connsiteX113" fmla="*/ 1389026 w 2032824"/>
                <a:gd name="connsiteY113" fmla="*/ 37135 h 1286008"/>
                <a:gd name="connsiteX114" fmla="*/ 1391523 w 2032824"/>
                <a:gd name="connsiteY114" fmla="*/ 4057 h 1286008"/>
                <a:gd name="connsiteX115" fmla="*/ 1521340 w 2032824"/>
                <a:gd name="connsiteY115" fmla="*/ 33079 h 1286008"/>
                <a:gd name="connsiteX116" fmla="*/ 1655215 w 2032824"/>
                <a:gd name="connsiteY116" fmla="*/ 25277 h 1286008"/>
                <a:gd name="connsiteX117" fmla="*/ 1714195 w 2032824"/>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4" h="1286008">
                  <a:moveTo>
                    <a:pt x="847598" y="490873"/>
                  </a:moveTo>
                  <a:cubicBezTo>
                    <a:pt x="847598" y="511157"/>
                    <a:pt x="847598" y="530193"/>
                    <a:pt x="847598" y="549229"/>
                  </a:cubicBezTo>
                  <a:cubicBezTo>
                    <a:pt x="847598" y="559215"/>
                    <a:pt x="846350" y="569201"/>
                    <a:pt x="847911" y="578875"/>
                  </a:cubicBezTo>
                  <a:cubicBezTo>
                    <a:pt x="852279" y="604152"/>
                    <a:pt x="837300" y="615386"/>
                    <a:pt x="817640" y="624436"/>
                  </a:cubicBezTo>
                  <a:cubicBezTo>
                    <a:pt x="783938" y="639415"/>
                    <a:pt x="748363" y="644408"/>
                    <a:pt x="711852" y="648152"/>
                  </a:cubicBezTo>
                  <a:cubicBezTo>
                    <a:pt x="670035" y="652209"/>
                    <a:pt x="628843" y="647841"/>
                    <a:pt x="588275" y="639727"/>
                  </a:cubicBezTo>
                  <a:cubicBezTo>
                    <a:pt x="567679" y="635358"/>
                    <a:pt x="547707" y="628804"/>
                    <a:pt x="529919" y="616634"/>
                  </a:cubicBezTo>
                  <a:cubicBezTo>
                    <a:pt x="524927" y="613202"/>
                    <a:pt x="522430" y="609145"/>
                    <a:pt x="522430" y="602903"/>
                  </a:cubicBezTo>
                  <a:cubicBezTo>
                    <a:pt x="522742" y="566704"/>
                    <a:pt x="522430" y="531129"/>
                    <a:pt x="522430" y="493994"/>
                  </a:cubicBezTo>
                  <a:cubicBezTo>
                    <a:pt x="610431" y="535810"/>
                    <a:pt x="788931" y="534250"/>
                    <a:pt x="847598" y="490873"/>
                  </a:cubicBezTo>
                  <a:close/>
                  <a:moveTo>
                    <a:pt x="6905" y="455923"/>
                  </a:moveTo>
                  <a:cubicBezTo>
                    <a:pt x="2535" y="461228"/>
                    <a:pt x="7529" y="462476"/>
                    <a:pt x="10961" y="463724"/>
                  </a:cubicBezTo>
                  <a:cubicBezTo>
                    <a:pt x="59643" y="483696"/>
                    <a:pt x="108637" y="503668"/>
                    <a:pt x="157318" y="523640"/>
                  </a:cubicBezTo>
                  <a:cubicBezTo>
                    <a:pt x="270909" y="570137"/>
                    <a:pt x="384188" y="616946"/>
                    <a:pt x="497778" y="663444"/>
                  </a:cubicBezTo>
                  <a:cubicBezTo>
                    <a:pt x="541467" y="681231"/>
                    <a:pt x="584843" y="699331"/>
                    <a:pt x="628844" y="716807"/>
                  </a:cubicBezTo>
                  <a:cubicBezTo>
                    <a:pt x="637582" y="720239"/>
                    <a:pt x="641638" y="724296"/>
                    <a:pt x="641638" y="734282"/>
                  </a:cubicBezTo>
                  <a:cubicBezTo>
                    <a:pt x="641327" y="913718"/>
                    <a:pt x="641327" y="1093154"/>
                    <a:pt x="641327" y="1272589"/>
                  </a:cubicBezTo>
                  <a:cubicBezTo>
                    <a:pt x="641327" y="1277270"/>
                    <a:pt x="642887" y="1282263"/>
                    <a:pt x="638518" y="1286008"/>
                  </a:cubicBezTo>
                  <a:cubicBezTo>
                    <a:pt x="582035" y="1263539"/>
                    <a:pt x="525552" y="1241071"/>
                    <a:pt x="469069" y="1218290"/>
                  </a:cubicBezTo>
                  <a:cubicBezTo>
                    <a:pt x="317719" y="1157126"/>
                    <a:pt x="166368" y="1095962"/>
                    <a:pt x="15018" y="1035110"/>
                  </a:cubicBezTo>
                  <a:cubicBezTo>
                    <a:pt x="4408" y="1030741"/>
                    <a:pt x="663" y="1026060"/>
                    <a:pt x="663" y="1013889"/>
                  </a:cubicBezTo>
                  <a:cubicBezTo>
                    <a:pt x="1287" y="831021"/>
                    <a:pt x="976" y="648465"/>
                    <a:pt x="1287" y="465596"/>
                  </a:cubicBezTo>
                  <a:cubicBezTo>
                    <a:pt x="1287" y="462476"/>
                    <a:pt x="-4018" y="453426"/>
                    <a:pt x="6905" y="455923"/>
                  </a:cubicBezTo>
                  <a:close/>
                  <a:moveTo>
                    <a:pt x="1253279" y="374786"/>
                  </a:moveTo>
                  <a:cubicBezTo>
                    <a:pt x="1253279" y="411297"/>
                    <a:pt x="1253279" y="446248"/>
                    <a:pt x="1253279" y="481512"/>
                  </a:cubicBezTo>
                  <a:cubicBezTo>
                    <a:pt x="1253279" y="488689"/>
                    <a:pt x="1247974" y="491809"/>
                    <a:pt x="1242980" y="495242"/>
                  </a:cubicBezTo>
                  <a:cubicBezTo>
                    <a:pt x="1217392" y="513342"/>
                    <a:pt x="1187746" y="520519"/>
                    <a:pt x="1157788" y="525512"/>
                  </a:cubicBezTo>
                  <a:cubicBezTo>
                    <a:pt x="1101929" y="535186"/>
                    <a:pt x="1046070" y="533314"/>
                    <a:pt x="990835" y="520519"/>
                  </a:cubicBezTo>
                  <a:cubicBezTo>
                    <a:pt x="971175" y="515838"/>
                    <a:pt x="950891" y="510221"/>
                    <a:pt x="934352" y="496490"/>
                  </a:cubicBezTo>
                  <a:cubicBezTo>
                    <a:pt x="929983" y="492746"/>
                    <a:pt x="927486" y="489625"/>
                    <a:pt x="927798" y="483696"/>
                  </a:cubicBezTo>
                  <a:cubicBezTo>
                    <a:pt x="928110" y="450929"/>
                    <a:pt x="927798" y="418475"/>
                    <a:pt x="927798" y="385709"/>
                  </a:cubicBezTo>
                  <a:cubicBezTo>
                    <a:pt x="927798" y="380715"/>
                    <a:pt x="927174" y="372914"/>
                    <a:pt x="935600" y="378531"/>
                  </a:cubicBezTo>
                  <a:cubicBezTo>
                    <a:pt x="959629" y="394446"/>
                    <a:pt x="987714" y="397879"/>
                    <a:pt x="1014864" y="401624"/>
                  </a:cubicBezTo>
                  <a:cubicBezTo>
                    <a:pt x="1041076" y="405057"/>
                    <a:pt x="1067914" y="407865"/>
                    <a:pt x="1094127" y="406616"/>
                  </a:cubicBezTo>
                  <a:cubicBezTo>
                    <a:pt x="1140000" y="404744"/>
                    <a:pt x="1186497" y="403808"/>
                    <a:pt x="1230498" y="386957"/>
                  </a:cubicBezTo>
                  <a:cubicBezTo>
                    <a:pt x="1238299" y="384148"/>
                    <a:pt x="1244853" y="379467"/>
                    <a:pt x="1253279" y="374786"/>
                  </a:cubicBezTo>
                  <a:close/>
                  <a:moveTo>
                    <a:pt x="517438" y="344828"/>
                  </a:moveTo>
                  <a:cubicBezTo>
                    <a:pt x="517438" y="371353"/>
                    <a:pt x="517438" y="395695"/>
                    <a:pt x="517438" y="420035"/>
                  </a:cubicBezTo>
                  <a:cubicBezTo>
                    <a:pt x="517438" y="424716"/>
                    <a:pt x="516501" y="429709"/>
                    <a:pt x="517438" y="434078"/>
                  </a:cubicBezTo>
                  <a:cubicBezTo>
                    <a:pt x="522743" y="458419"/>
                    <a:pt x="507764" y="469341"/>
                    <a:pt x="489040" y="477767"/>
                  </a:cubicBezTo>
                  <a:cubicBezTo>
                    <a:pt x="453465" y="493994"/>
                    <a:pt x="415706" y="501172"/>
                    <a:pt x="377010" y="502420"/>
                  </a:cubicBezTo>
                  <a:cubicBezTo>
                    <a:pt x="331449" y="503980"/>
                    <a:pt x="286200" y="503356"/>
                    <a:pt x="242199" y="489937"/>
                  </a:cubicBezTo>
                  <a:cubicBezTo>
                    <a:pt x="239703" y="489313"/>
                    <a:pt x="237206" y="488689"/>
                    <a:pt x="234710" y="487753"/>
                  </a:cubicBezTo>
                  <a:cubicBezTo>
                    <a:pt x="191645" y="471526"/>
                    <a:pt x="191957" y="471526"/>
                    <a:pt x="191645" y="425964"/>
                  </a:cubicBezTo>
                  <a:cubicBezTo>
                    <a:pt x="191645" y="417851"/>
                    <a:pt x="191333" y="409737"/>
                    <a:pt x="191333" y="401624"/>
                  </a:cubicBezTo>
                  <a:cubicBezTo>
                    <a:pt x="191333" y="387581"/>
                    <a:pt x="191333" y="373538"/>
                    <a:pt x="191645" y="359495"/>
                  </a:cubicBezTo>
                  <a:cubicBezTo>
                    <a:pt x="191957" y="355438"/>
                    <a:pt x="189461" y="350757"/>
                    <a:pt x="194454" y="347637"/>
                  </a:cubicBezTo>
                  <a:cubicBezTo>
                    <a:pt x="216922" y="365424"/>
                    <a:pt x="244384" y="369481"/>
                    <a:pt x="271221" y="373226"/>
                  </a:cubicBezTo>
                  <a:cubicBezTo>
                    <a:pt x="306796" y="378219"/>
                    <a:pt x="342995" y="380715"/>
                    <a:pt x="378882" y="378531"/>
                  </a:cubicBezTo>
                  <a:cubicBezTo>
                    <a:pt x="413833" y="376347"/>
                    <a:pt x="448784" y="374474"/>
                    <a:pt x="482487" y="363240"/>
                  </a:cubicBezTo>
                  <a:cubicBezTo>
                    <a:pt x="494345" y="359495"/>
                    <a:pt x="505892" y="355127"/>
                    <a:pt x="517438" y="344828"/>
                  </a:cubicBezTo>
                  <a:close/>
                  <a:moveTo>
                    <a:pt x="1650535" y="252458"/>
                  </a:moveTo>
                  <a:cubicBezTo>
                    <a:pt x="1650535" y="288970"/>
                    <a:pt x="1650222" y="322985"/>
                    <a:pt x="1650535" y="356999"/>
                  </a:cubicBezTo>
                  <a:cubicBezTo>
                    <a:pt x="1650535" y="368546"/>
                    <a:pt x="1642421" y="373539"/>
                    <a:pt x="1634931" y="378844"/>
                  </a:cubicBezTo>
                  <a:cubicBezTo>
                    <a:pt x="1610903" y="395696"/>
                    <a:pt x="1582817" y="401937"/>
                    <a:pt x="1554419" y="406930"/>
                  </a:cubicBezTo>
                  <a:cubicBezTo>
                    <a:pt x="1522589" y="412547"/>
                    <a:pt x="1490447" y="413795"/>
                    <a:pt x="1458304" y="412235"/>
                  </a:cubicBezTo>
                  <a:cubicBezTo>
                    <a:pt x="1418360" y="410050"/>
                    <a:pt x="1379353" y="404121"/>
                    <a:pt x="1342841" y="386334"/>
                  </a:cubicBezTo>
                  <a:cubicBezTo>
                    <a:pt x="1330671" y="380404"/>
                    <a:pt x="1324117" y="372915"/>
                    <a:pt x="1324742" y="357624"/>
                  </a:cubicBezTo>
                  <a:cubicBezTo>
                    <a:pt x="1326302" y="327666"/>
                    <a:pt x="1325366" y="297395"/>
                    <a:pt x="1325054" y="267437"/>
                  </a:cubicBezTo>
                  <a:cubicBezTo>
                    <a:pt x="1325054" y="259324"/>
                    <a:pt x="1325678" y="256203"/>
                    <a:pt x="1334728" y="261820"/>
                  </a:cubicBezTo>
                  <a:cubicBezTo>
                    <a:pt x="1357196" y="275551"/>
                    <a:pt x="1382785" y="279296"/>
                    <a:pt x="1408374" y="282729"/>
                  </a:cubicBezTo>
                  <a:cubicBezTo>
                    <a:pt x="1440517" y="287097"/>
                    <a:pt x="1473283" y="290218"/>
                    <a:pt x="1505738" y="288033"/>
                  </a:cubicBezTo>
                  <a:cubicBezTo>
                    <a:pt x="1546930" y="285225"/>
                    <a:pt x="1588434" y="283353"/>
                    <a:pt x="1628066" y="268062"/>
                  </a:cubicBezTo>
                  <a:cubicBezTo>
                    <a:pt x="1636180" y="265253"/>
                    <a:pt x="1642109" y="259324"/>
                    <a:pt x="1650535" y="252458"/>
                  </a:cubicBezTo>
                  <a:close/>
                  <a:moveTo>
                    <a:pt x="917189" y="228429"/>
                  </a:moveTo>
                  <a:cubicBezTo>
                    <a:pt x="917189" y="266813"/>
                    <a:pt x="918437" y="302388"/>
                    <a:pt x="916565" y="337651"/>
                  </a:cubicBezTo>
                  <a:cubicBezTo>
                    <a:pt x="915941" y="351694"/>
                    <a:pt x="900650" y="357311"/>
                    <a:pt x="889416" y="362617"/>
                  </a:cubicBezTo>
                  <a:cubicBezTo>
                    <a:pt x="857273" y="377596"/>
                    <a:pt x="822946" y="383837"/>
                    <a:pt x="787996" y="387270"/>
                  </a:cubicBezTo>
                  <a:cubicBezTo>
                    <a:pt x="759286" y="390078"/>
                    <a:pt x="730576" y="389454"/>
                    <a:pt x="702178" y="386645"/>
                  </a:cubicBezTo>
                  <a:cubicBezTo>
                    <a:pt x="666915" y="383213"/>
                    <a:pt x="632900" y="375724"/>
                    <a:pt x="601694" y="357936"/>
                  </a:cubicBezTo>
                  <a:cubicBezTo>
                    <a:pt x="593269" y="352943"/>
                    <a:pt x="588900" y="347013"/>
                    <a:pt x="589524" y="336403"/>
                  </a:cubicBezTo>
                  <a:cubicBezTo>
                    <a:pt x="590460" y="317992"/>
                    <a:pt x="589836" y="299580"/>
                    <a:pt x="589836" y="280856"/>
                  </a:cubicBezTo>
                  <a:cubicBezTo>
                    <a:pt x="593269" y="265565"/>
                    <a:pt x="587651" y="249337"/>
                    <a:pt x="592645" y="234046"/>
                  </a:cubicBezTo>
                  <a:cubicBezTo>
                    <a:pt x="631340" y="255891"/>
                    <a:pt x="674405" y="260572"/>
                    <a:pt x="717781" y="262444"/>
                  </a:cubicBezTo>
                  <a:cubicBezTo>
                    <a:pt x="744307" y="263380"/>
                    <a:pt x="771144" y="263692"/>
                    <a:pt x="797669" y="262444"/>
                  </a:cubicBezTo>
                  <a:cubicBezTo>
                    <a:pt x="829188" y="260884"/>
                    <a:pt x="860706" y="256203"/>
                    <a:pt x="890664" y="245904"/>
                  </a:cubicBezTo>
                  <a:cubicBezTo>
                    <a:pt x="899713" y="242784"/>
                    <a:pt x="908451" y="238103"/>
                    <a:pt x="917189" y="228429"/>
                  </a:cubicBezTo>
                  <a:close/>
                  <a:moveTo>
                    <a:pt x="2032186" y="138243"/>
                  </a:moveTo>
                  <a:cubicBezTo>
                    <a:pt x="2032498" y="147293"/>
                    <a:pt x="2032810" y="156031"/>
                    <a:pt x="2032810" y="164456"/>
                  </a:cubicBezTo>
                  <a:cubicBezTo>
                    <a:pt x="2032810" y="188797"/>
                    <a:pt x="2031874" y="213450"/>
                    <a:pt x="2032810" y="237791"/>
                  </a:cubicBezTo>
                  <a:cubicBezTo>
                    <a:pt x="2033122" y="249649"/>
                    <a:pt x="2028441" y="256827"/>
                    <a:pt x="2019079" y="263069"/>
                  </a:cubicBezTo>
                  <a:cubicBezTo>
                    <a:pt x="1991306" y="281481"/>
                    <a:pt x="1959476" y="288658"/>
                    <a:pt x="1927333" y="293339"/>
                  </a:cubicBezTo>
                  <a:cubicBezTo>
                    <a:pt x="1904553" y="296459"/>
                    <a:pt x="1881460" y="299580"/>
                    <a:pt x="1858367" y="298332"/>
                  </a:cubicBezTo>
                  <a:cubicBezTo>
                    <a:pt x="1818736" y="296148"/>
                    <a:pt x="1778792" y="293339"/>
                    <a:pt x="1741344" y="278360"/>
                  </a:cubicBezTo>
                  <a:cubicBezTo>
                    <a:pt x="1738848" y="277424"/>
                    <a:pt x="1736351" y="276800"/>
                    <a:pt x="1734167" y="275551"/>
                  </a:cubicBezTo>
                  <a:cubicBezTo>
                    <a:pt x="1716067" y="268062"/>
                    <a:pt x="1704521" y="257764"/>
                    <a:pt x="1706706" y="234358"/>
                  </a:cubicBezTo>
                  <a:cubicBezTo>
                    <a:pt x="1709514" y="204400"/>
                    <a:pt x="1707330" y="173818"/>
                    <a:pt x="1707330" y="140427"/>
                  </a:cubicBezTo>
                  <a:cubicBezTo>
                    <a:pt x="1729798" y="157279"/>
                    <a:pt x="1754139" y="162272"/>
                    <a:pt x="1778480" y="165704"/>
                  </a:cubicBezTo>
                  <a:cubicBezTo>
                    <a:pt x="1826537" y="172882"/>
                    <a:pt x="1874595" y="173818"/>
                    <a:pt x="1923276" y="169761"/>
                  </a:cubicBezTo>
                  <a:cubicBezTo>
                    <a:pt x="1946681" y="167889"/>
                    <a:pt x="1970086" y="164456"/>
                    <a:pt x="1992866" y="158527"/>
                  </a:cubicBezTo>
                  <a:cubicBezTo>
                    <a:pt x="2007533" y="154782"/>
                    <a:pt x="2021576" y="149789"/>
                    <a:pt x="2032186" y="138243"/>
                  </a:cubicBezTo>
                  <a:close/>
                  <a:moveTo>
                    <a:pt x="1312883" y="117335"/>
                  </a:moveTo>
                  <a:cubicBezTo>
                    <a:pt x="1316939" y="119831"/>
                    <a:pt x="1315067" y="123576"/>
                    <a:pt x="1315067" y="126697"/>
                  </a:cubicBezTo>
                  <a:cubicBezTo>
                    <a:pt x="1315379" y="156030"/>
                    <a:pt x="1314755" y="185364"/>
                    <a:pt x="1315379" y="214386"/>
                  </a:cubicBezTo>
                  <a:cubicBezTo>
                    <a:pt x="1315691" y="226245"/>
                    <a:pt x="1311010" y="233422"/>
                    <a:pt x="1301648" y="239975"/>
                  </a:cubicBezTo>
                  <a:cubicBezTo>
                    <a:pt x="1277620" y="256203"/>
                    <a:pt x="1250158" y="262444"/>
                    <a:pt x="1222385" y="268061"/>
                  </a:cubicBezTo>
                  <a:cubicBezTo>
                    <a:pt x="1186809" y="274927"/>
                    <a:pt x="1150611" y="274927"/>
                    <a:pt x="1114724" y="272742"/>
                  </a:cubicBezTo>
                  <a:cubicBezTo>
                    <a:pt x="1075404" y="270246"/>
                    <a:pt x="1036396" y="264317"/>
                    <a:pt x="1001445" y="243096"/>
                  </a:cubicBezTo>
                  <a:cubicBezTo>
                    <a:pt x="992707" y="237790"/>
                    <a:pt x="988962" y="231550"/>
                    <a:pt x="989586" y="220939"/>
                  </a:cubicBezTo>
                  <a:cubicBezTo>
                    <a:pt x="990210" y="200343"/>
                    <a:pt x="989586" y="179747"/>
                    <a:pt x="989586" y="159151"/>
                  </a:cubicBezTo>
                  <a:cubicBezTo>
                    <a:pt x="992083" y="145732"/>
                    <a:pt x="986778" y="131378"/>
                    <a:pt x="992707" y="118271"/>
                  </a:cubicBezTo>
                  <a:cubicBezTo>
                    <a:pt x="1015176" y="134810"/>
                    <a:pt x="1042013" y="139803"/>
                    <a:pt x="1068538" y="143548"/>
                  </a:cubicBezTo>
                  <a:cubicBezTo>
                    <a:pt x="1105986" y="149165"/>
                    <a:pt x="1143745" y="151037"/>
                    <a:pt x="1181504" y="148853"/>
                  </a:cubicBezTo>
                  <a:cubicBezTo>
                    <a:pt x="1220200" y="146669"/>
                    <a:pt x="1259208" y="143860"/>
                    <a:pt x="1295719" y="128569"/>
                  </a:cubicBezTo>
                  <a:cubicBezTo>
                    <a:pt x="1302273" y="125760"/>
                    <a:pt x="1307266" y="121703"/>
                    <a:pt x="1312883" y="117335"/>
                  </a:cubicBezTo>
                  <a:close/>
                  <a:moveTo>
                    <a:pt x="1714195" y="0"/>
                  </a:moveTo>
                  <a:cubicBezTo>
                    <a:pt x="1715131" y="9986"/>
                    <a:pt x="1715131" y="19972"/>
                    <a:pt x="1715443" y="29958"/>
                  </a:cubicBezTo>
                  <a:cubicBezTo>
                    <a:pt x="1715443" y="52426"/>
                    <a:pt x="1714195" y="74583"/>
                    <a:pt x="1715443" y="97051"/>
                  </a:cubicBezTo>
                  <a:cubicBezTo>
                    <a:pt x="1716067" y="110782"/>
                    <a:pt x="1710450" y="118896"/>
                    <a:pt x="1700152" y="125762"/>
                  </a:cubicBezTo>
                  <a:cubicBezTo>
                    <a:pt x="1674563" y="142613"/>
                    <a:pt x="1645229" y="149478"/>
                    <a:pt x="1615583" y="154159"/>
                  </a:cubicBezTo>
                  <a:cubicBezTo>
                    <a:pt x="1555667" y="163521"/>
                    <a:pt x="1496376" y="161649"/>
                    <a:pt x="1437708" y="144485"/>
                  </a:cubicBezTo>
                  <a:cubicBezTo>
                    <a:pt x="1435211" y="143861"/>
                    <a:pt x="1432715" y="143237"/>
                    <a:pt x="1430218" y="142301"/>
                  </a:cubicBezTo>
                  <a:cubicBezTo>
                    <a:pt x="1389650" y="127010"/>
                    <a:pt x="1389650" y="127010"/>
                    <a:pt x="1389650" y="83633"/>
                  </a:cubicBezTo>
                  <a:cubicBezTo>
                    <a:pt x="1389650" y="68030"/>
                    <a:pt x="1389338" y="52738"/>
                    <a:pt x="1389026" y="37135"/>
                  </a:cubicBezTo>
                  <a:cubicBezTo>
                    <a:pt x="1391210" y="26213"/>
                    <a:pt x="1387154" y="14667"/>
                    <a:pt x="1391523" y="4057"/>
                  </a:cubicBezTo>
                  <a:cubicBezTo>
                    <a:pt x="1431778" y="27774"/>
                    <a:pt x="1476404" y="31206"/>
                    <a:pt x="1521340" y="33079"/>
                  </a:cubicBezTo>
                  <a:cubicBezTo>
                    <a:pt x="1566278" y="34951"/>
                    <a:pt x="1611214" y="34639"/>
                    <a:pt x="1655215" y="25277"/>
                  </a:cubicBezTo>
                  <a:cubicBezTo>
                    <a:pt x="1676435" y="20908"/>
                    <a:pt x="1698280" y="17163"/>
                    <a:pt x="1714195" y="0"/>
                  </a:cubicBezTo>
                  <a:close/>
                </a:path>
              </a:pathLst>
            </a:custGeom>
            <a:solidFill>
              <a:schemeClr val="accent4">
                <a:lumMod val="75000"/>
              </a:schemeClr>
            </a:solidFill>
            <a:ln w="647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60CAC4-2C0D-4631-9E7C-53DC6AF7352D}"/>
                </a:ext>
              </a:extLst>
            </p:cNvPr>
            <p:cNvSpPr/>
            <p:nvPr userDrawn="1"/>
          </p:nvSpPr>
          <p:spPr>
            <a:xfrm>
              <a:off x="935278" y="4216944"/>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1 w 4643235"/>
                <a:gd name="connsiteY12" fmla="*/ 154775 h 2765218"/>
                <a:gd name="connsiteX13" fmla="*/ 3557306 w 4643235"/>
                <a:gd name="connsiteY13" fmla="*/ 91958 h 2765218"/>
                <a:gd name="connsiteX14" fmla="*/ 3531402 w 4643235"/>
                <a:gd name="connsiteY14" fmla="*/ 50512 h 2765218"/>
                <a:gd name="connsiteX15" fmla="*/ 3445921 w 4643235"/>
                <a:gd name="connsiteY15" fmla="*/ 21371 h 2765218"/>
                <a:gd name="connsiteX16" fmla="*/ 3301507 w 4643235"/>
                <a:gd name="connsiteY16" fmla="*/ 0 h 2765218"/>
                <a:gd name="connsiteX17" fmla="*/ 3140904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1 w 4643235"/>
                <a:gd name="connsiteY24" fmla="*/ 248028 h 2765218"/>
                <a:gd name="connsiteX25" fmla="*/ 2578795 w 4643235"/>
                <a:gd name="connsiteY25" fmla="*/ 251913 h 2765218"/>
                <a:gd name="connsiteX26" fmla="*/ 2209020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9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7"/>
                    <a:pt x="4645909" y="1308784"/>
                    <a:pt x="4645909" y="1299070"/>
                  </a:cubicBezTo>
                  <a:cubicBezTo>
                    <a:pt x="4645909" y="1078888"/>
                    <a:pt x="4645261" y="858707"/>
                    <a:pt x="4646556" y="638526"/>
                  </a:cubicBezTo>
                  <a:cubicBezTo>
                    <a:pt x="4646556" y="620393"/>
                    <a:pt x="4640728" y="612622"/>
                    <a:pt x="4624538" y="605499"/>
                  </a:cubicBezTo>
                  <a:cubicBezTo>
                    <a:pt x="4488544" y="548510"/>
                    <a:pt x="4352550"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8" y="299188"/>
                    <a:pt x="4000907" y="291416"/>
                    <a:pt x="3925139" y="290121"/>
                  </a:cubicBezTo>
                  <a:cubicBezTo>
                    <a:pt x="3892759" y="289474"/>
                    <a:pt x="3862322" y="284293"/>
                    <a:pt x="3832533" y="271341"/>
                  </a:cubicBezTo>
                  <a:cubicBezTo>
                    <a:pt x="3741870" y="231190"/>
                    <a:pt x="3649912" y="193630"/>
                    <a:pt x="3558601" y="154775"/>
                  </a:cubicBezTo>
                  <a:cubicBezTo>
                    <a:pt x="3557954" y="134052"/>
                    <a:pt x="3557306" y="112681"/>
                    <a:pt x="3557306" y="91958"/>
                  </a:cubicBezTo>
                  <a:cubicBezTo>
                    <a:pt x="3562487" y="69292"/>
                    <a:pt x="3546945" y="58931"/>
                    <a:pt x="3531402" y="50512"/>
                  </a:cubicBezTo>
                  <a:cubicBezTo>
                    <a:pt x="3504851" y="36265"/>
                    <a:pt x="3475062" y="28494"/>
                    <a:pt x="3445921" y="21371"/>
                  </a:cubicBezTo>
                  <a:cubicBezTo>
                    <a:pt x="3397999" y="9714"/>
                    <a:pt x="3349429" y="9066"/>
                    <a:pt x="3301507" y="0"/>
                  </a:cubicBezTo>
                  <a:cubicBezTo>
                    <a:pt x="3247757" y="0"/>
                    <a:pt x="3194655" y="0"/>
                    <a:pt x="3140904" y="0"/>
                  </a:cubicBezTo>
                  <a:cubicBezTo>
                    <a:pt x="3131191" y="7124"/>
                    <a:pt x="3120181"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1" y="195573"/>
                    <a:pt x="2707666" y="221476"/>
                    <a:pt x="2620241" y="248028"/>
                  </a:cubicBezTo>
                  <a:cubicBezTo>
                    <a:pt x="2606641" y="252561"/>
                    <a:pt x="2593042" y="253856"/>
                    <a:pt x="2578795" y="251913"/>
                  </a:cubicBezTo>
                  <a:cubicBezTo>
                    <a:pt x="2455752" y="234428"/>
                    <a:pt x="2332062" y="233781"/>
                    <a:pt x="2209020" y="251913"/>
                  </a:cubicBezTo>
                  <a:cubicBezTo>
                    <a:pt x="2165631" y="258389"/>
                    <a:pt x="2123537" y="267456"/>
                    <a:pt x="2084034" y="287531"/>
                  </a:cubicBezTo>
                  <a:cubicBezTo>
                    <a:pt x="2063959" y="297892"/>
                    <a:pt x="2047769" y="311492"/>
                    <a:pt x="2059426" y="337396"/>
                  </a:cubicBezTo>
                  <a:cubicBezTo>
                    <a:pt x="2047122" y="364594"/>
                    <a:pt x="2058130"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8"/>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5"/>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6"/>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5" y="2263982"/>
                    <a:pt x="2952455" y="2261392"/>
                    <a:pt x="2956989" y="2259449"/>
                  </a:cubicBezTo>
                  <a:cubicBezTo>
                    <a:pt x="3145438" y="2199871"/>
                    <a:pt x="3333887" y="2139644"/>
                    <a:pt x="3522336" y="2080066"/>
                  </a:cubicBezTo>
                  <a:cubicBezTo>
                    <a:pt x="3886931" y="1964147"/>
                    <a:pt x="4252173" y="1848228"/>
                    <a:pt x="4617415" y="1733604"/>
                  </a:cubicBezTo>
                  <a:cubicBezTo>
                    <a:pt x="4640728" y="1726480"/>
                    <a:pt x="4648499" y="1716767"/>
                    <a:pt x="4648499" y="1692158"/>
                  </a:cubicBezTo>
                  <a:cubicBezTo>
                    <a:pt x="4645909" y="1571058"/>
                    <a:pt x="4647204" y="1449311"/>
                    <a:pt x="4647204" y="1328211"/>
                  </a:cubicBezTo>
                  <a:close/>
                </a:path>
              </a:pathLst>
            </a:custGeom>
            <a:solidFill>
              <a:schemeClr val="accent3"/>
            </a:solidFill>
            <a:ln w="647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D09EE20-A7C2-482B-966E-7E6FD1EE0BC0}"/>
                </a:ext>
              </a:extLst>
            </p:cNvPr>
            <p:cNvSpPr/>
            <p:nvPr userDrawn="1"/>
          </p:nvSpPr>
          <p:spPr>
            <a:xfrm>
              <a:off x="934654" y="4266873"/>
              <a:ext cx="2032825" cy="1285696"/>
            </a:xfrm>
            <a:custGeom>
              <a:avLst/>
              <a:gdLst>
                <a:gd name="connsiteX0" fmla="*/ 847600 w 2032825"/>
                <a:gd name="connsiteY0" fmla="*/ 490873 h 1285696"/>
                <a:gd name="connsiteX1" fmla="*/ 847600 w 2032825"/>
                <a:gd name="connsiteY1" fmla="*/ 549229 h 1285696"/>
                <a:gd name="connsiteX2" fmla="*/ 847912 w 2032825"/>
                <a:gd name="connsiteY2" fmla="*/ 578875 h 1285696"/>
                <a:gd name="connsiteX3" fmla="*/ 817642 w 2032825"/>
                <a:gd name="connsiteY3" fmla="*/ 624436 h 1285696"/>
                <a:gd name="connsiteX4" fmla="*/ 711853 w 2032825"/>
                <a:gd name="connsiteY4" fmla="*/ 648152 h 1285696"/>
                <a:gd name="connsiteX5" fmla="*/ 588276 w 2032825"/>
                <a:gd name="connsiteY5" fmla="*/ 639727 h 1285696"/>
                <a:gd name="connsiteX6" fmla="*/ 529920 w 2032825"/>
                <a:gd name="connsiteY6" fmla="*/ 616634 h 1285696"/>
                <a:gd name="connsiteX7" fmla="*/ 522431 w 2032825"/>
                <a:gd name="connsiteY7" fmla="*/ 602904 h 1285696"/>
                <a:gd name="connsiteX8" fmla="*/ 522431 w 2032825"/>
                <a:gd name="connsiteY8" fmla="*/ 493994 h 1285696"/>
                <a:gd name="connsiteX9" fmla="*/ 847600 w 2032825"/>
                <a:gd name="connsiteY9" fmla="*/ 490873 h 1285696"/>
                <a:gd name="connsiteX10" fmla="*/ 6905 w 2032825"/>
                <a:gd name="connsiteY10" fmla="*/ 455610 h 1285696"/>
                <a:gd name="connsiteX11" fmla="*/ 10962 w 2032825"/>
                <a:gd name="connsiteY11" fmla="*/ 463412 h 1285696"/>
                <a:gd name="connsiteX12" fmla="*/ 157319 w 2032825"/>
                <a:gd name="connsiteY12" fmla="*/ 523327 h 1285696"/>
                <a:gd name="connsiteX13" fmla="*/ 497779 w 2032825"/>
                <a:gd name="connsiteY13" fmla="*/ 663132 h 1285696"/>
                <a:gd name="connsiteX14" fmla="*/ 628845 w 2032825"/>
                <a:gd name="connsiteY14" fmla="*/ 716494 h 1285696"/>
                <a:gd name="connsiteX15" fmla="*/ 641640 w 2032825"/>
                <a:gd name="connsiteY15" fmla="*/ 733969 h 1285696"/>
                <a:gd name="connsiteX16" fmla="*/ 641328 w 2032825"/>
                <a:gd name="connsiteY16" fmla="*/ 1272277 h 1285696"/>
                <a:gd name="connsiteX17" fmla="*/ 638519 w 2032825"/>
                <a:gd name="connsiteY17" fmla="*/ 1285696 h 1285696"/>
                <a:gd name="connsiteX18" fmla="*/ 469070 w 2032825"/>
                <a:gd name="connsiteY18" fmla="*/ 1217978 h 1285696"/>
                <a:gd name="connsiteX19" fmla="*/ 15019 w 2032825"/>
                <a:gd name="connsiteY19" fmla="*/ 1034798 h 1285696"/>
                <a:gd name="connsiteX20" fmla="*/ 664 w 2032825"/>
                <a:gd name="connsiteY20" fmla="*/ 1013577 h 1285696"/>
                <a:gd name="connsiteX21" fmla="*/ 1288 w 2032825"/>
                <a:gd name="connsiteY21" fmla="*/ 465284 h 1285696"/>
                <a:gd name="connsiteX22" fmla="*/ 6905 w 2032825"/>
                <a:gd name="connsiteY22" fmla="*/ 455610 h 1285696"/>
                <a:gd name="connsiteX23" fmla="*/ 1253280 w 2032825"/>
                <a:gd name="connsiteY23" fmla="*/ 374474 h 1285696"/>
                <a:gd name="connsiteX24" fmla="*/ 1253280 w 2032825"/>
                <a:gd name="connsiteY24" fmla="*/ 481199 h 1285696"/>
                <a:gd name="connsiteX25" fmla="*/ 1242982 w 2032825"/>
                <a:gd name="connsiteY25" fmla="*/ 494930 h 1285696"/>
                <a:gd name="connsiteX26" fmla="*/ 1157789 w 2032825"/>
                <a:gd name="connsiteY26" fmla="*/ 525200 h 1285696"/>
                <a:gd name="connsiteX27" fmla="*/ 990836 w 2032825"/>
                <a:gd name="connsiteY27" fmla="*/ 520207 h 1285696"/>
                <a:gd name="connsiteX28" fmla="*/ 934353 w 2032825"/>
                <a:gd name="connsiteY28" fmla="*/ 496178 h 1285696"/>
                <a:gd name="connsiteX29" fmla="*/ 927799 w 2032825"/>
                <a:gd name="connsiteY29" fmla="*/ 483384 h 1285696"/>
                <a:gd name="connsiteX30" fmla="*/ 927799 w 2032825"/>
                <a:gd name="connsiteY30" fmla="*/ 385396 h 1285696"/>
                <a:gd name="connsiteX31" fmla="*/ 935601 w 2032825"/>
                <a:gd name="connsiteY31" fmla="*/ 378218 h 1285696"/>
                <a:gd name="connsiteX32" fmla="*/ 1014864 w 2032825"/>
                <a:gd name="connsiteY32" fmla="*/ 401311 h 1285696"/>
                <a:gd name="connsiteX33" fmla="*/ 1094128 w 2032825"/>
                <a:gd name="connsiteY33" fmla="*/ 406304 h 1285696"/>
                <a:gd name="connsiteX34" fmla="*/ 1230500 w 2032825"/>
                <a:gd name="connsiteY34" fmla="*/ 386644 h 1285696"/>
                <a:gd name="connsiteX35" fmla="*/ 1253280 w 2032825"/>
                <a:gd name="connsiteY35" fmla="*/ 374474 h 1285696"/>
                <a:gd name="connsiteX36" fmla="*/ 517439 w 2032825"/>
                <a:gd name="connsiteY36" fmla="*/ 344828 h 1285696"/>
                <a:gd name="connsiteX37" fmla="*/ 517439 w 2032825"/>
                <a:gd name="connsiteY37" fmla="*/ 420035 h 1285696"/>
                <a:gd name="connsiteX38" fmla="*/ 517439 w 2032825"/>
                <a:gd name="connsiteY38" fmla="*/ 434077 h 1285696"/>
                <a:gd name="connsiteX39" fmla="*/ 489041 w 2032825"/>
                <a:gd name="connsiteY39" fmla="*/ 477767 h 1285696"/>
                <a:gd name="connsiteX40" fmla="*/ 377011 w 2032825"/>
                <a:gd name="connsiteY40" fmla="*/ 502420 h 1285696"/>
                <a:gd name="connsiteX41" fmla="*/ 242200 w 2032825"/>
                <a:gd name="connsiteY41" fmla="*/ 489937 h 1285696"/>
                <a:gd name="connsiteX42" fmla="*/ 234711 w 2032825"/>
                <a:gd name="connsiteY42" fmla="*/ 487753 h 1285696"/>
                <a:gd name="connsiteX43" fmla="*/ 191646 w 2032825"/>
                <a:gd name="connsiteY43" fmla="*/ 425964 h 1285696"/>
                <a:gd name="connsiteX44" fmla="*/ 191334 w 2032825"/>
                <a:gd name="connsiteY44" fmla="*/ 401623 h 1285696"/>
                <a:gd name="connsiteX45" fmla="*/ 191646 w 2032825"/>
                <a:gd name="connsiteY45" fmla="*/ 359495 h 1285696"/>
                <a:gd name="connsiteX46" fmla="*/ 194455 w 2032825"/>
                <a:gd name="connsiteY46" fmla="*/ 347636 h 1285696"/>
                <a:gd name="connsiteX47" fmla="*/ 271222 w 2032825"/>
                <a:gd name="connsiteY47" fmla="*/ 373225 h 1285696"/>
                <a:gd name="connsiteX48" fmla="*/ 378883 w 2032825"/>
                <a:gd name="connsiteY48" fmla="*/ 378530 h 1285696"/>
                <a:gd name="connsiteX49" fmla="*/ 482488 w 2032825"/>
                <a:gd name="connsiteY49" fmla="*/ 363239 h 1285696"/>
                <a:gd name="connsiteX50" fmla="*/ 517439 w 2032825"/>
                <a:gd name="connsiteY50" fmla="*/ 344828 h 1285696"/>
                <a:gd name="connsiteX51" fmla="*/ 1650536 w 2032825"/>
                <a:gd name="connsiteY51" fmla="*/ 252458 h 1285696"/>
                <a:gd name="connsiteX52" fmla="*/ 1650536 w 2032825"/>
                <a:gd name="connsiteY52" fmla="*/ 356999 h 1285696"/>
                <a:gd name="connsiteX53" fmla="*/ 1634932 w 2032825"/>
                <a:gd name="connsiteY53" fmla="*/ 378844 h 1285696"/>
                <a:gd name="connsiteX54" fmla="*/ 1554421 w 2032825"/>
                <a:gd name="connsiteY54" fmla="*/ 406929 h 1285696"/>
                <a:gd name="connsiteX55" fmla="*/ 1458305 w 2032825"/>
                <a:gd name="connsiteY55" fmla="*/ 412234 h 1285696"/>
                <a:gd name="connsiteX56" fmla="*/ 1342843 w 2032825"/>
                <a:gd name="connsiteY56" fmla="*/ 386333 h 1285696"/>
                <a:gd name="connsiteX57" fmla="*/ 1324743 w 2032825"/>
                <a:gd name="connsiteY57" fmla="*/ 357623 h 1285696"/>
                <a:gd name="connsiteX58" fmla="*/ 1325055 w 2032825"/>
                <a:gd name="connsiteY58" fmla="*/ 267437 h 1285696"/>
                <a:gd name="connsiteX59" fmla="*/ 1334729 w 2032825"/>
                <a:gd name="connsiteY59" fmla="*/ 261820 h 1285696"/>
                <a:gd name="connsiteX60" fmla="*/ 1408376 w 2032825"/>
                <a:gd name="connsiteY60" fmla="*/ 282728 h 1285696"/>
                <a:gd name="connsiteX61" fmla="*/ 1505739 w 2032825"/>
                <a:gd name="connsiteY61" fmla="*/ 288033 h 1285696"/>
                <a:gd name="connsiteX62" fmla="*/ 1628067 w 2032825"/>
                <a:gd name="connsiteY62" fmla="*/ 268061 h 1285696"/>
                <a:gd name="connsiteX63" fmla="*/ 1650536 w 2032825"/>
                <a:gd name="connsiteY63" fmla="*/ 252458 h 1285696"/>
                <a:gd name="connsiteX64" fmla="*/ 917190 w 2032825"/>
                <a:gd name="connsiteY64" fmla="*/ 228429 h 1285696"/>
                <a:gd name="connsiteX65" fmla="*/ 916566 w 2032825"/>
                <a:gd name="connsiteY65" fmla="*/ 337651 h 1285696"/>
                <a:gd name="connsiteX66" fmla="*/ 889417 w 2032825"/>
                <a:gd name="connsiteY66" fmla="*/ 362616 h 1285696"/>
                <a:gd name="connsiteX67" fmla="*/ 787996 w 2032825"/>
                <a:gd name="connsiteY67" fmla="*/ 387269 h 1285696"/>
                <a:gd name="connsiteX68" fmla="*/ 702179 w 2032825"/>
                <a:gd name="connsiteY68" fmla="*/ 386645 h 1285696"/>
                <a:gd name="connsiteX69" fmla="*/ 601695 w 2032825"/>
                <a:gd name="connsiteY69" fmla="*/ 357935 h 1285696"/>
                <a:gd name="connsiteX70" fmla="*/ 589525 w 2032825"/>
                <a:gd name="connsiteY70" fmla="*/ 336403 h 1285696"/>
                <a:gd name="connsiteX71" fmla="*/ 589837 w 2032825"/>
                <a:gd name="connsiteY71" fmla="*/ 280856 h 1285696"/>
                <a:gd name="connsiteX72" fmla="*/ 592646 w 2032825"/>
                <a:gd name="connsiteY72" fmla="*/ 234046 h 1285696"/>
                <a:gd name="connsiteX73" fmla="*/ 717782 w 2032825"/>
                <a:gd name="connsiteY73" fmla="*/ 262443 h 1285696"/>
                <a:gd name="connsiteX74" fmla="*/ 797670 w 2032825"/>
                <a:gd name="connsiteY74" fmla="*/ 262443 h 1285696"/>
                <a:gd name="connsiteX75" fmla="*/ 890665 w 2032825"/>
                <a:gd name="connsiteY75" fmla="*/ 245904 h 1285696"/>
                <a:gd name="connsiteX76" fmla="*/ 917190 w 2032825"/>
                <a:gd name="connsiteY76" fmla="*/ 228429 h 1285696"/>
                <a:gd name="connsiteX77" fmla="*/ 2032187 w 2032825"/>
                <a:gd name="connsiteY77" fmla="*/ 138243 h 1285696"/>
                <a:gd name="connsiteX78" fmla="*/ 2032811 w 2032825"/>
                <a:gd name="connsiteY78" fmla="*/ 164456 h 1285696"/>
                <a:gd name="connsiteX79" fmla="*/ 2032811 w 2032825"/>
                <a:gd name="connsiteY79" fmla="*/ 237791 h 1285696"/>
                <a:gd name="connsiteX80" fmla="*/ 2019080 w 2032825"/>
                <a:gd name="connsiteY80" fmla="*/ 263068 h 1285696"/>
                <a:gd name="connsiteX81" fmla="*/ 1927334 w 2032825"/>
                <a:gd name="connsiteY81" fmla="*/ 293338 h 1285696"/>
                <a:gd name="connsiteX82" fmla="*/ 1858368 w 2032825"/>
                <a:gd name="connsiteY82" fmla="*/ 298332 h 1285696"/>
                <a:gd name="connsiteX83" fmla="*/ 1741345 w 2032825"/>
                <a:gd name="connsiteY83" fmla="*/ 278359 h 1285696"/>
                <a:gd name="connsiteX84" fmla="*/ 1734168 w 2032825"/>
                <a:gd name="connsiteY84" fmla="*/ 275551 h 1285696"/>
                <a:gd name="connsiteX85" fmla="*/ 1706707 w 2032825"/>
                <a:gd name="connsiteY85" fmla="*/ 234358 h 1285696"/>
                <a:gd name="connsiteX86" fmla="*/ 1707331 w 2032825"/>
                <a:gd name="connsiteY86" fmla="*/ 140427 h 1285696"/>
                <a:gd name="connsiteX87" fmla="*/ 1778481 w 2032825"/>
                <a:gd name="connsiteY87" fmla="*/ 165704 h 1285696"/>
                <a:gd name="connsiteX88" fmla="*/ 1923278 w 2032825"/>
                <a:gd name="connsiteY88" fmla="*/ 169761 h 1285696"/>
                <a:gd name="connsiteX89" fmla="*/ 1992867 w 2032825"/>
                <a:gd name="connsiteY89" fmla="*/ 158527 h 1285696"/>
                <a:gd name="connsiteX90" fmla="*/ 2032187 w 2032825"/>
                <a:gd name="connsiteY90" fmla="*/ 138243 h 1285696"/>
                <a:gd name="connsiteX91" fmla="*/ 1312885 w 2032825"/>
                <a:gd name="connsiteY91" fmla="*/ 117335 h 1285696"/>
                <a:gd name="connsiteX92" fmla="*/ 1315069 w 2032825"/>
                <a:gd name="connsiteY92" fmla="*/ 126697 h 1285696"/>
                <a:gd name="connsiteX93" fmla="*/ 1315381 w 2032825"/>
                <a:gd name="connsiteY93" fmla="*/ 214386 h 1285696"/>
                <a:gd name="connsiteX94" fmla="*/ 1301650 w 2032825"/>
                <a:gd name="connsiteY94" fmla="*/ 239975 h 1285696"/>
                <a:gd name="connsiteX95" fmla="*/ 1222387 w 2032825"/>
                <a:gd name="connsiteY95" fmla="*/ 268061 h 1285696"/>
                <a:gd name="connsiteX96" fmla="*/ 1114726 w 2032825"/>
                <a:gd name="connsiteY96" fmla="*/ 272742 h 1285696"/>
                <a:gd name="connsiteX97" fmla="*/ 1001447 w 2032825"/>
                <a:gd name="connsiteY97" fmla="*/ 243096 h 1285696"/>
                <a:gd name="connsiteX98" fmla="*/ 989589 w 2032825"/>
                <a:gd name="connsiteY98" fmla="*/ 220940 h 1285696"/>
                <a:gd name="connsiteX99" fmla="*/ 989589 w 2032825"/>
                <a:gd name="connsiteY99" fmla="*/ 159151 h 1285696"/>
                <a:gd name="connsiteX100" fmla="*/ 992709 w 2032825"/>
                <a:gd name="connsiteY100" fmla="*/ 118271 h 1285696"/>
                <a:gd name="connsiteX101" fmla="*/ 1068540 w 2032825"/>
                <a:gd name="connsiteY101" fmla="*/ 143548 h 1285696"/>
                <a:gd name="connsiteX102" fmla="*/ 1181507 w 2032825"/>
                <a:gd name="connsiteY102" fmla="*/ 148853 h 1285696"/>
                <a:gd name="connsiteX103" fmla="*/ 1295721 w 2032825"/>
                <a:gd name="connsiteY103" fmla="*/ 128569 h 1285696"/>
                <a:gd name="connsiteX104" fmla="*/ 1312885 w 2032825"/>
                <a:gd name="connsiteY104" fmla="*/ 117335 h 1285696"/>
                <a:gd name="connsiteX105" fmla="*/ 1714196 w 2032825"/>
                <a:gd name="connsiteY105" fmla="*/ 0 h 1285696"/>
                <a:gd name="connsiteX106" fmla="*/ 1715444 w 2032825"/>
                <a:gd name="connsiteY106" fmla="*/ 29958 h 1285696"/>
                <a:gd name="connsiteX107" fmla="*/ 1715444 w 2032825"/>
                <a:gd name="connsiteY107" fmla="*/ 97051 h 1285696"/>
                <a:gd name="connsiteX108" fmla="*/ 1700153 w 2032825"/>
                <a:gd name="connsiteY108" fmla="*/ 125762 h 1285696"/>
                <a:gd name="connsiteX109" fmla="*/ 1615584 w 2032825"/>
                <a:gd name="connsiteY109" fmla="*/ 154159 h 1285696"/>
                <a:gd name="connsiteX110" fmla="*/ 1437709 w 2032825"/>
                <a:gd name="connsiteY110" fmla="*/ 144485 h 1285696"/>
                <a:gd name="connsiteX111" fmla="*/ 1430219 w 2032825"/>
                <a:gd name="connsiteY111" fmla="*/ 142301 h 1285696"/>
                <a:gd name="connsiteX112" fmla="*/ 1389651 w 2032825"/>
                <a:gd name="connsiteY112" fmla="*/ 83633 h 1285696"/>
                <a:gd name="connsiteX113" fmla="*/ 1389027 w 2032825"/>
                <a:gd name="connsiteY113" fmla="*/ 37136 h 1285696"/>
                <a:gd name="connsiteX114" fmla="*/ 1391524 w 2032825"/>
                <a:gd name="connsiteY114" fmla="*/ 4057 h 1285696"/>
                <a:gd name="connsiteX115" fmla="*/ 1521341 w 2032825"/>
                <a:gd name="connsiteY115" fmla="*/ 33079 h 1285696"/>
                <a:gd name="connsiteX116" fmla="*/ 1655216 w 2032825"/>
                <a:gd name="connsiteY116" fmla="*/ 25277 h 1285696"/>
                <a:gd name="connsiteX117" fmla="*/ 1714196 w 2032825"/>
                <a:gd name="connsiteY117" fmla="*/ 0 h 128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5696">
                  <a:moveTo>
                    <a:pt x="847600" y="490873"/>
                  </a:moveTo>
                  <a:cubicBezTo>
                    <a:pt x="847600" y="511157"/>
                    <a:pt x="847600" y="530193"/>
                    <a:pt x="847600" y="549229"/>
                  </a:cubicBezTo>
                  <a:cubicBezTo>
                    <a:pt x="847600" y="559215"/>
                    <a:pt x="846352" y="569201"/>
                    <a:pt x="847912" y="578875"/>
                  </a:cubicBezTo>
                  <a:cubicBezTo>
                    <a:pt x="852281" y="604152"/>
                    <a:pt x="837302"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5" y="455610"/>
                  </a:moveTo>
                  <a:cubicBezTo>
                    <a:pt x="2536" y="460915"/>
                    <a:pt x="7529" y="462163"/>
                    <a:pt x="10962" y="463412"/>
                  </a:cubicBezTo>
                  <a:cubicBezTo>
                    <a:pt x="59644" y="483384"/>
                    <a:pt x="108638" y="503355"/>
                    <a:pt x="157319" y="523327"/>
                  </a:cubicBezTo>
                  <a:cubicBezTo>
                    <a:pt x="270910" y="569825"/>
                    <a:pt x="384189" y="616634"/>
                    <a:pt x="497779" y="663132"/>
                  </a:cubicBezTo>
                  <a:cubicBezTo>
                    <a:pt x="541468" y="680919"/>
                    <a:pt x="584844" y="699019"/>
                    <a:pt x="628845" y="716494"/>
                  </a:cubicBezTo>
                  <a:cubicBezTo>
                    <a:pt x="637583" y="719927"/>
                    <a:pt x="641640" y="723983"/>
                    <a:pt x="641640" y="733969"/>
                  </a:cubicBezTo>
                  <a:cubicBezTo>
                    <a:pt x="641328" y="913405"/>
                    <a:pt x="641328" y="1092841"/>
                    <a:pt x="641328" y="1272277"/>
                  </a:cubicBezTo>
                  <a:cubicBezTo>
                    <a:pt x="641328" y="1276958"/>
                    <a:pt x="642888" y="1281951"/>
                    <a:pt x="638519" y="1285696"/>
                  </a:cubicBezTo>
                  <a:cubicBezTo>
                    <a:pt x="582036" y="1263227"/>
                    <a:pt x="525553" y="1240758"/>
                    <a:pt x="469070" y="1217978"/>
                  </a:cubicBezTo>
                  <a:cubicBezTo>
                    <a:pt x="317719" y="1156814"/>
                    <a:pt x="166369" y="1095649"/>
                    <a:pt x="15019" y="1034798"/>
                  </a:cubicBezTo>
                  <a:cubicBezTo>
                    <a:pt x="4409" y="1030429"/>
                    <a:pt x="664" y="1025748"/>
                    <a:pt x="664" y="1013577"/>
                  </a:cubicBezTo>
                  <a:cubicBezTo>
                    <a:pt x="1288" y="830709"/>
                    <a:pt x="976" y="648152"/>
                    <a:pt x="1288" y="465284"/>
                  </a:cubicBezTo>
                  <a:cubicBezTo>
                    <a:pt x="1288" y="462475"/>
                    <a:pt x="-4017" y="453425"/>
                    <a:pt x="6905" y="455610"/>
                  </a:cubicBezTo>
                  <a:close/>
                  <a:moveTo>
                    <a:pt x="1253280" y="374474"/>
                  </a:moveTo>
                  <a:cubicBezTo>
                    <a:pt x="1253280" y="410985"/>
                    <a:pt x="1253280" y="445936"/>
                    <a:pt x="1253280" y="481199"/>
                  </a:cubicBezTo>
                  <a:cubicBezTo>
                    <a:pt x="1253280" y="488377"/>
                    <a:pt x="1247975" y="491497"/>
                    <a:pt x="1242982" y="494930"/>
                  </a:cubicBezTo>
                  <a:cubicBezTo>
                    <a:pt x="1217393" y="513030"/>
                    <a:pt x="1187747" y="520207"/>
                    <a:pt x="1157789" y="525200"/>
                  </a:cubicBezTo>
                  <a:cubicBezTo>
                    <a:pt x="1101930" y="534874"/>
                    <a:pt x="1046071" y="533002"/>
                    <a:pt x="990836" y="520207"/>
                  </a:cubicBezTo>
                  <a:cubicBezTo>
                    <a:pt x="971176" y="515526"/>
                    <a:pt x="950892" y="509909"/>
                    <a:pt x="934353" y="496178"/>
                  </a:cubicBezTo>
                  <a:cubicBezTo>
                    <a:pt x="929983" y="492434"/>
                    <a:pt x="927487" y="489313"/>
                    <a:pt x="927799" y="483384"/>
                  </a:cubicBezTo>
                  <a:cubicBezTo>
                    <a:pt x="928111" y="450617"/>
                    <a:pt x="927799" y="418162"/>
                    <a:pt x="927799" y="385396"/>
                  </a:cubicBezTo>
                  <a:cubicBezTo>
                    <a:pt x="927799" y="380403"/>
                    <a:pt x="927175" y="372601"/>
                    <a:pt x="935601" y="378218"/>
                  </a:cubicBezTo>
                  <a:cubicBezTo>
                    <a:pt x="959629" y="394134"/>
                    <a:pt x="987715" y="397566"/>
                    <a:pt x="1014864" y="401311"/>
                  </a:cubicBezTo>
                  <a:cubicBezTo>
                    <a:pt x="1041078" y="404744"/>
                    <a:pt x="1067915" y="407552"/>
                    <a:pt x="1094128" y="406304"/>
                  </a:cubicBezTo>
                  <a:cubicBezTo>
                    <a:pt x="1140001" y="404432"/>
                    <a:pt x="1186499" y="403495"/>
                    <a:pt x="1230500" y="386644"/>
                  </a:cubicBezTo>
                  <a:cubicBezTo>
                    <a:pt x="1238301" y="383836"/>
                    <a:pt x="1245166" y="379467"/>
                    <a:pt x="1253280" y="374474"/>
                  </a:cubicBezTo>
                  <a:close/>
                  <a:moveTo>
                    <a:pt x="517439" y="344828"/>
                  </a:moveTo>
                  <a:cubicBezTo>
                    <a:pt x="517439" y="371353"/>
                    <a:pt x="517439" y="395694"/>
                    <a:pt x="517439" y="420035"/>
                  </a:cubicBezTo>
                  <a:cubicBezTo>
                    <a:pt x="517439" y="424715"/>
                    <a:pt x="516503" y="429709"/>
                    <a:pt x="517439" y="434077"/>
                  </a:cubicBezTo>
                  <a:cubicBezTo>
                    <a:pt x="522744" y="458419"/>
                    <a:pt x="507765" y="469341"/>
                    <a:pt x="489041" y="477767"/>
                  </a:cubicBezTo>
                  <a:cubicBezTo>
                    <a:pt x="453466" y="493994"/>
                    <a:pt x="415707" y="501171"/>
                    <a:pt x="377011" y="502420"/>
                  </a:cubicBezTo>
                  <a:cubicBezTo>
                    <a:pt x="331450" y="503980"/>
                    <a:pt x="286201" y="503356"/>
                    <a:pt x="242200" y="489937"/>
                  </a:cubicBezTo>
                  <a:cubicBezTo>
                    <a:pt x="239704" y="489313"/>
                    <a:pt x="237207" y="488689"/>
                    <a:pt x="234711" y="487753"/>
                  </a:cubicBezTo>
                  <a:cubicBezTo>
                    <a:pt x="191646" y="471525"/>
                    <a:pt x="191958" y="471525"/>
                    <a:pt x="191646" y="425964"/>
                  </a:cubicBezTo>
                  <a:cubicBezTo>
                    <a:pt x="191646" y="417850"/>
                    <a:pt x="191334" y="409737"/>
                    <a:pt x="191334" y="401623"/>
                  </a:cubicBezTo>
                  <a:cubicBezTo>
                    <a:pt x="191334" y="387580"/>
                    <a:pt x="191334" y="373537"/>
                    <a:pt x="191646" y="359495"/>
                  </a:cubicBezTo>
                  <a:cubicBezTo>
                    <a:pt x="191958" y="355438"/>
                    <a:pt x="189774" y="350445"/>
                    <a:pt x="194455" y="347636"/>
                  </a:cubicBezTo>
                  <a:cubicBezTo>
                    <a:pt x="216923" y="365424"/>
                    <a:pt x="244385" y="369481"/>
                    <a:pt x="271222" y="373225"/>
                  </a:cubicBezTo>
                  <a:cubicBezTo>
                    <a:pt x="306797" y="378218"/>
                    <a:pt x="342996" y="380715"/>
                    <a:pt x="378883" y="378530"/>
                  </a:cubicBezTo>
                  <a:cubicBezTo>
                    <a:pt x="413834" y="376346"/>
                    <a:pt x="448785" y="374474"/>
                    <a:pt x="482488" y="363239"/>
                  </a:cubicBezTo>
                  <a:cubicBezTo>
                    <a:pt x="494346" y="359495"/>
                    <a:pt x="505893" y="355126"/>
                    <a:pt x="517439" y="344828"/>
                  </a:cubicBezTo>
                  <a:close/>
                  <a:moveTo>
                    <a:pt x="1650536" y="252458"/>
                  </a:moveTo>
                  <a:cubicBezTo>
                    <a:pt x="1650536" y="288969"/>
                    <a:pt x="1650224" y="322984"/>
                    <a:pt x="1650536" y="356999"/>
                  </a:cubicBezTo>
                  <a:cubicBezTo>
                    <a:pt x="1650536" y="368545"/>
                    <a:pt x="1642422" y="373539"/>
                    <a:pt x="1634932" y="378844"/>
                  </a:cubicBezTo>
                  <a:cubicBezTo>
                    <a:pt x="1610904" y="395695"/>
                    <a:pt x="1582818" y="401936"/>
                    <a:pt x="1554421" y="406929"/>
                  </a:cubicBezTo>
                  <a:cubicBezTo>
                    <a:pt x="1522590" y="412547"/>
                    <a:pt x="1490448" y="413795"/>
                    <a:pt x="1458305" y="412234"/>
                  </a:cubicBezTo>
                  <a:cubicBezTo>
                    <a:pt x="1418361" y="410050"/>
                    <a:pt x="1379354" y="404121"/>
                    <a:pt x="1342843" y="386333"/>
                  </a:cubicBezTo>
                  <a:cubicBezTo>
                    <a:pt x="1330672" y="380404"/>
                    <a:pt x="1324119" y="372915"/>
                    <a:pt x="1324743" y="357623"/>
                  </a:cubicBezTo>
                  <a:cubicBezTo>
                    <a:pt x="1326303" y="327665"/>
                    <a:pt x="1325367" y="297395"/>
                    <a:pt x="1325055" y="267437"/>
                  </a:cubicBezTo>
                  <a:cubicBezTo>
                    <a:pt x="1325055" y="259323"/>
                    <a:pt x="1325679" y="256202"/>
                    <a:pt x="1334729" y="261820"/>
                  </a:cubicBezTo>
                  <a:cubicBezTo>
                    <a:pt x="1357197" y="275551"/>
                    <a:pt x="1382787" y="279295"/>
                    <a:pt x="1408376" y="282728"/>
                  </a:cubicBezTo>
                  <a:cubicBezTo>
                    <a:pt x="1440518" y="287097"/>
                    <a:pt x="1473285" y="290218"/>
                    <a:pt x="1505739" y="288033"/>
                  </a:cubicBezTo>
                  <a:cubicBezTo>
                    <a:pt x="1546931" y="285224"/>
                    <a:pt x="1588435" y="283352"/>
                    <a:pt x="1628067" y="268061"/>
                  </a:cubicBezTo>
                  <a:cubicBezTo>
                    <a:pt x="1636181" y="264940"/>
                    <a:pt x="1642110" y="259011"/>
                    <a:pt x="1650536" y="252458"/>
                  </a:cubicBezTo>
                  <a:close/>
                  <a:moveTo>
                    <a:pt x="917190" y="228429"/>
                  </a:moveTo>
                  <a:cubicBezTo>
                    <a:pt x="917190" y="266813"/>
                    <a:pt x="918438" y="302388"/>
                    <a:pt x="916566" y="337651"/>
                  </a:cubicBezTo>
                  <a:cubicBezTo>
                    <a:pt x="915942" y="351694"/>
                    <a:pt x="900651" y="357311"/>
                    <a:pt x="889417" y="362616"/>
                  </a:cubicBezTo>
                  <a:cubicBezTo>
                    <a:pt x="857274" y="377595"/>
                    <a:pt x="822947" y="383837"/>
                    <a:pt x="787996" y="387269"/>
                  </a:cubicBezTo>
                  <a:cubicBezTo>
                    <a:pt x="759287" y="390078"/>
                    <a:pt x="730577" y="389454"/>
                    <a:pt x="702179" y="386645"/>
                  </a:cubicBezTo>
                  <a:cubicBezTo>
                    <a:pt x="666916" y="383212"/>
                    <a:pt x="632901" y="375723"/>
                    <a:pt x="601695" y="357935"/>
                  </a:cubicBezTo>
                  <a:cubicBezTo>
                    <a:pt x="593270" y="352942"/>
                    <a:pt x="588901" y="347013"/>
                    <a:pt x="589525" y="336403"/>
                  </a:cubicBezTo>
                  <a:cubicBezTo>
                    <a:pt x="590461" y="317991"/>
                    <a:pt x="589837" y="299579"/>
                    <a:pt x="589837" y="280856"/>
                  </a:cubicBezTo>
                  <a:cubicBezTo>
                    <a:pt x="593270" y="265252"/>
                    <a:pt x="587652" y="249337"/>
                    <a:pt x="592646" y="234046"/>
                  </a:cubicBezTo>
                  <a:cubicBezTo>
                    <a:pt x="631341" y="255890"/>
                    <a:pt x="674406" y="260571"/>
                    <a:pt x="717782" y="262443"/>
                  </a:cubicBezTo>
                  <a:cubicBezTo>
                    <a:pt x="744307" y="263380"/>
                    <a:pt x="771145" y="263692"/>
                    <a:pt x="797670" y="262443"/>
                  </a:cubicBezTo>
                  <a:cubicBezTo>
                    <a:pt x="829189" y="260884"/>
                    <a:pt x="860707" y="256203"/>
                    <a:pt x="890665" y="245904"/>
                  </a:cubicBezTo>
                  <a:cubicBezTo>
                    <a:pt x="899715" y="242784"/>
                    <a:pt x="908452" y="238103"/>
                    <a:pt x="917190" y="228429"/>
                  </a:cubicBezTo>
                  <a:close/>
                  <a:moveTo>
                    <a:pt x="2032187" y="138243"/>
                  </a:moveTo>
                  <a:cubicBezTo>
                    <a:pt x="2032499" y="147293"/>
                    <a:pt x="2032811" y="155718"/>
                    <a:pt x="2032811" y="164456"/>
                  </a:cubicBezTo>
                  <a:cubicBezTo>
                    <a:pt x="2032811" y="188797"/>
                    <a:pt x="2031875" y="213450"/>
                    <a:pt x="2032811" y="237791"/>
                  </a:cubicBezTo>
                  <a:cubicBezTo>
                    <a:pt x="2033123" y="249649"/>
                    <a:pt x="2028442" y="256827"/>
                    <a:pt x="2019080" y="263068"/>
                  </a:cubicBezTo>
                  <a:cubicBezTo>
                    <a:pt x="1991307" y="281480"/>
                    <a:pt x="1959477" y="288657"/>
                    <a:pt x="1927334" y="293338"/>
                  </a:cubicBezTo>
                  <a:cubicBezTo>
                    <a:pt x="1904554" y="296459"/>
                    <a:pt x="1881461" y="299580"/>
                    <a:pt x="1858368" y="298332"/>
                  </a:cubicBezTo>
                  <a:cubicBezTo>
                    <a:pt x="1818737" y="296147"/>
                    <a:pt x="1778793" y="293338"/>
                    <a:pt x="1741345" y="278359"/>
                  </a:cubicBezTo>
                  <a:cubicBezTo>
                    <a:pt x="1738849" y="277423"/>
                    <a:pt x="1736352" y="276799"/>
                    <a:pt x="1734168" y="275551"/>
                  </a:cubicBezTo>
                  <a:cubicBezTo>
                    <a:pt x="1716068" y="268061"/>
                    <a:pt x="1704522" y="257763"/>
                    <a:pt x="1706707" y="234358"/>
                  </a:cubicBezTo>
                  <a:cubicBezTo>
                    <a:pt x="1709515" y="204400"/>
                    <a:pt x="1707331" y="173818"/>
                    <a:pt x="1707331" y="140427"/>
                  </a:cubicBezTo>
                  <a:cubicBezTo>
                    <a:pt x="1729799" y="157279"/>
                    <a:pt x="1754140" y="162272"/>
                    <a:pt x="1778481" y="165704"/>
                  </a:cubicBezTo>
                  <a:cubicBezTo>
                    <a:pt x="1826538" y="172882"/>
                    <a:pt x="1874596" y="173818"/>
                    <a:pt x="1923278" y="169761"/>
                  </a:cubicBezTo>
                  <a:cubicBezTo>
                    <a:pt x="1946682" y="167889"/>
                    <a:pt x="1970087" y="164456"/>
                    <a:pt x="1992867" y="158527"/>
                  </a:cubicBezTo>
                  <a:cubicBezTo>
                    <a:pt x="2007534" y="154782"/>
                    <a:pt x="2021577" y="149789"/>
                    <a:pt x="2032187" y="138243"/>
                  </a:cubicBezTo>
                  <a:close/>
                  <a:moveTo>
                    <a:pt x="1312885" y="117335"/>
                  </a:moveTo>
                  <a:cubicBezTo>
                    <a:pt x="1316942" y="119831"/>
                    <a:pt x="1315069" y="123576"/>
                    <a:pt x="1315069" y="126697"/>
                  </a:cubicBezTo>
                  <a:cubicBezTo>
                    <a:pt x="1315381" y="156030"/>
                    <a:pt x="1314757" y="185364"/>
                    <a:pt x="1315381" y="214386"/>
                  </a:cubicBezTo>
                  <a:cubicBezTo>
                    <a:pt x="1315693" y="226245"/>
                    <a:pt x="1311012" y="233422"/>
                    <a:pt x="1301650" y="239975"/>
                  </a:cubicBezTo>
                  <a:cubicBezTo>
                    <a:pt x="1277622" y="256202"/>
                    <a:pt x="1250161" y="262443"/>
                    <a:pt x="1222387" y="268061"/>
                  </a:cubicBezTo>
                  <a:cubicBezTo>
                    <a:pt x="1186812" y="274926"/>
                    <a:pt x="1150613" y="274926"/>
                    <a:pt x="1114726" y="272742"/>
                  </a:cubicBezTo>
                  <a:cubicBezTo>
                    <a:pt x="1075406" y="270245"/>
                    <a:pt x="1036398" y="264316"/>
                    <a:pt x="1001447" y="243096"/>
                  </a:cubicBezTo>
                  <a:cubicBezTo>
                    <a:pt x="992709" y="237790"/>
                    <a:pt x="988965" y="231550"/>
                    <a:pt x="989589" y="220940"/>
                  </a:cubicBezTo>
                  <a:cubicBezTo>
                    <a:pt x="990213" y="200343"/>
                    <a:pt x="989589" y="179747"/>
                    <a:pt x="989589" y="159151"/>
                  </a:cubicBezTo>
                  <a:cubicBezTo>
                    <a:pt x="992085" y="145420"/>
                    <a:pt x="986780" y="131378"/>
                    <a:pt x="992709" y="118271"/>
                  </a:cubicBezTo>
                  <a:cubicBezTo>
                    <a:pt x="1015178" y="134810"/>
                    <a:pt x="1042015" y="139803"/>
                    <a:pt x="1068540" y="143548"/>
                  </a:cubicBezTo>
                  <a:cubicBezTo>
                    <a:pt x="1105988" y="149165"/>
                    <a:pt x="1143747" y="151037"/>
                    <a:pt x="1181507" y="148853"/>
                  </a:cubicBezTo>
                  <a:cubicBezTo>
                    <a:pt x="1220203" y="146669"/>
                    <a:pt x="1259210" y="143860"/>
                    <a:pt x="1295721" y="128569"/>
                  </a:cubicBezTo>
                  <a:cubicBezTo>
                    <a:pt x="1302275" y="125760"/>
                    <a:pt x="1307268" y="121703"/>
                    <a:pt x="1312885" y="117335"/>
                  </a:cubicBezTo>
                  <a:close/>
                  <a:moveTo>
                    <a:pt x="1714196" y="0"/>
                  </a:moveTo>
                  <a:cubicBezTo>
                    <a:pt x="1715132" y="9674"/>
                    <a:pt x="1715132" y="19972"/>
                    <a:pt x="1715444" y="29958"/>
                  </a:cubicBezTo>
                  <a:cubicBezTo>
                    <a:pt x="1715444" y="52426"/>
                    <a:pt x="1714196" y="74583"/>
                    <a:pt x="1715444" y="97051"/>
                  </a:cubicBezTo>
                  <a:cubicBezTo>
                    <a:pt x="1716068" y="110782"/>
                    <a:pt x="1710451" y="118896"/>
                    <a:pt x="1700153" y="125762"/>
                  </a:cubicBezTo>
                  <a:cubicBezTo>
                    <a:pt x="1674564" y="142613"/>
                    <a:pt x="1645230" y="149478"/>
                    <a:pt x="1615584" y="154159"/>
                  </a:cubicBezTo>
                  <a:cubicBezTo>
                    <a:pt x="1555668" y="163521"/>
                    <a:pt x="1496376" y="161649"/>
                    <a:pt x="1437709" y="144485"/>
                  </a:cubicBezTo>
                  <a:cubicBezTo>
                    <a:pt x="1435212" y="143861"/>
                    <a:pt x="1432716" y="143237"/>
                    <a:pt x="1430219" y="142301"/>
                  </a:cubicBezTo>
                  <a:cubicBezTo>
                    <a:pt x="1389651" y="127010"/>
                    <a:pt x="1389651" y="127010"/>
                    <a:pt x="1389651" y="83633"/>
                  </a:cubicBezTo>
                  <a:cubicBezTo>
                    <a:pt x="1389651" y="68030"/>
                    <a:pt x="1389339" y="52738"/>
                    <a:pt x="1389027" y="37136"/>
                  </a:cubicBezTo>
                  <a:cubicBezTo>
                    <a:pt x="1391211" y="26213"/>
                    <a:pt x="1387155" y="14667"/>
                    <a:pt x="1391524" y="4057"/>
                  </a:cubicBezTo>
                  <a:cubicBezTo>
                    <a:pt x="1431780" y="27774"/>
                    <a:pt x="1476405" y="31206"/>
                    <a:pt x="1521341" y="33079"/>
                  </a:cubicBezTo>
                  <a:cubicBezTo>
                    <a:pt x="1566278" y="34951"/>
                    <a:pt x="1611215" y="34639"/>
                    <a:pt x="1655216" y="25277"/>
                  </a:cubicBezTo>
                  <a:cubicBezTo>
                    <a:pt x="1676436" y="20908"/>
                    <a:pt x="1698281" y="17163"/>
                    <a:pt x="1714196" y="0"/>
                  </a:cubicBezTo>
                  <a:close/>
                </a:path>
              </a:pathLst>
            </a:custGeom>
            <a:solidFill>
              <a:schemeClr val="accent3">
                <a:lumMod val="75000"/>
              </a:schemeClr>
            </a:solidFill>
            <a:ln w="6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BB5858D-E6BB-43B2-A302-0EC77123D7DC}"/>
                </a:ext>
              </a:extLst>
            </p:cNvPr>
            <p:cNvSpPr/>
            <p:nvPr userDrawn="1"/>
          </p:nvSpPr>
          <p:spPr>
            <a:xfrm>
              <a:off x="-707925" y="5549449"/>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1"/>
            </a:solidFill>
            <a:ln w="647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E29FA49-E917-4A42-98D4-D241FB2F7D62}"/>
                </a:ext>
              </a:extLst>
            </p:cNvPr>
            <p:cNvSpPr/>
            <p:nvPr userDrawn="1"/>
          </p:nvSpPr>
          <p:spPr>
            <a:xfrm>
              <a:off x="48710" y="3668339"/>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5 h 2765218"/>
                <a:gd name="connsiteX13" fmla="*/ 3557306 w 4643235"/>
                <a:gd name="connsiteY13" fmla="*/ 91958 h 2765218"/>
                <a:gd name="connsiteX14" fmla="*/ 3531403 w 4643235"/>
                <a:gd name="connsiteY14" fmla="*/ 50512 h 2765218"/>
                <a:gd name="connsiteX15" fmla="*/ 3445920 w 4643235"/>
                <a:gd name="connsiteY15" fmla="*/ 21371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5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1"/>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8"/>
                    <a:pt x="4000907" y="291416"/>
                    <a:pt x="3925139" y="290121"/>
                  </a:cubicBezTo>
                  <a:cubicBezTo>
                    <a:pt x="3892759" y="289474"/>
                    <a:pt x="3862322" y="284293"/>
                    <a:pt x="3832533" y="271341"/>
                  </a:cubicBezTo>
                  <a:cubicBezTo>
                    <a:pt x="3741870" y="231190"/>
                    <a:pt x="3649912" y="193630"/>
                    <a:pt x="3558602" y="154775"/>
                  </a:cubicBezTo>
                  <a:cubicBezTo>
                    <a:pt x="3557954" y="134052"/>
                    <a:pt x="3557306" y="112681"/>
                    <a:pt x="3557306" y="91958"/>
                  </a:cubicBezTo>
                  <a:cubicBezTo>
                    <a:pt x="3562487" y="69292"/>
                    <a:pt x="3546945" y="58931"/>
                    <a:pt x="3531403" y="50512"/>
                  </a:cubicBezTo>
                  <a:cubicBezTo>
                    <a:pt x="3504852" y="36265"/>
                    <a:pt x="3475062" y="28494"/>
                    <a:pt x="3445920" y="21371"/>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6"/>
                    <a:pt x="2084034" y="287531"/>
                  </a:cubicBezTo>
                  <a:cubicBezTo>
                    <a:pt x="2063959" y="297892"/>
                    <a:pt x="2047769" y="311492"/>
                    <a:pt x="2059426" y="337395"/>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4"/>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5"/>
            </a:solidFill>
            <a:ln w="647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059FA10-1062-4569-A6B4-E2E7CD97B1BD}"/>
                </a:ext>
              </a:extLst>
            </p:cNvPr>
            <p:cNvSpPr/>
            <p:nvPr userDrawn="1"/>
          </p:nvSpPr>
          <p:spPr>
            <a:xfrm>
              <a:off x="-704803" y="5597759"/>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1">
                <a:lumMod val="75000"/>
              </a:schemeClr>
            </a:solidFill>
            <a:ln w="6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CBECA52-2F05-457B-AD7B-5E610AE938D2}"/>
                </a:ext>
              </a:extLst>
            </p:cNvPr>
            <p:cNvSpPr/>
            <p:nvPr userDrawn="1"/>
          </p:nvSpPr>
          <p:spPr>
            <a:xfrm>
              <a:off x="48086" y="3718268"/>
              <a:ext cx="2032825" cy="1286008"/>
            </a:xfrm>
            <a:custGeom>
              <a:avLst/>
              <a:gdLst>
                <a:gd name="connsiteX0" fmla="*/ 847600 w 2032825"/>
                <a:gd name="connsiteY0" fmla="*/ 490873 h 1286008"/>
                <a:gd name="connsiteX1" fmla="*/ 847600 w 2032825"/>
                <a:gd name="connsiteY1" fmla="*/ 549229 h 1286008"/>
                <a:gd name="connsiteX2" fmla="*/ 847912 w 2032825"/>
                <a:gd name="connsiteY2" fmla="*/ 578875 h 1286008"/>
                <a:gd name="connsiteX3" fmla="*/ 817642 w 2032825"/>
                <a:gd name="connsiteY3" fmla="*/ 624436 h 1286008"/>
                <a:gd name="connsiteX4" fmla="*/ 711853 w 2032825"/>
                <a:gd name="connsiteY4" fmla="*/ 648152 h 1286008"/>
                <a:gd name="connsiteX5" fmla="*/ 588276 w 2032825"/>
                <a:gd name="connsiteY5" fmla="*/ 639727 h 1286008"/>
                <a:gd name="connsiteX6" fmla="*/ 529920 w 2032825"/>
                <a:gd name="connsiteY6" fmla="*/ 616634 h 1286008"/>
                <a:gd name="connsiteX7" fmla="*/ 522431 w 2032825"/>
                <a:gd name="connsiteY7" fmla="*/ 602904 h 1286008"/>
                <a:gd name="connsiteX8" fmla="*/ 522431 w 2032825"/>
                <a:gd name="connsiteY8" fmla="*/ 493994 h 1286008"/>
                <a:gd name="connsiteX9" fmla="*/ 847600 w 2032825"/>
                <a:gd name="connsiteY9" fmla="*/ 490873 h 1286008"/>
                <a:gd name="connsiteX10" fmla="*/ 6906 w 2032825"/>
                <a:gd name="connsiteY10" fmla="*/ 455922 h 1286008"/>
                <a:gd name="connsiteX11" fmla="*/ 10962 w 2032825"/>
                <a:gd name="connsiteY11" fmla="*/ 463724 h 1286008"/>
                <a:gd name="connsiteX12" fmla="*/ 157319 w 2032825"/>
                <a:gd name="connsiteY12" fmla="*/ 523639 h 1286008"/>
                <a:gd name="connsiteX13" fmla="*/ 497779 w 2032825"/>
                <a:gd name="connsiteY13" fmla="*/ 663444 h 1286008"/>
                <a:gd name="connsiteX14" fmla="*/ 628845 w 2032825"/>
                <a:gd name="connsiteY14" fmla="*/ 716806 h 1286008"/>
                <a:gd name="connsiteX15" fmla="*/ 641640 w 2032825"/>
                <a:gd name="connsiteY15" fmla="*/ 734281 h 1286008"/>
                <a:gd name="connsiteX16" fmla="*/ 641328 w 2032825"/>
                <a:gd name="connsiteY16" fmla="*/ 1272589 h 1286008"/>
                <a:gd name="connsiteX17" fmla="*/ 638519 w 2032825"/>
                <a:gd name="connsiteY17" fmla="*/ 1286008 h 1286008"/>
                <a:gd name="connsiteX18" fmla="*/ 469070 w 2032825"/>
                <a:gd name="connsiteY18" fmla="*/ 1218290 h 1286008"/>
                <a:gd name="connsiteX19" fmla="*/ 15019 w 2032825"/>
                <a:gd name="connsiteY19" fmla="*/ 1035110 h 1286008"/>
                <a:gd name="connsiteX20" fmla="*/ 664 w 2032825"/>
                <a:gd name="connsiteY20" fmla="*/ 1013889 h 1286008"/>
                <a:gd name="connsiteX21" fmla="*/ 1288 w 2032825"/>
                <a:gd name="connsiteY21" fmla="*/ 465284 h 1286008"/>
                <a:gd name="connsiteX22" fmla="*/ 6906 w 2032825"/>
                <a:gd name="connsiteY22" fmla="*/ 455922 h 1286008"/>
                <a:gd name="connsiteX23" fmla="*/ 1253281 w 2032825"/>
                <a:gd name="connsiteY23" fmla="*/ 374786 h 1286008"/>
                <a:gd name="connsiteX24" fmla="*/ 1253281 w 2032825"/>
                <a:gd name="connsiteY24" fmla="*/ 481511 h 1286008"/>
                <a:gd name="connsiteX25" fmla="*/ 1242983 w 2032825"/>
                <a:gd name="connsiteY25" fmla="*/ 495242 h 1286008"/>
                <a:gd name="connsiteX26" fmla="*/ 1157790 w 2032825"/>
                <a:gd name="connsiteY26" fmla="*/ 525512 h 1286008"/>
                <a:gd name="connsiteX27" fmla="*/ 990837 w 2032825"/>
                <a:gd name="connsiteY27" fmla="*/ 520519 h 1286008"/>
                <a:gd name="connsiteX28" fmla="*/ 934354 w 2032825"/>
                <a:gd name="connsiteY28" fmla="*/ 496490 h 1286008"/>
                <a:gd name="connsiteX29" fmla="*/ 927800 w 2032825"/>
                <a:gd name="connsiteY29" fmla="*/ 483696 h 1286008"/>
                <a:gd name="connsiteX30" fmla="*/ 927800 w 2032825"/>
                <a:gd name="connsiteY30" fmla="*/ 385708 h 1286008"/>
                <a:gd name="connsiteX31" fmla="*/ 935602 w 2032825"/>
                <a:gd name="connsiteY31" fmla="*/ 378531 h 1286008"/>
                <a:gd name="connsiteX32" fmla="*/ 1014866 w 2032825"/>
                <a:gd name="connsiteY32" fmla="*/ 401623 h 1286008"/>
                <a:gd name="connsiteX33" fmla="*/ 1094129 w 2032825"/>
                <a:gd name="connsiteY33" fmla="*/ 406616 h 1286008"/>
                <a:gd name="connsiteX34" fmla="*/ 1230500 w 2032825"/>
                <a:gd name="connsiteY34" fmla="*/ 386956 h 1286008"/>
                <a:gd name="connsiteX35" fmla="*/ 1253281 w 2032825"/>
                <a:gd name="connsiteY35" fmla="*/ 374786 h 1286008"/>
                <a:gd name="connsiteX36" fmla="*/ 517439 w 2032825"/>
                <a:gd name="connsiteY36" fmla="*/ 344828 h 1286008"/>
                <a:gd name="connsiteX37" fmla="*/ 517439 w 2032825"/>
                <a:gd name="connsiteY37" fmla="*/ 420035 h 1286008"/>
                <a:gd name="connsiteX38" fmla="*/ 517439 w 2032825"/>
                <a:gd name="connsiteY38" fmla="*/ 434077 h 1286008"/>
                <a:gd name="connsiteX39" fmla="*/ 489041 w 2032825"/>
                <a:gd name="connsiteY39" fmla="*/ 477767 h 1286008"/>
                <a:gd name="connsiteX40" fmla="*/ 377011 w 2032825"/>
                <a:gd name="connsiteY40" fmla="*/ 502420 h 1286008"/>
                <a:gd name="connsiteX41" fmla="*/ 242201 w 2032825"/>
                <a:gd name="connsiteY41" fmla="*/ 489937 h 1286008"/>
                <a:gd name="connsiteX42" fmla="*/ 234711 w 2032825"/>
                <a:gd name="connsiteY42" fmla="*/ 487753 h 1286008"/>
                <a:gd name="connsiteX43" fmla="*/ 191646 w 2032825"/>
                <a:gd name="connsiteY43" fmla="*/ 425964 h 1286008"/>
                <a:gd name="connsiteX44" fmla="*/ 191334 w 2032825"/>
                <a:gd name="connsiteY44" fmla="*/ 401623 h 1286008"/>
                <a:gd name="connsiteX45" fmla="*/ 191646 w 2032825"/>
                <a:gd name="connsiteY45" fmla="*/ 359495 h 1286008"/>
                <a:gd name="connsiteX46" fmla="*/ 194455 w 2032825"/>
                <a:gd name="connsiteY46" fmla="*/ 347636 h 1286008"/>
                <a:gd name="connsiteX47" fmla="*/ 271222 w 2032825"/>
                <a:gd name="connsiteY47" fmla="*/ 373226 h 1286008"/>
                <a:gd name="connsiteX48" fmla="*/ 378884 w 2032825"/>
                <a:gd name="connsiteY48" fmla="*/ 378531 h 1286008"/>
                <a:gd name="connsiteX49" fmla="*/ 482488 w 2032825"/>
                <a:gd name="connsiteY49" fmla="*/ 363240 h 1286008"/>
                <a:gd name="connsiteX50" fmla="*/ 517439 w 2032825"/>
                <a:gd name="connsiteY50" fmla="*/ 344828 h 1286008"/>
                <a:gd name="connsiteX51" fmla="*/ 1650536 w 2032825"/>
                <a:gd name="connsiteY51" fmla="*/ 252458 h 1286008"/>
                <a:gd name="connsiteX52" fmla="*/ 1650536 w 2032825"/>
                <a:gd name="connsiteY52" fmla="*/ 356999 h 1286008"/>
                <a:gd name="connsiteX53" fmla="*/ 1634932 w 2032825"/>
                <a:gd name="connsiteY53" fmla="*/ 378844 h 1286008"/>
                <a:gd name="connsiteX54" fmla="*/ 1554421 w 2032825"/>
                <a:gd name="connsiteY54" fmla="*/ 406929 h 1286008"/>
                <a:gd name="connsiteX55" fmla="*/ 1458305 w 2032825"/>
                <a:gd name="connsiteY55" fmla="*/ 412234 h 1286008"/>
                <a:gd name="connsiteX56" fmla="*/ 1342842 w 2032825"/>
                <a:gd name="connsiteY56" fmla="*/ 386333 h 1286008"/>
                <a:gd name="connsiteX57" fmla="*/ 1324743 w 2032825"/>
                <a:gd name="connsiteY57" fmla="*/ 357624 h 1286008"/>
                <a:gd name="connsiteX58" fmla="*/ 1325055 w 2032825"/>
                <a:gd name="connsiteY58" fmla="*/ 267437 h 1286008"/>
                <a:gd name="connsiteX59" fmla="*/ 1334729 w 2032825"/>
                <a:gd name="connsiteY59" fmla="*/ 261820 h 1286008"/>
                <a:gd name="connsiteX60" fmla="*/ 1408375 w 2032825"/>
                <a:gd name="connsiteY60" fmla="*/ 282728 h 1286008"/>
                <a:gd name="connsiteX61" fmla="*/ 1505739 w 2032825"/>
                <a:gd name="connsiteY61" fmla="*/ 288033 h 1286008"/>
                <a:gd name="connsiteX62" fmla="*/ 1628067 w 2032825"/>
                <a:gd name="connsiteY62" fmla="*/ 268061 h 1286008"/>
                <a:gd name="connsiteX63" fmla="*/ 1650536 w 2032825"/>
                <a:gd name="connsiteY63" fmla="*/ 252458 h 1286008"/>
                <a:gd name="connsiteX64" fmla="*/ 917190 w 2032825"/>
                <a:gd name="connsiteY64" fmla="*/ 228429 h 1286008"/>
                <a:gd name="connsiteX65" fmla="*/ 916566 w 2032825"/>
                <a:gd name="connsiteY65" fmla="*/ 337651 h 1286008"/>
                <a:gd name="connsiteX66" fmla="*/ 889417 w 2032825"/>
                <a:gd name="connsiteY66" fmla="*/ 362616 h 1286008"/>
                <a:gd name="connsiteX67" fmla="*/ 787997 w 2032825"/>
                <a:gd name="connsiteY67" fmla="*/ 387269 h 1286008"/>
                <a:gd name="connsiteX68" fmla="*/ 702180 w 2032825"/>
                <a:gd name="connsiteY68" fmla="*/ 386645 h 1286008"/>
                <a:gd name="connsiteX69" fmla="*/ 601695 w 2032825"/>
                <a:gd name="connsiteY69" fmla="*/ 357935 h 1286008"/>
                <a:gd name="connsiteX70" fmla="*/ 589525 w 2032825"/>
                <a:gd name="connsiteY70" fmla="*/ 336403 h 1286008"/>
                <a:gd name="connsiteX71" fmla="*/ 589837 w 2032825"/>
                <a:gd name="connsiteY71" fmla="*/ 280855 h 1286008"/>
                <a:gd name="connsiteX72" fmla="*/ 592646 w 2032825"/>
                <a:gd name="connsiteY72" fmla="*/ 234046 h 1286008"/>
                <a:gd name="connsiteX73" fmla="*/ 717782 w 2032825"/>
                <a:gd name="connsiteY73" fmla="*/ 262444 h 1286008"/>
                <a:gd name="connsiteX74" fmla="*/ 797670 w 2032825"/>
                <a:gd name="connsiteY74" fmla="*/ 262444 h 1286008"/>
                <a:gd name="connsiteX75" fmla="*/ 890665 w 2032825"/>
                <a:gd name="connsiteY75" fmla="*/ 245904 h 1286008"/>
                <a:gd name="connsiteX76" fmla="*/ 917190 w 2032825"/>
                <a:gd name="connsiteY76" fmla="*/ 228429 h 1286008"/>
                <a:gd name="connsiteX77" fmla="*/ 2032187 w 2032825"/>
                <a:gd name="connsiteY77" fmla="*/ 138243 h 1286008"/>
                <a:gd name="connsiteX78" fmla="*/ 2032811 w 2032825"/>
                <a:gd name="connsiteY78" fmla="*/ 164456 h 1286008"/>
                <a:gd name="connsiteX79" fmla="*/ 2032811 w 2032825"/>
                <a:gd name="connsiteY79" fmla="*/ 237791 h 1286008"/>
                <a:gd name="connsiteX80" fmla="*/ 2019080 w 2032825"/>
                <a:gd name="connsiteY80" fmla="*/ 263068 h 1286008"/>
                <a:gd name="connsiteX81" fmla="*/ 1927334 w 2032825"/>
                <a:gd name="connsiteY81" fmla="*/ 293338 h 1286008"/>
                <a:gd name="connsiteX82" fmla="*/ 1858368 w 2032825"/>
                <a:gd name="connsiteY82" fmla="*/ 298332 h 1286008"/>
                <a:gd name="connsiteX83" fmla="*/ 1741345 w 2032825"/>
                <a:gd name="connsiteY83" fmla="*/ 278360 h 1286008"/>
                <a:gd name="connsiteX84" fmla="*/ 1734168 w 2032825"/>
                <a:gd name="connsiteY84" fmla="*/ 275551 h 1286008"/>
                <a:gd name="connsiteX85" fmla="*/ 1706707 w 2032825"/>
                <a:gd name="connsiteY85" fmla="*/ 234358 h 1286008"/>
                <a:gd name="connsiteX86" fmla="*/ 1707331 w 2032825"/>
                <a:gd name="connsiteY86" fmla="*/ 140427 h 1286008"/>
                <a:gd name="connsiteX87" fmla="*/ 1778481 w 2032825"/>
                <a:gd name="connsiteY87" fmla="*/ 165704 h 1286008"/>
                <a:gd name="connsiteX88" fmla="*/ 1923277 w 2032825"/>
                <a:gd name="connsiteY88" fmla="*/ 169761 h 1286008"/>
                <a:gd name="connsiteX89" fmla="*/ 1992867 w 2032825"/>
                <a:gd name="connsiteY89" fmla="*/ 158527 h 1286008"/>
                <a:gd name="connsiteX90" fmla="*/ 2032187 w 2032825"/>
                <a:gd name="connsiteY90" fmla="*/ 138243 h 1286008"/>
                <a:gd name="connsiteX91" fmla="*/ 1312884 w 2032825"/>
                <a:gd name="connsiteY91" fmla="*/ 117335 h 1286008"/>
                <a:gd name="connsiteX92" fmla="*/ 1315068 w 2032825"/>
                <a:gd name="connsiteY92" fmla="*/ 126697 h 1286008"/>
                <a:gd name="connsiteX93" fmla="*/ 1315380 w 2032825"/>
                <a:gd name="connsiteY93" fmla="*/ 214386 h 1286008"/>
                <a:gd name="connsiteX94" fmla="*/ 1301649 w 2032825"/>
                <a:gd name="connsiteY94" fmla="*/ 239975 h 1286008"/>
                <a:gd name="connsiteX95" fmla="*/ 1222386 w 2032825"/>
                <a:gd name="connsiteY95" fmla="*/ 268061 h 1286008"/>
                <a:gd name="connsiteX96" fmla="*/ 1114725 w 2032825"/>
                <a:gd name="connsiteY96" fmla="*/ 272742 h 1286008"/>
                <a:gd name="connsiteX97" fmla="*/ 1001446 w 2032825"/>
                <a:gd name="connsiteY97" fmla="*/ 243096 h 1286008"/>
                <a:gd name="connsiteX98" fmla="*/ 989588 w 2032825"/>
                <a:gd name="connsiteY98" fmla="*/ 220940 h 1286008"/>
                <a:gd name="connsiteX99" fmla="*/ 989588 w 2032825"/>
                <a:gd name="connsiteY99" fmla="*/ 159151 h 1286008"/>
                <a:gd name="connsiteX100" fmla="*/ 992708 w 2032825"/>
                <a:gd name="connsiteY100" fmla="*/ 118271 h 1286008"/>
                <a:gd name="connsiteX101" fmla="*/ 1068539 w 2032825"/>
                <a:gd name="connsiteY101" fmla="*/ 143548 h 1286008"/>
                <a:gd name="connsiteX102" fmla="*/ 1181506 w 2032825"/>
                <a:gd name="connsiteY102" fmla="*/ 148853 h 1286008"/>
                <a:gd name="connsiteX103" fmla="*/ 1295720 w 2032825"/>
                <a:gd name="connsiteY103" fmla="*/ 128569 h 1286008"/>
                <a:gd name="connsiteX104" fmla="*/ 1312884 w 2032825"/>
                <a:gd name="connsiteY104" fmla="*/ 117335 h 1286008"/>
                <a:gd name="connsiteX105" fmla="*/ 1714197 w 2032825"/>
                <a:gd name="connsiteY105" fmla="*/ 0 h 1286008"/>
                <a:gd name="connsiteX106" fmla="*/ 1715445 w 2032825"/>
                <a:gd name="connsiteY106" fmla="*/ 29958 h 1286008"/>
                <a:gd name="connsiteX107" fmla="*/ 1715445 w 2032825"/>
                <a:gd name="connsiteY107" fmla="*/ 97052 h 1286008"/>
                <a:gd name="connsiteX108" fmla="*/ 1700154 w 2032825"/>
                <a:gd name="connsiteY108" fmla="*/ 125762 h 1286008"/>
                <a:gd name="connsiteX109" fmla="*/ 1615585 w 2032825"/>
                <a:gd name="connsiteY109" fmla="*/ 154160 h 1286008"/>
                <a:gd name="connsiteX110" fmla="*/ 1437710 w 2032825"/>
                <a:gd name="connsiteY110" fmla="*/ 144485 h 1286008"/>
                <a:gd name="connsiteX111" fmla="*/ 1430220 w 2032825"/>
                <a:gd name="connsiteY111" fmla="*/ 142301 h 1286008"/>
                <a:gd name="connsiteX112" fmla="*/ 1389652 w 2032825"/>
                <a:gd name="connsiteY112" fmla="*/ 83633 h 1286008"/>
                <a:gd name="connsiteX113" fmla="*/ 1389028 w 2032825"/>
                <a:gd name="connsiteY113" fmla="*/ 37135 h 1286008"/>
                <a:gd name="connsiteX114" fmla="*/ 1391525 w 2032825"/>
                <a:gd name="connsiteY114" fmla="*/ 4057 h 1286008"/>
                <a:gd name="connsiteX115" fmla="*/ 1521342 w 2032825"/>
                <a:gd name="connsiteY115" fmla="*/ 33079 h 1286008"/>
                <a:gd name="connsiteX116" fmla="*/ 1655217 w 2032825"/>
                <a:gd name="connsiteY116" fmla="*/ 25277 h 1286008"/>
                <a:gd name="connsiteX117" fmla="*/ 1714197 w 2032825"/>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6008">
                  <a:moveTo>
                    <a:pt x="847600" y="490873"/>
                  </a:moveTo>
                  <a:cubicBezTo>
                    <a:pt x="847600" y="511157"/>
                    <a:pt x="847600" y="530193"/>
                    <a:pt x="847600" y="549229"/>
                  </a:cubicBezTo>
                  <a:cubicBezTo>
                    <a:pt x="847600" y="559215"/>
                    <a:pt x="846351" y="569201"/>
                    <a:pt x="847912" y="578875"/>
                  </a:cubicBezTo>
                  <a:cubicBezTo>
                    <a:pt x="852281" y="604152"/>
                    <a:pt x="837301"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6" y="455922"/>
                  </a:moveTo>
                  <a:cubicBezTo>
                    <a:pt x="2536" y="461227"/>
                    <a:pt x="7530" y="462475"/>
                    <a:pt x="10962" y="463724"/>
                  </a:cubicBezTo>
                  <a:cubicBezTo>
                    <a:pt x="59644" y="483695"/>
                    <a:pt x="108638" y="503667"/>
                    <a:pt x="157319" y="523639"/>
                  </a:cubicBezTo>
                  <a:cubicBezTo>
                    <a:pt x="270910" y="570137"/>
                    <a:pt x="384189" y="616946"/>
                    <a:pt x="497779" y="663444"/>
                  </a:cubicBezTo>
                  <a:cubicBezTo>
                    <a:pt x="541468" y="681231"/>
                    <a:pt x="584844" y="699331"/>
                    <a:pt x="628845" y="716806"/>
                  </a:cubicBezTo>
                  <a:cubicBezTo>
                    <a:pt x="637583" y="720238"/>
                    <a:pt x="641640" y="724295"/>
                    <a:pt x="641640" y="734281"/>
                  </a:cubicBezTo>
                  <a:cubicBezTo>
                    <a:pt x="641328" y="913717"/>
                    <a:pt x="641328" y="1093153"/>
                    <a:pt x="641328" y="1272589"/>
                  </a:cubicBezTo>
                  <a:cubicBezTo>
                    <a:pt x="641328" y="1277270"/>
                    <a:pt x="642888" y="1282263"/>
                    <a:pt x="638519" y="1286008"/>
                  </a:cubicBezTo>
                  <a:cubicBezTo>
                    <a:pt x="582036" y="1263539"/>
                    <a:pt x="525553" y="1241071"/>
                    <a:pt x="469070" y="1218290"/>
                  </a:cubicBezTo>
                  <a:cubicBezTo>
                    <a:pt x="317720" y="1157126"/>
                    <a:pt x="166369" y="1095961"/>
                    <a:pt x="15019" y="1035110"/>
                  </a:cubicBezTo>
                  <a:cubicBezTo>
                    <a:pt x="4409" y="1030741"/>
                    <a:pt x="664" y="1026060"/>
                    <a:pt x="664" y="1013889"/>
                  </a:cubicBezTo>
                  <a:cubicBezTo>
                    <a:pt x="1288" y="831021"/>
                    <a:pt x="976" y="648152"/>
                    <a:pt x="1288" y="465284"/>
                  </a:cubicBezTo>
                  <a:cubicBezTo>
                    <a:pt x="1288" y="462475"/>
                    <a:pt x="-4017" y="453425"/>
                    <a:pt x="6906" y="455922"/>
                  </a:cubicBezTo>
                  <a:close/>
                  <a:moveTo>
                    <a:pt x="1253281" y="374786"/>
                  </a:moveTo>
                  <a:cubicBezTo>
                    <a:pt x="1253281" y="411297"/>
                    <a:pt x="1253281" y="446248"/>
                    <a:pt x="1253281" y="481511"/>
                  </a:cubicBezTo>
                  <a:cubicBezTo>
                    <a:pt x="1253281" y="488689"/>
                    <a:pt x="1247976" y="491809"/>
                    <a:pt x="1242983" y="495242"/>
                  </a:cubicBezTo>
                  <a:cubicBezTo>
                    <a:pt x="1217394" y="513342"/>
                    <a:pt x="1187748" y="520519"/>
                    <a:pt x="1157790" y="525512"/>
                  </a:cubicBezTo>
                  <a:cubicBezTo>
                    <a:pt x="1101931" y="535186"/>
                    <a:pt x="1046072" y="533314"/>
                    <a:pt x="990837" y="520519"/>
                  </a:cubicBezTo>
                  <a:cubicBezTo>
                    <a:pt x="971177" y="515838"/>
                    <a:pt x="950893" y="510221"/>
                    <a:pt x="934354" y="496490"/>
                  </a:cubicBezTo>
                  <a:cubicBezTo>
                    <a:pt x="929985" y="492746"/>
                    <a:pt x="927488" y="489625"/>
                    <a:pt x="927800" y="483696"/>
                  </a:cubicBezTo>
                  <a:cubicBezTo>
                    <a:pt x="928112" y="450929"/>
                    <a:pt x="927800" y="418475"/>
                    <a:pt x="927800" y="385708"/>
                  </a:cubicBezTo>
                  <a:cubicBezTo>
                    <a:pt x="927800" y="380715"/>
                    <a:pt x="927176" y="372913"/>
                    <a:pt x="935602" y="378531"/>
                  </a:cubicBezTo>
                  <a:cubicBezTo>
                    <a:pt x="959631" y="394446"/>
                    <a:pt x="987716" y="397879"/>
                    <a:pt x="1014866" y="401623"/>
                  </a:cubicBezTo>
                  <a:cubicBezTo>
                    <a:pt x="1041079" y="405056"/>
                    <a:pt x="1067916" y="407865"/>
                    <a:pt x="1094129" y="406616"/>
                  </a:cubicBezTo>
                  <a:cubicBezTo>
                    <a:pt x="1140002" y="404744"/>
                    <a:pt x="1186499" y="403808"/>
                    <a:pt x="1230500" y="386956"/>
                  </a:cubicBezTo>
                  <a:cubicBezTo>
                    <a:pt x="1238302" y="384148"/>
                    <a:pt x="1245167" y="379467"/>
                    <a:pt x="1253281" y="374786"/>
                  </a:cubicBezTo>
                  <a:close/>
                  <a:moveTo>
                    <a:pt x="517439" y="344828"/>
                  </a:moveTo>
                  <a:cubicBezTo>
                    <a:pt x="517439" y="371353"/>
                    <a:pt x="517439" y="395694"/>
                    <a:pt x="517439" y="420035"/>
                  </a:cubicBezTo>
                  <a:cubicBezTo>
                    <a:pt x="517439" y="424716"/>
                    <a:pt x="516503" y="429709"/>
                    <a:pt x="517439" y="434077"/>
                  </a:cubicBezTo>
                  <a:cubicBezTo>
                    <a:pt x="522744" y="458419"/>
                    <a:pt x="507765" y="469341"/>
                    <a:pt x="489041" y="477767"/>
                  </a:cubicBezTo>
                  <a:cubicBezTo>
                    <a:pt x="453466" y="493994"/>
                    <a:pt x="415707" y="501172"/>
                    <a:pt x="377011" y="502420"/>
                  </a:cubicBezTo>
                  <a:cubicBezTo>
                    <a:pt x="331450" y="503980"/>
                    <a:pt x="286201" y="503356"/>
                    <a:pt x="242201" y="489937"/>
                  </a:cubicBezTo>
                  <a:cubicBezTo>
                    <a:pt x="239704" y="489313"/>
                    <a:pt x="237207" y="488689"/>
                    <a:pt x="234711" y="487753"/>
                  </a:cubicBezTo>
                  <a:cubicBezTo>
                    <a:pt x="191646" y="471525"/>
                    <a:pt x="191958" y="471525"/>
                    <a:pt x="191646" y="425964"/>
                  </a:cubicBezTo>
                  <a:cubicBezTo>
                    <a:pt x="191646" y="417851"/>
                    <a:pt x="191334" y="409737"/>
                    <a:pt x="191334" y="401623"/>
                  </a:cubicBezTo>
                  <a:cubicBezTo>
                    <a:pt x="191334" y="387580"/>
                    <a:pt x="191334" y="373538"/>
                    <a:pt x="191646" y="359495"/>
                  </a:cubicBezTo>
                  <a:cubicBezTo>
                    <a:pt x="191958" y="355438"/>
                    <a:pt x="189774" y="350757"/>
                    <a:pt x="194455" y="347636"/>
                  </a:cubicBezTo>
                  <a:cubicBezTo>
                    <a:pt x="216923" y="365424"/>
                    <a:pt x="244385" y="369481"/>
                    <a:pt x="271222" y="373226"/>
                  </a:cubicBezTo>
                  <a:cubicBezTo>
                    <a:pt x="306797" y="378218"/>
                    <a:pt x="342996" y="380715"/>
                    <a:pt x="378884" y="378531"/>
                  </a:cubicBezTo>
                  <a:cubicBezTo>
                    <a:pt x="413834" y="376346"/>
                    <a:pt x="448786" y="374474"/>
                    <a:pt x="482488" y="363240"/>
                  </a:cubicBezTo>
                  <a:cubicBezTo>
                    <a:pt x="494346" y="359495"/>
                    <a:pt x="505893" y="355126"/>
                    <a:pt x="517439" y="344828"/>
                  </a:cubicBezTo>
                  <a:close/>
                  <a:moveTo>
                    <a:pt x="1650536" y="252458"/>
                  </a:moveTo>
                  <a:cubicBezTo>
                    <a:pt x="1650536" y="288969"/>
                    <a:pt x="1650223" y="322984"/>
                    <a:pt x="1650536" y="356999"/>
                  </a:cubicBezTo>
                  <a:cubicBezTo>
                    <a:pt x="1650536" y="368545"/>
                    <a:pt x="1642422" y="373539"/>
                    <a:pt x="1634932" y="378844"/>
                  </a:cubicBezTo>
                  <a:cubicBezTo>
                    <a:pt x="1610904" y="395695"/>
                    <a:pt x="1582818" y="401937"/>
                    <a:pt x="1554421" y="406929"/>
                  </a:cubicBezTo>
                  <a:cubicBezTo>
                    <a:pt x="1522590" y="412547"/>
                    <a:pt x="1490448" y="413795"/>
                    <a:pt x="1458305" y="412234"/>
                  </a:cubicBezTo>
                  <a:cubicBezTo>
                    <a:pt x="1418361" y="410050"/>
                    <a:pt x="1379354" y="404121"/>
                    <a:pt x="1342842" y="386333"/>
                  </a:cubicBezTo>
                  <a:cubicBezTo>
                    <a:pt x="1330672" y="380404"/>
                    <a:pt x="1324119" y="372914"/>
                    <a:pt x="1324743" y="357624"/>
                  </a:cubicBezTo>
                  <a:cubicBezTo>
                    <a:pt x="1326303" y="327665"/>
                    <a:pt x="1325367" y="297395"/>
                    <a:pt x="1325055" y="267437"/>
                  </a:cubicBezTo>
                  <a:cubicBezTo>
                    <a:pt x="1325055" y="259323"/>
                    <a:pt x="1325679" y="256203"/>
                    <a:pt x="1334729" y="261820"/>
                  </a:cubicBezTo>
                  <a:cubicBezTo>
                    <a:pt x="1357197" y="275551"/>
                    <a:pt x="1382786" y="279295"/>
                    <a:pt x="1408375" y="282728"/>
                  </a:cubicBezTo>
                  <a:cubicBezTo>
                    <a:pt x="1440518" y="287097"/>
                    <a:pt x="1473285" y="290218"/>
                    <a:pt x="1505739" y="288033"/>
                  </a:cubicBezTo>
                  <a:cubicBezTo>
                    <a:pt x="1546931" y="285224"/>
                    <a:pt x="1588435" y="283352"/>
                    <a:pt x="1628067" y="268061"/>
                  </a:cubicBezTo>
                  <a:cubicBezTo>
                    <a:pt x="1636181" y="265252"/>
                    <a:pt x="1642110" y="259323"/>
                    <a:pt x="1650536" y="252458"/>
                  </a:cubicBezTo>
                  <a:close/>
                  <a:moveTo>
                    <a:pt x="917190" y="228429"/>
                  </a:moveTo>
                  <a:cubicBezTo>
                    <a:pt x="917190" y="266813"/>
                    <a:pt x="918439" y="302388"/>
                    <a:pt x="916566" y="337651"/>
                  </a:cubicBezTo>
                  <a:cubicBezTo>
                    <a:pt x="915942" y="351694"/>
                    <a:pt x="900651" y="357311"/>
                    <a:pt x="889417" y="362616"/>
                  </a:cubicBezTo>
                  <a:cubicBezTo>
                    <a:pt x="857274" y="377595"/>
                    <a:pt x="822948" y="383837"/>
                    <a:pt x="787997" y="387269"/>
                  </a:cubicBezTo>
                  <a:cubicBezTo>
                    <a:pt x="759287" y="390078"/>
                    <a:pt x="730577" y="389454"/>
                    <a:pt x="702180" y="386645"/>
                  </a:cubicBezTo>
                  <a:cubicBezTo>
                    <a:pt x="666916" y="383213"/>
                    <a:pt x="632902" y="375723"/>
                    <a:pt x="601695" y="357935"/>
                  </a:cubicBezTo>
                  <a:cubicBezTo>
                    <a:pt x="593270" y="352942"/>
                    <a:pt x="588901" y="347013"/>
                    <a:pt x="589525" y="336403"/>
                  </a:cubicBezTo>
                  <a:cubicBezTo>
                    <a:pt x="590461" y="317991"/>
                    <a:pt x="589837" y="299579"/>
                    <a:pt x="589837" y="280855"/>
                  </a:cubicBezTo>
                  <a:cubicBezTo>
                    <a:pt x="593270" y="265564"/>
                    <a:pt x="587652" y="249337"/>
                    <a:pt x="592646" y="234046"/>
                  </a:cubicBezTo>
                  <a:cubicBezTo>
                    <a:pt x="631341" y="255890"/>
                    <a:pt x="674406" y="260571"/>
                    <a:pt x="717782" y="262444"/>
                  </a:cubicBezTo>
                  <a:cubicBezTo>
                    <a:pt x="744308" y="263380"/>
                    <a:pt x="771145" y="263692"/>
                    <a:pt x="797670" y="262444"/>
                  </a:cubicBezTo>
                  <a:cubicBezTo>
                    <a:pt x="829189" y="260884"/>
                    <a:pt x="860707" y="256203"/>
                    <a:pt x="890665" y="245904"/>
                  </a:cubicBezTo>
                  <a:cubicBezTo>
                    <a:pt x="899715" y="242784"/>
                    <a:pt x="908452" y="238103"/>
                    <a:pt x="917190" y="228429"/>
                  </a:cubicBezTo>
                  <a:close/>
                  <a:moveTo>
                    <a:pt x="2032187" y="138243"/>
                  </a:moveTo>
                  <a:cubicBezTo>
                    <a:pt x="2032499" y="147293"/>
                    <a:pt x="2032811" y="156031"/>
                    <a:pt x="2032811" y="164456"/>
                  </a:cubicBezTo>
                  <a:cubicBezTo>
                    <a:pt x="2032811" y="188797"/>
                    <a:pt x="2031875" y="213450"/>
                    <a:pt x="2032811" y="237791"/>
                  </a:cubicBezTo>
                  <a:cubicBezTo>
                    <a:pt x="2033123" y="249649"/>
                    <a:pt x="2028442" y="256827"/>
                    <a:pt x="2019080" y="263068"/>
                  </a:cubicBezTo>
                  <a:cubicBezTo>
                    <a:pt x="1991307" y="281480"/>
                    <a:pt x="1959476" y="288657"/>
                    <a:pt x="1927334" y="293338"/>
                  </a:cubicBezTo>
                  <a:cubicBezTo>
                    <a:pt x="1904554" y="296459"/>
                    <a:pt x="1881461" y="299580"/>
                    <a:pt x="1858368" y="298332"/>
                  </a:cubicBezTo>
                  <a:cubicBezTo>
                    <a:pt x="1818737" y="296147"/>
                    <a:pt x="1778793" y="293338"/>
                    <a:pt x="1741345" y="278360"/>
                  </a:cubicBezTo>
                  <a:cubicBezTo>
                    <a:pt x="1738849" y="277423"/>
                    <a:pt x="1736352" y="276799"/>
                    <a:pt x="1734168" y="275551"/>
                  </a:cubicBezTo>
                  <a:cubicBezTo>
                    <a:pt x="1716068" y="268061"/>
                    <a:pt x="1704522" y="257763"/>
                    <a:pt x="1706707" y="234358"/>
                  </a:cubicBezTo>
                  <a:cubicBezTo>
                    <a:pt x="1709515" y="204401"/>
                    <a:pt x="1707331" y="173818"/>
                    <a:pt x="1707331" y="140427"/>
                  </a:cubicBezTo>
                  <a:cubicBezTo>
                    <a:pt x="1729799" y="157279"/>
                    <a:pt x="1754140" y="162272"/>
                    <a:pt x="1778481" y="165704"/>
                  </a:cubicBezTo>
                  <a:cubicBezTo>
                    <a:pt x="1826538" y="172882"/>
                    <a:pt x="1874596" y="173818"/>
                    <a:pt x="1923277" y="169761"/>
                  </a:cubicBezTo>
                  <a:cubicBezTo>
                    <a:pt x="1946682" y="167889"/>
                    <a:pt x="1970087" y="164456"/>
                    <a:pt x="1992867" y="158527"/>
                  </a:cubicBezTo>
                  <a:cubicBezTo>
                    <a:pt x="2007534" y="154782"/>
                    <a:pt x="2021577" y="149789"/>
                    <a:pt x="2032187" y="138243"/>
                  </a:cubicBezTo>
                  <a:close/>
                  <a:moveTo>
                    <a:pt x="1312884" y="117335"/>
                  </a:moveTo>
                  <a:cubicBezTo>
                    <a:pt x="1316940" y="119831"/>
                    <a:pt x="1315068" y="123576"/>
                    <a:pt x="1315068" y="126697"/>
                  </a:cubicBezTo>
                  <a:cubicBezTo>
                    <a:pt x="1315380" y="156030"/>
                    <a:pt x="1314756" y="185364"/>
                    <a:pt x="1315380" y="214386"/>
                  </a:cubicBezTo>
                  <a:cubicBezTo>
                    <a:pt x="1315692" y="226245"/>
                    <a:pt x="1311011" y="233422"/>
                    <a:pt x="1301649" y="239975"/>
                  </a:cubicBezTo>
                  <a:cubicBezTo>
                    <a:pt x="1277621" y="256202"/>
                    <a:pt x="1250160" y="262444"/>
                    <a:pt x="1222386" y="268061"/>
                  </a:cubicBezTo>
                  <a:cubicBezTo>
                    <a:pt x="1186811" y="274926"/>
                    <a:pt x="1150612" y="274926"/>
                    <a:pt x="1114725" y="272742"/>
                  </a:cubicBezTo>
                  <a:cubicBezTo>
                    <a:pt x="1075405" y="270245"/>
                    <a:pt x="1036397" y="264316"/>
                    <a:pt x="1001446" y="243096"/>
                  </a:cubicBezTo>
                  <a:cubicBezTo>
                    <a:pt x="992708" y="237791"/>
                    <a:pt x="988964" y="231550"/>
                    <a:pt x="989588" y="220940"/>
                  </a:cubicBezTo>
                  <a:cubicBezTo>
                    <a:pt x="990212" y="200343"/>
                    <a:pt x="989588" y="179747"/>
                    <a:pt x="989588" y="159151"/>
                  </a:cubicBezTo>
                  <a:cubicBezTo>
                    <a:pt x="992084" y="145733"/>
                    <a:pt x="986779" y="131378"/>
                    <a:pt x="992708" y="118271"/>
                  </a:cubicBezTo>
                  <a:cubicBezTo>
                    <a:pt x="1015177" y="134810"/>
                    <a:pt x="1042014" y="139804"/>
                    <a:pt x="1068539" y="143548"/>
                  </a:cubicBezTo>
                  <a:cubicBezTo>
                    <a:pt x="1105987" y="149165"/>
                    <a:pt x="1143746" y="151038"/>
                    <a:pt x="1181506" y="148853"/>
                  </a:cubicBezTo>
                  <a:cubicBezTo>
                    <a:pt x="1220202" y="146669"/>
                    <a:pt x="1259209" y="143860"/>
                    <a:pt x="1295720" y="128569"/>
                  </a:cubicBezTo>
                  <a:cubicBezTo>
                    <a:pt x="1302274" y="125761"/>
                    <a:pt x="1307267" y="121704"/>
                    <a:pt x="1312884" y="117335"/>
                  </a:cubicBezTo>
                  <a:close/>
                  <a:moveTo>
                    <a:pt x="1714197" y="0"/>
                  </a:moveTo>
                  <a:cubicBezTo>
                    <a:pt x="1715133" y="9986"/>
                    <a:pt x="1715133" y="19972"/>
                    <a:pt x="1715445" y="29958"/>
                  </a:cubicBezTo>
                  <a:cubicBezTo>
                    <a:pt x="1715445" y="52426"/>
                    <a:pt x="1714197" y="74583"/>
                    <a:pt x="1715445" y="97052"/>
                  </a:cubicBezTo>
                  <a:cubicBezTo>
                    <a:pt x="1716069" y="110782"/>
                    <a:pt x="1710452" y="118896"/>
                    <a:pt x="1700154" y="125762"/>
                  </a:cubicBezTo>
                  <a:cubicBezTo>
                    <a:pt x="1674565" y="142613"/>
                    <a:pt x="1645231" y="149479"/>
                    <a:pt x="1615585" y="154160"/>
                  </a:cubicBezTo>
                  <a:cubicBezTo>
                    <a:pt x="1555669" y="163521"/>
                    <a:pt x="1496378" y="161649"/>
                    <a:pt x="1437710" y="144485"/>
                  </a:cubicBezTo>
                  <a:cubicBezTo>
                    <a:pt x="1435213" y="143861"/>
                    <a:pt x="1432717" y="143237"/>
                    <a:pt x="1430220" y="142301"/>
                  </a:cubicBezTo>
                  <a:cubicBezTo>
                    <a:pt x="1389652" y="127010"/>
                    <a:pt x="1389652" y="127010"/>
                    <a:pt x="1389652" y="83633"/>
                  </a:cubicBezTo>
                  <a:cubicBezTo>
                    <a:pt x="1389652" y="68030"/>
                    <a:pt x="1389340" y="52739"/>
                    <a:pt x="1389028" y="37135"/>
                  </a:cubicBezTo>
                  <a:cubicBezTo>
                    <a:pt x="1391212" y="26213"/>
                    <a:pt x="1387155" y="14667"/>
                    <a:pt x="1391525" y="4057"/>
                  </a:cubicBezTo>
                  <a:cubicBezTo>
                    <a:pt x="1431780" y="27774"/>
                    <a:pt x="1476406" y="31206"/>
                    <a:pt x="1521342" y="33079"/>
                  </a:cubicBezTo>
                  <a:cubicBezTo>
                    <a:pt x="1566279" y="34951"/>
                    <a:pt x="1611216" y="34639"/>
                    <a:pt x="1655217" y="25277"/>
                  </a:cubicBezTo>
                  <a:cubicBezTo>
                    <a:pt x="1676437" y="20908"/>
                    <a:pt x="1698282" y="17164"/>
                    <a:pt x="1714197" y="0"/>
                  </a:cubicBezTo>
                  <a:close/>
                </a:path>
              </a:pathLst>
            </a:custGeom>
            <a:solidFill>
              <a:schemeClr val="accent5">
                <a:lumMod val="75000"/>
              </a:schemeClr>
            </a:solidFill>
            <a:ln w="6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D4158C4-F838-4E87-A25C-8C487CD52716}"/>
                </a:ext>
              </a:extLst>
            </p:cNvPr>
            <p:cNvSpPr/>
            <p:nvPr userDrawn="1"/>
          </p:nvSpPr>
          <p:spPr>
            <a:xfrm>
              <a:off x="1736653" y="5495777"/>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2"/>
            </a:solidFill>
            <a:ln w="647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EE14370E-7748-4B1E-B5E7-1A26F890BFB9}"/>
                </a:ext>
              </a:extLst>
            </p:cNvPr>
            <p:cNvSpPr/>
            <p:nvPr userDrawn="1"/>
          </p:nvSpPr>
          <p:spPr>
            <a:xfrm>
              <a:off x="1739775" y="5544087"/>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2">
                <a:lumMod val="75000"/>
              </a:schemeClr>
            </a:solidFill>
            <a:ln w="6474" cap="flat">
              <a:noFill/>
              <a:prstDash val="solid"/>
              <a:miter/>
            </a:ln>
          </p:spPr>
          <p:txBody>
            <a:bodyPr rtlCol="0" anchor="ctr"/>
            <a:lstStyle/>
            <a:p>
              <a:endParaRPr lang="en-US"/>
            </a:p>
          </p:txBody>
        </p:sp>
      </p:grpSp>
      <p:grpSp>
        <p:nvGrpSpPr>
          <p:cNvPr id="24" name="그룹 77">
            <a:extLst>
              <a:ext uri="{FF2B5EF4-FFF2-40B4-BE49-F238E27FC236}">
                <a16:creationId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그룹 77">
            <a:extLst>
              <a:ext uri="{FF2B5EF4-FFF2-40B4-BE49-F238E27FC236}">
                <a16:creationId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97409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330DA8D-CD3B-4A78-8375-54BC56DAA546}"/>
              </a:ext>
            </a:extLst>
          </p:cNvPr>
          <p:cNvSpPr>
            <a:spLocks noGrp="1"/>
          </p:cNvSpPr>
          <p:nvPr>
            <p:ph type="body" sz="quarter" idx="11" hasCustomPrompt="1"/>
          </p:nvPr>
        </p:nvSpPr>
        <p:spPr>
          <a:xfrm>
            <a:off x="323529" y="46333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19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00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45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82" r:id="rId2"/>
    <p:sldLayoutId id="2147483666" r:id="rId3"/>
    <p:sldLayoutId id="2147483668" r:id="rId4"/>
    <p:sldLayoutId id="2147483669" r:id="rId5"/>
    <p:sldLayoutId id="2147483676" r:id="rId6"/>
    <p:sldLayoutId id="2147483670" r:id="rId7"/>
    <p:sldLayoutId id="2147483679" r:id="rId8"/>
    <p:sldLayoutId id="2147483671" r:id="rId9"/>
    <p:sldLayoutId id="2147483672" r:id="rId10"/>
    <p:sldLayoutId id="2147483680" r:id="rId11"/>
    <p:sldLayoutId id="2147483674" r:id="rId12"/>
    <p:sldLayoutId id="2147483675" r:id="rId13"/>
    <p:sldLayoutId id="2147483665" r:id="rId14"/>
    <p:sldLayoutId id="2147483683" r:id="rId15"/>
    <p:sldLayoutId id="2147483686" r:id="rId16"/>
    <p:sldLayoutId id="214748368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xfrm>
            <a:off x="1869079" y="1541847"/>
            <a:ext cx="11573197" cy="724247"/>
          </a:xfrm>
          <a:prstGeom prst="rect">
            <a:avLst/>
          </a:prstGeom>
        </p:spPr>
        <p:txBody>
          <a:bodyPr/>
          <a:lstStyle/>
          <a:p>
            <a:pPr>
              <a:lnSpc>
                <a:spcPct val="150000"/>
              </a:lnSpc>
            </a:pPr>
            <a:r>
              <a:rPr lang="en-US" sz="4000" b="1">
                <a:solidFill>
                  <a:srgbClr val="002060"/>
                </a:solidFill>
              </a:rPr>
              <a:t>CHÀO MỪNG CÁC EM </a:t>
            </a:r>
          </a:p>
          <a:p>
            <a:pPr>
              <a:lnSpc>
                <a:spcPct val="150000"/>
              </a:lnSpc>
            </a:pPr>
            <a:r>
              <a:rPr lang="en-US" sz="4000" b="1">
                <a:solidFill>
                  <a:srgbClr val="002060"/>
                </a:solidFill>
              </a:rPr>
              <a:t>ĐẾN VỚI TIẾT HỌC HÔM NAY!</a:t>
            </a:r>
            <a:endParaRPr lang="en-US" sz="4000" b="1" dirty="0">
              <a:solidFill>
                <a:srgbClr val="002060"/>
              </a:solidFill>
            </a:endParaRPr>
          </a:p>
        </p:txBody>
      </p:sp>
      <p:grpSp>
        <p:nvGrpSpPr>
          <p:cNvPr id="7" name="그룹 2">
            <a:extLst>
              <a:ext uri="{FF2B5EF4-FFF2-40B4-BE49-F238E27FC236}">
                <a16:creationId xmlns:a16="http://schemas.microsoft.com/office/drawing/2014/main" id="{B1350398-C7AA-46F1-809D-46A74C4096FF}"/>
              </a:ext>
            </a:extLst>
          </p:cNvPr>
          <p:cNvGrpSpPr/>
          <p:nvPr/>
        </p:nvGrpSpPr>
        <p:grpSpPr>
          <a:xfrm>
            <a:off x="443704" y="296473"/>
            <a:ext cx="2748610" cy="2785700"/>
            <a:chOff x="1944920" y="1835170"/>
            <a:chExt cx="5493530" cy="4217714"/>
          </a:xfrm>
        </p:grpSpPr>
        <p:cxnSp>
          <p:nvCxnSpPr>
            <p:cNvPr id="8" name="Straight Connector 7">
              <a:extLst>
                <a:ext uri="{FF2B5EF4-FFF2-40B4-BE49-F238E27FC236}">
                  <a16:creationId xmlns:a16="http://schemas.microsoft.com/office/drawing/2014/main" id="{C46EE873-261E-4B55-B603-4157ED6716C6}"/>
                </a:ext>
              </a:extLst>
            </p:cNvPr>
            <p:cNvCxnSpPr>
              <a:cxnSpLocks/>
              <a:endCxn id="17" idx="1"/>
            </p:cNvCxnSpPr>
            <p:nvPr/>
          </p:nvCxnSpPr>
          <p:spPr>
            <a:xfrm>
              <a:off x="4936446" y="3871740"/>
              <a:ext cx="1178797" cy="8688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CE6C7C-1727-4875-9A25-1D38D583E415}"/>
                </a:ext>
              </a:extLst>
            </p:cNvPr>
            <p:cNvCxnSpPr>
              <a:cxnSpLocks/>
              <a:endCxn id="18" idx="7"/>
            </p:cNvCxnSpPr>
            <p:nvPr/>
          </p:nvCxnSpPr>
          <p:spPr>
            <a:xfrm flipH="1">
              <a:off x="4216238" y="3871740"/>
              <a:ext cx="720210" cy="142243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13DBC2-A0D2-4056-BF02-3371EBA9E931}"/>
                </a:ext>
              </a:extLst>
            </p:cNvPr>
            <p:cNvCxnSpPr>
              <a:cxnSpLocks/>
              <a:endCxn id="19" idx="6"/>
            </p:cNvCxnSpPr>
            <p:nvPr/>
          </p:nvCxnSpPr>
          <p:spPr>
            <a:xfrm flipH="1">
              <a:off x="3134007" y="3871740"/>
              <a:ext cx="1802438" cy="12170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BDC317-6465-46D8-8FC5-38AB42A01D3A}"/>
                </a:ext>
              </a:extLst>
            </p:cNvPr>
            <p:cNvCxnSpPr>
              <a:cxnSpLocks/>
              <a:endCxn id="20" idx="5"/>
            </p:cNvCxnSpPr>
            <p:nvPr/>
          </p:nvCxnSpPr>
          <p:spPr>
            <a:xfrm flipH="1" flipV="1">
              <a:off x="3944492" y="2779668"/>
              <a:ext cx="991954" cy="10920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BF5F42-72C8-4643-BA19-847E4169A5B4}"/>
                </a:ext>
              </a:extLst>
            </p:cNvPr>
            <p:cNvCxnSpPr>
              <a:cxnSpLocks/>
              <a:endCxn id="16" idx="4"/>
            </p:cNvCxnSpPr>
            <p:nvPr/>
          </p:nvCxnSpPr>
          <p:spPr>
            <a:xfrm flipV="1">
              <a:off x="4936444" y="2428572"/>
              <a:ext cx="154013" cy="144317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9A0845-6439-46B6-9A2B-1BC644F4A36A}"/>
                </a:ext>
              </a:extLst>
            </p:cNvPr>
            <p:cNvCxnSpPr>
              <a:cxnSpLocks/>
              <a:endCxn id="15" idx="3"/>
            </p:cNvCxnSpPr>
            <p:nvPr/>
          </p:nvCxnSpPr>
          <p:spPr>
            <a:xfrm flipV="1">
              <a:off x="4976826" y="3135562"/>
              <a:ext cx="1694473" cy="76280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D013276-02C4-4A07-93F5-590D154E8534}"/>
                </a:ext>
              </a:extLst>
            </p:cNvPr>
            <p:cNvSpPr/>
            <p:nvPr/>
          </p:nvSpPr>
          <p:spPr>
            <a:xfrm>
              <a:off x="4180360" y="3115656"/>
              <a:ext cx="1512168" cy="1512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Oval 14">
              <a:extLst>
                <a:ext uri="{FF2B5EF4-FFF2-40B4-BE49-F238E27FC236}">
                  <a16:creationId xmlns:a16="http://schemas.microsoft.com/office/drawing/2014/main" id="{2CFF590C-7991-4479-A923-BC73253C3664}"/>
                </a:ext>
              </a:extLst>
            </p:cNvPr>
            <p:cNvSpPr/>
            <p:nvPr/>
          </p:nvSpPr>
          <p:spPr>
            <a:xfrm>
              <a:off x="6539677" y="2368411"/>
              <a:ext cx="898773" cy="8987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id="{2B65C147-12C1-4DC7-82F9-B974034802AB}"/>
                </a:ext>
              </a:extLst>
            </p:cNvPr>
            <p:cNvSpPr/>
            <p:nvPr/>
          </p:nvSpPr>
          <p:spPr>
            <a:xfrm>
              <a:off x="4793756" y="1835170"/>
              <a:ext cx="593402" cy="593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a16="http://schemas.microsoft.com/office/drawing/2014/main" id="{19D6A1EF-9FA1-43F7-9847-E3F85B13A114}"/>
                </a:ext>
              </a:extLst>
            </p:cNvPr>
            <p:cNvSpPr/>
            <p:nvPr/>
          </p:nvSpPr>
          <p:spPr>
            <a:xfrm>
              <a:off x="5951985" y="4577296"/>
              <a:ext cx="1114797" cy="1114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Oval 17">
              <a:extLst>
                <a:ext uri="{FF2B5EF4-FFF2-40B4-BE49-F238E27FC236}">
                  <a16:creationId xmlns:a16="http://schemas.microsoft.com/office/drawing/2014/main" id="{D72B7AC6-7D09-4F7F-8C33-C170D0E11597}"/>
                </a:ext>
              </a:extLst>
            </p:cNvPr>
            <p:cNvSpPr/>
            <p:nvPr/>
          </p:nvSpPr>
          <p:spPr>
            <a:xfrm>
              <a:off x="3640970" y="5195479"/>
              <a:ext cx="673968" cy="6739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8199FAD7-D490-455A-9808-15FC0B517D7A}"/>
                </a:ext>
              </a:extLst>
            </p:cNvPr>
            <p:cNvSpPr/>
            <p:nvPr/>
          </p:nvSpPr>
          <p:spPr>
            <a:xfrm>
              <a:off x="1944920" y="3398900"/>
              <a:ext cx="1189087" cy="1189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9">
              <a:extLst>
                <a:ext uri="{FF2B5EF4-FFF2-40B4-BE49-F238E27FC236}">
                  <a16:creationId xmlns:a16="http://schemas.microsoft.com/office/drawing/2014/main" id="{40A8F86A-D380-490E-B1D9-64EB82966B7B}"/>
                </a:ext>
              </a:extLst>
            </p:cNvPr>
            <p:cNvSpPr/>
            <p:nvPr/>
          </p:nvSpPr>
          <p:spPr>
            <a:xfrm>
              <a:off x="3218871" y="2054047"/>
              <a:ext cx="850118" cy="850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id="{A44EBD4A-89CE-45D5-8E81-4343A60A154D}"/>
                </a:ext>
              </a:extLst>
            </p:cNvPr>
            <p:cNvSpPr/>
            <p:nvPr/>
          </p:nvSpPr>
          <p:spPr>
            <a:xfrm>
              <a:off x="5066607" y="4878024"/>
              <a:ext cx="532389" cy="532389"/>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id="{23637A19-A32A-43BE-A5F0-794A87226EA3}"/>
                </a:ext>
              </a:extLst>
            </p:cNvPr>
            <p:cNvSpPr/>
            <p:nvPr/>
          </p:nvSpPr>
          <p:spPr>
            <a:xfrm>
              <a:off x="5389316" y="2579950"/>
              <a:ext cx="459035" cy="459035"/>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23">
              <a:extLst>
                <a:ext uri="{FF2B5EF4-FFF2-40B4-BE49-F238E27FC236}">
                  <a16:creationId xmlns:a16="http://schemas.microsoft.com/office/drawing/2014/main" id="{950D2BBC-7EA8-4F06-BC4D-7339C9789055}"/>
                </a:ext>
              </a:extLst>
            </p:cNvPr>
            <p:cNvSpPr/>
            <p:nvPr/>
          </p:nvSpPr>
          <p:spPr>
            <a:xfrm>
              <a:off x="3684871" y="4480235"/>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Oval 24">
              <a:extLst>
                <a:ext uri="{FF2B5EF4-FFF2-40B4-BE49-F238E27FC236}">
                  <a16:creationId xmlns:a16="http://schemas.microsoft.com/office/drawing/2014/main" id="{0408D00B-212D-4ED5-97AD-F06916032047}"/>
                </a:ext>
              </a:extLst>
            </p:cNvPr>
            <p:cNvSpPr/>
            <p:nvPr/>
          </p:nvSpPr>
          <p:spPr>
            <a:xfrm>
              <a:off x="6476486" y="3551209"/>
              <a:ext cx="282855" cy="282855"/>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5">
              <a:extLst>
                <a:ext uri="{FF2B5EF4-FFF2-40B4-BE49-F238E27FC236}">
                  <a16:creationId xmlns:a16="http://schemas.microsoft.com/office/drawing/2014/main" id="{6ABBF45E-10E5-4BF4-9001-3AF16CBB0C6D}"/>
                </a:ext>
              </a:extLst>
            </p:cNvPr>
            <p:cNvSpPr/>
            <p:nvPr/>
          </p:nvSpPr>
          <p:spPr>
            <a:xfrm>
              <a:off x="2668761" y="2196177"/>
              <a:ext cx="266700" cy="266700"/>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Oval 26">
              <a:extLst>
                <a:ext uri="{FF2B5EF4-FFF2-40B4-BE49-F238E27FC236}">
                  <a16:creationId xmlns:a16="http://schemas.microsoft.com/office/drawing/2014/main" id="{8D3B193B-2BBD-4E26-A7A2-99F16B11B4B3}"/>
                </a:ext>
              </a:extLst>
            </p:cNvPr>
            <p:cNvSpPr/>
            <p:nvPr/>
          </p:nvSpPr>
          <p:spPr>
            <a:xfrm>
              <a:off x="5924795" y="4117523"/>
              <a:ext cx="352320" cy="352320"/>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Oval 27">
              <a:extLst>
                <a:ext uri="{FF2B5EF4-FFF2-40B4-BE49-F238E27FC236}">
                  <a16:creationId xmlns:a16="http://schemas.microsoft.com/office/drawing/2014/main" id="{652C6740-A7A0-43A2-86F1-951BC418FF99}"/>
                </a:ext>
              </a:extLst>
            </p:cNvPr>
            <p:cNvSpPr/>
            <p:nvPr/>
          </p:nvSpPr>
          <p:spPr>
            <a:xfrm>
              <a:off x="3396656" y="3398900"/>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28">
              <a:extLst>
                <a:ext uri="{FF2B5EF4-FFF2-40B4-BE49-F238E27FC236}">
                  <a16:creationId xmlns:a16="http://schemas.microsoft.com/office/drawing/2014/main" id="{395F77F3-EB6A-4336-AAB8-73479D08F78A}"/>
                </a:ext>
              </a:extLst>
            </p:cNvPr>
            <p:cNvSpPr/>
            <p:nvPr/>
          </p:nvSpPr>
          <p:spPr>
            <a:xfrm>
              <a:off x="3998959" y="324167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29">
              <a:extLst>
                <a:ext uri="{FF2B5EF4-FFF2-40B4-BE49-F238E27FC236}">
                  <a16:creationId xmlns:a16="http://schemas.microsoft.com/office/drawing/2014/main" id="{DC5EA5FE-E780-4A23-AD57-9E11721EB72C}"/>
                </a:ext>
              </a:extLst>
            </p:cNvPr>
            <p:cNvSpPr/>
            <p:nvPr/>
          </p:nvSpPr>
          <p:spPr>
            <a:xfrm>
              <a:off x="5622688" y="193142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F120E593-BD01-4B1D-9ED3-D45948FD835E}"/>
                </a:ext>
              </a:extLst>
            </p:cNvPr>
            <p:cNvSpPr/>
            <p:nvPr/>
          </p:nvSpPr>
          <p:spPr>
            <a:xfrm>
              <a:off x="4593305" y="5852433"/>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40">
              <a:extLst>
                <a:ext uri="{FF2B5EF4-FFF2-40B4-BE49-F238E27FC236}">
                  <a16:creationId xmlns:a16="http://schemas.microsoft.com/office/drawing/2014/main" id="{4F5D3A5E-2694-4203-9CEA-A1B9BB1D0532}"/>
                </a:ext>
              </a:extLst>
            </p:cNvPr>
            <p:cNvSpPr/>
            <p:nvPr/>
          </p:nvSpPr>
          <p:spPr>
            <a:xfrm>
              <a:off x="2927021" y="4538537"/>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0">
              <a:extLst>
                <a:ext uri="{FF2B5EF4-FFF2-40B4-BE49-F238E27FC236}">
                  <a16:creationId xmlns:a16="http://schemas.microsoft.com/office/drawing/2014/main" id="{A52AB870-7D59-4476-B8CB-04949C2D3D8C}"/>
                </a:ext>
              </a:extLst>
            </p:cNvPr>
            <p:cNvSpPr/>
            <p:nvPr/>
          </p:nvSpPr>
          <p:spPr>
            <a:xfrm>
              <a:off x="6063159" y="2804632"/>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6">
              <a:extLst>
                <a:ext uri="{FF2B5EF4-FFF2-40B4-BE49-F238E27FC236}">
                  <a16:creationId xmlns:a16="http://schemas.microsoft.com/office/drawing/2014/main" id="{18DF5138-4F9D-4EC3-9A29-B64B3DBFD392}"/>
                </a:ext>
              </a:extLst>
            </p:cNvPr>
            <p:cNvSpPr/>
            <p:nvPr/>
          </p:nvSpPr>
          <p:spPr>
            <a:xfrm>
              <a:off x="5523070" y="5429243"/>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8" name="그룹 2">
            <a:extLst>
              <a:ext uri="{FF2B5EF4-FFF2-40B4-BE49-F238E27FC236}">
                <a16:creationId xmlns:a16="http://schemas.microsoft.com/office/drawing/2014/main" id="{B1350398-C7AA-46F1-809D-46A74C4096FF}"/>
              </a:ext>
            </a:extLst>
          </p:cNvPr>
          <p:cNvGrpSpPr/>
          <p:nvPr/>
        </p:nvGrpSpPr>
        <p:grpSpPr>
          <a:xfrm>
            <a:off x="444635" y="2909782"/>
            <a:ext cx="4968708" cy="3805673"/>
            <a:chOff x="1944920" y="1835170"/>
            <a:chExt cx="5493530" cy="4217714"/>
          </a:xfrm>
        </p:grpSpPr>
        <p:cxnSp>
          <p:nvCxnSpPr>
            <p:cNvPr id="69" name="Straight Connector 68">
              <a:extLst>
                <a:ext uri="{FF2B5EF4-FFF2-40B4-BE49-F238E27FC236}">
                  <a16:creationId xmlns:a16="http://schemas.microsoft.com/office/drawing/2014/main" id="{C46EE873-261E-4B55-B603-4157ED6716C6}"/>
                </a:ext>
              </a:extLst>
            </p:cNvPr>
            <p:cNvCxnSpPr>
              <a:cxnSpLocks/>
              <a:endCxn id="78" idx="1"/>
            </p:cNvCxnSpPr>
            <p:nvPr/>
          </p:nvCxnSpPr>
          <p:spPr>
            <a:xfrm>
              <a:off x="4936446" y="3871740"/>
              <a:ext cx="1178797" cy="8688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CE6C7C-1727-4875-9A25-1D38D583E415}"/>
                </a:ext>
              </a:extLst>
            </p:cNvPr>
            <p:cNvCxnSpPr>
              <a:cxnSpLocks/>
              <a:endCxn id="79" idx="7"/>
            </p:cNvCxnSpPr>
            <p:nvPr/>
          </p:nvCxnSpPr>
          <p:spPr>
            <a:xfrm flipH="1">
              <a:off x="4216238" y="3871740"/>
              <a:ext cx="720210" cy="142243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413DBC2-A0D2-4056-BF02-3371EBA9E931}"/>
                </a:ext>
              </a:extLst>
            </p:cNvPr>
            <p:cNvCxnSpPr>
              <a:cxnSpLocks/>
              <a:endCxn id="80" idx="6"/>
            </p:cNvCxnSpPr>
            <p:nvPr/>
          </p:nvCxnSpPr>
          <p:spPr>
            <a:xfrm flipH="1">
              <a:off x="3134007" y="3871740"/>
              <a:ext cx="1802438" cy="12170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7BDC317-6465-46D8-8FC5-38AB42A01D3A}"/>
                </a:ext>
              </a:extLst>
            </p:cNvPr>
            <p:cNvCxnSpPr>
              <a:cxnSpLocks/>
              <a:endCxn id="81" idx="5"/>
            </p:cNvCxnSpPr>
            <p:nvPr/>
          </p:nvCxnSpPr>
          <p:spPr>
            <a:xfrm flipH="1" flipV="1">
              <a:off x="3944492" y="2779668"/>
              <a:ext cx="991954" cy="10920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4BF5F42-72C8-4643-BA19-847E4169A5B4}"/>
                </a:ext>
              </a:extLst>
            </p:cNvPr>
            <p:cNvCxnSpPr>
              <a:cxnSpLocks/>
              <a:endCxn id="77" idx="4"/>
            </p:cNvCxnSpPr>
            <p:nvPr/>
          </p:nvCxnSpPr>
          <p:spPr>
            <a:xfrm flipV="1">
              <a:off x="4936444" y="2428572"/>
              <a:ext cx="154013" cy="144317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9A0845-6439-46B6-9A2B-1BC644F4A36A}"/>
                </a:ext>
              </a:extLst>
            </p:cNvPr>
            <p:cNvCxnSpPr>
              <a:cxnSpLocks/>
              <a:endCxn id="76" idx="3"/>
            </p:cNvCxnSpPr>
            <p:nvPr/>
          </p:nvCxnSpPr>
          <p:spPr>
            <a:xfrm flipV="1">
              <a:off x="4976826" y="3135562"/>
              <a:ext cx="1694473" cy="76280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AD013276-02C4-4A07-93F5-590D154E8534}"/>
                </a:ext>
              </a:extLst>
            </p:cNvPr>
            <p:cNvSpPr/>
            <p:nvPr/>
          </p:nvSpPr>
          <p:spPr>
            <a:xfrm>
              <a:off x="4180360" y="3115656"/>
              <a:ext cx="1512168" cy="1512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6" name="Oval 75">
              <a:extLst>
                <a:ext uri="{FF2B5EF4-FFF2-40B4-BE49-F238E27FC236}">
                  <a16:creationId xmlns:a16="http://schemas.microsoft.com/office/drawing/2014/main" id="{2CFF590C-7991-4479-A923-BC73253C3664}"/>
                </a:ext>
              </a:extLst>
            </p:cNvPr>
            <p:cNvSpPr/>
            <p:nvPr/>
          </p:nvSpPr>
          <p:spPr>
            <a:xfrm>
              <a:off x="6539677" y="2368411"/>
              <a:ext cx="898773" cy="8987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Oval 76">
              <a:extLst>
                <a:ext uri="{FF2B5EF4-FFF2-40B4-BE49-F238E27FC236}">
                  <a16:creationId xmlns:a16="http://schemas.microsoft.com/office/drawing/2014/main" id="{2B65C147-12C1-4DC7-82F9-B974034802AB}"/>
                </a:ext>
              </a:extLst>
            </p:cNvPr>
            <p:cNvSpPr/>
            <p:nvPr/>
          </p:nvSpPr>
          <p:spPr>
            <a:xfrm>
              <a:off x="4793756" y="1835170"/>
              <a:ext cx="593402" cy="593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77">
              <a:extLst>
                <a:ext uri="{FF2B5EF4-FFF2-40B4-BE49-F238E27FC236}">
                  <a16:creationId xmlns:a16="http://schemas.microsoft.com/office/drawing/2014/main" id="{19D6A1EF-9FA1-43F7-9847-E3F85B13A114}"/>
                </a:ext>
              </a:extLst>
            </p:cNvPr>
            <p:cNvSpPr/>
            <p:nvPr/>
          </p:nvSpPr>
          <p:spPr>
            <a:xfrm>
              <a:off x="5951985" y="4577296"/>
              <a:ext cx="1114797" cy="1114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9" name="Oval 78">
              <a:extLst>
                <a:ext uri="{FF2B5EF4-FFF2-40B4-BE49-F238E27FC236}">
                  <a16:creationId xmlns:a16="http://schemas.microsoft.com/office/drawing/2014/main" id="{D72B7AC6-7D09-4F7F-8C33-C170D0E11597}"/>
                </a:ext>
              </a:extLst>
            </p:cNvPr>
            <p:cNvSpPr/>
            <p:nvPr/>
          </p:nvSpPr>
          <p:spPr>
            <a:xfrm>
              <a:off x="3640970" y="5195479"/>
              <a:ext cx="673968" cy="6739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Oval 79">
              <a:extLst>
                <a:ext uri="{FF2B5EF4-FFF2-40B4-BE49-F238E27FC236}">
                  <a16:creationId xmlns:a16="http://schemas.microsoft.com/office/drawing/2014/main" id="{8199FAD7-D490-455A-9808-15FC0B517D7A}"/>
                </a:ext>
              </a:extLst>
            </p:cNvPr>
            <p:cNvSpPr/>
            <p:nvPr/>
          </p:nvSpPr>
          <p:spPr>
            <a:xfrm>
              <a:off x="1944920" y="3398900"/>
              <a:ext cx="1189087" cy="1189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80">
              <a:extLst>
                <a:ext uri="{FF2B5EF4-FFF2-40B4-BE49-F238E27FC236}">
                  <a16:creationId xmlns:a16="http://schemas.microsoft.com/office/drawing/2014/main" id="{40A8F86A-D380-490E-B1D9-64EB82966B7B}"/>
                </a:ext>
              </a:extLst>
            </p:cNvPr>
            <p:cNvSpPr/>
            <p:nvPr/>
          </p:nvSpPr>
          <p:spPr>
            <a:xfrm>
              <a:off x="3218871" y="2054047"/>
              <a:ext cx="850118" cy="850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Oval 81">
              <a:extLst>
                <a:ext uri="{FF2B5EF4-FFF2-40B4-BE49-F238E27FC236}">
                  <a16:creationId xmlns:a16="http://schemas.microsoft.com/office/drawing/2014/main" id="{A44EBD4A-89CE-45D5-8E81-4343A60A154D}"/>
                </a:ext>
              </a:extLst>
            </p:cNvPr>
            <p:cNvSpPr/>
            <p:nvPr/>
          </p:nvSpPr>
          <p:spPr>
            <a:xfrm>
              <a:off x="5066607" y="4878024"/>
              <a:ext cx="532389" cy="532389"/>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82">
              <a:extLst>
                <a:ext uri="{FF2B5EF4-FFF2-40B4-BE49-F238E27FC236}">
                  <a16:creationId xmlns:a16="http://schemas.microsoft.com/office/drawing/2014/main" id="{23637A19-A32A-43BE-A5F0-794A87226EA3}"/>
                </a:ext>
              </a:extLst>
            </p:cNvPr>
            <p:cNvSpPr/>
            <p:nvPr/>
          </p:nvSpPr>
          <p:spPr>
            <a:xfrm>
              <a:off x="5389316" y="2579950"/>
              <a:ext cx="459035" cy="459035"/>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Oval 83">
              <a:extLst>
                <a:ext uri="{FF2B5EF4-FFF2-40B4-BE49-F238E27FC236}">
                  <a16:creationId xmlns:a16="http://schemas.microsoft.com/office/drawing/2014/main" id="{950D2BBC-7EA8-4F06-BC4D-7339C9789055}"/>
                </a:ext>
              </a:extLst>
            </p:cNvPr>
            <p:cNvSpPr/>
            <p:nvPr/>
          </p:nvSpPr>
          <p:spPr>
            <a:xfrm>
              <a:off x="3684871" y="4480235"/>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Oval 84">
              <a:extLst>
                <a:ext uri="{FF2B5EF4-FFF2-40B4-BE49-F238E27FC236}">
                  <a16:creationId xmlns:a16="http://schemas.microsoft.com/office/drawing/2014/main" id="{0408D00B-212D-4ED5-97AD-F06916032047}"/>
                </a:ext>
              </a:extLst>
            </p:cNvPr>
            <p:cNvSpPr/>
            <p:nvPr/>
          </p:nvSpPr>
          <p:spPr>
            <a:xfrm>
              <a:off x="6476486" y="3551209"/>
              <a:ext cx="282855" cy="282855"/>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85">
              <a:extLst>
                <a:ext uri="{FF2B5EF4-FFF2-40B4-BE49-F238E27FC236}">
                  <a16:creationId xmlns:a16="http://schemas.microsoft.com/office/drawing/2014/main" id="{6ABBF45E-10E5-4BF4-9001-3AF16CBB0C6D}"/>
                </a:ext>
              </a:extLst>
            </p:cNvPr>
            <p:cNvSpPr/>
            <p:nvPr/>
          </p:nvSpPr>
          <p:spPr>
            <a:xfrm>
              <a:off x="2668761" y="2196177"/>
              <a:ext cx="266700" cy="266700"/>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86">
              <a:extLst>
                <a:ext uri="{FF2B5EF4-FFF2-40B4-BE49-F238E27FC236}">
                  <a16:creationId xmlns:a16="http://schemas.microsoft.com/office/drawing/2014/main" id="{8D3B193B-2BBD-4E26-A7A2-99F16B11B4B3}"/>
                </a:ext>
              </a:extLst>
            </p:cNvPr>
            <p:cNvSpPr/>
            <p:nvPr/>
          </p:nvSpPr>
          <p:spPr>
            <a:xfrm>
              <a:off x="5924795" y="4117523"/>
              <a:ext cx="352320" cy="352320"/>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Oval 87">
              <a:extLst>
                <a:ext uri="{FF2B5EF4-FFF2-40B4-BE49-F238E27FC236}">
                  <a16:creationId xmlns:a16="http://schemas.microsoft.com/office/drawing/2014/main" id="{652C6740-A7A0-43A2-86F1-951BC418FF99}"/>
                </a:ext>
              </a:extLst>
            </p:cNvPr>
            <p:cNvSpPr/>
            <p:nvPr/>
          </p:nvSpPr>
          <p:spPr>
            <a:xfrm>
              <a:off x="3396656" y="3398900"/>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Oval 88">
              <a:extLst>
                <a:ext uri="{FF2B5EF4-FFF2-40B4-BE49-F238E27FC236}">
                  <a16:creationId xmlns:a16="http://schemas.microsoft.com/office/drawing/2014/main" id="{395F77F3-EB6A-4336-AAB8-73479D08F78A}"/>
                </a:ext>
              </a:extLst>
            </p:cNvPr>
            <p:cNvSpPr/>
            <p:nvPr/>
          </p:nvSpPr>
          <p:spPr>
            <a:xfrm>
              <a:off x="3998959" y="324167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Oval 89">
              <a:extLst>
                <a:ext uri="{FF2B5EF4-FFF2-40B4-BE49-F238E27FC236}">
                  <a16:creationId xmlns:a16="http://schemas.microsoft.com/office/drawing/2014/main" id="{DC5EA5FE-E780-4A23-AD57-9E11721EB72C}"/>
                </a:ext>
              </a:extLst>
            </p:cNvPr>
            <p:cNvSpPr/>
            <p:nvPr/>
          </p:nvSpPr>
          <p:spPr>
            <a:xfrm>
              <a:off x="5622688" y="193142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Oval 90">
              <a:extLst>
                <a:ext uri="{FF2B5EF4-FFF2-40B4-BE49-F238E27FC236}">
                  <a16:creationId xmlns:a16="http://schemas.microsoft.com/office/drawing/2014/main" id="{F120E593-BD01-4B1D-9ED3-D45948FD835E}"/>
                </a:ext>
              </a:extLst>
            </p:cNvPr>
            <p:cNvSpPr/>
            <p:nvPr/>
          </p:nvSpPr>
          <p:spPr>
            <a:xfrm>
              <a:off x="4593305" y="5852433"/>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Oval 40">
              <a:extLst>
                <a:ext uri="{FF2B5EF4-FFF2-40B4-BE49-F238E27FC236}">
                  <a16:creationId xmlns:a16="http://schemas.microsoft.com/office/drawing/2014/main" id="{4F5D3A5E-2694-4203-9CEA-A1B9BB1D0532}"/>
                </a:ext>
              </a:extLst>
            </p:cNvPr>
            <p:cNvSpPr/>
            <p:nvPr/>
          </p:nvSpPr>
          <p:spPr>
            <a:xfrm>
              <a:off x="2927021" y="4538537"/>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Oval 30">
              <a:extLst>
                <a:ext uri="{FF2B5EF4-FFF2-40B4-BE49-F238E27FC236}">
                  <a16:creationId xmlns:a16="http://schemas.microsoft.com/office/drawing/2014/main" id="{A52AB870-7D59-4476-B8CB-04949C2D3D8C}"/>
                </a:ext>
              </a:extLst>
            </p:cNvPr>
            <p:cNvSpPr/>
            <p:nvPr/>
          </p:nvSpPr>
          <p:spPr>
            <a:xfrm>
              <a:off x="6063159" y="2804632"/>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Oval 36">
              <a:extLst>
                <a:ext uri="{FF2B5EF4-FFF2-40B4-BE49-F238E27FC236}">
                  <a16:creationId xmlns:a16="http://schemas.microsoft.com/office/drawing/2014/main" id="{18DF5138-4F9D-4EC3-9A29-B64B3DBFD392}"/>
                </a:ext>
              </a:extLst>
            </p:cNvPr>
            <p:cNvSpPr/>
            <p:nvPr/>
          </p:nvSpPr>
          <p:spPr>
            <a:xfrm>
              <a:off x="5523070" y="5429243"/>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6930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aphic 2">
            <a:extLst>
              <a:ext uri="{FF2B5EF4-FFF2-40B4-BE49-F238E27FC236}">
                <a16:creationId xmlns:a16="http://schemas.microsoft.com/office/drawing/2014/main" id="{D6586962-0C27-483C-819C-084558BF6AB8}"/>
              </a:ext>
            </a:extLst>
          </p:cNvPr>
          <p:cNvGrpSpPr/>
          <p:nvPr/>
        </p:nvGrpSpPr>
        <p:grpSpPr>
          <a:xfrm>
            <a:off x="-101439" y="5557092"/>
            <a:ext cx="1646814" cy="1300908"/>
            <a:chOff x="3994918" y="2347204"/>
            <a:chExt cx="4285331" cy="3744092"/>
          </a:xfrm>
        </p:grpSpPr>
        <p:sp>
          <p:nvSpPr>
            <p:cNvPr id="30" name="Freeform: Shape 29">
              <a:extLst>
                <a:ext uri="{FF2B5EF4-FFF2-40B4-BE49-F238E27FC236}">
                  <a16:creationId xmlns:a16="http://schemas.microsoft.com/office/drawing/2014/main" id="{177A9E1C-4FAB-4FDF-9E34-85DC6CE9C46D}"/>
                </a:ext>
              </a:extLst>
            </p:cNvPr>
            <p:cNvSpPr/>
            <p:nvPr/>
          </p:nvSpPr>
          <p:spPr>
            <a:xfrm>
              <a:off x="3994918" y="5180453"/>
              <a:ext cx="4285331" cy="910843"/>
            </a:xfrm>
            <a:custGeom>
              <a:avLst/>
              <a:gdLst>
                <a:gd name="connsiteX0" fmla="*/ 2584642 w 4285329"/>
                <a:gd name="connsiteY0" fmla="*/ 914202 h 910842"/>
                <a:gd name="connsiteX1" fmla="*/ 2568845 w 4285329"/>
                <a:gd name="connsiteY1" fmla="*/ 910841 h 910842"/>
                <a:gd name="connsiteX2" fmla="*/ 2466670 w 4285329"/>
                <a:gd name="connsiteY2" fmla="*/ 908152 h 910842"/>
                <a:gd name="connsiteX3" fmla="*/ 2295256 w 4285329"/>
                <a:gd name="connsiteY3" fmla="*/ 881936 h 910842"/>
                <a:gd name="connsiteX4" fmla="*/ 1951758 w 4285329"/>
                <a:gd name="connsiteY4" fmla="*/ 813035 h 910842"/>
                <a:gd name="connsiteX5" fmla="*/ 1640861 w 4285329"/>
                <a:gd name="connsiteY5" fmla="*/ 751192 h 910842"/>
                <a:gd name="connsiteX6" fmla="*/ 1354500 w 4285329"/>
                <a:gd name="connsiteY6" fmla="*/ 694726 h 910842"/>
                <a:gd name="connsiteX7" fmla="*/ 1164938 w 4285329"/>
                <a:gd name="connsiteY7" fmla="*/ 655402 h 910842"/>
                <a:gd name="connsiteX8" fmla="*/ 940756 w 4285329"/>
                <a:gd name="connsiteY8" fmla="*/ 611372 h 910842"/>
                <a:gd name="connsiteX9" fmla="*/ 649690 w 4285329"/>
                <a:gd name="connsiteY9" fmla="*/ 553899 h 910842"/>
                <a:gd name="connsiteX10" fmla="*/ 458446 w 4285329"/>
                <a:gd name="connsiteY10" fmla="*/ 514574 h 910842"/>
                <a:gd name="connsiteX11" fmla="*/ 250734 w 4285329"/>
                <a:gd name="connsiteY11" fmla="*/ 473570 h 910842"/>
                <a:gd name="connsiteX12" fmla="*/ 185866 w 4285329"/>
                <a:gd name="connsiteY12" fmla="*/ 443320 h 910842"/>
                <a:gd name="connsiteX13" fmla="*/ 181496 w 4285329"/>
                <a:gd name="connsiteY13" fmla="*/ 370722 h 910842"/>
                <a:gd name="connsiteX14" fmla="*/ 188555 w 4285329"/>
                <a:gd name="connsiteY14" fmla="*/ 363664 h 910842"/>
                <a:gd name="connsiteX15" fmla="*/ 184857 w 4285329"/>
                <a:gd name="connsiteY15" fmla="*/ 352572 h 910842"/>
                <a:gd name="connsiteX16" fmla="*/ 18150 w 4285329"/>
                <a:gd name="connsiteY16" fmla="*/ 319298 h 910842"/>
                <a:gd name="connsiteX17" fmla="*/ 0 w 4285329"/>
                <a:gd name="connsiteY17" fmla="*/ 314929 h 910842"/>
                <a:gd name="connsiteX18" fmla="*/ 64196 w 4285329"/>
                <a:gd name="connsiteY18" fmla="*/ 265857 h 910842"/>
                <a:gd name="connsiteX19" fmla="*/ 276278 w 4285329"/>
                <a:gd name="connsiteY19" fmla="*/ 170740 h 910842"/>
                <a:gd name="connsiteX20" fmla="*/ 582469 w 4285329"/>
                <a:gd name="connsiteY20" fmla="*/ 80328 h 910842"/>
                <a:gd name="connsiteX21" fmla="*/ 871519 w 4285329"/>
                <a:gd name="connsiteY21" fmla="*/ 21173 h 910842"/>
                <a:gd name="connsiteX22" fmla="*/ 1015035 w 4285329"/>
                <a:gd name="connsiteY22" fmla="*/ 671 h 910842"/>
                <a:gd name="connsiteX23" fmla="*/ 1095700 w 4285329"/>
                <a:gd name="connsiteY23" fmla="*/ 12771 h 910842"/>
                <a:gd name="connsiteX24" fmla="*/ 1314840 w 4285329"/>
                <a:gd name="connsiteY24" fmla="*/ 56801 h 910842"/>
                <a:gd name="connsiteX25" fmla="*/ 1354500 w 4285329"/>
                <a:gd name="connsiteY25" fmla="*/ 54112 h 910842"/>
                <a:gd name="connsiteX26" fmla="*/ 1514150 w 4285329"/>
                <a:gd name="connsiteY26" fmla="*/ 40331 h 910842"/>
                <a:gd name="connsiteX27" fmla="*/ 1666741 w 4285329"/>
                <a:gd name="connsiteY27" fmla="*/ 37643 h 910842"/>
                <a:gd name="connsiteX28" fmla="*/ 1888570 w 4285329"/>
                <a:gd name="connsiteY28" fmla="*/ 62514 h 910842"/>
                <a:gd name="connsiteX29" fmla="*/ 2155101 w 4285329"/>
                <a:gd name="connsiteY29" fmla="*/ 114947 h 910842"/>
                <a:gd name="connsiteX30" fmla="*/ 2324833 w 4285329"/>
                <a:gd name="connsiteY30" fmla="*/ 149901 h 910842"/>
                <a:gd name="connsiteX31" fmla="*/ 2338614 w 4285329"/>
                <a:gd name="connsiteY31" fmla="*/ 148221 h 910842"/>
                <a:gd name="connsiteX32" fmla="*/ 2355083 w 4285329"/>
                <a:gd name="connsiteY32" fmla="*/ 157632 h 910842"/>
                <a:gd name="connsiteX33" fmla="*/ 2719756 w 4285329"/>
                <a:gd name="connsiteY33" fmla="*/ 523985 h 910842"/>
                <a:gd name="connsiteX34" fmla="*/ 2916377 w 4285329"/>
                <a:gd name="connsiteY34" fmla="*/ 629858 h 910842"/>
                <a:gd name="connsiteX35" fmla="*/ 3440700 w 4285329"/>
                <a:gd name="connsiteY35" fmla="*/ 736067 h 910842"/>
                <a:gd name="connsiteX36" fmla="*/ 3825539 w 4285329"/>
                <a:gd name="connsiteY36" fmla="*/ 813371 h 910842"/>
                <a:gd name="connsiteX37" fmla="*/ 3840328 w 4285329"/>
                <a:gd name="connsiteY37" fmla="*/ 816732 h 910842"/>
                <a:gd name="connsiteX38" fmla="*/ 4098120 w 4285329"/>
                <a:gd name="connsiteY38" fmla="*/ 869164 h 910842"/>
                <a:gd name="connsiteX39" fmla="*/ 4268861 w 4285329"/>
                <a:gd name="connsiteY39" fmla="*/ 903783 h 910842"/>
                <a:gd name="connsiteX40" fmla="*/ 4286338 w 4285329"/>
                <a:gd name="connsiteY40" fmla="*/ 909161 h 910842"/>
                <a:gd name="connsiteX41" fmla="*/ 4287347 w 4285329"/>
                <a:gd name="connsiteY41" fmla="*/ 914202 h 910842"/>
                <a:gd name="connsiteX42" fmla="*/ 2584642 w 4285329"/>
                <a:gd name="connsiteY42" fmla="*/ 914202 h 91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85329" h="910842">
                  <a:moveTo>
                    <a:pt x="2584642" y="914202"/>
                  </a:moveTo>
                  <a:cubicBezTo>
                    <a:pt x="2580273" y="909161"/>
                    <a:pt x="2574223" y="911177"/>
                    <a:pt x="2568845" y="910841"/>
                  </a:cubicBezTo>
                  <a:cubicBezTo>
                    <a:pt x="2534899" y="909497"/>
                    <a:pt x="2500952" y="909833"/>
                    <a:pt x="2466670" y="908152"/>
                  </a:cubicBezTo>
                  <a:cubicBezTo>
                    <a:pt x="2408524" y="905464"/>
                    <a:pt x="2352058" y="893028"/>
                    <a:pt x="2295256" y="881936"/>
                  </a:cubicBezTo>
                  <a:cubicBezTo>
                    <a:pt x="2180645" y="859081"/>
                    <a:pt x="2066369" y="835890"/>
                    <a:pt x="1951758" y="813035"/>
                  </a:cubicBezTo>
                  <a:cubicBezTo>
                    <a:pt x="1848238" y="792197"/>
                    <a:pt x="1744717" y="771694"/>
                    <a:pt x="1640861" y="751192"/>
                  </a:cubicBezTo>
                  <a:cubicBezTo>
                    <a:pt x="1545408" y="732370"/>
                    <a:pt x="1449954" y="713884"/>
                    <a:pt x="1354500" y="694726"/>
                  </a:cubicBezTo>
                  <a:cubicBezTo>
                    <a:pt x="1291313" y="681954"/>
                    <a:pt x="1228125" y="668174"/>
                    <a:pt x="1164938" y="655402"/>
                  </a:cubicBezTo>
                  <a:cubicBezTo>
                    <a:pt x="1090322" y="640277"/>
                    <a:pt x="1015371" y="625825"/>
                    <a:pt x="940756" y="611372"/>
                  </a:cubicBezTo>
                  <a:cubicBezTo>
                    <a:pt x="843622" y="592215"/>
                    <a:pt x="746488" y="573393"/>
                    <a:pt x="649690" y="553899"/>
                  </a:cubicBezTo>
                  <a:cubicBezTo>
                    <a:pt x="585830" y="541127"/>
                    <a:pt x="522306" y="527346"/>
                    <a:pt x="458446" y="514574"/>
                  </a:cubicBezTo>
                  <a:cubicBezTo>
                    <a:pt x="389209" y="500794"/>
                    <a:pt x="319971" y="487686"/>
                    <a:pt x="250734" y="473570"/>
                  </a:cubicBezTo>
                  <a:cubicBezTo>
                    <a:pt x="227207" y="468528"/>
                    <a:pt x="204351" y="459453"/>
                    <a:pt x="185866" y="443320"/>
                  </a:cubicBezTo>
                  <a:cubicBezTo>
                    <a:pt x="162338" y="422482"/>
                    <a:pt x="160994" y="395257"/>
                    <a:pt x="181496" y="370722"/>
                  </a:cubicBezTo>
                  <a:cubicBezTo>
                    <a:pt x="183513" y="368033"/>
                    <a:pt x="186202" y="366016"/>
                    <a:pt x="188555" y="363664"/>
                  </a:cubicBezTo>
                  <a:cubicBezTo>
                    <a:pt x="194941" y="357278"/>
                    <a:pt x="194941" y="354589"/>
                    <a:pt x="184857" y="352572"/>
                  </a:cubicBezTo>
                  <a:cubicBezTo>
                    <a:pt x="129064" y="341817"/>
                    <a:pt x="73607" y="330389"/>
                    <a:pt x="18150" y="319298"/>
                  </a:cubicBezTo>
                  <a:cubicBezTo>
                    <a:pt x="12772" y="318290"/>
                    <a:pt x="7394" y="316609"/>
                    <a:pt x="0" y="314929"/>
                  </a:cubicBezTo>
                  <a:cubicBezTo>
                    <a:pt x="18150" y="292746"/>
                    <a:pt x="41341" y="278965"/>
                    <a:pt x="64196" y="265857"/>
                  </a:cubicBezTo>
                  <a:cubicBezTo>
                    <a:pt x="131417" y="226197"/>
                    <a:pt x="203343" y="197292"/>
                    <a:pt x="276278" y="170740"/>
                  </a:cubicBezTo>
                  <a:cubicBezTo>
                    <a:pt x="376437" y="133768"/>
                    <a:pt x="479285" y="105872"/>
                    <a:pt x="582469" y="80328"/>
                  </a:cubicBezTo>
                  <a:cubicBezTo>
                    <a:pt x="677922" y="56464"/>
                    <a:pt x="774720" y="38651"/>
                    <a:pt x="871519" y="21173"/>
                  </a:cubicBezTo>
                  <a:cubicBezTo>
                    <a:pt x="918909" y="12771"/>
                    <a:pt x="966972" y="6385"/>
                    <a:pt x="1015035" y="671"/>
                  </a:cubicBezTo>
                  <a:cubicBezTo>
                    <a:pt x="1042596" y="-2690"/>
                    <a:pt x="1069148" y="7393"/>
                    <a:pt x="1095700" y="12771"/>
                  </a:cubicBezTo>
                  <a:cubicBezTo>
                    <a:pt x="1168971" y="26887"/>
                    <a:pt x="1241569" y="42684"/>
                    <a:pt x="1314840" y="56801"/>
                  </a:cubicBezTo>
                  <a:cubicBezTo>
                    <a:pt x="1327612" y="59153"/>
                    <a:pt x="1341392" y="55792"/>
                    <a:pt x="1354500" y="54112"/>
                  </a:cubicBezTo>
                  <a:cubicBezTo>
                    <a:pt x="1407605" y="47053"/>
                    <a:pt x="1460709" y="44365"/>
                    <a:pt x="1514150" y="40331"/>
                  </a:cubicBezTo>
                  <a:cubicBezTo>
                    <a:pt x="1565238" y="36298"/>
                    <a:pt x="1615990" y="38987"/>
                    <a:pt x="1666741" y="37643"/>
                  </a:cubicBezTo>
                  <a:cubicBezTo>
                    <a:pt x="1741692" y="35626"/>
                    <a:pt x="1815299" y="47389"/>
                    <a:pt x="1888570" y="62514"/>
                  </a:cubicBezTo>
                  <a:cubicBezTo>
                    <a:pt x="1977302" y="81000"/>
                    <a:pt x="2066369" y="97469"/>
                    <a:pt x="2155101" y="114947"/>
                  </a:cubicBezTo>
                  <a:cubicBezTo>
                    <a:pt x="2211903" y="126374"/>
                    <a:pt x="2268368" y="138138"/>
                    <a:pt x="2324833" y="149901"/>
                  </a:cubicBezTo>
                  <a:cubicBezTo>
                    <a:pt x="2329875" y="150910"/>
                    <a:pt x="2334581" y="152926"/>
                    <a:pt x="2338614" y="148221"/>
                  </a:cubicBezTo>
                  <a:cubicBezTo>
                    <a:pt x="2346680" y="146540"/>
                    <a:pt x="2350714" y="153262"/>
                    <a:pt x="2355083" y="157632"/>
                  </a:cubicBezTo>
                  <a:cubicBezTo>
                    <a:pt x="2477089" y="279301"/>
                    <a:pt x="2601111" y="399291"/>
                    <a:pt x="2719756" y="523985"/>
                  </a:cubicBezTo>
                  <a:cubicBezTo>
                    <a:pt x="2775213" y="582131"/>
                    <a:pt x="2839073" y="616414"/>
                    <a:pt x="2916377" y="629858"/>
                  </a:cubicBezTo>
                  <a:cubicBezTo>
                    <a:pt x="3091151" y="664813"/>
                    <a:pt x="3265926" y="701112"/>
                    <a:pt x="3440700" y="736067"/>
                  </a:cubicBezTo>
                  <a:cubicBezTo>
                    <a:pt x="3569092" y="761947"/>
                    <a:pt x="3697148" y="788835"/>
                    <a:pt x="3825539" y="813371"/>
                  </a:cubicBezTo>
                  <a:cubicBezTo>
                    <a:pt x="3830581" y="814379"/>
                    <a:pt x="3835286" y="815388"/>
                    <a:pt x="3840328" y="816732"/>
                  </a:cubicBezTo>
                  <a:cubicBezTo>
                    <a:pt x="3926034" y="834882"/>
                    <a:pt x="4012077" y="851687"/>
                    <a:pt x="4098120" y="869164"/>
                  </a:cubicBezTo>
                  <a:cubicBezTo>
                    <a:pt x="4154921" y="880928"/>
                    <a:pt x="4212059" y="892020"/>
                    <a:pt x="4268861" y="903783"/>
                  </a:cubicBezTo>
                  <a:cubicBezTo>
                    <a:pt x="4274911" y="905127"/>
                    <a:pt x="4280961" y="905464"/>
                    <a:pt x="4286338" y="909161"/>
                  </a:cubicBezTo>
                  <a:cubicBezTo>
                    <a:pt x="4288019" y="910505"/>
                    <a:pt x="4288355" y="912186"/>
                    <a:pt x="4287347" y="914202"/>
                  </a:cubicBezTo>
                  <a:cubicBezTo>
                    <a:pt x="3720675" y="914202"/>
                    <a:pt x="3152659" y="914202"/>
                    <a:pt x="2584642" y="914202"/>
                  </a:cubicBezTo>
                  <a:close/>
                </a:path>
              </a:pathLst>
            </a:custGeom>
            <a:solidFill>
              <a:srgbClr val="E0E5E0"/>
            </a:solidFill>
            <a:ln w="335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C4F510-0709-4951-84ED-BD8644E29FEE}"/>
                </a:ext>
              </a:extLst>
            </p:cNvPr>
            <p:cNvSpPr/>
            <p:nvPr/>
          </p:nvSpPr>
          <p:spPr>
            <a:xfrm>
              <a:off x="5407841" y="2347204"/>
              <a:ext cx="342826" cy="608349"/>
            </a:xfrm>
            <a:custGeom>
              <a:avLst/>
              <a:gdLst>
                <a:gd name="connsiteX0" fmla="*/ 109234 w 342826"/>
                <a:gd name="connsiteY0" fmla="*/ 0 h 608348"/>
                <a:gd name="connsiteX1" fmla="*/ 122678 w 342826"/>
                <a:gd name="connsiteY1" fmla="*/ 21511 h 608348"/>
                <a:gd name="connsiteX2" fmla="*/ 321652 w 342826"/>
                <a:gd name="connsiteY2" fmla="*/ 217459 h 608348"/>
                <a:gd name="connsiteX3" fmla="*/ 344507 w 342826"/>
                <a:gd name="connsiteY3" fmla="*/ 228551 h 608348"/>
                <a:gd name="connsiteX4" fmla="*/ 300477 w 342826"/>
                <a:gd name="connsiteY4" fmla="*/ 386520 h 608348"/>
                <a:gd name="connsiteX5" fmla="*/ 240315 w 342826"/>
                <a:gd name="connsiteY5" fmla="*/ 603307 h 608348"/>
                <a:gd name="connsiteX6" fmla="*/ 235609 w 342826"/>
                <a:gd name="connsiteY6" fmla="*/ 609021 h 608348"/>
                <a:gd name="connsiteX7" fmla="*/ 219476 w 342826"/>
                <a:gd name="connsiteY7" fmla="*/ 597929 h 608348"/>
                <a:gd name="connsiteX8" fmla="*/ 11092 w 342826"/>
                <a:gd name="connsiteY8" fmla="*/ 389545 h 608348"/>
                <a:gd name="connsiteX9" fmla="*/ 0 w 342826"/>
                <a:gd name="connsiteY9" fmla="*/ 373412 h 608348"/>
                <a:gd name="connsiteX10" fmla="*/ 39324 w 342826"/>
                <a:gd name="connsiteY10" fmla="*/ 227879 h 608348"/>
                <a:gd name="connsiteX11" fmla="*/ 95790 w 342826"/>
                <a:gd name="connsiteY11" fmla="*/ 24536 h 608348"/>
                <a:gd name="connsiteX12" fmla="*/ 95790 w 342826"/>
                <a:gd name="connsiteY12" fmla="*/ 3361 h 608348"/>
                <a:gd name="connsiteX13" fmla="*/ 95790 w 342826"/>
                <a:gd name="connsiteY13" fmla="*/ 0 h 608348"/>
                <a:gd name="connsiteX14" fmla="*/ 109234 w 342826"/>
                <a:gd name="connsiteY14" fmla="*/ 0 h 60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826" h="608348">
                  <a:moveTo>
                    <a:pt x="109234" y="0"/>
                  </a:moveTo>
                  <a:cubicBezTo>
                    <a:pt x="107890" y="10755"/>
                    <a:pt x="116292" y="15797"/>
                    <a:pt x="122678" y="21511"/>
                  </a:cubicBezTo>
                  <a:cubicBezTo>
                    <a:pt x="191916" y="84026"/>
                    <a:pt x="255103" y="152255"/>
                    <a:pt x="321652" y="217459"/>
                  </a:cubicBezTo>
                  <a:cubicBezTo>
                    <a:pt x="328374" y="223845"/>
                    <a:pt x="334424" y="230231"/>
                    <a:pt x="344507" y="228551"/>
                  </a:cubicBezTo>
                  <a:cubicBezTo>
                    <a:pt x="329046" y="280983"/>
                    <a:pt x="314930" y="333752"/>
                    <a:pt x="300477" y="386520"/>
                  </a:cubicBezTo>
                  <a:cubicBezTo>
                    <a:pt x="280647" y="458782"/>
                    <a:pt x="259136" y="530709"/>
                    <a:pt x="240315" y="603307"/>
                  </a:cubicBezTo>
                  <a:cubicBezTo>
                    <a:pt x="239306" y="605660"/>
                    <a:pt x="237962" y="608013"/>
                    <a:pt x="235609" y="609021"/>
                  </a:cubicBezTo>
                  <a:cubicBezTo>
                    <a:pt x="227879" y="608685"/>
                    <a:pt x="224182" y="602635"/>
                    <a:pt x="219476" y="597929"/>
                  </a:cubicBezTo>
                  <a:cubicBezTo>
                    <a:pt x="149903" y="528692"/>
                    <a:pt x="80329" y="459118"/>
                    <a:pt x="11092" y="389545"/>
                  </a:cubicBezTo>
                  <a:cubicBezTo>
                    <a:pt x="6386" y="384839"/>
                    <a:pt x="672" y="380806"/>
                    <a:pt x="0" y="373412"/>
                  </a:cubicBezTo>
                  <a:cubicBezTo>
                    <a:pt x="11092" y="324341"/>
                    <a:pt x="25880" y="276278"/>
                    <a:pt x="39324" y="227879"/>
                  </a:cubicBezTo>
                  <a:cubicBezTo>
                    <a:pt x="57810" y="159986"/>
                    <a:pt x="76968" y="92093"/>
                    <a:pt x="95790" y="24536"/>
                  </a:cubicBezTo>
                  <a:cubicBezTo>
                    <a:pt x="97806" y="17141"/>
                    <a:pt x="98479" y="10419"/>
                    <a:pt x="95790" y="3361"/>
                  </a:cubicBezTo>
                  <a:cubicBezTo>
                    <a:pt x="95790" y="2353"/>
                    <a:pt x="95790" y="1008"/>
                    <a:pt x="95790" y="0"/>
                  </a:cubicBezTo>
                  <a:cubicBezTo>
                    <a:pt x="100159" y="0"/>
                    <a:pt x="104528" y="0"/>
                    <a:pt x="109234" y="0"/>
                  </a:cubicBezTo>
                  <a:close/>
                </a:path>
              </a:pathLst>
            </a:custGeom>
            <a:solidFill>
              <a:srgbClr val="FDFAE5"/>
            </a:solidFill>
            <a:ln w="335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21E880E-5938-4FC7-8B50-3183F09583E5}"/>
                </a:ext>
              </a:extLst>
            </p:cNvPr>
            <p:cNvSpPr/>
            <p:nvPr/>
          </p:nvSpPr>
          <p:spPr>
            <a:xfrm>
              <a:off x="7841320" y="5327448"/>
              <a:ext cx="265522" cy="453741"/>
            </a:xfrm>
            <a:custGeom>
              <a:avLst/>
              <a:gdLst>
                <a:gd name="connsiteX0" fmla="*/ 257036 w 265522"/>
                <a:gd name="connsiteY0" fmla="*/ 454741 h 453740"/>
                <a:gd name="connsiteX1" fmla="*/ 256363 w 265522"/>
                <a:gd name="connsiteY1" fmla="*/ 451716 h 453740"/>
                <a:gd name="connsiteX2" fmla="*/ 179059 w 265522"/>
                <a:gd name="connsiteY2" fmla="*/ 373403 h 453740"/>
                <a:gd name="connsiteX3" fmla="*/ 135366 w 265522"/>
                <a:gd name="connsiteY3" fmla="*/ 327357 h 453740"/>
                <a:gd name="connsiteX4" fmla="*/ 7646 w 265522"/>
                <a:gd name="connsiteY4" fmla="*/ 202326 h 453740"/>
                <a:gd name="connsiteX5" fmla="*/ 252 w 265522"/>
                <a:gd name="connsiteY5" fmla="*/ 193252 h 453740"/>
                <a:gd name="connsiteX6" fmla="*/ 252 w 265522"/>
                <a:gd name="connsiteY6" fmla="*/ 188546 h 453740"/>
                <a:gd name="connsiteX7" fmla="*/ 58062 w 265522"/>
                <a:gd name="connsiteY7" fmla="*/ 126031 h 453740"/>
                <a:gd name="connsiteX8" fmla="*/ 156205 w 265522"/>
                <a:gd name="connsiteY8" fmla="*/ 12091 h 453740"/>
                <a:gd name="connsiteX9" fmla="*/ 175698 w 265522"/>
                <a:gd name="connsiteY9" fmla="*/ 1000 h 453740"/>
                <a:gd name="connsiteX10" fmla="*/ 202923 w 265522"/>
                <a:gd name="connsiteY10" fmla="*/ 140483 h 453740"/>
                <a:gd name="connsiteX11" fmla="*/ 261405 w 265522"/>
                <a:gd name="connsiteY11" fmla="*/ 429197 h 453740"/>
                <a:gd name="connsiteX12" fmla="*/ 266783 w 265522"/>
                <a:gd name="connsiteY12" fmla="*/ 444657 h 453740"/>
                <a:gd name="connsiteX13" fmla="*/ 257036 w 265522"/>
                <a:gd name="connsiteY13" fmla="*/ 454741 h 45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522" h="453740">
                  <a:moveTo>
                    <a:pt x="257036" y="454741"/>
                  </a:moveTo>
                  <a:cubicBezTo>
                    <a:pt x="257036" y="453732"/>
                    <a:pt x="256700" y="452724"/>
                    <a:pt x="256363" y="451716"/>
                  </a:cubicBezTo>
                  <a:cubicBezTo>
                    <a:pt x="233172" y="423147"/>
                    <a:pt x="207292" y="397267"/>
                    <a:pt x="179059" y="373403"/>
                  </a:cubicBezTo>
                  <a:cubicBezTo>
                    <a:pt x="162591" y="359623"/>
                    <a:pt x="151163" y="341473"/>
                    <a:pt x="135366" y="327357"/>
                  </a:cubicBezTo>
                  <a:cubicBezTo>
                    <a:pt x="91000" y="287361"/>
                    <a:pt x="53020" y="240978"/>
                    <a:pt x="7646" y="202326"/>
                  </a:cubicBezTo>
                  <a:cubicBezTo>
                    <a:pt x="4622" y="199637"/>
                    <a:pt x="1933" y="196949"/>
                    <a:pt x="252" y="193252"/>
                  </a:cubicBezTo>
                  <a:cubicBezTo>
                    <a:pt x="-84" y="191571"/>
                    <a:pt x="-84" y="190227"/>
                    <a:pt x="252" y="188546"/>
                  </a:cubicBezTo>
                  <a:cubicBezTo>
                    <a:pt x="17729" y="166027"/>
                    <a:pt x="38904" y="146869"/>
                    <a:pt x="58062" y="126031"/>
                  </a:cubicBezTo>
                  <a:cubicBezTo>
                    <a:pt x="92009" y="89059"/>
                    <a:pt x="124275" y="50743"/>
                    <a:pt x="156205" y="12091"/>
                  </a:cubicBezTo>
                  <a:cubicBezTo>
                    <a:pt x="161246" y="6041"/>
                    <a:pt x="164943" y="-3033"/>
                    <a:pt x="175698" y="1000"/>
                  </a:cubicBezTo>
                  <a:cubicBezTo>
                    <a:pt x="184773" y="47382"/>
                    <a:pt x="193848" y="94101"/>
                    <a:pt x="202923" y="140483"/>
                  </a:cubicBezTo>
                  <a:cubicBezTo>
                    <a:pt x="222417" y="236609"/>
                    <a:pt x="241575" y="333071"/>
                    <a:pt x="261405" y="429197"/>
                  </a:cubicBezTo>
                  <a:cubicBezTo>
                    <a:pt x="262413" y="434238"/>
                    <a:pt x="261405" y="440624"/>
                    <a:pt x="266783" y="444657"/>
                  </a:cubicBezTo>
                  <a:cubicBezTo>
                    <a:pt x="268799" y="453060"/>
                    <a:pt x="265438" y="456421"/>
                    <a:pt x="257036" y="454741"/>
                  </a:cubicBezTo>
                  <a:close/>
                </a:path>
              </a:pathLst>
            </a:custGeom>
            <a:solidFill>
              <a:srgbClr val="757A7C"/>
            </a:solidFill>
            <a:ln w="335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9D7B86-5B8A-42F4-A006-03C850337EB4}"/>
                </a:ext>
              </a:extLst>
            </p:cNvPr>
            <p:cNvSpPr/>
            <p:nvPr/>
          </p:nvSpPr>
          <p:spPr>
            <a:xfrm>
              <a:off x="4932253" y="3793696"/>
              <a:ext cx="2023348" cy="1710770"/>
            </a:xfrm>
            <a:custGeom>
              <a:avLst/>
              <a:gdLst>
                <a:gd name="connsiteX0" fmla="*/ 1792780 w 2023347"/>
                <a:gd name="connsiteY0" fmla="*/ 1706838 h 1710770"/>
                <a:gd name="connsiteX1" fmla="*/ 1600865 w 2023347"/>
                <a:gd name="connsiteY1" fmla="*/ 1606679 h 1710770"/>
                <a:gd name="connsiteX2" fmla="*/ 1332317 w 2023347"/>
                <a:gd name="connsiteY2" fmla="*/ 1336451 h 1710770"/>
                <a:gd name="connsiteX3" fmla="*/ 1216698 w 2023347"/>
                <a:gd name="connsiteY3" fmla="*/ 1221840 h 1710770"/>
                <a:gd name="connsiteX4" fmla="*/ 1142419 w 2023347"/>
                <a:gd name="connsiteY4" fmla="*/ 1146552 h 1710770"/>
                <a:gd name="connsiteX5" fmla="*/ 12100 w 2023347"/>
                <a:gd name="connsiteY5" fmla="*/ 16906 h 1710770"/>
                <a:gd name="connsiteX6" fmla="*/ 0 w 2023347"/>
                <a:gd name="connsiteY6" fmla="*/ 5478 h 1710770"/>
                <a:gd name="connsiteX7" fmla="*/ 17477 w 2023347"/>
                <a:gd name="connsiteY7" fmla="*/ 5814 h 1710770"/>
                <a:gd name="connsiteX8" fmla="*/ 98143 w 2023347"/>
                <a:gd name="connsiteY8" fmla="*/ 38753 h 1710770"/>
                <a:gd name="connsiteX9" fmla="*/ 327702 w 2023347"/>
                <a:gd name="connsiteY9" fmla="*/ 38080 h 1710770"/>
                <a:gd name="connsiteX10" fmla="*/ 372068 w 2023347"/>
                <a:gd name="connsiteY10" fmla="*/ 29342 h 1710770"/>
                <a:gd name="connsiteX11" fmla="*/ 391898 w 2023347"/>
                <a:gd name="connsiteY11" fmla="*/ 43794 h 1710770"/>
                <a:gd name="connsiteX12" fmla="*/ 572722 w 2023347"/>
                <a:gd name="connsiteY12" fmla="*/ 224282 h 1710770"/>
                <a:gd name="connsiteX13" fmla="*/ 577763 w 2023347"/>
                <a:gd name="connsiteY13" fmla="*/ 229324 h 1710770"/>
                <a:gd name="connsiteX14" fmla="*/ 1198884 w 2023347"/>
                <a:gd name="connsiteY14" fmla="*/ 850444 h 1710770"/>
                <a:gd name="connsiteX15" fmla="*/ 2006207 w 2023347"/>
                <a:gd name="connsiteY15" fmla="*/ 1658103 h 1710770"/>
                <a:gd name="connsiteX16" fmla="*/ 2020323 w 2023347"/>
                <a:gd name="connsiteY16" fmla="*/ 1672555 h 1710770"/>
                <a:gd name="connsiteX17" fmla="*/ 2020323 w 2023347"/>
                <a:gd name="connsiteY17" fmla="*/ 1686672 h 1710770"/>
                <a:gd name="connsiteX18" fmla="*/ 1912434 w 2023347"/>
                <a:gd name="connsiteY18" fmla="*/ 1707510 h 1710770"/>
                <a:gd name="connsiteX19" fmla="*/ 1806225 w 2023347"/>
                <a:gd name="connsiteY19" fmla="*/ 1706502 h 1710770"/>
                <a:gd name="connsiteX20" fmla="*/ 1792780 w 2023347"/>
                <a:gd name="connsiteY20" fmla="*/ 1706838 h 17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23347" h="1710770">
                  <a:moveTo>
                    <a:pt x="1792780" y="1706838"/>
                  </a:moveTo>
                  <a:cubicBezTo>
                    <a:pt x="1717493" y="1695074"/>
                    <a:pt x="1654305" y="1662808"/>
                    <a:pt x="1600865" y="1606679"/>
                  </a:cubicBezTo>
                  <a:cubicBezTo>
                    <a:pt x="1513478" y="1514586"/>
                    <a:pt x="1422057" y="1426191"/>
                    <a:pt x="1332317" y="1336451"/>
                  </a:cubicBezTo>
                  <a:cubicBezTo>
                    <a:pt x="1294002" y="1298135"/>
                    <a:pt x="1255350" y="1260155"/>
                    <a:pt x="1216698" y="1221840"/>
                  </a:cubicBezTo>
                  <a:cubicBezTo>
                    <a:pt x="1191826" y="1196632"/>
                    <a:pt x="1167290" y="1171424"/>
                    <a:pt x="1142419" y="1146552"/>
                  </a:cubicBezTo>
                  <a:cubicBezTo>
                    <a:pt x="765982" y="770115"/>
                    <a:pt x="388873" y="393343"/>
                    <a:pt x="12100" y="16906"/>
                  </a:cubicBezTo>
                  <a:cubicBezTo>
                    <a:pt x="8066" y="12873"/>
                    <a:pt x="4033" y="9175"/>
                    <a:pt x="0" y="5478"/>
                  </a:cubicBezTo>
                  <a:cubicBezTo>
                    <a:pt x="5714" y="-5613"/>
                    <a:pt x="12436" y="3125"/>
                    <a:pt x="17477" y="5814"/>
                  </a:cubicBezTo>
                  <a:cubicBezTo>
                    <a:pt x="43357" y="19259"/>
                    <a:pt x="69574" y="31358"/>
                    <a:pt x="98143" y="38753"/>
                  </a:cubicBezTo>
                  <a:cubicBezTo>
                    <a:pt x="174774" y="58247"/>
                    <a:pt x="251070" y="54213"/>
                    <a:pt x="327702" y="38080"/>
                  </a:cubicBezTo>
                  <a:cubicBezTo>
                    <a:pt x="342490" y="35055"/>
                    <a:pt x="356943" y="30350"/>
                    <a:pt x="372068" y="29342"/>
                  </a:cubicBezTo>
                  <a:cubicBezTo>
                    <a:pt x="381142" y="30686"/>
                    <a:pt x="386184" y="38080"/>
                    <a:pt x="391898" y="43794"/>
                  </a:cubicBezTo>
                  <a:cubicBezTo>
                    <a:pt x="452060" y="103957"/>
                    <a:pt x="512223" y="164119"/>
                    <a:pt x="572722" y="224282"/>
                  </a:cubicBezTo>
                  <a:cubicBezTo>
                    <a:pt x="574402" y="225963"/>
                    <a:pt x="576083" y="227643"/>
                    <a:pt x="577763" y="229324"/>
                  </a:cubicBezTo>
                  <a:cubicBezTo>
                    <a:pt x="784804" y="436364"/>
                    <a:pt x="991844" y="643404"/>
                    <a:pt x="1198884" y="850444"/>
                  </a:cubicBezTo>
                  <a:cubicBezTo>
                    <a:pt x="1468104" y="1119664"/>
                    <a:pt x="1737323" y="1388883"/>
                    <a:pt x="2006207" y="1658103"/>
                  </a:cubicBezTo>
                  <a:cubicBezTo>
                    <a:pt x="2010912" y="1662808"/>
                    <a:pt x="2015954" y="1667178"/>
                    <a:pt x="2020323" y="1672555"/>
                  </a:cubicBezTo>
                  <a:cubicBezTo>
                    <a:pt x="2024020" y="1676925"/>
                    <a:pt x="2027381" y="1681966"/>
                    <a:pt x="2020323" y="1686672"/>
                  </a:cubicBezTo>
                  <a:cubicBezTo>
                    <a:pt x="1985368" y="1699444"/>
                    <a:pt x="1948733" y="1703141"/>
                    <a:pt x="1912434" y="1707510"/>
                  </a:cubicBezTo>
                  <a:cubicBezTo>
                    <a:pt x="1877143" y="1711543"/>
                    <a:pt x="1841516" y="1714904"/>
                    <a:pt x="1806225" y="1706502"/>
                  </a:cubicBezTo>
                  <a:cubicBezTo>
                    <a:pt x="1801519" y="1705493"/>
                    <a:pt x="1797150" y="1708518"/>
                    <a:pt x="1792780" y="1706838"/>
                  </a:cubicBezTo>
                  <a:close/>
                </a:path>
              </a:pathLst>
            </a:custGeom>
            <a:solidFill>
              <a:schemeClr val="accent3"/>
            </a:solidFill>
            <a:ln w="335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6ED318A-3F09-4108-AF59-00CFDD4F7344}"/>
                </a:ext>
              </a:extLst>
            </p:cNvPr>
            <p:cNvSpPr/>
            <p:nvPr/>
          </p:nvSpPr>
          <p:spPr>
            <a:xfrm>
              <a:off x="4805416" y="3242132"/>
              <a:ext cx="604988" cy="604988"/>
            </a:xfrm>
            <a:custGeom>
              <a:avLst/>
              <a:gdLst>
                <a:gd name="connsiteX0" fmla="*/ 503274 w 604987"/>
                <a:gd name="connsiteY0" fmla="*/ 583595 h 604987"/>
                <a:gd name="connsiteX1" fmla="*/ 384966 w 604987"/>
                <a:gd name="connsiteY1" fmla="*/ 605105 h 604987"/>
                <a:gd name="connsiteX2" fmla="*/ 138937 w 604987"/>
                <a:gd name="connsiteY2" fmla="*/ 559395 h 604987"/>
                <a:gd name="connsiteX3" fmla="*/ 126838 w 604987"/>
                <a:gd name="connsiteY3" fmla="*/ 557042 h 604987"/>
                <a:gd name="connsiteX4" fmla="*/ 5168 w 604987"/>
                <a:gd name="connsiteY4" fmla="*/ 347313 h 604987"/>
                <a:gd name="connsiteX5" fmla="*/ 25670 w 604987"/>
                <a:gd name="connsiteY5" fmla="*/ 106999 h 604987"/>
                <a:gd name="connsiteX6" fmla="*/ 45164 w 604987"/>
                <a:gd name="connsiteY6" fmla="*/ 96244 h 604987"/>
                <a:gd name="connsiteX7" fmla="*/ 252205 w 604987"/>
                <a:gd name="connsiteY7" fmla="*/ 38770 h 604987"/>
                <a:gd name="connsiteX8" fmla="*/ 379924 w 604987"/>
                <a:gd name="connsiteY8" fmla="*/ 3479 h 604987"/>
                <a:gd name="connsiteX9" fmla="*/ 398074 w 604987"/>
                <a:gd name="connsiteY9" fmla="*/ 118 h 604987"/>
                <a:gd name="connsiteX10" fmla="*/ 402779 w 604987"/>
                <a:gd name="connsiteY10" fmla="*/ 2470 h 604987"/>
                <a:gd name="connsiteX11" fmla="*/ 395049 w 604987"/>
                <a:gd name="connsiteY11" fmla="*/ 61961 h 604987"/>
                <a:gd name="connsiteX12" fmla="*/ 523105 w 604987"/>
                <a:gd name="connsiteY12" fmla="*/ 213208 h 604987"/>
                <a:gd name="connsiteX13" fmla="*/ 582931 w 604987"/>
                <a:gd name="connsiteY13" fmla="*/ 207494 h 604987"/>
                <a:gd name="connsiteX14" fmla="*/ 604106 w 604987"/>
                <a:gd name="connsiteY14" fmla="*/ 207158 h 604987"/>
                <a:gd name="connsiteX15" fmla="*/ 604778 w 604987"/>
                <a:gd name="connsiteY15" fmla="*/ 226316 h 604987"/>
                <a:gd name="connsiteX16" fmla="*/ 509997 w 604987"/>
                <a:gd name="connsiteY16" fmla="*/ 567462 h 604987"/>
                <a:gd name="connsiteX17" fmla="*/ 503274 w 604987"/>
                <a:gd name="connsiteY17" fmla="*/ 583595 h 6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4987" h="604987">
                  <a:moveTo>
                    <a:pt x="503274" y="583595"/>
                  </a:moveTo>
                  <a:cubicBezTo>
                    <a:pt x="463950" y="591661"/>
                    <a:pt x="425298" y="601744"/>
                    <a:pt x="384966" y="605105"/>
                  </a:cubicBezTo>
                  <a:cubicBezTo>
                    <a:pt x="298587" y="612836"/>
                    <a:pt x="215569" y="604097"/>
                    <a:pt x="138937" y="559395"/>
                  </a:cubicBezTo>
                  <a:cubicBezTo>
                    <a:pt x="135576" y="557379"/>
                    <a:pt x="132551" y="549648"/>
                    <a:pt x="126838" y="557042"/>
                  </a:cubicBezTo>
                  <a:cubicBezTo>
                    <a:pt x="60625" y="501921"/>
                    <a:pt x="18276" y="433692"/>
                    <a:pt x="5168" y="347313"/>
                  </a:cubicBezTo>
                  <a:cubicBezTo>
                    <a:pt x="-6932" y="265304"/>
                    <a:pt x="3151" y="185647"/>
                    <a:pt x="25670" y="106999"/>
                  </a:cubicBezTo>
                  <a:cubicBezTo>
                    <a:pt x="29367" y="98260"/>
                    <a:pt x="38106" y="98260"/>
                    <a:pt x="45164" y="96244"/>
                  </a:cubicBezTo>
                  <a:cubicBezTo>
                    <a:pt x="114066" y="77086"/>
                    <a:pt x="182967" y="57928"/>
                    <a:pt x="252205" y="38770"/>
                  </a:cubicBezTo>
                  <a:cubicBezTo>
                    <a:pt x="294890" y="27006"/>
                    <a:pt x="337239" y="14570"/>
                    <a:pt x="379924" y="3479"/>
                  </a:cubicBezTo>
                  <a:cubicBezTo>
                    <a:pt x="385974" y="1798"/>
                    <a:pt x="391688" y="-554"/>
                    <a:pt x="398074" y="118"/>
                  </a:cubicBezTo>
                  <a:cubicBezTo>
                    <a:pt x="399754" y="454"/>
                    <a:pt x="401435" y="1462"/>
                    <a:pt x="402779" y="2470"/>
                  </a:cubicBezTo>
                  <a:cubicBezTo>
                    <a:pt x="402779" y="22637"/>
                    <a:pt x="396393" y="41795"/>
                    <a:pt x="395049" y="61961"/>
                  </a:cubicBezTo>
                  <a:cubicBezTo>
                    <a:pt x="389335" y="145315"/>
                    <a:pt x="434037" y="208166"/>
                    <a:pt x="523105" y="213208"/>
                  </a:cubicBezTo>
                  <a:cubicBezTo>
                    <a:pt x="543271" y="214216"/>
                    <a:pt x="563101" y="211527"/>
                    <a:pt x="582931" y="207494"/>
                  </a:cubicBezTo>
                  <a:cubicBezTo>
                    <a:pt x="589989" y="206150"/>
                    <a:pt x="597048" y="203125"/>
                    <a:pt x="604106" y="207158"/>
                  </a:cubicBezTo>
                  <a:cubicBezTo>
                    <a:pt x="608811" y="213544"/>
                    <a:pt x="606795" y="219930"/>
                    <a:pt x="604778" y="226316"/>
                  </a:cubicBezTo>
                  <a:cubicBezTo>
                    <a:pt x="574192" y="340255"/>
                    <a:pt x="541926" y="453858"/>
                    <a:pt x="509997" y="567462"/>
                  </a:cubicBezTo>
                  <a:cubicBezTo>
                    <a:pt x="508988" y="573175"/>
                    <a:pt x="508316" y="579561"/>
                    <a:pt x="503274" y="583595"/>
                  </a:cubicBezTo>
                  <a:close/>
                </a:path>
              </a:pathLst>
            </a:custGeom>
            <a:solidFill>
              <a:srgbClr val="FBECBE"/>
            </a:solidFill>
            <a:ln w="335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91311E0-F0AD-437B-8DAD-0560E362319D}"/>
                </a:ext>
              </a:extLst>
            </p:cNvPr>
            <p:cNvSpPr/>
            <p:nvPr/>
          </p:nvSpPr>
          <p:spPr>
            <a:xfrm>
              <a:off x="4673789" y="2350532"/>
              <a:ext cx="836900" cy="840261"/>
            </a:xfrm>
            <a:custGeom>
              <a:avLst/>
              <a:gdLst>
                <a:gd name="connsiteX0" fmla="*/ 829842 w 836899"/>
                <a:gd name="connsiteY0" fmla="*/ 33 h 840260"/>
                <a:gd name="connsiteX1" fmla="*/ 836227 w 836899"/>
                <a:gd name="connsiteY1" fmla="*/ 14486 h 840260"/>
                <a:gd name="connsiteX2" fmla="*/ 799928 w 836899"/>
                <a:gd name="connsiteY2" fmla="*/ 145902 h 840260"/>
                <a:gd name="connsiteX3" fmla="*/ 755562 w 836899"/>
                <a:gd name="connsiteY3" fmla="*/ 307905 h 840260"/>
                <a:gd name="connsiteX4" fmla="*/ 735732 w 836899"/>
                <a:gd name="connsiteY4" fmla="*/ 373109 h 840260"/>
                <a:gd name="connsiteX5" fmla="*/ 723969 w 836899"/>
                <a:gd name="connsiteY5" fmla="*/ 381511 h 840260"/>
                <a:gd name="connsiteX6" fmla="*/ 528356 w 836899"/>
                <a:gd name="connsiteY6" fmla="*/ 504189 h 840260"/>
                <a:gd name="connsiteX7" fmla="*/ 403325 w 836899"/>
                <a:gd name="connsiteY7" fmla="*/ 670897 h 840260"/>
                <a:gd name="connsiteX8" fmla="*/ 376437 w 836899"/>
                <a:gd name="connsiteY8" fmla="*/ 735765 h 840260"/>
                <a:gd name="connsiteX9" fmla="*/ 334760 w 836899"/>
                <a:gd name="connsiteY9" fmla="*/ 752234 h 840260"/>
                <a:gd name="connsiteX10" fmla="*/ 96798 w 836899"/>
                <a:gd name="connsiteY10" fmla="*/ 818111 h 840260"/>
                <a:gd name="connsiteX11" fmla="*/ 20839 w 836899"/>
                <a:gd name="connsiteY11" fmla="*/ 838949 h 840260"/>
                <a:gd name="connsiteX12" fmla="*/ 0 w 836899"/>
                <a:gd name="connsiteY12" fmla="*/ 837605 h 840260"/>
                <a:gd name="connsiteX13" fmla="*/ 55457 w 836899"/>
                <a:gd name="connsiteY13" fmla="*/ 689047 h 840260"/>
                <a:gd name="connsiteX14" fmla="*/ 230568 w 836899"/>
                <a:gd name="connsiteY14" fmla="*/ 419155 h 840260"/>
                <a:gd name="connsiteX15" fmla="*/ 345179 w 836899"/>
                <a:gd name="connsiteY15" fmla="*/ 295133 h 840260"/>
                <a:gd name="connsiteX16" fmla="*/ 611038 w 836899"/>
                <a:gd name="connsiteY16" fmla="*/ 95823 h 840260"/>
                <a:gd name="connsiteX17" fmla="*/ 829842 w 836899"/>
                <a:gd name="connsiteY17" fmla="*/ 33 h 84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899" h="840260">
                  <a:moveTo>
                    <a:pt x="829842" y="33"/>
                  </a:moveTo>
                  <a:cubicBezTo>
                    <a:pt x="844294" y="-639"/>
                    <a:pt x="837572" y="9108"/>
                    <a:pt x="836227" y="14486"/>
                  </a:cubicBezTo>
                  <a:cubicBezTo>
                    <a:pt x="824464" y="58515"/>
                    <a:pt x="811692" y="101873"/>
                    <a:pt x="799928" y="145902"/>
                  </a:cubicBezTo>
                  <a:cubicBezTo>
                    <a:pt x="785140" y="200015"/>
                    <a:pt x="770687" y="253792"/>
                    <a:pt x="755562" y="307905"/>
                  </a:cubicBezTo>
                  <a:cubicBezTo>
                    <a:pt x="749513" y="329751"/>
                    <a:pt x="742454" y="351262"/>
                    <a:pt x="735732" y="373109"/>
                  </a:cubicBezTo>
                  <a:cubicBezTo>
                    <a:pt x="734052" y="379159"/>
                    <a:pt x="728674" y="379831"/>
                    <a:pt x="723969" y="381511"/>
                  </a:cubicBezTo>
                  <a:cubicBezTo>
                    <a:pt x="649354" y="407391"/>
                    <a:pt x="584822" y="449404"/>
                    <a:pt x="528356" y="504189"/>
                  </a:cubicBezTo>
                  <a:cubicBezTo>
                    <a:pt x="477604" y="553261"/>
                    <a:pt x="434583" y="607373"/>
                    <a:pt x="403325" y="670897"/>
                  </a:cubicBezTo>
                  <a:cubicBezTo>
                    <a:pt x="392906" y="692072"/>
                    <a:pt x="386520" y="714591"/>
                    <a:pt x="376437" y="735765"/>
                  </a:cubicBezTo>
                  <a:cubicBezTo>
                    <a:pt x="364673" y="746857"/>
                    <a:pt x="349212" y="748201"/>
                    <a:pt x="334760" y="752234"/>
                  </a:cubicBezTo>
                  <a:cubicBezTo>
                    <a:pt x="255439" y="773745"/>
                    <a:pt x="176119" y="795928"/>
                    <a:pt x="96798" y="818111"/>
                  </a:cubicBezTo>
                  <a:cubicBezTo>
                    <a:pt x="71590" y="825169"/>
                    <a:pt x="46046" y="831891"/>
                    <a:pt x="20839" y="838949"/>
                  </a:cubicBezTo>
                  <a:cubicBezTo>
                    <a:pt x="13780" y="840966"/>
                    <a:pt x="6722" y="842982"/>
                    <a:pt x="0" y="837605"/>
                  </a:cubicBezTo>
                  <a:cubicBezTo>
                    <a:pt x="11428" y="785509"/>
                    <a:pt x="32938" y="737110"/>
                    <a:pt x="55457" y="689047"/>
                  </a:cubicBezTo>
                  <a:cubicBezTo>
                    <a:pt x="101504" y="591240"/>
                    <a:pt x="160658" y="501837"/>
                    <a:pt x="230568" y="419155"/>
                  </a:cubicBezTo>
                  <a:cubicBezTo>
                    <a:pt x="266867" y="376134"/>
                    <a:pt x="304174" y="333785"/>
                    <a:pt x="345179" y="295133"/>
                  </a:cubicBezTo>
                  <a:cubicBezTo>
                    <a:pt x="426852" y="218837"/>
                    <a:pt x="514240" y="151280"/>
                    <a:pt x="611038" y="95823"/>
                  </a:cubicBezTo>
                  <a:cubicBezTo>
                    <a:pt x="680611" y="56162"/>
                    <a:pt x="753210" y="23896"/>
                    <a:pt x="829842" y="33"/>
                  </a:cubicBezTo>
                  <a:close/>
                </a:path>
              </a:pathLst>
            </a:custGeom>
            <a:solidFill>
              <a:srgbClr val="FBECBE"/>
            </a:solidFill>
            <a:ln w="335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EC5C347-DBE5-463B-8CB5-DB9F7258C4D3}"/>
                </a:ext>
              </a:extLst>
            </p:cNvPr>
            <p:cNvSpPr/>
            <p:nvPr/>
          </p:nvSpPr>
          <p:spPr>
            <a:xfrm>
              <a:off x="4673657" y="3083272"/>
              <a:ext cx="531045" cy="265522"/>
            </a:xfrm>
            <a:custGeom>
              <a:avLst/>
              <a:gdLst>
                <a:gd name="connsiteX0" fmla="*/ 132 w 531044"/>
                <a:gd name="connsiteY0" fmla="*/ 104528 h 265522"/>
                <a:gd name="connsiteX1" fmla="*/ 62983 w 531044"/>
                <a:gd name="connsiteY1" fmla="*/ 89068 h 265522"/>
                <a:gd name="connsiteX2" fmla="*/ 316406 w 531044"/>
                <a:gd name="connsiteY2" fmla="*/ 18486 h 265522"/>
                <a:gd name="connsiteX3" fmla="*/ 374888 w 531044"/>
                <a:gd name="connsiteY3" fmla="*/ 0 h 265522"/>
                <a:gd name="connsiteX4" fmla="*/ 382283 w 531044"/>
                <a:gd name="connsiteY4" fmla="*/ 5714 h 265522"/>
                <a:gd name="connsiteX5" fmla="*/ 518741 w 531044"/>
                <a:gd name="connsiteY5" fmla="*/ 142508 h 265522"/>
                <a:gd name="connsiteX6" fmla="*/ 531177 w 531044"/>
                <a:gd name="connsiteY6" fmla="*/ 161330 h 265522"/>
                <a:gd name="connsiteX7" fmla="*/ 246832 w 531044"/>
                <a:gd name="connsiteY7" fmla="*/ 240651 h 265522"/>
                <a:gd name="connsiteX8" fmla="*/ 157093 w 531044"/>
                <a:gd name="connsiteY8" fmla="*/ 265858 h 265522"/>
                <a:gd name="connsiteX9" fmla="*/ 3493 w 531044"/>
                <a:gd name="connsiteY9" fmla="*/ 113603 h 265522"/>
                <a:gd name="connsiteX10" fmla="*/ 132 w 531044"/>
                <a:gd name="connsiteY10" fmla="*/ 104528 h 26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044" h="265522">
                  <a:moveTo>
                    <a:pt x="132" y="104528"/>
                  </a:moveTo>
                  <a:cubicBezTo>
                    <a:pt x="22315" y="103856"/>
                    <a:pt x="42145" y="94781"/>
                    <a:pt x="62983" y="89068"/>
                  </a:cubicBezTo>
                  <a:cubicBezTo>
                    <a:pt x="147682" y="65876"/>
                    <a:pt x="232044" y="41677"/>
                    <a:pt x="316406" y="18486"/>
                  </a:cubicBezTo>
                  <a:cubicBezTo>
                    <a:pt x="336236" y="13108"/>
                    <a:pt x="356739" y="10419"/>
                    <a:pt x="374888" y="0"/>
                  </a:cubicBezTo>
                  <a:cubicBezTo>
                    <a:pt x="378249" y="672"/>
                    <a:pt x="379930" y="3361"/>
                    <a:pt x="382283" y="5714"/>
                  </a:cubicBezTo>
                  <a:cubicBezTo>
                    <a:pt x="427320" y="51760"/>
                    <a:pt x="473367" y="96798"/>
                    <a:pt x="518741" y="142508"/>
                  </a:cubicBezTo>
                  <a:cubicBezTo>
                    <a:pt x="524118" y="147886"/>
                    <a:pt x="531849" y="151919"/>
                    <a:pt x="531177" y="161330"/>
                  </a:cubicBezTo>
                  <a:cubicBezTo>
                    <a:pt x="436395" y="187882"/>
                    <a:pt x="341950" y="214771"/>
                    <a:pt x="246832" y="240651"/>
                  </a:cubicBezTo>
                  <a:cubicBezTo>
                    <a:pt x="216919" y="248717"/>
                    <a:pt x="186670" y="256784"/>
                    <a:pt x="157093" y="265858"/>
                  </a:cubicBezTo>
                  <a:cubicBezTo>
                    <a:pt x="106005" y="215107"/>
                    <a:pt x="54917" y="164355"/>
                    <a:pt x="3493" y="113603"/>
                  </a:cubicBezTo>
                  <a:cubicBezTo>
                    <a:pt x="1476" y="110914"/>
                    <a:pt x="-540" y="108226"/>
                    <a:pt x="132" y="104528"/>
                  </a:cubicBezTo>
                  <a:close/>
                </a:path>
              </a:pathLst>
            </a:custGeom>
            <a:solidFill>
              <a:srgbClr val="FAD695"/>
            </a:solidFill>
            <a:ln w="335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B259BC3-F07B-41F4-BE68-A7CB2C5AE7A1}"/>
                </a:ext>
              </a:extLst>
            </p:cNvPr>
            <p:cNvSpPr/>
            <p:nvPr/>
          </p:nvSpPr>
          <p:spPr>
            <a:xfrm>
              <a:off x="6187223" y="2672889"/>
              <a:ext cx="1650272" cy="1962849"/>
            </a:xfrm>
            <a:custGeom>
              <a:avLst/>
              <a:gdLst>
                <a:gd name="connsiteX0" fmla="*/ 5085 w 1650272"/>
                <a:gd name="connsiteY0" fmla="*/ 0 h 1962848"/>
                <a:gd name="connsiteX1" fmla="*/ 101883 w 1650272"/>
                <a:gd name="connsiteY1" fmla="*/ 97806 h 1962848"/>
                <a:gd name="connsiteX2" fmla="*/ 1530327 w 1650272"/>
                <a:gd name="connsiteY2" fmla="*/ 1524905 h 1962848"/>
                <a:gd name="connsiteX3" fmla="*/ 1630822 w 1650272"/>
                <a:gd name="connsiteY3" fmla="*/ 1682538 h 1962848"/>
                <a:gd name="connsiteX4" fmla="*/ 1644938 w 1650272"/>
                <a:gd name="connsiteY4" fmla="*/ 1764883 h 1962848"/>
                <a:gd name="connsiteX5" fmla="*/ 1646955 w 1650272"/>
                <a:gd name="connsiteY5" fmla="*/ 1850590 h 1962848"/>
                <a:gd name="connsiteX6" fmla="*/ 1624100 w 1650272"/>
                <a:gd name="connsiteY6" fmla="*/ 1961504 h 1962848"/>
                <a:gd name="connsiteX7" fmla="*/ 1607967 w 1650272"/>
                <a:gd name="connsiteY7" fmla="*/ 1959488 h 1962848"/>
                <a:gd name="connsiteX8" fmla="*/ 1592170 w 1650272"/>
                <a:gd name="connsiteY8" fmla="*/ 1944363 h 1962848"/>
                <a:gd name="connsiteX9" fmla="*/ 172802 w 1650272"/>
                <a:gd name="connsiteY9" fmla="*/ 524995 h 1962848"/>
                <a:gd name="connsiteX10" fmla="*/ 159693 w 1650272"/>
                <a:gd name="connsiteY10" fmla="*/ 511887 h 1962848"/>
                <a:gd name="connsiteX11" fmla="*/ 156332 w 1650272"/>
                <a:gd name="connsiteY11" fmla="*/ 508526 h 1962848"/>
                <a:gd name="connsiteX12" fmla="*/ 45418 w 1650272"/>
                <a:gd name="connsiteY12" fmla="*/ 397275 h 1962848"/>
                <a:gd name="connsiteX13" fmla="*/ 33318 w 1650272"/>
                <a:gd name="connsiteY13" fmla="*/ 376437 h 1962848"/>
                <a:gd name="connsiteX14" fmla="*/ 52812 w 1650272"/>
                <a:gd name="connsiteY14" fmla="*/ 272917 h 1962848"/>
                <a:gd name="connsiteX15" fmla="*/ 5085 w 1650272"/>
                <a:gd name="connsiteY15" fmla="*/ 16469 h 1962848"/>
                <a:gd name="connsiteX16" fmla="*/ 5085 w 1650272"/>
                <a:gd name="connsiteY16" fmla="*/ 0 h 196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0272" h="1962848">
                  <a:moveTo>
                    <a:pt x="5085" y="0"/>
                  </a:moveTo>
                  <a:cubicBezTo>
                    <a:pt x="37352" y="32602"/>
                    <a:pt x="69617" y="65540"/>
                    <a:pt x="101883" y="97806"/>
                  </a:cubicBezTo>
                  <a:cubicBezTo>
                    <a:pt x="577807" y="573730"/>
                    <a:pt x="1053395" y="1049654"/>
                    <a:pt x="1530327" y="1524905"/>
                  </a:cubicBezTo>
                  <a:cubicBezTo>
                    <a:pt x="1576373" y="1570615"/>
                    <a:pt x="1613345" y="1619686"/>
                    <a:pt x="1630822" y="1682538"/>
                  </a:cubicBezTo>
                  <a:cubicBezTo>
                    <a:pt x="1638216" y="1709426"/>
                    <a:pt x="1641577" y="1737323"/>
                    <a:pt x="1644938" y="1764883"/>
                  </a:cubicBezTo>
                  <a:cubicBezTo>
                    <a:pt x="1653341" y="1793116"/>
                    <a:pt x="1650316" y="1822021"/>
                    <a:pt x="1646955" y="1850590"/>
                  </a:cubicBezTo>
                  <a:cubicBezTo>
                    <a:pt x="1642250" y="1888234"/>
                    <a:pt x="1638553" y="1925877"/>
                    <a:pt x="1624100" y="1961504"/>
                  </a:cubicBezTo>
                  <a:cubicBezTo>
                    <a:pt x="1618050" y="1967554"/>
                    <a:pt x="1613008" y="1963185"/>
                    <a:pt x="1607967" y="1959488"/>
                  </a:cubicBezTo>
                  <a:cubicBezTo>
                    <a:pt x="1602253" y="1954782"/>
                    <a:pt x="1597548" y="1949405"/>
                    <a:pt x="1592170" y="1944363"/>
                  </a:cubicBezTo>
                  <a:cubicBezTo>
                    <a:pt x="1118935" y="1471128"/>
                    <a:pt x="646036" y="998230"/>
                    <a:pt x="172802" y="524995"/>
                  </a:cubicBezTo>
                  <a:cubicBezTo>
                    <a:pt x="168432" y="520625"/>
                    <a:pt x="164063" y="516256"/>
                    <a:pt x="159693" y="511887"/>
                  </a:cubicBezTo>
                  <a:cubicBezTo>
                    <a:pt x="158349" y="510878"/>
                    <a:pt x="157341" y="509534"/>
                    <a:pt x="156332" y="508526"/>
                  </a:cubicBezTo>
                  <a:cubicBezTo>
                    <a:pt x="119697" y="471218"/>
                    <a:pt x="82053" y="434583"/>
                    <a:pt x="45418" y="397275"/>
                  </a:cubicBezTo>
                  <a:cubicBezTo>
                    <a:pt x="39704" y="391561"/>
                    <a:pt x="32646" y="386184"/>
                    <a:pt x="33318" y="376437"/>
                  </a:cubicBezTo>
                  <a:cubicBezTo>
                    <a:pt x="40713" y="342154"/>
                    <a:pt x="49115" y="307871"/>
                    <a:pt x="52812" y="272917"/>
                  </a:cubicBezTo>
                  <a:cubicBezTo>
                    <a:pt x="61887" y="182841"/>
                    <a:pt x="54157" y="95790"/>
                    <a:pt x="5085" y="16469"/>
                  </a:cubicBezTo>
                  <a:cubicBezTo>
                    <a:pt x="2061" y="11428"/>
                    <a:pt x="-4661" y="5378"/>
                    <a:pt x="5085" y="0"/>
                  </a:cubicBezTo>
                  <a:close/>
                </a:path>
              </a:pathLst>
            </a:custGeom>
            <a:solidFill>
              <a:schemeClr val="accent1"/>
            </a:solidFill>
            <a:ln w="335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1394DA6-24F1-4A0E-9841-35C9DB63738C}"/>
                </a:ext>
              </a:extLst>
            </p:cNvPr>
            <p:cNvSpPr/>
            <p:nvPr/>
          </p:nvSpPr>
          <p:spPr>
            <a:xfrm>
              <a:off x="5644794" y="2552582"/>
              <a:ext cx="601627" cy="604988"/>
            </a:xfrm>
            <a:custGeom>
              <a:avLst/>
              <a:gdLst>
                <a:gd name="connsiteX0" fmla="*/ 547514 w 601626"/>
                <a:gd name="connsiteY0" fmla="*/ 120307 h 604987"/>
                <a:gd name="connsiteX1" fmla="*/ 548186 w 601626"/>
                <a:gd name="connsiteY1" fmla="*/ 129718 h 604987"/>
                <a:gd name="connsiteX2" fmla="*/ 602299 w 601626"/>
                <a:gd name="connsiteY2" fmla="*/ 355580 h 604987"/>
                <a:gd name="connsiteX3" fmla="*/ 577763 w 601626"/>
                <a:gd name="connsiteY3" fmla="*/ 500441 h 604987"/>
                <a:gd name="connsiteX4" fmla="*/ 555244 w 601626"/>
                <a:gd name="connsiteY4" fmla="*/ 512877 h 604987"/>
                <a:gd name="connsiteX5" fmla="*/ 224518 w 601626"/>
                <a:gd name="connsiteY5" fmla="*/ 604633 h 604987"/>
                <a:gd name="connsiteX6" fmla="*/ 201999 w 601626"/>
                <a:gd name="connsiteY6" fmla="*/ 604969 h 604987"/>
                <a:gd name="connsiteX7" fmla="*/ 202671 w 601626"/>
                <a:gd name="connsiteY7" fmla="*/ 583795 h 604987"/>
                <a:gd name="connsiteX8" fmla="*/ 198974 w 601626"/>
                <a:gd name="connsiteY8" fmla="*/ 477922 h 604987"/>
                <a:gd name="connsiteX9" fmla="*/ 95454 w 601626"/>
                <a:gd name="connsiteY9" fmla="*/ 397257 h 604987"/>
                <a:gd name="connsiteX10" fmla="*/ 19158 w 601626"/>
                <a:gd name="connsiteY10" fmla="*/ 400954 h 604987"/>
                <a:gd name="connsiteX11" fmla="*/ 0 w 601626"/>
                <a:gd name="connsiteY11" fmla="*/ 399274 h 604987"/>
                <a:gd name="connsiteX12" fmla="*/ 22183 w 601626"/>
                <a:gd name="connsiteY12" fmla="*/ 310542 h 604987"/>
                <a:gd name="connsiteX13" fmla="*/ 94445 w 601626"/>
                <a:gd name="connsiteY13" fmla="*/ 50733 h 604987"/>
                <a:gd name="connsiteX14" fmla="*/ 107553 w 601626"/>
                <a:gd name="connsiteY14" fmla="*/ 22501 h 604987"/>
                <a:gd name="connsiteX15" fmla="*/ 200654 w 601626"/>
                <a:gd name="connsiteY15" fmla="*/ 5023 h 604987"/>
                <a:gd name="connsiteX16" fmla="*/ 393578 w 601626"/>
                <a:gd name="connsiteY16" fmla="*/ 17459 h 604987"/>
                <a:gd name="connsiteX17" fmla="*/ 547514 w 601626"/>
                <a:gd name="connsiteY17" fmla="*/ 120307 h 6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626" h="604987">
                  <a:moveTo>
                    <a:pt x="547514" y="120307"/>
                  </a:moveTo>
                  <a:cubicBezTo>
                    <a:pt x="541464" y="124004"/>
                    <a:pt x="546506" y="127029"/>
                    <a:pt x="548186" y="129718"/>
                  </a:cubicBezTo>
                  <a:cubicBezTo>
                    <a:pt x="593224" y="198619"/>
                    <a:pt x="605996" y="274915"/>
                    <a:pt x="602299" y="355580"/>
                  </a:cubicBezTo>
                  <a:cubicBezTo>
                    <a:pt x="599946" y="404987"/>
                    <a:pt x="592552" y="453386"/>
                    <a:pt x="577763" y="500441"/>
                  </a:cubicBezTo>
                  <a:cubicBezTo>
                    <a:pt x="573058" y="509852"/>
                    <a:pt x="563647" y="510860"/>
                    <a:pt x="555244" y="512877"/>
                  </a:cubicBezTo>
                  <a:cubicBezTo>
                    <a:pt x="445002" y="543126"/>
                    <a:pt x="334424" y="573712"/>
                    <a:pt x="224518" y="604633"/>
                  </a:cubicBezTo>
                  <a:cubicBezTo>
                    <a:pt x="217123" y="606650"/>
                    <a:pt x="209729" y="610347"/>
                    <a:pt x="201999" y="604969"/>
                  </a:cubicBezTo>
                  <a:cubicBezTo>
                    <a:pt x="197965" y="597911"/>
                    <a:pt x="201326" y="590853"/>
                    <a:pt x="202671" y="583795"/>
                  </a:cubicBezTo>
                  <a:cubicBezTo>
                    <a:pt x="208721" y="548168"/>
                    <a:pt x="211073" y="512877"/>
                    <a:pt x="198974" y="477922"/>
                  </a:cubicBezTo>
                  <a:cubicBezTo>
                    <a:pt x="181832" y="428515"/>
                    <a:pt x="145197" y="404651"/>
                    <a:pt x="95454" y="397257"/>
                  </a:cubicBezTo>
                  <a:cubicBezTo>
                    <a:pt x="69910" y="393560"/>
                    <a:pt x="44366" y="396249"/>
                    <a:pt x="19158" y="400954"/>
                  </a:cubicBezTo>
                  <a:cubicBezTo>
                    <a:pt x="12772" y="402299"/>
                    <a:pt x="6050" y="404651"/>
                    <a:pt x="0" y="399274"/>
                  </a:cubicBezTo>
                  <a:cubicBezTo>
                    <a:pt x="4033" y="369024"/>
                    <a:pt x="14116" y="340119"/>
                    <a:pt x="22183" y="310542"/>
                  </a:cubicBezTo>
                  <a:cubicBezTo>
                    <a:pt x="46046" y="223827"/>
                    <a:pt x="69910" y="137112"/>
                    <a:pt x="94445" y="50733"/>
                  </a:cubicBezTo>
                  <a:cubicBezTo>
                    <a:pt x="97134" y="40986"/>
                    <a:pt x="98479" y="29895"/>
                    <a:pt x="107553" y="22501"/>
                  </a:cubicBezTo>
                  <a:cubicBezTo>
                    <a:pt x="138475" y="16451"/>
                    <a:pt x="169396" y="9393"/>
                    <a:pt x="200654" y="5023"/>
                  </a:cubicBezTo>
                  <a:cubicBezTo>
                    <a:pt x="265858" y="-4051"/>
                    <a:pt x="330054" y="-1363"/>
                    <a:pt x="393578" y="17459"/>
                  </a:cubicBezTo>
                  <a:cubicBezTo>
                    <a:pt x="455421" y="36281"/>
                    <a:pt x="504492" y="73589"/>
                    <a:pt x="547514" y="120307"/>
                  </a:cubicBezTo>
                  <a:close/>
                </a:path>
              </a:pathLst>
            </a:custGeom>
            <a:solidFill>
              <a:srgbClr val="FBECBE"/>
            </a:solidFill>
            <a:ln w="335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AB2E2B6-2F36-4346-B73B-4044520C8FFA}"/>
                </a:ext>
              </a:extLst>
            </p:cNvPr>
            <p:cNvSpPr/>
            <p:nvPr/>
          </p:nvSpPr>
          <p:spPr>
            <a:xfrm>
              <a:off x="7484094" y="4437772"/>
              <a:ext cx="531045" cy="1078895"/>
            </a:xfrm>
            <a:custGeom>
              <a:avLst/>
              <a:gdLst>
                <a:gd name="connsiteX0" fmla="*/ 322187 w 531044"/>
                <a:gd name="connsiteY0" fmla="*/ 199310 h 1078894"/>
                <a:gd name="connsiteX1" fmla="*/ 347731 w 531044"/>
                <a:gd name="connsiteY1" fmla="*/ 0 h 1078894"/>
                <a:gd name="connsiteX2" fmla="*/ 364536 w 531044"/>
                <a:gd name="connsiteY2" fmla="*/ 68901 h 1078894"/>
                <a:gd name="connsiteX3" fmla="*/ 417641 w 531044"/>
                <a:gd name="connsiteY3" fmla="*/ 327029 h 1078894"/>
                <a:gd name="connsiteX4" fmla="*/ 493265 w 531044"/>
                <a:gd name="connsiteY4" fmla="*/ 703130 h 1078894"/>
                <a:gd name="connsiteX5" fmla="*/ 532925 w 531044"/>
                <a:gd name="connsiteY5" fmla="*/ 890676 h 1078894"/>
                <a:gd name="connsiteX6" fmla="*/ 517128 w 531044"/>
                <a:gd name="connsiteY6" fmla="*/ 903784 h 1078894"/>
                <a:gd name="connsiteX7" fmla="*/ 366553 w 531044"/>
                <a:gd name="connsiteY7" fmla="*/ 1072509 h 1078894"/>
                <a:gd name="connsiteX8" fmla="*/ 358823 w 531044"/>
                <a:gd name="connsiteY8" fmla="*/ 1078895 h 1078894"/>
                <a:gd name="connsiteX9" fmla="*/ 343698 w 531044"/>
                <a:gd name="connsiteY9" fmla="*/ 1070828 h 1078894"/>
                <a:gd name="connsiteX10" fmla="*/ 9610 w 531044"/>
                <a:gd name="connsiteY10" fmla="*/ 736740 h 1078894"/>
                <a:gd name="connsiteX11" fmla="*/ 199 w 531044"/>
                <a:gd name="connsiteY11" fmla="*/ 718255 h 1078894"/>
                <a:gd name="connsiteX12" fmla="*/ 19021 w 531044"/>
                <a:gd name="connsiteY12" fmla="*/ 695063 h 1078894"/>
                <a:gd name="connsiteX13" fmla="*/ 289921 w 531044"/>
                <a:gd name="connsiteY13" fmla="*/ 286697 h 1078894"/>
                <a:gd name="connsiteX14" fmla="*/ 315129 w 531044"/>
                <a:gd name="connsiteY14" fmla="*/ 213762 h 1078894"/>
                <a:gd name="connsiteX15" fmla="*/ 322187 w 531044"/>
                <a:gd name="connsiteY15" fmla="*/ 199310 h 10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044" h="1078894">
                  <a:moveTo>
                    <a:pt x="322187" y="199310"/>
                  </a:moveTo>
                  <a:cubicBezTo>
                    <a:pt x="342354" y="134442"/>
                    <a:pt x="350084" y="67893"/>
                    <a:pt x="347731" y="0"/>
                  </a:cubicBezTo>
                  <a:cubicBezTo>
                    <a:pt x="359159" y="21511"/>
                    <a:pt x="359495" y="45710"/>
                    <a:pt x="364536" y="68901"/>
                  </a:cubicBezTo>
                  <a:cubicBezTo>
                    <a:pt x="383022" y="154944"/>
                    <a:pt x="400163" y="240987"/>
                    <a:pt x="417641" y="327029"/>
                  </a:cubicBezTo>
                  <a:cubicBezTo>
                    <a:pt x="442849" y="452396"/>
                    <a:pt x="467721" y="577763"/>
                    <a:pt x="493265" y="703130"/>
                  </a:cubicBezTo>
                  <a:cubicBezTo>
                    <a:pt x="506036" y="765645"/>
                    <a:pt x="519817" y="828161"/>
                    <a:pt x="532925" y="890676"/>
                  </a:cubicBezTo>
                  <a:cubicBezTo>
                    <a:pt x="523850" y="890676"/>
                    <a:pt x="521161" y="898407"/>
                    <a:pt x="517128" y="903784"/>
                  </a:cubicBezTo>
                  <a:cubicBezTo>
                    <a:pt x="469737" y="962603"/>
                    <a:pt x="419658" y="1019068"/>
                    <a:pt x="366553" y="1072509"/>
                  </a:cubicBezTo>
                  <a:cubicBezTo>
                    <a:pt x="364200" y="1074861"/>
                    <a:pt x="361511" y="1076542"/>
                    <a:pt x="358823" y="1078895"/>
                  </a:cubicBezTo>
                  <a:cubicBezTo>
                    <a:pt x="351092" y="1081247"/>
                    <a:pt x="347731" y="1074861"/>
                    <a:pt x="343698" y="1070828"/>
                  </a:cubicBezTo>
                  <a:cubicBezTo>
                    <a:pt x="232111" y="959578"/>
                    <a:pt x="120861" y="848327"/>
                    <a:pt x="9610" y="736740"/>
                  </a:cubicBezTo>
                  <a:cubicBezTo>
                    <a:pt x="4569" y="731699"/>
                    <a:pt x="-1145" y="726657"/>
                    <a:pt x="199" y="718255"/>
                  </a:cubicBezTo>
                  <a:cubicBezTo>
                    <a:pt x="3560" y="708172"/>
                    <a:pt x="12299" y="702458"/>
                    <a:pt x="19021" y="695063"/>
                  </a:cubicBezTo>
                  <a:cubicBezTo>
                    <a:pt x="133969" y="575410"/>
                    <a:pt x="226398" y="440633"/>
                    <a:pt x="289921" y="286697"/>
                  </a:cubicBezTo>
                  <a:cubicBezTo>
                    <a:pt x="299669" y="262834"/>
                    <a:pt x="306391" y="237962"/>
                    <a:pt x="315129" y="213762"/>
                  </a:cubicBezTo>
                  <a:cubicBezTo>
                    <a:pt x="316810" y="208721"/>
                    <a:pt x="317146" y="202671"/>
                    <a:pt x="322187" y="199310"/>
                  </a:cubicBezTo>
                  <a:close/>
                </a:path>
              </a:pathLst>
            </a:custGeom>
            <a:solidFill>
              <a:srgbClr val="FBECBE"/>
            </a:solidFill>
            <a:ln w="335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67B45C0-2FDE-4615-AFF3-86ABA895B9B6}"/>
                </a:ext>
              </a:extLst>
            </p:cNvPr>
            <p:cNvSpPr/>
            <p:nvPr/>
          </p:nvSpPr>
          <p:spPr>
            <a:xfrm>
              <a:off x="6724361" y="5156038"/>
              <a:ext cx="1115866" cy="531045"/>
            </a:xfrm>
            <a:custGeom>
              <a:avLst/>
              <a:gdLst>
                <a:gd name="connsiteX0" fmla="*/ 761949 w 1115866"/>
                <a:gd name="connsiteY0" fmla="*/ 1669 h 531044"/>
                <a:gd name="connsiteX1" fmla="*/ 770015 w 1115866"/>
                <a:gd name="connsiteY1" fmla="*/ 13769 h 531044"/>
                <a:gd name="connsiteX2" fmla="*/ 1111833 w 1115866"/>
                <a:gd name="connsiteY2" fmla="*/ 355587 h 531044"/>
                <a:gd name="connsiteX3" fmla="*/ 1118219 w 1115866"/>
                <a:gd name="connsiteY3" fmla="*/ 360628 h 531044"/>
                <a:gd name="connsiteX4" fmla="*/ 1117547 w 1115866"/>
                <a:gd name="connsiteY4" fmla="*/ 363317 h 531044"/>
                <a:gd name="connsiteX5" fmla="*/ 1085953 w 1115866"/>
                <a:gd name="connsiteY5" fmla="*/ 399280 h 531044"/>
                <a:gd name="connsiteX6" fmla="*/ 941765 w 1115866"/>
                <a:gd name="connsiteY6" fmla="*/ 523975 h 531044"/>
                <a:gd name="connsiteX7" fmla="*/ 925631 w 1115866"/>
                <a:gd name="connsiteY7" fmla="*/ 532378 h 531044"/>
                <a:gd name="connsiteX8" fmla="*/ 745480 w 1115866"/>
                <a:gd name="connsiteY8" fmla="*/ 496751 h 531044"/>
                <a:gd name="connsiteX9" fmla="*/ 405006 w 1115866"/>
                <a:gd name="connsiteY9" fmla="*/ 427849 h 531044"/>
                <a:gd name="connsiteX10" fmla="*/ 185866 w 1115866"/>
                <a:gd name="connsiteY10" fmla="*/ 383483 h 531044"/>
                <a:gd name="connsiteX11" fmla="*/ 5714 w 1115866"/>
                <a:gd name="connsiteY11" fmla="*/ 347184 h 531044"/>
                <a:gd name="connsiteX12" fmla="*/ 0 w 1115866"/>
                <a:gd name="connsiteY12" fmla="*/ 344831 h 531044"/>
                <a:gd name="connsiteX13" fmla="*/ 16133 w 1115866"/>
                <a:gd name="connsiteY13" fmla="*/ 341134 h 531044"/>
                <a:gd name="connsiteX14" fmla="*/ 231576 w 1115866"/>
                <a:gd name="connsiteY14" fmla="*/ 319960 h 531044"/>
                <a:gd name="connsiteX15" fmla="*/ 343163 w 1115866"/>
                <a:gd name="connsiteY15" fmla="*/ 284669 h 531044"/>
                <a:gd name="connsiteX16" fmla="*/ 632885 w 1115866"/>
                <a:gd name="connsiteY16" fmla="*/ 110231 h 531044"/>
                <a:gd name="connsiteX17" fmla="*/ 735060 w 1115866"/>
                <a:gd name="connsiteY17" fmla="*/ 20491 h 531044"/>
                <a:gd name="connsiteX18" fmla="*/ 757243 w 1115866"/>
                <a:gd name="connsiteY18" fmla="*/ 325 h 531044"/>
                <a:gd name="connsiteX19" fmla="*/ 761949 w 1115866"/>
                <a:gd name="connsiteY19" fmla="*/ 1669 h 5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5866" h="531044">
                  <a:moveTo>
                    <a:pt x="761949" y="1669"/>
                  </a:moveTo>
                  <a:cubicBezTo>
                    <a:pt x="762285" y="7383"/>
                    <a:pt x="766654" y="10408"/>
                    <a:pt x="770015" y="13769"/>
                  </a:cubicBezTo>
                  <a:cubicBezTo>
                    <a:pt x="883954" y="127708"/>
                    <a:pt x="997894" y="241647"/>
                    <a:pt x="1111833" y="355587"/>
                  </a:cubicBezTo>
                  <a:cubicBezTo>
                    <a:pt x="1113850" y="357603"/>
                    <a:pt x="1116202" y="358948"/>
                    <a:pt x="1118219" y="360628"/>
                  </a:cubicBezTo>
                  <a:cubicBezTo>
                    <a:pt x="1117883" y="361637"/>
                    <a:pt x="1117883" y="362645"/>
                    <a:pt x="1117547" y="363317"/>
                  </a:cubicBezTo>
                  <a:cubicBezTo>
                    <a:pt x="1111833" y="379450"/>
                    <a:pt x="1097717" y="388525"/>
                    <a:pt x="1085953" y="399280"/>
                  </a:cubicBezTo>
                  <a:cubicBezTo>
                    <a:pt x="1038898" y="441966"/>
                    <a:pt x="992180" y="484987"/>
                    <a:pt x="941765" y="523975"/>
                  </a:cubicBezTo>
                  <a:cubicBezTo>
                    <a:pt x="936723" y="527672"/>
                    <a:pt x="932353" y="532042"/>
                    <a:pt x="925631" y="532378"/>
                  </a:cubicBezTo>
                  <a:cubicBezTo>
                    <a:pt x="865469" y="520614"/>
                    <a:pt x="805306" y="508850"/>
                    <a:pt x="745480" y="496751"/>
                  </a:cubicBezTo>
                  <a:cubicBezTo>
                    <a:pt x="631876" y="473896"/>
                    <a:pt x="518609" y="450704"/>
                    <a:pt x="405006" y="427849"/>
                  </a:cubicBezTo>
                  <a:cubicBezTo>
                    <a:pt x="332071" y="413061"/>
                    <a:pt x="258800" y="398272"/>
                    <a:pt x="185866" y="383483"/>
                  </a:cubicBezTo>
                  <a:cubicBezTo>
                    <a:pt x="125703" y="371384"/>
                    <a:pt x="65877" y="359284"/>
                    <a:pt x="5714" y="347184"/>
                  </a:cubicBezTo>
                  <a:cubicBezTo>
                    <a:pt x="3697" y="346848"/>
                    <a:pt x="1681" y="345504"/>
                    <a:pt x="0" y="344831"/>
                  </a:cubicBezTo>
                  <a:cubicBezTo>
                    <a:pt x="5042" y="342815"/>
                    <a:pt x="10083" y="340462"/>
                    <a:pt x="16133" y="341134"/>
                  </a:cubicBezTo>
                  <a:cubicBezTo>
                    <a:pt x="89404" y="350209"/>
                    <a:pt x="160658" y="337437"/>
                    <a:pt x="231576" y="319960"/>
                  </a:cubicBezTo>
                  <a:cubicBezTo>
                    <a:pt x="270900" y="314918"/>
                    <a:pt x="307199" y="299794"/>
                    <a:pt x="343163" y="284669"/>
                  </a:cubicBezTo>
                  <a:cubicBezTo>
                    <a:pt x="448027" y="240303"/>
                    <a:pt x="544153" y="181149"/>
                    <a:pt x="632885" y="110231"/>
                  </a:cubicBezTo>
                  <a:cubicBezTo>
                    <a:pt x="668176" y="81998"/>
                    <a:pt x="702794" y="52757"/>
                    <a:pt x="735060" y="20491"/>
                  </a:cubicBezTo>
                  <a:cubicBezTo>
                    <a:pt x="742118" y="13433"/>
                    <a:pt x="748505" y="5366"/>
                    <a:pt x="757243" y="325"/>
                  </a:cubicBezTo>
                  <a:cubicBezTo>
                    <a:pt x="759260" y="-348"/>
                    <a:pt x="760940" y="-11"/>
                    <a:pt x="761949" y="1669"/>
                  </a:cubicBezTo>
                  <a:close/>
                </a:path>
              </a:pathLst>
            </a:custGeom>
            <a:solidFill>
              <a:srgbClr val="F9CD7E"/>
            </a:solidFill>
            <a:ln w="335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D615006-B6D9-44D3-87F9-AD6E0E1B61DF}"/>
                </a:ext>
              </a:extLst>
            </p:cNvPr>
            <p:cNvSpPr/>
            <p:nvPr/>
          </p:nvSpPr>
          <p:spPr>
            <a:xfrm>
              <a:off x="7650665" y="5519355"/>
              <a:ext cx="450380" cy="258800"/>
            </a:xfrm>
            <a:custGeom>
              <a:avLst/>
              <a:gdLst>
                <a:gd name="connsiteX0" fmla="*/ 0 w 450379"/>
                <a:gd name="connsiteY0" fmla="*/ 169060 h 258800"/>
                <a:gd name="connsiteX1" fmla="*/ 191579 w 450379"/>
                <a:gd name="connsiteY1" fmla="*/ 0 h 258800"/>
                <a:gd name="connsiteX2" fmla="*/ 262498 w 450379"/>
                <a:gd name="connsiteY2" fmla="*/ 68229 h 258800"/>
                <a:gd name="connsiteX3" fmla="*/ 302494 w 450379"/>
                <a:gd name="connsiteY3" fmla="*/ 106209 h 258800"/>
                <a:gd name="connsiteX4" fmla="*/ 429541 w 450379"/>
                <a:gd name="connsiteY4" fmla="*/ 232920 h 258800"/>
                <a:gd name="connsiteX5" fmla="*/ 450716 w 450379"/>
                <a:gd name="connsiteY5" fmla="*/ 256447 h 258800"/>
                <a:gd name="connsiteX6" fmla="*/ 447019 w 450379"/>
                <a:gd name="connsiteY6" fmla="*/ 259472 h 258800"/>
                <a:gd name="connsiteX7" fmla="*/ 291067 w 450379"/>
                <a:gd name="connsiteY7" fmla="*/ 228887 h 258800"/>
                <a:gd name="connsiteX8" fmla="*/ 4033 w 450379"/>
                <a:gd name="connsiteY8" fmla="*/ 171077 h 258800"/>
                <a:gd name="connsiteX9" fmla="*/ 0 w 450379"/>
                <a:gd name="connsiteY9" fmla="*/ 169060 h 2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379" h="258800">
                  <a:moveTo>
                    <a:pt x="0" y="169060"/>
                  </a:moveTo>
                  <a:cubicBezTo>
                    <a:pt x="66549" y="115620"/>
                    <a:pt x="130409" y="59490"/>
                    <a:pt x="191579" y="0"/>
                  </a:cubicBezTo>
                  <a:cubicBezTo>
                    <a:pt x="217796" y="20166"/>
                    <a:pt x="241323" y="43021"/>
                    <a:pt x="262498" y="68229"/>
                  </a:cubicBezTo>
                  <a:cubicBezTo>
                    <a:pt x="274261" y="82010"/>
                    <a:pt x="290058" y="92765"/>
                    <a:pt x="302494" y="106209"/>
                  </a:cubicBezTo>
                  <a:cubicBezTo>
                    <a:pt x="343499" y="149903"/>
                    <a:pt x="387192" y="190571"/>
                    <a:pt x="429541" y="232920"/>
                  </a:cubicBezTo>
                  <a:cubicBezTo>
                    <a:pt x="436936" y="240315"/>
                    <a:pt x="444330" y="248045"/>
                    <a:pt x="450716" y="256447"/>
                  </a:cubicBezTo>
                  <a:cubicBezTo>
                    <a:pt x="452733" y="259136"/>
                    <a:pt x="448363" y="258464"/>
                    <a:pt x="447019" y="259472"/>
                  </a:cubicBezTo>
                  <a:cubicBezTo>
                    <a:pt x="394923" y="249389"/>
                    <a:pt x="343163" y="239306"/>
                    <a:pt x="291067" y="228887"/>
                  </a:cubicBezTo>
                  <a:cubicBezTo>
                    <a:pt x="195277" y="209729"/>
                    <a:pt x="99823" y="190235"/>
                    <a:pt x="4033" y="171077"/>
                  </a:cubicBezTo>
                  <a:cubicBezTo>
                    <a:pt x="2689" y="171077"/>
                    <a:pt x="1344" y="169733"/>
                    <a:pt x="0" y="169060"/>
                  </a:cubicBezTo>
                  <a:close/>
                </a:path>
              </a:pathLst>
            </a:custGeom>
            <a:solidFill>
              <a:srgbClr val="5E6263"/>
            </a:solidFill>
            <a:ln w="335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735B27C-F5A7-4B13-A464-64BAEBA63351}"/>
                </a:ext>
              </a:extLst>
            </p:cNvPr>
            <p:cNvSpPr/>
            <p:nvPr/>
          </p:nvSpPr>
          <p:spPr>
            <a:xfrm>
              <a:off x="5048881" y="2723305"/>
              <a:ext cx="591544" cy="510878"/>
            </a:xfrm>
            <a:custGeom>
              <a:avLst/>
              <a:gdLst>
                <a:gd name="connsiteX0" fmla="*/ 4033 w 591543"/>
                <a:gd name="connsiteY0" fmla="*/ 367026 h 510878"/>
                <a:gd name="connsiteX1" fmla="*/ 0 w 591543"/>
                <a:gd name="connsiteY1" fmla="*/ 359968 h 510878"/>
                <a:gd name="connsiteX2" fmla="*/ 100495 w 591543"/>
                <a:gd name="connsiteY2" fmla="*/ 179816 h 510878"/>
                <a:gd name="connsiteX3" fmla="*/ 333415 w 591543"/>
                <a:gd name="connsiteY3" fmla="*/ 9075 h 510878"/>
                <a:gd name="connsiteX4" fmla="*/ 360304 w 591543"/>
                <a:gd name="connsiteY4" fmla="*/ 0 h 510878"/>
                <a:gd name="connsiteX5" fmla="*/ 502812 w 591543"/>
                <a:gd name="connsiteY5" fmla="*/ 141500 h 510878"/>
                <a:gd name="connsiteX6" fmla="*/ 592888 w 591543"/>
                <a:gd name="connsiteY6" fmla="*/ 231240 h 510878"/>
                <a:gd name="connsiteX7" fmla="*/ 592552 w 591543"/>
                <a:gd name="connsiteY7" fmla="*/ 246028 h 510878"/>
                <a:gd name="connsiteX8" fmla="*/ 521970 w 591543"/>
                <a:gd name="connsiteY8" fmla="*/ 499787 h 510878"/>
                <a:gd name="connsiteX9" fmla="*/ 513567 w 591543"/>
                <a:gd name="connsiteY9" fmla="*/ 512559 h 510878"/>
                <a:gd name="connsiteX10" fmla="*/ 495754 w 591543"/>
                <a:gd name="connsiteY10" fmla="*/ 502812 h 510878"/>
                <a:gd name="connsiteX11" fmla="*/ 438616 w 591543"/>
                <a:gd name="connsiteY11" fmla="*/ 447691 h 510878"/>
                <a:gd name="connsiteX12" fmla="*/ 434583 w 591543"/>
                <a:gd name="connsiteY12" fmla="*/ 445002 h 510878"/>
                <a:gd name="connsiteX13" fmla="*/ 294427 w 591543"/>
                <a:gd name="connsiteY13" fmla="*/ 305183 h 510878"/>
                <a:gd name="connsiteX14" fmla="*/ 260817 w 591543"/>
                <a:gd name="connsiteY14" fmla="*/ 295772 h 510878"/>
                <a:gd name="connsiteX15" fmla="*/ 10755 w 591543"/>
                <a:gd name="connsiteY15" fmla="*/ 366354 h 510878"/>
                <a:gd name="connsiteX16" fmla="*/ 4033 w 591543"/>
                <a:gd name="connsiteY16" fmla="*/ 367026 h 51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1543" h="510878">
                  <a:moveTo>
                    <a:pt x="4033" y="367026"/>
                  </a:moveTo>
                  <a:cubicBezTo>
                    <a:pt x="1008" y="365681"/>
                    <a:pt x="672" y="362656"/>
                    <a:pt x="0" y="359968"/>
                  </a:cubicBezTo>
                  <a:cubicBezTo>
                    <a:pt x="19494" y="292075"/>
                    <a:pt x="55457" y="233256"/>
                    <a:pt x="100495" y="179816"/>
                  </a:cubicBezTo>
                  <a:cubicBezTo>
                    <a:pt x="164355" y="104528"/>
                    <a:pt x="239978" y="44702"/>
                    <a:pt x="333415" y="9075"/>
                  </a:cubicBezTo>
                  <a:cubicBezTo>
                    <a:pt x="342154" y="5714"/>
                    <a:pt x="351229" y="3025"/>
                    <a:pt x="360304" y="0"/>
                  </a:cubicBezTo>
                  <a:cubicBezTo>
                    <a:pt x="407694" y="47055"/>
                    <a:pt x="455421" y="94109"/>
                    <a:pt x="502812" y="141500"/>
                  </a:cubicBezTo>
                  <a:cubicBezTo>
                    <a:pt x="532725" y="171413"/>
                    <a:pt x="562639" y="201326"/>
                    <a:pt x="592888" y="231240"/>
                  </a:cubicBezTo>
                  <a:cubicBezTo>
                    <a:pt x="595577" y="236281"/>
                    <a:pt x="593896" y="240987"/>
                    <a:pt x="592552" y="246028"/>
                  </a:cubicBezTo>
                  <a:cubicBezTo>
                    <a:pt x="568688" y="330390"/>
                    <a:pt x="546169" y="415425"/>
                    <a:pt x="521970" y="499787"/>
                  </a:cubicBezTo>
                  <a:cubicBezTo>
                    <a:pt x="519953" y="504492"/>
                    <a:pt x="518609" y="509870"/>
                    <a:pt x="513567" y="512559"/>
                  </a:cubicBezTo>
                  <a:cubicBezTo>
                    <a:pt x="504829" y="514239"/>
                    <a:pt x="500795" y="507517"/>
                    <a:pt x="495754" y="502812"/>
                  </a:cubicBezTo>
                  <a:cubicBezTo>
                    <a:pt x="476260" y="484662"/>
                    <a:pt x="459455" y="464160"/>
                    <a:pt x="438616" y="447691"/>
                  </a:cubicBezTo>
                  <a:cubicBezTo>
                    <a:pt x="437272" y="446683"/>
                    <a:pt x="435927" y="446010"/>
                    <a:pt x="434583" y="445002"/>
                  </a:cubicBezTo>
                  <a:cubicBezTo>
                    <a:pt x="387192" y="398956"/>
                    <a:pt x="340810" y="351901"/>
                    <a:pt x="294427" y="305183"/>
                  </a:cubicBezTo>
                  <a:cubicBezTo>
                    <a:pt x="284344" y="295099"/>
                    <a:pt x="275606" y="291402"/>
                    <a:pt x="260817" y="295772"/>
                  </a:cubicBezTo>
                  <a:cubicBezTo>
                    <a:pt x="177463" y="319635"/>
                    <a:pt x="93773" y="341818"/>
                    <a:pt x="10755" y="366354"/>
                  </a:cubicBezTo>
                  <a:cubicBezTo>
                    <a:pt x="8403" y="366354"/>
                    <a:pt x="6386" y="366690"/>
                    <a:pt x="4033" y="367026"/>
                  </a:cubicBezTo>
                  <a:close/>
                </a:path>
              </a:pathLst>
            </a:custGeom>
            <a:solidFill>
              <a:schemeClr val="accent4"/>
            </a:solidFill>
            <a:ln w="335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206F211-AD98-4721-A505-03B762F215E1}"/>
                </a:ext>
              </a:extLst>
            </p:cNvPr>
            <p:cNvSpPr/>
            <p:nvPr/>
          </p:nvSpPr>
          <p:spPr>
            <a:xfrm>
              <a:off x="5566006" y="2944288"/>
              <a:ext cx="289050" cy="289050"/>
            </a:xfrm>
            <a:custGeom>
              <a:avLst/>
              <a:gdLst>
                <a:gd name="connsiteX0" fmla="*/ 1485 w 289049"/>
                <a:gd name="connsiteY0" fmla="*/ 280148 h 289049"/>
                <a:gd name="connsiteX1" fmla="*/ 41145 w 289049"/>
                <a:gd name="connsiteY1" fmla="*/ 133942 h 289049"/>
                <a:gd name="connsiteX2" fmla="*/ 76100 w 289049"/>
                <a:gd name="connsiteY2" fmla="*/ 10592 h 289049"/>
                <a:gd name="connsiteX3" fmla="*/ 79125 w 289049"/>
                <a:gd name="connsiteY3" fmla="*/ 8239 h 289049"/>
                <a:gd name="connsiteX4" fmla="*/ 171890 w 289049"/>
                <a:gd name="connsiteY4" fmla="*/ 845 h 289049"/>
                <a:gd name="connsiteX5" fmla="*/ 290871 w 289049"/>
                <a:gd name="connsiteY5" fmla="*/ 123859 h 289049"/>
                <a:gd name="connsiteX6" fmla="*/ 281460 w 289049"/>
                <a:gd name="connsiteY6" fmla="*/ 213263 h 289049"/>
                <a:gd name="connsiteX7" fmla="*/ 280115 w 289049"/>
                <a:gd name="connsiteY7" fmla="*/ 215616 h 289049"/>
                <a:gd name="connsiteX8" fmla="*/ 271377 w 289049"/>
                <a:gd name="connsiteY8" fmla="*/ 220321 h 289049"/>
                <a:gd name="connsiteX9" fmla="*/ 61984 w 289049"/>
                <a:gd name="connsiteY9" fmla="*/ 277795 h 289049"/>
                <a:gd name="connsiteX10" fmla="*/ 13585 w 289049"/>
                <a:gd name="connsiteY10" fmla="*/ 291239 h 289049"/>
                <a:gd name="connsiteX11" fmla="*/ 1485 w 289049"/>
                <a:gd name="connsiteY11" fmla="*/ 280148 h 28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049" h="289049">
                  <a:moveTo>
                    <a:pt x="1485" y="280148"/>
                  </a:moveTo>
                  <a:cubicBezTo>
                    <a:pt x="12240" y="230740"/>
                    <a:pt x="27701" y="182677"/>
                    <a:pt x="41145" y="133942"/>
                  </a:cubicBezTo>
                  <a:cubicBezTo>
                    <a:pt x="52573" y="92601"/>
                    <a:pt x="64336" y="51597"/>
                    <a:pt x="76100" y="10592"/>
                  </a:cubicBezTo>
                  <a:cubicBezTo>
                    <a:pt x="77108" y="9920"/>
                    <a:pt x="78117" y="9248"/>
                    <a:pt x="79125" y="8239"/>
                  </a:cubicBezTo>
                  <a:cubicBezTo>
                    <a:pt x="109710" y="3534"/>
                    <a:pt x="140296" y="-2180"/>
                    <a:pt x="171890" y="845"/>
                  </a:cubicBezTo>
                  <a:cubicBezTo>
                    <a:pt x="238102" y="7231"/>
                    <a:pt x="287846" y="57311"/>
                    <a:pt x="290871" y="123859"/>
                  </a:cubicBezTo>
                  <a:cubicBezTo>
                    <a:pt x="292215" y="154109"/>
                    <a:pt x="289526" y="184022"/>
                    <a:pt x="281460" y="213263"/>
                  </a:cubicBezTo>
                  <a:cubicBezTo>
                    <a:pt x="281123" y="213935"/>
                    <a:pt x="280451" y="214943"/>
                    <a:pt x="280115" y="215616"/>
                  </a:cubicBezTo>
                  <a:cubicBezTo>
                    <a:pt x="277762" y="218304"/>
                    <a:pt x="274738" y="219313"/>
                    <a:pt x="271377" y="220321"/>
                  </a:cubicBezTo>
                  <a:cubicBezTo>
                    <a:pt x="201467" y="238807"/>
                    <a:pt x="131893" y="259645"/>
                    <a:pt x="61984" y="277795"/>
                  </a:cubicBezTo>
                  <a:cubicBezTo>
                    <a:pt x="45850" y="282164"/>
                    <a:pt x="30390" y="288214"/>
                    <a:pt x="13585" y="291239"/>
                  </a:cubicBezTo>
                  <a:cubicBezTo>
                    <a:pt x="5182" y="292584"/>
                    <a:pt x="-3557" y="293592"/>
                    <a:pt x="1485" y="280148"/>
                  </a:cubicBezTo>
                  <a:close/>
                </a:path>
              </a:pathLst>
            </a:custGeom>
            <a:solidFill>
              <a:schemeClr val="accent1"/>
            </a:solidFill>
            <a:ln w="335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2F49449-89FA-49C5-BD5D-A853A07470D7}"/>
                </a:ext>
              </a:extLst>
            </p:cNvPr>
            <p:cNvSpPr/>
            <p:nvPr/>
          </p:nvSpPr>
          <p:spPr>
            <a:xfrm>
              <a:off x="5505311" y="3699687"/>
              <a:ext cx="1976293" cy="1777991"/>
            </a:xfrm>
            <a:custGeom>
              <a:avLst/>
              <a:gdLst>
                <a:gd name="connsiteX0" fmla="*/ 1978646 w 1976293"/>
                <a:gd name="connsiteY0" fmla="*/ 1458020 h 1777991"/>
                <a:gd name="connsiteX1" fmla="*/ 1722871 w 1976293"/>
                <a:gd name="connsiteY1" fmla="*/ 1662708 h 1777991"/>
                <a:gd name="connsiteX2" fmla="*/ 1472809 w 1976293"/>
                <a:gd name="connsiteY2" fmla="*/ 1777655 h 1777991"/>
                <a:gd name="connsiteX3" fmla="*/ 1450962 w 1976293"/>
                <a:gd name="connsiteY3" fmla="*/ 1776311 h 1777991"/>
                <a:gd name="connsiteX4" fmla="*/ 1437182 w 1976293"/>
                <a:gd name="connsiteY4" fmla="*/ 1761522 h 1777991"/>
                <a:gd name="connsiteX5" fmla="*/ 11428 w 1976293"/>
                <a:gd name="connsiteY5" fmla="*/ 336440 h 1777991"/>
                <a:gd name="connsiteX6" fmla="*/ 0 w 1976293"/>
                <a:gd name="connsiteY6" fmla="*/ 324004 h 1777991"/>
                <a:gd name="connsiteX7" fmla="*/ 17814 w 1976293"/>
                <a:gd name="connsiteY7" fmla="*/ 313249 h 1777991"/>
                <a:gd name="connsiteX8" fmla="*/ 336104 w 1976293"/>
                <a:gd name="connsiteY8" fmla="*/ 150575 h 1777991"/>
                <a:gd name="connsiteX9" fmla="*/ 504157 w 1976293"/>
                <a:gd name="connsiteY9" fmla="*/ 9411 h 1777991"/>
                <a:gd name="connsiteX10" fmla="*/ 517937 w 1976293"/>
                <a:gd name="connsiteY10" fmla="*/ 0 h 1777991"/>
                <a:gd name="connsiteX11" fmla="*/ 539448 w 1976293"/>
                <a:gd name="connsiteY11" fmla="*/ 14789 h 1777991"/>
                <a:gd name="connsiteX12" fmla="*/ 938403 w 1976293"/>
                <a:gd name="connsiteY12" fmla="*/ 413744 h 1777991"/>
                <a:gd name="connsiteX13" fmla="*/ 1963185 w 1976293"/>
                <a:gd name="connsiteY13" fmla="*/ 1438526 h 1777991"/>
                <a:gd name="connsiteX14" fmla="*/ 1978646 w 1976293"/>
                <a:gd name="connsiteY14" fmla="*/ 1458020 h 177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293" h="1777991">
                  <a:moveTo>
                    <a:pt x="1978646" y="1458020"/>
                  </a:moveTo>
                  <a:cubicBezTo>
                    <a:pt x="1902351" y="1537341"/>
                    <a:pt x="1816308" y="1604562"/>
                    <a:pt x="1722871" y="1662708"/>
                  </a:cubicBezTo>
                  <a:cubicBezTo>
                    <a:pt x="1644222" y="1711443"/>
                    <a:pt x="1561541" y="1751103"/>
                    <a:pt x="1472809" y="1777655"/>
                  </a:cubicBezTo>
                  <a:cubicBezTo>
                    <a:pt x="1465079" y="1780008"/>
                    <a:pt x="1458021" y="1783033"/>
                    <a:pt x="1450962" y="1776311"/>
                  </a:cubicBezTo>
                  <a:cubicBezTo>
                    <a:pt x="1446257" y="1771269"/>
                    <a:pt x="1441888" y="1766228"/>
                    <a:pt x="1437182" y="1761522"/>
                  </a:cubicBezTo>
                  <a:cubicBezTo>
                    <a:pt x="961930" y="1286607"/>
                    <a:pt x="486679" y="811356"/>
                    <a:pt x="11428" y="336440"/>
                  </a:cubicBezTo>
                  <a:cubicBezTo>
                    <a:pt x="7394" y="332407"/>
                    <a:pt x="3697" y="328374"/>
                    <a:pt x="0" y="324004"/>
                  </a:cubicBezTo>
                  <a:cubicBezTo>
                    <a:pt x="3025" y="315602"/>
                    <a:pt x="11092" y="315266"/>
                    <a:pt x="17814" y="313249"/>
                  </a:cubicBezTo>
                  <a:cubicBezTo>
                    <a:pt x="133097" y="276950"/>
                    <a:pt x="238298" y="220821"/>
                    <a:pt x="336104" y="150575"/>
                  </a:cubicBezTo>
                  <a:cubicBezTo>
                    <a:pt x="395595" y="107889"/>
                    <a:pt x="452396" y="61843"/>
                    <a:pt x="504157" y="9411"/>
                  </a:cubicBezTo>
                  <a:cubicBezTo>
                    <a:pt x="508190" y="5378"/>
                    <a:pt x="511887" y="1344"/>
                    <a:pt x="517937" y="0"/>
                  </a:cubicBezTo>
                  <a:cubicBezTo>
                    <a:pt x="528356" y="336"/>
                    <a:pt x="533061" y="8739"/>
                    <a:pt x="539448" y="14789"/>
                  </a:cubicBezTo>
                  <a:cubicBezTo>
                    <a:pt x="672545" y="147550"/>
                    <a:pt x="805642" y="280647"/>
                    <a:pt x="938403" y="413744"/>
                  </a:cubicBezTo>
                  <a:cubicBezTo>
                    <a:pt x="1279885" y="755226"/>
                    <a:pt x="1621703" y="1097044"/>
                    <a:pt x="1963185" y="1438526"/>
                  </a:cubicBezTo>
                  <a:cubicBezTo>
                    <a:pt x="1968899" y="1444576"/>
                    <a:pt x="1976293" y="1449281"/>
                    <a:pt x="1978646" y="1458020"/>
                  </a:cubicBezTo>
                  <a:close/>
                </a:path>
              </a:pathLst>
            </a:custGeom>
            <a:solidFill>
              <a:schemeClr val="accent2">
                <a:lumMod val="75000"/>
              </a:schemeClr>
            </a:solidFill>
            <a:ln w="335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A22C6D6-E9E0-46E1-9493-C91E3321AACA}"/>
                </a:ext>
              </a:extLst>
            </p:cNvPr>
            <p:cNvSpPr/>
            <p:nvPr/>
          </p:nvSpPr>
          <p:spPr>
            <a:xfrm>
              <a:off x="5502548" y="3177858"/>
              <a:ext cx="843622" cy="843622"/>
            </a:xfrm>
            <a:custGeom>
              <a:avLst/>
              <a:gdLst>
                <a:gd name="connsiteX0" fmla="*/ 522044 w 843621"/>
                <a:gd name="connsiteY0" fmla="*/ 523846 h 843621"/>
                <a:gd name="connsiteX1" fmla="*/ 345589 w 843621"/>
                <a:gd name="connsiteY1" fmla="*/ 673076 h 843621"/>
                <a:gd name="connsiteX2" fmla="*/ 7468 w 843621"/>
                <a:gd name="connsiteY2" fmla="*/ 843481 h 843621"/>
                <a:gd name="connsiteX3" fmla="*/ 3099 w 843621"/>
                <a:gd name="connsiteY3" fmla="*/ 845833 h 843621"/>
                <a:gd name="connsiteX4" fmla="*/ 1082 w 843621"/>
                <a:gd name="connsiteY4" fmla="*/ 843145 h 843621"/>
                <a:gd name="connsiteX5" fmla="*/ 4443 w 843621"/>
                <a:gd name="connsiteY5" fmla="*/ 818609 h 843621"/>
                <a:gd name="connsiteX6" fmla="*/ 97544 w 843621"/>
                <a:gd name="connsiteY6" fmla="*/ 485530 h 843621"/>
                <a:gd name="connsiteX7" fmla="*/ 104266 w 843621"/>
                <a:gd name="connsiteY7" fmla="*/ 468388 h 843621"/>
                <a:gd name="connsiteX8" fmla="*/ 107963 w 843621"/>
                <a:gd name="connsiteY8" fmla="*/ 464691 h 843621"/>
                <a:gd name="connsiteX9" fmla="*/ 297190 w 843621"/>
                <a:gd name="connsiteY9" fmla="*/ 355457 h 843621"/>
                <a:gd name="connsiteX10" fmla="*/ 462217 w 843621"/>
                <a:gd name="connsiteY10" fmla="*/ 116487 h 843621"/>
                <a:gd name="connsiteX11" fmla="*/ 465914 w 843621"/>
                <a:gd name="connsiteY11" fmla="*/ 107076 h 843621"/>
                <a:gd name="connsiteX12" fmla="*/ 469275 w 843621"/>
                <a:gd name="connsiteY12" fmla="*/ 103043 h 843621"/>
                <a:gd name="connsiteX13" fmla="*/ 589937 w 843621"/>
                <a:gd name="connsiteY13" fmla="*/ 68424 h 843621"/>
                <a:gd name="connsiteX14" fmla="*/ 825210 w 843621"/>
                <a:gd name="connsiteY14" fmla="*/ 2548 h 843621"/>
                <a:gd name="connsiteX15" fmla="*/ 844368 w 843621"/>
                <a:gd name="connsiteY15" fmla="*/ 2884 h 843621"/>
                <a:gd name="connsiteX16" fmla="*/ 845712 w 843621"/>
                <a:gd name="connsiteY16" fmla="*/ 2548 h 843621"/>
                <a:gd name="connsiteX17" fmla="*/ 844368 w 843621"/>
                <a:gd name="connsiteY17" fmla="*/ 22042 h 843621"/>
                <a:gd name="connsiteX18" fmla="*/ 732445 w 843621"/>
                <a:gd name="connsiteY18" fmla="*/ 265045 h 843621"/>
                <a:gd name="connsiteX19" fmla="*/ 539185 w 843621"/>
                <a:gd name="connsiteY19" fmla="*/ 510738 h 843621"/>
                <a:gd name="connsiteX20" fmla="*/ 522044 w 843621"/>
                <a:gd name="connsiteY20" fmla="*/ 523846 h 8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3621" h="843621">
                  <a:moveTo>
                    <a:pt x="522044" y="523846"/>
                  </a:moveTo>
                  <a:cubicBezTo>
                    <a:pt x="466250" y="577286"/>
                    <a:pt x="408440" y="628038"/>
                    <a:pt x="345589" y="673076"/>
                  </a:cubicBezTo>
                  <a:cubicBezTo>
                    <a:pt x="241733" y="747355"/>
                    <a:pt x="130818" y="807518"/>
                    <a:pt x="7468" y="843481"/>
                  </a:cubicBezTo>
                  <a:cubicBezTo>
                    <a:pt x="5788" y="843817"/>
                    <a:pt x="4443" y="845161"/>
                    <a:pt x="3099" y="845833"/>
                  </a:cubicBezTo>
                  <a:cubicBezTo>
                    <a:pt x="2426" y="844825"/>
                    <a:pt x="1754" y="844153"/>
                    <a:pt x="1082" y="843145"/>
                  </a:cubicBezTo>
                  <a:cubicBezTo>
                    <a:pt x="-1943" y="834406"/>
                    <a:pt x="2090" y="826676"/>
                    <a:pt x="4443" y="818609"/>
                  </a:cubicBezTo>
                  <a:cubicBezTo>
                    <a:pt x="36373" y="707695"/>
                    <a:pt x="65614" y="596444"/>
                    <a:pt x="97544" y="485530"/>
                  </a:cubicBezTo>
                  <a:cubicBezTo>
                    <a:pt x="99224" y="479480"/>
                    <a:pt x="100569" y="473430"/>
                    <a:pt x="104266" y="468388"/>
                  </a:cubicBezTo>
                  <a:cubicBezTo>
                    <a:pt x="105275" y="467044"/>
                    <a:pt x="106619" y="465700"/>
                    <a:pt x="107963" y="464691"/>
                  </a:cubicBezTo>
                  <a:cubicBezTo>
                    <a:pt x="178881" y="441836"/>
                    <a:pt x="241061" y="404193"/>
                    <a:pt x="297190" y="355457"/>
                  </a:cubicBezTo>
                  <a:cubicBezTo>
                    <a:pt x="372477" y="289581"/>
                    <a:pt x="429615" y="211605"/>
                    <a:pt x="462217" y="116487"/>
                  </a:cubicBezTo>
                  <a:cubicBezTo>
                    <a:pt x="463226" y="113462"/>
                    <a:pt x="464234" y="110101"/>
                    <a:pt x="465914" y="107076"/>
                  </a:cubicBezTo>
                  <a:cubicBezTo>
                    <a:pt x="466923" y="105396"/>
                    <a:pt x="467931" y="104388"/>
                    <a:pt x="469275" y="103043"/>
                  </a:cubicBezTo>
                  <a:cubicBezTo>
                    <a:pt x="508936" y="89599"/>
                    <a:pt x="549604" y="80188"/>
                    <a:pt x="589937" y="68424"/>
                  </a:cubicBezTo>
                  <a:cubicBezTo>
                    <a:pt x="668249" y="45569"/>
                    <a:pt x="747234" y="25739"/>
                    <a:pt x="825210" y="2548"/>
                  </a:cubicBezTo>
                  <a:cubicBezTo>
                    <a:pt x="831596" y="531"/>
                    <a:pt x="837982" y="-2157"/>
                    <a:pt x="844368" y="2884"/>
                  </a:cubicBezTo>
                  <a:lnTo>
                    <a:pt x="845712" y="2548"/>
                  </a:lnTo>
                  <a:cubicBezTo>
                    <a:pt x="848401" y="9270"/>
                    <a:pt x="846048" y="15656"/>
                    <a:pt x="844368" y="22042"/>
                  </a:cubicBezTo>
                  <a:cubicBezTo>
                    <a:pt x="818488" y="108421"/>
                    <a:pt x="779500" y="188750"/>
                    <a:pt x="732445" y="265045"/>
                  </a:cubicBezTo>
                  <a:cubicBezTo>
                    <a:pt x="677324" y="354113"/>
                    <a:pt x="614136" y="437131"/>
                    <a:pt x="539185" y="510738"/>
                  </a:cubicBezTo>
                  <a:cubicBezTo>
                    <a:pt x="534144" y="515779"/>
                    <a:pt x="529438" y="521493"/>
                    <a:pt x="522044" y="523846"/>
                  </a:cubicBezTo>
                  <a:close/>
                </a:path>
              </a:pathLst>
            </a:custGeom>
            <a:solidFill>
              <a:srgbClr val="FBECBE"/>
            </a:solidFill>
            <a:ln w="335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316572A-2C46-401C-9E8D-1D35DE1D4D79}"/>
                </a:ext>
              </a:extLst>
            </p:cNvPr>
            <p:cNvSpPr/>
            <p:nvPr/>
          </p:nvSpPr>
          <p:spPr>
            <a:xfrm>
              <a:off x="5308690" y="3448828"/>
              <a:ext cx="299133" cy="571377"/>
            </a:xfrm>
            <a:custGeom>
              <a:avLst/>
              <a:gdLst>
                <a:gd name="connsiteX0" fmla="*/ 301822 w 299132"/>
                <a:gd name="connsiteY0" fmla="*/ 196075 h 571377"/>
                <a:gd name="connsiteX1" fmla="*/ 241995 w 299132"/>
                <a:gd name="connsiteY1" fmla="*/ 408157 h 571377"/>
                <a:gd name="connsiteX2" fmla="*/ 194941 w 299132"/>
                <a:gd name="connsiteY2" fmla="*/ 571839 h 571377"/>
                <a:gd name="connsiteX3" fmla="*/ 103184 w 299132"/>
                <a:gd name="connsiteY3" fmla="*/ 481763 h 571377"/>
                <a:gd name="connsiteX4" fmla="*/ 0 w 299132"/>
                <a:gd name="connsiteY4" fmla="*/ 376899 h 571377"/>
                <a:gd name="connsiteX5" fmla="*/ 24872 w 299132"/>
                <a:gd name="connsiteY5" fmla="*/ 282118 h 571377"/>
                <a:gd name="connsiteX6" fmla="*/ 91420 w 299132"/>
                <a:gd name="connsiteY6" fmla="*/ 43147 h 571377"/>
                <a:gd name="connsiteX7" fmla="*/ 100831 w 299132"/>
                <a:gd name="connsiteY7" fmla="*/ 1134 h 571377"/>
                <a:gd name="connsiteX8" fmla="*/ 105201 w 299132"/>
                <a:gd name="connsiteY8" fmla="*/ 126 h 571377"/>
                <a:gd name="connsiteX9" fmla="*/ 117973 w 299132"/>
                <a:gd name="connsiteY9" fmla="*/ 10881 h 571377"/>
                <a:gd name="connsiteX10" fmla="*/ 297116 w 299132"/>
                <a:gd name="connsiteY10" fmla="*/ 189689 h 571377"/>
                <a:gd name="connsiteX11" fmla="*/ 301822 w 299132"/>
                <a:gd name="connsiteY11" fmla="*/ 196075 h 57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132" h="571377">
                  <a:moveTo>
                    <a:pt x="301822" y="196075"/>
                  </a:moveTo>
                  <a:cubicBezTo>
                    <a:pt x="281992" y="266657"/>
                    <a:pt x="261825" y="337575"/>
                    <a:pt x="241995" y="408157"/>
                  </a:cubicBezTo>
                  <a:cubicBezTo>
                    <a:pt x="226534" y="462942"/>
                    <a:pt x="213090" y="518063"/>
                    <a:pt x="194941" y="571839"/>
                  </a:cubicBezTo>
                  <a:cubicBezTo>
                    <a:pt x="164355" y="541926"/>
                    <a:pt x="133433" y="512013"/>
                    <a:pt x="103184" y="481763"/>
                  </a:cubicBezTo>
                  <a:cubicBezTo>
                    <a:pt x="68565" y="446809"/>
                    <a:pt x="32602" y="413534"/>
                    <a:pt x="0" y="376899"/>
                  </a:cubicBezTo>
                  <a:cubicBezTo>
                    <a:pt x="4705" y="344297"/>
                    <a:pt x="16469" y="313711"/>
                    <a:pt x="24872" y="282118"/>
                  </a:cubicBezTo>
                  <a:cubicBezTo>
                    <a:pt x="46046" y="202125"/>
                    <a:pt x="69574" y="122804"/>
                    <a:pt x="91420" y="43147"/>
                  </a:cubicBezTo>
                  <a:cubicBezTo>
                    <a:pt x="95118" y="29367"/>
                    <a:pt x="100831" y="15923"/>
                    <a:pt x="100831" y="1134"/>
                  </a:cubicBezTo>
                  <a:cubicBezTo>
                    <a:pt x="102176" y="126"/>
                    <a:pt x="103520" y="-210"/>
                    <a:pt x="105201" y="126"/>
                  </a:cubicBezTo>
                  <a:cubicBezTo>
                    <a:pt x="110578" y="2479"/>
                    <a:pt x="113939" y="6848"/>
                    <a:pt x="117973" y="10881"/>
                  </a:cubicBezTo>
                  <a:cubicBezTo>
                    <a:pt x="177799" y="70372"/>
                    <a:pt x="237290" y="130198"/>
                    <a:pt x="297116" y="189689"/>
                  </a:cubicBezTo>
                  <a:cubicBezTo>
                    <a:pt x="298797" y="191369"/>
                    <a:pt x="300813" y="193386"/>
                    <a:pt x="301822" y="196075"/>
                  </a:cubicBezTo>
                  <a:close/>
                </a:path>
              </a:pathLst>
            </a:custGeom>
            <a:solidFill>
              <a:srgbClr val="F9CD7E"/>
            </a:solidFill>
            <a:ln w="335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59E8AC5-65FD-4212-A82D-DCF81DC63448}"/>
                </a:ext>
              </a:extLst>
            </p:cNvPr>
            <p:cNvSpPr/>
            <p:nvPr/>
          </p:nvSpPr>
          <p:spPr>
            <a:xfrm>
              <a:off x="5195335" y="3165018"/>
              <a:ext cx="295772" cy="292411"/>
            </a:xfrm>
            <a:custGeom>
              <a:avLst/>
              <a:gdLst>
                <a:gd name="connsiteX0" fmla="*/ 217547 w 295771"/>
                <a:gd name="connsiteY0" fmla="*/ 284608 h 292410"/>
                <a:gd name="connsiteX1" fmla="*/ 214186 w 295771"/>
                <a:gd name="connsiteY1" fmla="*/ 284944 h 292410"/>
                <a:gd name="connsiteX2" fmla="*/ 98566 w 295771"/>
                <a:gd name="connsiteY2" fmla="*/ 289650 h 292410"/>
                <a:gd name="connsiteX3" fmla="*/ 3113 w 295771"/>
                <a:gd name="connsiteY3" fmla="*/ 185457 h 292410"/>
                <a:gd name="connsiteX4" fmla="*/ 11851 w 295771"/>
                <a:gd name="connsiteY4" fmla="*/ 80257 h 292410"/>
                <a:gd name="connsiteX5" fmla="*/ 29665 w 295771"/>
                <a:gd name="connsiteY5" fmla="*/ 69501 h 292410"/>
                <a:gd name="connsiteX6" fmla="*/ 269979 w 295771"/>
                <a:gd name="connsiteY6" fmla="*/ 2617 h 292410"/>
                <a:gd name="connsiteX7" fmla="*/ 291154 w 295771"/>
                <a:gd name="connsiteY7" fmla="*/ 1944 h 292410"/>
                <a:gd name="connsiteX8" fmla="*/ 295187 w 295771"/>
                <a:gd name="connsiteY8" fmla="*/ 2617 h 292410"/>
                <a:gd name="connsiteX9" fmla="*/ 294851 w 295771"/>
                <a:gd name="connsiteY9" fmla="*/ 25472 h 292410"/>
                <a:gd name="connsiteX10" fmla="*/ 228302 w 295771"/>
                <a:gd name="connsiteY10" fmla="*/ 264778 h 292410"/>
                <a:gd name="connsiteX11" fmla="*/ 217547 w 295771"/>
                <a:gd name="connsiteY11" fmla="*/ 284608 h 29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71" h="292410">
                  <a:moveTo>
                    <a:pt x="217547" y="284608"/>
                  </a:moveTo>
                  <a:cubicBezTo>
                    <a:pt x="216539" y="284608"/>
                    <a:pt x="215194" y="284608"/>
                    <a:pt x="214186" y="284944"/>
                  </a:cubicBezTo>
                  <a:cubicBezTo>
                    <a:pt x="175870" y="294019"/>
                    <a:pt x="137890" y="299733"/>
                    <a:pt x="98566" y="289650"/>
                  </a:cubicBezTo>
                  <a:cubicBezTo>
                    <a:pt x="44117" y="275533"/>
                    <a:pt x="13196" y="239570"/>
                    <a:pt x="3113" y="185457"/>
                  </a:cubicBezTo>
                  <a:cubicBezTo>
                    <a:pt x="-3273" y="149830"/>
                    <a:pt x="424" y="114539"/>
                    <a:pt x="11851" y="80257"/>
                  </a:cubicBezTo>
                  <a:cubicBezTo>
                    <a:pt x="15212" y="72190"/>
                    <a:pt x="22943" y="71182"/>
                    <a:pt x="29665" y="69501"/>
                  </a:cubicBezTo>
                  <a:cubicBezTo>
                    <a:pt x="109658" y="47318"/>
                    <a:pt x="189987" y="25472"/>
                    <a:pt x="269979" y="2617"/>
                  </a:cubicBezTo>
                  <a:cubicBezTo>
                    <a:pt x="277038" y="600"/>
                    <a:pt x="284096" y="-1753"/>
                    <a:pt x="291154" y="1944"/>
                  </a:cubicBezTo>
                  <a:cubicBezTo>
                    <a:pt x="292498" y="2281"/>
                    <a:pt x="293843" y="2617"/>
                    <a:pt x="295187" y="2617"/>
                  </a:cubicBezTo>
                  <a:cubicBezTo>
                    <a:pt x="299893" y="10347"/>
                    <a:pt x="296868" y="17741"/>
                    <a:pt x="294851" y="25472"/>
                  </a:cubicBezTo>
                  <a:cubicBezTo>
                    <a:pt x="272668" y="105465"/>
                    <a:pt x="250485" y="185121"/>
                    <a:pt x="228302" y="264778"/>
                  </a:cubicBezTo>
                  <a:cubicBezTo>
                    <a:pt x="225950" y="271836"/>
                    <a:pt x="224941" y="279903"/>
                    <a:pt x="217547" y="284608"/>
                  </a:cubicBezTo>
                  <a:close/>
                </a:path>
              </a:pathLst>
            </a:custGeom>
            <a:solidFill>
              <a:schemeClr val="accent3"/>
            </a:solidFill>
            <a:ln w="335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DB3C296-572A-4454-B722-FD675FAD9F8D}"/>
                </a:ext>
              </a:extLst>
            </p:cNvPr>
            <p:cNvSpPr/>
            <p:nvPr/>
          </p:nvSpPr>
          <p:spPr>
            <a:xfrm>
              <a:off x="5052915" y="3008836"/>
              <a:ext cx="433575" cy="235273"/>
            </a:xfrm>
            <a:custGeom>
              <a:avLst/>
              <a:gdLst>
                <a:gd name="connsiteX0" fmla="*/ 433575 w 433574"/>
                <a:gd name="connsiteY0" fmla="*/ 157454 h 235272"/>
                <a:gd name="connsiteX1" fmla="*/ 170069 w 433574"/>
                <a:gd name="connsiteY1" fmla="*/ 230389 h 235272"/>
                <a:gd name="connsiteX2" fmla="*/ 154272 w 433574"/>
                <a:gd name="connsiteY2" fmla="*/ 235766 h 235272"/>
                <a:gd name="connsiteX3" fmla="*/ 152255 w 433574"/>
                <a:gd name="connsiteY3" fmla="*/ 235430 h 235272"/>
                <a:gd name="connsiteX4" fmla="*/ 20839 w 433574"/>
                <a:gd name="connsiteY4" fmla="*/ 102669 h 235272"/>
                <a:gd name="connsiteX5" fmla="*/ 0 w 433574"/>
                <a:gd name="connsiteY5" fmla="*/ 81158 h 235272"/>
                <a:gd name="connsiteX6" fmla="*/ 53777 w 433574"/>
                <a:gd name="connsiteY6" fmla="*/ 61664 h 235272"/>
                <a:gd name="connsiteX7" fmla="*/ 244348 w 433574"/>
                <a:gd name="connsiteY7" fmla="*/ 7888 h 235272"/>
                <a:gd name="connsiteX8" fmla="*/ 266867 w 433574"/>
                <a:gd name="connsiteY8" fmla="*/ 1502 h 235272"/>
                <a:gd name="connsiteX9" fmla="*/ 283336 w 433574"/>
                <a:gd name="connsiteY9" fmla="*/ 5535 h 235272"/>
                <a:gd name="connsiteX10" fmla="*/ 433575 w 433574"/>
                <a:gd name="connsiteY10" fmla="*/ 157454 h 23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574" h="235272">
                  <a:moveTo>
                    <a:pt x="433575" y="157454"/>
                  </a:moveTo>
                  <a:cubicBezTo>
                    <a:pt x="345851" y="181654"/>
                    <a:pt x="257792" y="205853"/>
                    <a:pt x="170069" y="230389"/>
                  </a:cubicBezTo>
                  <a:cubicBezTo>
                    <a:pt x="164691" y="231733"/>
                    <a:pt x="159650" y="234086"/>
                    <a:pt x="154272" y="235766"/>
                  </a:cubicBezTo>
                  <a:cubicBezTo>
                    <a:pt x="153600" y="235430"/>
                    <a:pt x="152927" y="235430"/>
                    <a:pt x="152255" y="235430"/>
                  </a:cubicBezTo>
                  <a:cubicBezTo>
                    <a:pt x="108562" y="191065"/>
                    <a:pt x="64868" y="147035"/>
                    <a:pt x="20839" y="102669"/>
                  </a:cubicBezTo>
                  <a:cubicBezTo>
                    <a:pt x="13780" y="95611"/>
                    <a:pt x="7058" y="88217"/>
                    <a:pt x="0" y="81158"/>
                  </a:cubicBezTo>
                  <a:cubicBezTo>
                    <a:pt x="15125" y="67378"/>
                    <a:pt x="35627" y="67042"/>
                    <a:pt x="53777" y="61664"/>
                  </a:cubicBezTo>
                  <a:cubicBezTo>
                    <a:pt x="116964" y="42843"/>
                    <a:pt x="180824" y="25365"/>
                    <a:pt x="244348" y="7888"/>
                  </a:cubicBezTo>
                  <a:cubicBezTo>
                    <a:pt x="251742" y="5871"/>
                    <a:pt x="259473" y="5199"/>
                    <a:pt x="266867" y="1502"/>
                  </a:cubicBezTo>
                  <a:cubicBezTo>
                    <a:pt x="273253" y="-1859"/>
                    <a:pt x="278631" y="830"/>
                    <a:pt x="283336" y="5535"/>
                  </a:cubicBezTo>
                  <a:cubicBezTo>
                    <a:pt x="333416" y="56623"/>
                    <a:pt x="383495" y="107038"/>
                    <a:pt x="433575" y="157454"/>
                  </a:cubicBezTo>
                  <a:close/>
                </a:path>
              </a:pathLst>
            </a:custGeom>
            <a:solidFill>
              <a:schemeClr val="accent4">
                <a:lumMod val="75000"/>
              </a:schemeClr>
            </a:solidFill>
            <a:ln w="335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F74B783-4891-4E11-A564-01A99CCC3F00}"/>
                </a:ext>
              </a:extLst>
            </p:cNvPr>
            <p:cNvSpPr/>
            <p:nvPr/>
          </p:nvSpPr>
          <p:spPr>
            <a:xfrm>
              <a:off x="6024592" y="3180742"/>
              <a:ext cx="1781353" cy="1976293"/>
            </a:xfrm>
            <a:custGeom>
              <a:avLst/>
              <a:gdLst>
                <a:gd name="connsiteX0" fmla="*/ 0 w 1781352"/>
                <a:gd name="connsiteY0" fmla="*/ 520962 h 1976292"/>
                <a:gd name="connsiteX1" fmla="*/ 155952 w 1781352"/>
                <a:gd name="connsiteY1" fmla="*/ 337112 h 1976292"/>
                <a:gd name="connsiteX2" fmla="*/ 324004 w 1781352"/>
                <a:gd name="connsiteY2" fmla="*/ 0 h 1976292"/>
                <a:gd name="connsiteX3" fmla="*/ 386184 w 1781352"/>
                <a:gd name="connsiteY3" fmla="*/ 61507 h 1976292"/>
                <a:gd name="connsiteX4" fmla="*/ 1766228 w 1781352"/>
                <a:gd name="connsiteY4" fmla="*/ 1441551 h 1976292"/>
                <a:gd name="connsiteX5" fmla="*/ 1782025 w 1781352"/>
                <a:gd name="connsiteY5" fmla="*/ 1456340 h 1976292"/>
                <a:gd name="connsiteX6" fmla="*/ 1731273 w 1781352"/>
                <a:gd name="connsiteY6" fmla="*/ 1595823 h 1976292"/>
                <a:gd name="connsiteX7" fmla="*/ 1475162 w 1781352"/>
                <a:gd name="connsiteY7" fmla="*/ 1961840 h 1976292"/>
                <a:gd name="connsiteX8" fmla="*/ 1461718 w 1781352"/>
                <a:gd name="connsiteY8" fmla="*/ 1976629 h 1976292"/>
                <a:gd name="connsiteX9" fmla="*/ 1460709 w 1781352"/>
                <a:gd name="connsiteY9" fmla="*/ 1976629 h 1976292"/>
                <a:gd name="connsiteX10" fmla="*/ 1459701 w 1781352"/>
                <a:gd name="connsiteY10" fmla="*/ 1976629 h 1976292"/>
                <a:gd name="connsiteX11" fmla="*/ 1442224 w 1781352"/>
                <a:gd name="connsiteY11" fmla="*/ 1961168 h 1976292"/>
                <a:gd name="connsiteX12" fmla="*/ 16133 w 1781352"/>
                <a:gd name="connsiteY12" fmla="*/ 535414 h 1976292"/>
                <a:gd name="connsiteX13" fmla="*/ 0 w 1781352"/>
                <a:gd name="connsiteY13" fmla="*/ 520962 h 197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1352" h="1976292">
                  <a:moveTo>
                    <a:pt x="0" y="520962"/>
                  </a:moveTo>
                  <a:cubicBezTo>
                    <a:pt x="56465" y="463488"/>
                    <a:pt x="109234" y="402653"/>
                    <a:pt x="155952" y="337112"/>
                  </a:cubicBezTo>
                  <a:cubicBezTo>
                    <a:pt x="229559" y="233592"/>
                    <a:pt x="288713" y="122678"/>
                    <a:pt x="324004" y="0"/>
                  </a:cubicBezTo>
                  <a:cubicBezTo>
                    <a:pt x="344843" y="20502"/>
                    <a:pt x="365345" y="41005"/>
                    <a:pt x="386184" y="61507"/>
                  </a:cubicBezTo>
                  <a:cubicBezTo>
                    <a:pt x="846311" y="521634"/>
                    <a:pt x="1306101" y="981424"/>
                    <a:pt x="1766228" y="1441551"/>
                  </a:cubicBezTo>
                  <a:cubicBezTo>
                    <a:pt x="1771270" y="1446593"/>
                    <a:pt x="1776983" y="1451298"/>
                    <a:pt x="1782025" y="1456340"/>
                  </a:cubicBezTo>
                  <a:cubicBezTo>
                    <a:pt x="1770934" y="1505075"/>
                    <a:pt x="1752112" y="1550785"/>
                    <a:pt x="1731273" y="1595823"/>
                  </a:cubicBezTo>
                  <a:cubicBezTo>
                    <a:pt x="1667749" y="1732953"/>
                    <a:pt x="1580362" y="1853615"/>
                    <a:pt x="1475162" y="1961840"/>
                  </a:cubicBezTo>
                  <a:cubicBezTo>
                    <a:pt x="1470456" y="1966546"/>
                    <a:pt x="1466423" y="1971923"/>
                    <a:pt x="1461718" y="1976629"/>
                  </a:cubicBezTo>
                  <a:cubicBezTo>
                    <a:pt x="1461718" y="1976629"/>
                    <a:pt x="1460709" y="1976629"/>
                    <a:pt x="1460709" y="1976629"/>
                  </a:cubicBezTo>
                  <a:cubicBezTo>
                    <a:pt x="1460709" y="1976629"/>
                    <a:pt x="1459701" y="1976629"/>
                    <a:pt x="1459701" y="1976629"/>
                  </a:cubicBezTo>
                  <a:cubicBezTo>
                    <a:pt x="1453987" y="1971587"/>
                    <a:pt x="1447937" y="1966546"/>
                    <a:pt x="1442224" y="1961168"/>
                  </a:cubicBezTo>
                  <a:cubicBezTo>
                    <a:pt x="966636" y="1485917"/>
                    <a:pt x="491384" y="1010665"/>
                    <a:pt x="16133" y="535414"/>
                  </a:cubicBezTo>
                  <a:cubicBezTo>
                    <a:pt x="11091" y="530372"/>
                    <a:pt x="5378" y="525667"/>
                    <a:pt x="0" y="520962"/>
                  </a:cubicBezTo>
                  <a:close/>
                </a:path>
              </a:pathLst>
            </a:custGeom>
            <a:solidFill>
              <a:schemeClr val="accent2"/>
            </a:solidFill>
            <a:ln w="335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0CB5881-C05E-4322-8752-1C66654F3324}"/>
                </a:ext>
              </a:extLst>
            </p:cNvPr>
            <p:cNvSpPr/>
            <p:nvPr/>
          </p:nvSpPr>
          <p:spPr>
            <a:xfrm>
              <a:off x="5845788" y="3053359"/>
              <a:ext cx="500795" cy="228551"/>
            </a:xfrm>
            <a:custGeom>
              <a:avLst/>
              <a:gdLst>
                <a:gd name="connsiteX0" fmla="*/ 501128 w 500795"/>
                <a:gd name="connsiteY0" fmla="*/ 127383 h 228550"/>
                <a:gd name="connsiteX1" fmla="*/ 361309 w 500795"/>
                <a:gd name="connsiteY1" fmla="*/ 165699 h 228550"/>
                <a:gd name="connsiteX2" fmla="*/ 146202 w 500795"/>
                <a:gd name="connsiteY2" fmla="*/ 226198 h 228550"/>
                <a:gd name="connsiteX3" fmla="*/ 125364 w 500795"/>
                <a:gd name="connsiteY3" fmla="*/ 231576 h 228550"/>
                <a:gd name="connsiteX4" fmla="*/ 114272 w 500795"/>
                <a:gd name="connsiteY4" fmla="*/ 224854 h 228550"/>
                <a:gd name="connsiteX5" fmla="*/ 7391 w 500795"/>
                <a:gd name="connsiteY5" fmla="*/ 117973 h 228550"/>
                <a:gd name="connsiteX6" fmla="*/ 333 w 500795"/>
                <a:gd name="connsiteY6" fmla="*/ 103856 h 228550"/>
                <a:gd name="connsiteX7" fmla="*/ 1341 w 500795"/>
                <a:gd name="connsiteY7" fmla="*/ 104192 h 228550"/>
                <a:gd name="connsiteX8" fmla="*/ 107214 w 500795"/>
                <a:gd name="connsiteY8" fmla="*/ 75623 h 228550"/>
                <a:gd name="connsiteX9" fmla="*/ 312910 w 500795"/>
                <a:gd name="connsiteY9" fmla="*/ 18486 h 228550"/>
                <a:gd name="connsiteX10" fmla="*/ 376770 w 500795"/>
                <a:gd name="connsiteY10" fmla="*/ 0 h 228550"/>
                <a:gd name="connsiteX11" fmla="*/ 489701 w 500795"/>
                <a:gd name="connsiteY11" fmla="*/ 113939 h 228550"/>
                <a:gd name="connsiteX12" fmla="*/ 501128 w 500795"/>
                <a:gd name="connsiteY12" fmla="*/ 127383 h 2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795" h="228550">
                  <a:moveTo>
                    <a:pt x="501128" y="127383"/>
                  </a:moveTo>
                  <a:cubicBezTo>
                    <a:pt x="454410" y="140155"/>
                    <a:pt x="407691" y="152591"/>
                    <a:pt x="361309" y="165699"/>
                  </a:cubicBezTo>
                  <a:cubicBezTo>
                    <a:pt x="289719" y="185529"/>
                    <a:pt x="217792" y="205696"/>
                    <a:pt x="146202" y="226198"/>
                  </a:cubicBezTo>
                  <a:cubicBezTo>
                    <a:pt x="139144" y="228215"/>
                    <a:pt x="131414" y="226534"/>
                    <a:pt x="125364" y="231576"/>
                  </a:cubicBezTo>
                  <a:cubicBezTo>
                    <a:pt x="120322" y="231240"/>
                    <a:pt x="117297" y="227879"/>
                    <a:pt x="114272" y="224854"/>
                  </a:cubicBezTo>
                  <a:cubicBezTo>
                    <a:pt x="78645" y="189227"/>
                    <a:pt x="43018" y="153600"/>
                    <a:pt x="7391" y="117973"/>
                  </a:cubicBezTo>
                  <a:cubicBezTo>
                    <a:pt x="3694" y="114275"/>
                    <a:pt x="-1348" y="110578"/>
                    <a:pt x="333" y="103856"/>
                  </a:cubicBezTo>
                  <a:cubicBezTo>
                    <a:pt x="333" y="103856"/>
                    <a:pt x="1341" y="104192"/>
                    <a:pt x="1341" y="104192"/>
                  </a:cubicBezTo>
                  <a:cubicBezTo>
                    <a:pt x="36632" y="94781"/>
                    <a:pt x="71923" y="85370"/>
                    <a:pt x="107214" y="75623"/>
                  </a:cubicBezTo>
                  <a:cubicBezTo>
                    <a:pt x="175779" y="56802"/>
                    <a:pt x="244345" y="37308"/>
                    <a:pt x="312910" y="18486"/>
                  </a:cubicBezTo>
                  <a:cubicBezTo>
                    <a:pt x="334421" y="12436"/>
                    <a:pt x="355931" y="8403"/>
                    <a:pt x="376770" y="0"/>
                  </a:cubicBezTo>
                  <a:cubicBezTo>
                    <a:pt x="414414" y="37980"/>
                    <a:pt x="452057" y="75960"/>
                    <a:pt x="489701" y="113939"/>
                  </a:cubicBezTo>
                  <a:cubicBezTo>
                    <a:pt x="493734" y="117973"/>
                    <a:pt x="499448" y="120998"/>
                    <a:pt x="501128" y="127383"/>
                  </a:cubicBezTo>
                  <a:close/>
                </a:path>
              </a:pathLst>
            </a:custGeom>
            <a:solidFill>
              <a:srgbClr val="FDFAE5"/>
            </a:solidFill>
            <a:ln w="3359"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21A6115-085A-44A4-95AE-0BC90679EEAF}"/>
                </a:ext>
              </a:extLst>
            </p:cNvPr>
            <p:cNvSpPr/>
            <p:nvPr/>
          </p:nvSpPr>
          <p:spPr>
            <a:xfrm>
              <a:off x="5412882" y="3167298"/>
              <a:ext cx="275606" cy="477268"/>
            </a:xfrm>
            <a:custGeom>
              <a:avLst/>
              <a:gdLst>
                <a:gd name="connsiteX0" fmla="*/ 0 w 275605"/>
                <a:gd name="connsiteY0" fmla="*/ 282328 h 477267"/>
                <a:gd name="connsiteX1" fmla="*/ 54785 w 275605"/>
                <a:gd name="connsiteY1" fmla="*/ 83354 h 477267"/>
                <a:gd name="connsiteX2" fmla="*/ 77640 w 275605"/>
                <a:gd name="connsiteY2" fmla="*/ 0 h 477267"/>
                <a:gd name="connsiteX3" fmla="*/ 134778 w 275605"/>
                <a:gd name="connsiteY3" fmla="*/ 55121 h 477267"/>
                <a:gd name="connsiteX4" fmla="*/ 148558 w 275605"/>
                <a:gd name="connsiteY4" fmla="*/ 66885 h 477267"/>
                <a:gd name="connsiteX5" fmla="*/ 162002 w 275605"/>
                <a:gd name="connsiteY5" fmla="*/ 76968 h 477267"/>
                <a:gd name="connsiteX6" fmla="*/ 269556 w 275605"/>
                <a:gd name="connsiteY6" fmla="*/ 184521 h 477267"/>
                <a:gd name="connsiteX7" fmla="*/ 278630 w 275605"/>
                <a:gd name="connsiteY7" fmla="*/ 198301 h 477267"/>
                <a:gd name="connsiteX8" fmla="*/ 255439 w 275605"/>
                <a:gd name="connsiteY8" fmla="*/ 289050 h 477267"/>
                <a:gd name="connsiteX9" fmla="*/ 209729 w 275605"/>
                <a:gd name="connsiteY9" fmla="*/ 453405 h 477267"/>
                <a:gd name="connsiteX10" fmla="*/ 198974 w 275605"/>
                <a:gd name="connsiteY10" fmla="*/ 477604 h 477267"/>
                <a:gd name="connsiteX11" fmla="*/ 198638 w 275605"/>
                <a:gd name="connsiteY11" fmla="*/ 477940 h 477267"/>
                <a:gd name="connsiteX12" fmla="*/ 191243 w 275605"/>
                <a:gd name="connsiteY12" fmla="*/ 474243 h 477267"/>
                <a:gd name="connsiteX13" fmla="*/ 0 w 275605"/>
                <a:gd name="connsiteY13" fmla="*/ 282328 h 47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605" h="477267">
                  <a:moveTo>
                    <a:pt x="0" y="282328"/>
                  </a:moveTo>
                  <a:cubicBezTo>
                    <a:pt x="18150" y="216115"/>
                    <a:pt x="35963" y="149566"/>
                    <a:pt x="54785" y="83354"/>
                  </a:cubicBezTo>
                  <a:cubicBezTo>
                    <a:pt x="62515" y="55457"/>
                    <a:pt x="71254" y="28233"/>
                    <a:pt x="77640" y="0"/>
                  </a:cubicBezTo>
                  <a:cubicBezTo>
                    <a:pt x="98479" y="16469"/>
                    <a:pt x="115284" y="36971"/>
                    <a:pt x="134778" y="55121"/>
                  </a:cubicBezTo>
                  <a:cubicBezTo>
                    <a:pt x="139147" y="59154"/>
                    <a:pt x="143853" y="63188"/>
                    <a:pt x="148558" y="66885"/>
                  </a:cubicBezTo>
                  <a:cubicBezTo>
                    <a:pt x="153936" y="69237"/>
                    <a:pt x="157969" y="72935"/>
                    <a:pt x="162002" y="76968"/>
                  </a:cubicBezTo>
                  <a:cubicBezTo>
                    <a:pt x="197965" y="112931"/>
                    <a:pt x="233593" y="148558"/>
                    <a:pt x="269556" y="184521"/>
                  </a:cubicBezTo>
                  <a:cubicBezTo>
                    <a:pt x="273589" y="188554"/>
                    <a:pt x="277622" y="192252"/>
                    <a:pt x="278630" y="198301"/>
                  </a:cubicBezTo>
                  <a:cubicBezTo>
                    <a:pt x="273925" y="229223"/>
                    <a:pt x="263506" y="258800"/>
                    <a:pt x="255439" y="289050"/>
                  </a:cubicBezTo>
                  <a:cubicBezTo>
                    <a:pt x="240315" y="343835"/>
                    <a:pt x="225526" y="398956"/>
                    <a:pt x="209729" y="453405"/>
                  </a:cubicBezTo>
                  <a:cubicBezTo>
                    <a:pt x="207376" y="461807"/>
                    <a:pt x="205696" y="470882"/>
                    <a:pt x="198974" y="477604"/>
                  </a:cubicBezTo>
                  <a:cubicBezTo>
                    <a:pt x="198974" y="477604"/>
                    <a:pt x="198638" y="477940"/>
                    <a:pt x="198638" y="477940"/>
                  </a:cubicBezTo>
                  <a:cubicBezTo>
                    <a:pt x="196285" y="476596"/>
                    <a:pt x="193260" y="475924"/>
                    <a:pt x="191243" y="474243"/>
                  </a:cubicBezTo>
                  <a:cubicBezTo>
                    <a:pt x="126711" y="410047"/>
                    <a:pt x="63188" y="346187"/>
                    <a:pt x="0" y="282328"/>
                  </a:cubicBezTo>
                  <a:close/>
                </a:path>
              </a:pathLst>
            </a:custGeom>
            <a:solidFill>
              <a:schemeClr val="accent3">
                <a:lumMod val="75000"/>
              </a:schemeClr>
            </a:solidFill>
            <a:ln w="335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8C99D16-7DEF-40C2-BA70-E6DDDF6F29A4}"/>
                </a:ext>
              </a:extLst>
            </p:cNvPr>
            <p:cNvSpPr/>
            <p:nvPr/>
          </p:nvSpPr>
          <p:spPr>
            <a:xfrm>
              <a:off x="5561104" y="3157551"/>
              <a:ext cx="410047" cy="205024"/>
            </a:xfrm>
            <a:custGeom>
              <a:avLst/>
              <a:gdLst>
                <a:gd name="connsiteX0" fmla="*/ 127047 w 410047"/>
                <a:gd name="connsiteY0" fmla="*/ 205024 h 205023"/>
                <a:gd name="connsiteX1" fmla="*/ 0 w 410047"/>
                <a:gd name="connsiteY1" fmla="*/ 76968 h 205023"/>
                <a:gd name="connsiteX2" fmla="*/ 6386 w 410047"/>
                <a:gd name="connsiteY2" fmla="*/ 66885 h 205023"/>
                <a:gd name="connsiteX3" fmla="*/ 17813 w 410047"/>
                <a:gd name="connsiteY3" fmla="*/ 74615 h 205023"/>
                <a:gd name="connsiteX4" fmla="*/ 147214 w 410047"/>
                <a:gd name="connsiteY4" fmla="*/ 37644 h 205023"/>
                <a:gd name="connsiteX5" fmla="*/ 285353 w 410047"/>
                <a:gd name="connsiteY5" fmla="*/ 0 h 205023"/>
                <a:gd name="connsiteX6" fmla="*/ 390889 w 410047"/>
                <a:gd name="connsiteY6" fmla="*/ 107217 h 205023"/>
                <a:gd name="connsiteX7" fmla="*/ 410383 w 410047"/>
                <a:gd name="connsiteY7" fmla="*/ 127720 h 205023"/>
                <a:gd name="connsiteX8" fmla="*/ 409039 w 410047"/>
                <a:gd name="connsiteY8" fmla="*/ 127383 h 205023"/>
                <a:gd name="connsiteX9" fmla="*/ 390217 w 410047"/>
                <a:gd name="connsiteY9" fmla="*/ 137467 h 205023"/>
                <a:gd name="connsiteX10" fmla="*/ 144525 w 410047"/>
                <a:gd name="connsiteY10" fmla="*/ 205696 h 205023"/>
                <a:gd name="connsiteX11" fmla="*/ 127047 w 410047"/>
                <a:gd name="connsiteY11" fmla="*/ 205024 h 2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047" h="205023">
                  <a:moveTo>
                    <a:pt x="127047" y="205024"/>
                  </a:moveTo>
                  <a:cubicBezTo>
                    <a:pt x="83690" y="163347"/>
                    <a:pt x="39996" y="121670"/>
                    <a:pt x="0" y="76968"/>
                  </a:cubicBezTo>
                  <a:cubicBezTo>
                    <a:pt x="2017" y="73607"/>
                    <a:pt x="4369" y="70246"/>
                    <a:pt x="6386" y="66885"/>
                  </a:cubicBezTo>
                  <a:cubicBezTo>
                    <a:pt x="5042" y="76968"/>
                    <a:pt x="11091" y="76296"/>
                    <a:pt x="17813" y="74615"/>
                  </a:cubicBezTo>
                  <a:cubicBezTo>
                    <a:pt x="60835" y="62179"/>
                    <a:pt x="104192" y="49743"/>
                    <a:pt x="147214" y="37644"/>
                  </a:cubicBezTo>
                  <a:cubicBezTo>
                    <a:pt x="193260" y="24872"/>
                    <a:pt x="239306" y="12436"/>
                    <a:pt x="285353" y="0"/>
                  </a:cubicBezTo>
                  <a:cubicBezTo>
                    <a:pt x="320644" y="35627"/>
                    <a:pt x="355935" y="71590"/>
                    <a:pt x="390889" y="107217"/>
                  </a:cubicBezTo>
                  <a:cubicBezTo>
                    <a:pt x="397611" y="113939"/>
                    <a:pt x="403997" y="120998"/>
                    <a:pt x="410383" y="127720"/>
                  </a:cubicBezTo>
                  <a:cubicBezTo>
                    <a:pt x="410383" y="127720"/>
                    <a:pt x="409039" y="127383"/>
                    <a:pt x="409039" y="127383"/>
                  </a:cubicBezTo>
                  <a:cubicBezTo>
                    <a:pt x="404670" y="134106"/>
                    <a:pt x="397275" y="135450"/>
                    <a:pt x="390217" y="137467"/>
                  </a:cubicBezTo>
                  <a:cubicBezTo>
                    <a:pt x="308544" y="160994"/>
                    <a:pt x="226534" y="183513"/>
                    <a:pt x="144525" y="205696"/>
                  </a:cubicBezTo>
                  <a:cubicBezTo>
                    <a:pt x="138811" y="207040"/>
                    <a:pt x="132761" y="209393"/>
                    <a:pt x="127047" y="205024"/>
                  </a:cubicBezTo>
                  <a:close/>
                </a:path>
              </a:pathLst>
            </a:custGeom>
            <a:solidFill>
              <a:schemeClr val="accent1">
                <a:lumMod val="75000"/>
              </a:schemeClr>
            </a:solidFill>
            <a:ln w="335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3461930-1F77-490A-8456-1BC84EE936FA}"/>
                </a:ext>
              </a:extLst>
            </p:cNvPr>
            <p:cNvSpPr/>
            <p:nvPr/>
          </p:nvSpPr>
          <p:spPr>
            <a:xfrm>
              <a:off x="5611520" y="3284935"/>
              <a:ext cx="356271" cy="359632"/>
            </a:xfrm>
            <a:custGeom>
              <a:avLst/>
              <a:gdLst>
                <a:gd name="connsiteX0" fmla="*/ 76632 w 356270"/>
                <a:gd name="connsiteY0" fmla="*/ 77640 h 359631"/>
                <a:gd name="connsiteX1" fmla="*/ 231576 w 356270"/>
                <a:gd name="connsiteY1" fmla="*/ 35627 h 359631"/>
                <a:gd name="connsiteX2" fmla="*/ 358959 w 356270"/>
                <a:gd name="connsiteY2" fmla="*/ 0 h 359631"/>
                <a:gd name="connsiteX3" fmla="*/ 320644 w 356270"/>
                <a:gd name="connsiteY3" fmla="*/ 93773 h 359631"/>
                <a:gd name="connsiteX4" fmla="*/ 16133 w 356270"/>
                <a:gd name="connsiteY4" fmla="*/ 356270 h 359631"/>
                <a:gd name="connsiteX5" fmla="*/ 0 w 356270"/>
                <a:gd name="connsiteY5" fmla="*/ 359968 h 359631"/>
                <a:gd name="connsiteX6" fmla="*/ 64532 w 356270"/>
                <a:gd name="connsiteY6" fmla="*/ 124359 h 359631"/>
                <a:gd name="connsiteX7" fmla="*/ 76632 w 356270"/>
                <a:gd name="connsiteY7" fmla="*/ 77640 h 35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270" h="359631">
                  <a:moveTo>
                    <a:pt x="76632" y="77640"/>
                  </a:moveTo>
                  <a:cubicBezTo>
                    <a:pt x="128392" y="63524"/>
                    <a:pt x="179816" y="49743"/>
                    <a:pt x="231576" y="35627"/>
                  </a:cubicBezTo>
                  <a:cubicBezTo>
                    <a:pt x="273925" y="23863"/>
                    <a:pt x="316274" y="12100"/>
                    <a:pt x="358959" y="0"/>
                  </a:cubicBezTo>
                  <a:cubicBezTo>
                    <a:pt x="353246" y="34283"/>
                    <a:pt x="337785" y="64532"/>
                    <a:pt x="320644" y="93773"/>
                  </a:cubicBezTo>
                  <a:cubicBezTo>
                    <a:pt x="249053" y="215779"/>
                    <a:pt x="150239" y="306863"/>
                    <a:pt x="16133" y="356270"/>
                  </a:cubicBezTo>
                  <a:cubicBezTo>
                    <a:pt x="11091" y="358287"/>
                    <a:pt x="5714" y="360976"/>
                    <a:pt x="0" y="359968"/>
                  </a:cubicBezTo>
                  <a:cubicBezTo>
                    <a:pt x="21511" y="281319"/>
                    <a:pt x="43021" y="203007"/>
                    <a:pt x="64532" y="124359"/>
                  </a:cubicBezTo>
                  <a:cubicBezTo>
                    <a:pt x="68229" y="108562"/>
                    <a:pt x="72262" y="93101"/>
                    <a:pt x="76632" y="77640"/>
                  </a:cubicBezTo>
                  <a:close/>
                </a:path>
              </a:pathLst>
            </a:custGeom>
            <a:solidFill>
              <a:schemeClr val="accent2"/>
            </a:solidFill>
            <a:ln w="3359" cap="flat">
              <a:noFill/>
              <a:prstDash val="solid"/>
              <a:miter/>
            </a:ln>
          </p:spPr>
          <p:txBody>
            <a:bodyPr rtlCol="0" anchor="ctr"/>
            <a:lstStyle/>
            <a:p>
              <a:endParaRPr lang="en-US"/>
            </a:p>
          </p:txBody>
        </p:sp>
      </p:grpSp>
      <p:sp>
        <p:nvSpPr>
          <p:cNvPr id="3" name="Text Placeholder 2"/>
          <p:cNvSpPr>
            <a:spLocks noGrp="1"/>
          </p:cNvSpPr>
          <p:nvPr>
            <p:ph type="body" sz="quarter" idx="11"/>
          </p:nvPr>
        </p:nvSpPr>
        <p:spPr>
          <a:xfrm>
            <a:off x="313963" y="145346"/>
            <a:ext cx="11573197" cy="724247"/>
          </a:xfrm>
        </p:spPr>
        <p:txBody>
          <a:bodyPr/>
          <a:lstStyle/>
          <a:p>
            <a:pPr>
              <a:lnSpc>
                <a:spcPct val="150000"/>
              </a:lnSpc>
            </a:pPr>
            <a:r>
              <a:rPr lang="en-US" sz="2800" b="1">
                <a:solidFill>
                  <a:srgbClr val="002060"/>
                </a:solidFill>
              </a:rPr>
              <a:t>2. Biến đếm và thể hiện cấu trúc lặp khi biết trước số lần lặp</a:t>
            </a:r>
          </a:p>
        </p:txBody>
      </p: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206" y="1006591"/>
            <a:ext cx="9353411" cy="4551657"/>
          </a:xfrm>
          <a:prstGeom prst="rect">
            <a:avLst/>
          </a:prstGeom>
        </p:spPr>
      </p:pic>
      <p:sp>
        <p:nvSpPr>
          <p:cNvPr id="57" name="TextBox 56"/>
          <p:cNvSpPr txBox="1"/>
          <p:nvPr/>
        </p:nvSpPr>
        <p:spPr>
          <a:xfrm>
            <a:off x="1476509" y="5750969"/>
            <a:ext cx="6538970" cy="400110"/>
          </a:xfrm>
          <a:prstGeom prst="rect">
            <a:avLst/>
          </a:prstGeom>
          <a:noFill/>
        </p:spPr>
        <p:txBody>
          <a:bodyPr wrap="none" rtlCol="0">
            <a:spAutoFit/>
          </a:bodyPr>
          <a:lstStyle/>
          <a:p>
            <a:r>
              <a:rPr lang="en-US" sz="2000" b="1" u="sng"/>
              <a:t>Ở ví dụ trên</a:t>
            </a:r>
            <a:r>
              <a:rPr lang="en-US" sz="2000"/>
              <a:t>: Sử dụng biến đếm có giá trị là số tự nhiên</a:t>
            </a:r>
          </a:p>
        </p:txBody>
      </p:sp>
      <p:sp>
        <p:nvSpPr>
          <p:cNvPr id="62" name="TextBox 61"/>
          <p:cNvSpPr txBox="1"/>
          <p:nvPr/>
        </p:nvSpPr>
        <p:spPr>
          <a:xfrm>
            <a:off x="3094892" y="6236813"/>
            <a:ext cx="6976590" cy="400110"/>
          </a:xfrm>
          <a:prstGeom prst="rect">
            <a:avLst/>
          </a:prstGeom>
          <a:noFill/>
        </p:spPr>
        <p:txBody>
          <a:bodyPr wrap="none" rtlCol="0">
            <a:spAutoFit/>
          </a:bodyPr>
          <a:lstStyle/>
          <a:p>
            <a:r>
              <a:rPr lang="en-US" sz="2000"/>
              <a:t>Biến đếm cho biết khi nào thì lặp đủ 35 lần thao tác cần lặp.</a:t>
            </a:r>
          </a:p>
        </p:txBody>
      </p:sp>
    </p:spTree>
    <p:extLst>
      <p:ext uri="{BB962C8B-B14F-4D97-AF65-F5344CB8AC3E}">
        <p14:creationId xmlns:p14="http://schemas.microsoft.com/office/powerpoint/2010/main" val="49759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down)">
                                      <p:cBhvr>
                                        <p:cTn id="2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8E185C96-D9D3-42EA-9515-6D17960A5E5E}"/>
              </a:ext>
            </a:extLst>
          </p:cNvPr>
          <p:cNvGrpSpPr/>
          <p:nvPr/>
        </p:nvGrpSpPr>
        <p:grpSpPr>
          <a:xfrm>
            <a:off x="7749514" y="1863328"/>
            <a:ext cx="2131126" cy="3329589"/>
            <a:chOff x="4883895" y="2713107"/>
            <a:chExt cx="2131126" cy="3329589"/>
          </a:xfrm>
        </p:grpSpPr>
        <p:sp>
          <p:nvSpPr>
            <p:cNvPr id="13" name="Freeform: Shape 12">
              <a:extLst>
                <a:ext uri="{FF2B5EF4-FFF2-40B4-BE49-F238E27FC236}">
                  <a16:creationId xmlns:a16="http://schemas.microsoft.com/office/drawing/2014/main" id="{F2CC3C73-C328-4193-81E8-B5486A8A6585}"/>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55DCB15-5F41-4588-B360-B2188A7B91A9}"/>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AEE0CA-67E4-43DD-8BF4-783D0694220D}"/>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w="4450" cap="flat">
              <a:noFill/>
              <a:prstDash val="solid"/>
              <a:miter/>
            </a:ln>
          </p:spPr>
          <p:txBody>
            <a:bodyPr rtlCol="0" anchor="ctr"/>
            <a:lstStyle/>
            <a:p>
              <a:endParaRPr lang="en-US"/>
            </a:p>
          </p:txBody>
        </p:sp>
        <p:grpSp>
          <p:nvGrpSpPr>
            <p:cNvPr id="50" name="Group 49">
              <a:extLst>
                <a:ext uri="{FF2B5EF4-FFF2-40B4-BE49-F238E27FC236}">
                  <a16:creationId xmlns:a16="http://schemas.microsoft.com/office/drawing/2014/main" id="{69B606DF-DFFB-4E00-A731-6A2CD5BAD91C}"/>
                </a:ext>
              </a:extLst>
            </p:cNvPr>
            <p:cNvGrpSpPr/>
            <p:nvPr/>
          </p:nvGrpSpPr>
          <p:grpSpPr>
            <a:xfrm>
              <a:off x="5705624" y="5607524"/>
              <a:ext cx="540427" cy="435172"/>
              <a:chOff x="5696247" y="5609818"/>
              <a:chExt cx="540427" cy="435172"/>
            </a:xfrm>
          </p:grpSpPr>
          <p:grpSp>
            <p:nvGrpSpPr>
              <p:cNvPr id="41" name="Group 40">
                <a:extLst>
                  <a:ext uri="{FF2B5EF4-FFF2-40B4-BE49-F238E27FC236}">
                    <a16:creationId xmlns:a16="http://schemas.microsoft.com/office/drawing/2014/main" id="{45E4AD4F-6F79-49FA-9E79-EFD4DC0EB7A5}"/>
                  </a:ext>
                </a:extLst>
              </p:cNvPr>
              <p:cNvGrpSpPr/>
              <p:nvPr/>
            </p:nvGrpSpPr>
            <p:grpSpPr>
              <a:xfrm>
                <a:off x="5696247" y="5746751"/>
                <a:ext cx="398438" cy="293123"/>
                <a:chOff x="5696247" y="5746751"/>
                <a:chExt cx="398438" cy="293123"/>
              </a:xfrm>
            </p:grpSpPr>
            <p:grpSp>
              <p:nvGrpSpPr>
                <p:cNvPr id="42" name="Group 41">
                  <a:extLst>
                    <a:ext uri="{FF2B5EF4-FFF2-40B4-BE49-F238E27FC236}">
                      <a16:creationId xmlns:a16="http://schemas.microsoft.com/office/drawing/2014/main" id="{19CF60B3-1AC3-411F-9809-B3B684AD0727}"/>
                    </a:ext>
                  </a:extLst>
                </p:cNvPr>
                <p:cNvGrpSpPr/>
                <p:nvPr/>
              </p:nvGrpSpPr>
              <p:grpSpPr>
                <a:xfrm>
                  <a:off x="5696247" y="5746752"/>
                  <a:ext cx="398438" cy="293122"/>
                  <a:chOff x="5749772" y="5812681"/>
                  <a:chExt cx="294954" cy="216991"/>
                </a:xfrm>
              </p:grpSpPr>
              <p:sp>
                <p:nvSpPr>
                  <p:cNvPr id="44" name="Freeform: Shape 43">
                    <a:extLst>
                      <a:ext uri="{FF2B5EF4-FFF2-40B4-BE49-F238E27FC236}">
                        <a16:creationId xmlns:a16="http://schemas.microsoft.com/office/drawing/2014/main" id="{96F0264F-0B6F-41FC-98F0-89B6EC6BD7A5}"/>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A70E97E-B846-47B4-BE92-C2F65B9A0F92}"/>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EAC83727-5E4B-4156-A853-5DE327730888}"/>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grpSp>
            <p:nvGrpSpPr>
              <p:cNvPr id="46" name="Group 45">
                <a:extLst>
                  <a:ext uri="{FF2B5EF4-FFF2-40B4-BE49-F238E27FC236}">
                    <a16:creationId xmlns:a16="http://schemas.microsoft.com/office/drawing/2014/main" id="{0DCFED74-871C-4468-88EF-722237280D06}"/>
                  </a:ext>
                </a:extLst>
              </p:cNvPr>
              <p:cNvGrpSpPr/>
              <p:nvPr/>
            </p:nvGrpSpPr>
            <p:grpSpPr>
              <a:xfrm>
                <a:off x="5940772" y="5609818"/>
                <a:ext cx="295902" cy="435172"/>
                <a:chOff x="5930781" y="5711305"/>
                <a:chExt cx="219049" cy="322147"/>
              </a:xfrm>
            </p:grpSpPr>
            <p:sp>
              <p:nvSpPr>
                <p:cNvPr id="47" name="Freeform: Shape 46">
                  <a:extLst>
                    <a:ext uri="{FF2B5EF4-FFF2-40B4-BE49-F238E27FC236}">
                      <a16:creationId xmlns:a16="http://schemas.microsoft.com/office/drawing/2014/main" id="{47F6C746-9CE3-4EB4-8477-C1413321B088}"/>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9E824E4-617D-4A0C-BCB7-A75421E0C153}"/>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49" name="Freeform: Shape 48">
                  <a:extLst>
                    <a:ext uri="{FF2B5EF4-FFF2-40B4-BE49-F238E27FC236}">
                      <a16:creationId xmlns:a16="http://schemas.microsoft.com/office/drawing/2014/main" id="{8E0259E8-1B87-4611-A025-C188379C6416}"/>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43D69FBE-F11F-4BED-A5CB-BCFFD313D3BB}"/>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4822E20-E079-42AB-9C42-FD3D6FECAEC1}"/>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850A878-1E24-4193-B8C7-B2CF7DC9A32C}"/>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69C0DB1-673B-4497-AD20-9633CA3787F4}"/>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endParaRPr lang="en-US"/>
            </a:p>
          </p:txBody>
        </p:sp>
        <p:sp>
          <p:nvSpPr>
            <p:cNvPr id="35" name="Freeform: Shape 34">
              <a:extLst>
                <a:ext uri="{FF2B5EF4-FFF2-40B4-BE49-F238E27FC236}">
                  <a16:creationId xmlns:a16="http://schemas.microsoft.com/office/drawing/2014/main" id="{B607A08F-E9C6-4A98-ACD2-C742BBD7BF4F}"/>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chemeClr val="accent5">
                <a:lumMod val="40000"/>
                <a:lumOff val="60000"/>
              </a:schemeClr>
            </a:solidFill>
            <a:ln w="4450" cap="flat">
              <a:noFill/>
              <a:prstDash val="solid"/>
              <a:miter/>
            </a:ln>
          </p:spPr>
          <p:txBody>
            <a:bodyPr rtlCol="0" anchor="ctr"/>
            <a:lstStyle/>
            <a:p>
              <a:endParaRPr lang="en-US"/>
            </a:p>
          </p:txBody>
        </p:sp>
      </p:grpSp>
      <p:grpSp>
        <p:nvGrpSpPr>
          <p:cNvPr id="58" name="그룹 9">
            <a:extLst>
              <a:ext uri="{FF2B5EF4-FFF2-40B4-BE49-F238E27FC236}">
                <a16:creationId xmlns:a16="http://schemas.microsoft.com/office/drawing/2014/main" id="{DBA07D12-C5AB-41DA-94B7-56AC298CEB61}"/>
              </a:ext>
            </a:extLst>
          </p:cNvPr>
          <p:cNvGrpSpPr/>
          <p:nvPr/>
        </p:nvGrpSpPr>
        <p:grpSpPr>
          <a:xfrm flipH="1">
            <a:off x="7135175" y="1210260"/>
            <a:ext cx="4734219" cy="4623159"/>
            <a:chOff x="924229" y="1606109"/>
            <a:chExt cx="4734219" cy="4623159"/>
          </a:xfrm>
        </p:grpSpPr>
        <p:sp>
          <p:nvSpPr>
            <p:cNvPr id="59" name="Block Arc 58">
              <a:extLst>
                <a:ext uri="{FF2B5EF4-FFF2-40B4-BE49-F238E27FC236}">
                  <a16:creationId xmlns:a16="http://schemas.microsoft.com/office/drawing/2014/main" id="{B93A4F5D-B317-4E33-901F-0C0F9FD11831}"/>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0" name="Oval 59">
              <a:extLst>
                <a:ext uri="{FF2B5EF4-FFF2-40B4-BE49-F238E27FC236}">
                  <a16:creationId xmlns:a16="http://schemas.microsoft.com/office/drawing/2014/main" id="{CE5F8AAF-071D-42E3-B70F-F1584BA72264}"/>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Oval 60">
              <a:extLst>
                <a:ext uri="{FF2B5EF4-FFF2-40B4-BE49-F238E27FC236}">
                  <a16:creationId xmlns:a16="http://schemas.microsoft.com/office/drawing/2014/main" id="{7F5E682C-D417-49FF-B699-17E88036F0D4}"/>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61">
              <a:extLst>
                <a:ext uri="{FF2B5EF4-FFF2-40B4-BE49-F238E27FC236}">
                  <a16:creationId xmlns:a16="http://schemas.microsoft.com/office/drawing/2014/main" id="{48201560-F533-4DF7-9BCE-9DE50847D1C0}"/>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81" name="그룹 9">
            <a:extLst>
              <a:ext uri="{FF2B5EF4-FFF2-40B4-BE49-F238E27FC236}">
                <a16:creationId xmlns:a16="http://schemas.microsoft.com/office/drawing/2014/main" id="{71FFCEF7-D5DD-4586-A8C8-32B50D5597E0}"/>
              </a:ext>
            </a:extLst>
          </p:cNvPr>
          <p:cNvGrpSpPr/>
          <p:nvPr/>
        </p:nvGrpSpPr>
        <p:grpSpPr>
          <a:xfrm>
            <a:off x="5898719" y="1181922"/>
            <a:ext cx="4734219" cy="4623159"/>
            <a:chOff x="924229" y="1606109"/>
            <a:chExt cx="4734219" cy="4623159"/>
          </a:xfrm>
        </p:grpSpPr>
        <p:sp>
          <p:nvSpPr>
            <p:cNvPr id="82" name="Block Arc 81">
              <a:extLst>
                <a:ext uri="{FF2B5EF4-FFF2-40B4-BE49-F238E27FC236}">
                  <a16:creationId xmlns:a16="http://schemas.microsoft.com/office/drawing/2014/main" id="{A9C08319-D45F-4A3B-A505-8071EB5BEA45}"/>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3" name="Oval 82">
              <a:extLst>
                <a:ext uri="{FF2B5EF4-FFF2-40B4-BE49-F238E27FC236}">
                  <a16:creationId xmlns:a16="http://schemas.microsoft.com/office/drawing/2014/main" id="{7A2F0745-B4B1-4AF9-AF9B-D4C573DDC115}"/>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4" name="Oval 83">
              <a:extLst>
                <a:ext uri="{FF2B5EF4-FFF2-40B4-BE49-F238E27FC236}">
                  <a16:creationId xmlns:a16="http://schemas.microsoft.com/office/drawing/2014/main" id="{747ED19C-D53C-4C28-89DB-BAC8D3E9C96F}"/>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Oval 84">
              <a:extLst>
                <a:ext uri="{FF2B5EF4-FFF2-40B4-BE49-F238E27FC236}">
                  <a16:creationId xmlns:a16="http://schemas.microsoft.com/office/drawing/2014/main" id="{98DC9528-338D-4B06-A4CA-DDD83BAEA2C6}"/>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1" name="Text Placeholder 2"/>
          <p:cNvSpPr>
            <a:spLocks noGrp="1"/>
          </p:cNvSpPr>
          <p:nvPr>
            <p:ph type="body" sz="quarter" idx="11"/>
          </p:nvPr>
        </p:nvSpPr>
        <p:spPr>
          <a:xfrm>
            <a:off x="288643" y="262578"/>
            <a:ext cx="11573197" cy="724247"/>
          </a:xfrm>
        </p:spPr>
        <p:txBody>
          <a:bodyPr/>
          <a:lstStyle/>
          <a:p>
            <a:pPr>
              <a:lnSpc>
                <a:spcPct val="150000"/>
              </a:lnSpc>
            </a:pPr>
            <a:r>
              <a:rPr lang="en-US" sz="2800" b="1">
                <a:solidFill>
                  <a:srgbClr val="002060"/>
                </a:solidFill>
              </a:rPr>
              <a:t>2. Biến đếm và thể hiện cấu trúc lặp khi biết trước số lần lặp</a:t>
            </a:r>
          </a:p>
        </p:txBody>
      </p:sp>
      <p:sp>
        <p:nvSpPr>
          <p:cNvPr id="3" name="Rectangle 2"/>
          <p:cNvSpPr/>
          <p:nvPr/>
        </p:nvSpPr>
        <p:spPr>
          <a:xfrm>
            <a:off x="1594338" y="1405030"/>
            <a:ext cx="4853354" cy="15059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t>Mẫu A – mô tả cấu trúc lặp có số lần biết trước</a:t>
            </a:r>
          </a:p>
        </p:txBody>
      </p:sp>
      <p:sp>
        <p:nvSpPr>
          <p:cNvPr id="5" name="Rectangle 4"/>
          <p:cNvSpPr/>
          <p:nvPr/>
        </p:nvSpPr>
        <p:spPr>
          <a:xfrm>
            <a:off x="1594338" y="2910978"/>
            <a:ext cx="4853354" cy="25545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a:solidFill>
                  <a:srgbClr val="002060"/>
                </a:solidFill>
              </a:rPr>
              <a:t>Lặp với</a:t>
            </a:r>
            <a:r>
              <a:rPr lang="en-US" sz="2400">
                <a:solidFill>
                  <a:srgbClr val="002060"/>
                </a:solidFill>
              </a:rPr>
              <a:t> </a:t>
            </a:r>
            <a:r>
              <a:rPr lang="en-US" sz="2400">
                <a:solidFill>
                  <a:schemeClr val="accent6"/>
                </a:solidFill>
              </a:rPr>
              <a:t>đếm</a:t>
            </a:r>
            <a:r>
              <a:rPr lang="en-US" sz="2400">
                <a:solidFill>
                  <a:srgbClr val="002060"/>
                </a:solidFill>
              </a:rPr>
              <a:t> </a:t>
            </a:r>
            <a:r>
              <a:rPr lang="en-US" sz="2400" b="1">
                <a:solidFill>
                  <a:srgbClr val="002060"/>
                </a:solidFill>
              </a:rPr>
              <a:t>từ</a:t>
            </a:r>
            <a:r>
              <a:rPr lang="en-US" sz="2400">
                <a:solidFill>
                  <a:srgbClr val="002060"/>
                </a:solidFill>
              </a:rPr>
              <a:t> số đếm đầu </a:t>
            </a:r>
            <a:r>
              <a:rPr lang="en-US" sz="2400" b="1">
                <a:solidFill>
                  <a:srgbClr val="002060"/>
                </a:solidFill>
              </a:rPr>
              <a:t>đến</a:t>
            </a:r>
            <a:r>
              <a:rPr lang="en-US" sz="2400">
                <a:solidFill>
                  <a:srgbClr val="002060"/>
                </a:solidFill>
              </a:rPr>
              <a:t> số đếm cuối:</a:t>
            </a:r>
          </a:p>
          <a:p>
            <a:pPr>
              <a:lnSpc>
                <a:spcPct val="150000"/>
              </a:lnSpc>
            </a:pPr>
            <a:r>
              <a:rPr lang="en-US" sz="2400">
                <a:solidFill>
                  <a:srgbClr val="002060"/>
                </a:solidFill>
              </a:rPr>
              <a:t>Các thao tác cần lặp</a:t>
            </a:r>
          </a:p>
          <a:p>
            <a:pPr>
              <a:lnSpc>
                <a:spcPct val="150000"/>
              </a:lnSpc>
            </a:pPr>
            <a:r>
              <a:rPr lang="en-US" sz="2400" b="1">
                <a:solidFill>
                  <a:srgbClr val="002060"/>
                </a:solidFill>
              </a:rPr>
              <a:t>Hết lặp.</a:t>
            </a:r>
            <a:endParaRPr lang="en-US" sz="2400">
              <a:solidFill>
                <a:srgbClr val="002060"/>
              </a:solidFill>
            </a:endParaRPr>
          </a:p>
        </p:txBody>
      </p:sp>
      <p:sp>
        <p:nvSpPr>
          <p:cNvPr id="6" name="Rounded Rectangle 5"/>
          <p:cNvSpPr/>
          <p:nvPr/>
        </p:nvSpPr>
        <p:spPr>
          <a:xfrm>
            <a:off x="1074882" y="5673968"/>
            <a:ext cx="10167549" cy="609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u="sng"/>
              <a:t>Chú ý</a:t>
            </a:r>
            <a:r>
              <a:rPr lang="en-US" sz="2200"/>
              <a:t>: Các thao tác trong vòng lặp được thực hiện tuần tự theo trình tự liệt kê</a:t>
            </a:r>
          </a:p>
        </p:txBody>
      </p:sp>
    </p:spTree>
    <p:extLst>
      <p:ext uri="{BB962C8B-B14F-4D97-AF65-F5344CB8AC3E}">
        <p14:creationId xmlns:p14="http://schemas.microsoft.com/office/powerpoint/2010/main" val="34329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par>
                                <p:cTn id="8" presetID="16" presetClass="entr" presetSubtype="21"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arn(inVertical)">
                                      <p:cBhvr>
                                        <p:cTn id="10" dur="500"/>
                                        <p:tgtEl>
                                          <p:spTgt spid="58"/>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1972E1-CD6D-4E57-9B71-6987131ED256}"/>
              </a:ext>
            </a:extLst>
          </p:cNvPr>
          <p:cNvGrpSpPr/>
          <p:nvPr/>
        </p:nvGrpSpPr>
        <p:grpSpPr>
          <a:xfrm>
            <a:off x="-141221" y="4551367"/>
            <a:ext cx="1360348" cy="2378326"/>
            <a:chOff x="348360" y="1332374"/>
            <a:chExt cx="2545698" cy="3690873"/>
          </a:xfrm>
        </p:grpSpPr>
        <p:grpSp>
          <p:nvGrpSpPr>
            <p:cNvPr id="4" name="Group 3">
              <a:extLst>
                <a:ext uri="{FF2B5EF4-FFF2-40B4-BE49-F238E27FC236}">
                  <a16:creationId xmlns:a16="http://schemas.microsoft.com/office/drawing/2014/main" id="{5D5533E1-4145-41FD-9C06-107C0256A355}"/>
                </a:ext>
              </a:extLst>
            </p:cNvPr>
            <p:cNvGrpSpPr/>
            <p:nvPr/>
          </p:nvGrpSpPr>
          <p:grpSpPr>
            <a:xfrm>
              <a:off x="348360" y="4335070"/>
              <a:ext cx="2545698" cy="688177"/>
              <a:chOff x="348360" y="4335070"/>
              <a:chExt cx="2545698" cy="688177"/>
            </a:xfrm>
          </p:grpSpPr>
          <p:sp>
            <p:nvSpPr>
              <p:cNvPr id="10" name="Rectangle 7">
                <a:extLst>
                  <a:ext uri="{FF2B5EF4-FFF2-40B4-BE49-F238E27FC236}">
                    <a16:creationId xmlns:a16="http://schemas.microsoft.com/office/drawing/2014/main" id="{D7683AE9-221F-4A8D-9723-5948DD4D4098}"/>
                  </a:ext>
                </a:extLst>
              </p:cNvPr>
              <p:cNvSpPr/>
              <p:nvPr/>
            </p:nvSpPr>
            <p:spPr>
              <a:xfrm rot="358729">
                <a:off x="348360" y="4422214"/>
                <a:ext cx="2379133" cy="601033"/>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 fmla="*/ 0 w 1546076"/>
                  <a:gd name="connsiteY0" fmla="*/ 0 h 547777"/>
                  <a:gd name="connsiteX1" fmla="*/ 1546076 w 1546076"/>
                  <a:gd name="connsiteY1" fmla="*/ 0 h 547777"/>
                  <a:gd name="connsiteX2" fmla="*/ 1300823 w 1546076"/>
                  <a:gd name="connsiteY2" fmla="*/ 473861 h 547777"/>
                  <a:gd name="connsiteX3" fmla="*/ 0 w 1546076"/>
                  <a:gd name="connsiteY3" fmla="*/ 547777 h 547777"/>
                  <a:gd name="connsiteX4" fmla="*/ 0 w 1546076"/>
                  <a:gd name="connsiteY4" fmla="*/ 0 h 547777"/>
                  <a:gd name="connsiteX0" fmla="*/ 311437 w 1546076"/>
                  <a:gd name="connsiteY0" fmla="*/ 120616 h 547777"/>
                  <a:gd name="connsiteX1" fmla="*/ 1546076 w 1546076"/>
                  <a:gd name="connsiteY1" fmla="*/ 0 h 547777"/>
                  <a:gd name="connsiteX2" fmla="*/ 1300823 w 1546076"/>
                  <a:gd name="connsiteY2" fmla="*/ 473861 h 547777"/>
                  <a:gd name="connsiteX3" fmla="*/ 0 w 1546076"/>
                  <a:gd name="connsiteY3" fmla="*/ 547777 h 547777"/>
                  <a:gd name="connsiteX4" fmla="*/ 311437 w 1546076"/>
                  <a:gd name="connsiteY4" fmla="*/ 120616 h 547777"/>
                  <a:gd name="connsiteX0" fmla="*/ 454636 w 1546076"/>
                  <a:gd name="connsiteY0" fmla="*/ 97957 h 547777"/>
                  <a:gd name="connsiteX1" fmla="*/ 1546076 w 1546076"/>
                  <a:gd name="connsiteY1" fmla="*/ 0 h 547777"/>
                  <a:gd name="connsiteX2" fmla="*/ 1300823 w 1546076"/>
                  <a:gd name="connsiteY2" fmla="*/ 473861 h 547777"/>
                  <a:gd name="connsiteX3" fmla="*/ 0 w 1546076"/>
                  <a:gd name="connsiteY3" fmla="*/ 547777 h 547777"/>
                  <a:gd name="connsiteX4" fmla="*/ 454636 w 1546076"/>
                  <a:gd name="connsiteY4" fmla="*/ 97957 h 547777"/>
                  <a:gd name="connsiteX0" fmla="*/ 454636 w 1714392"/>
                  <a:gd name="connsiteY0" fmla="*/ 100262 h 550082"/>
                  <a:gd name="connsiteX1" fmla="*/ 1714392 w 1714392"/>
                  <a:gd name="connsiteY1" fmla="*/ 0 h 550082"/>
                  <a:gd name="connsiteX2" fmla="*/ 1300823 w 1714392"/>
                  <a:gd name="connsiteY2" fmla="*/ 476166 h 550082"/>
                  <a:gd name="connsiteX3" fmla="*/ 0 w 1714392"/>
                  <a:gd name="connsiteY3" fmla="*/ 550082 h 550082"/>
                  <a:gd name="connsiteX4" fmla="*/ 454636 w 1714392"/>
                  <a:gd name="connsiteY4" fmla="*/ 100262 h 550082"/>
                  <a:gd name="connsiteX0" fmla="*/ 454636 w 1908260"/>
                  <a:gd name="connsiteY0" fmla="*/ 151213 h 601033"/>
                  <a:gd name="connsiteX1" fmla="*/ 1908260 w 1908260"/>
                  <a:gd name="connsiteY1" fmla="*/ 0 h 601033"/>
                  <a:gd name="connsiteX2" fmla="*/ 1300823 w 1908260"/>
                  <a:gd name="connsiteY2" fmla="*/ 527117 h 601033"/>
                  <a:gd name="connsiteX3" fmla="*/ 0 w 1908260"/>
                  <a:gd name="connsiteY3" fmla="*/ 601033 h 601033"/>
                  <a:gd name="connsiteX4" fmla="*/ 454636 w 1908260"/>
                  <a:gd name="connsiteY4" fmla="*/ 151213 h 601033"/>
                  <a:gd name="connsiteX0" fmla="*/ 675642 w 1908260"/>
                  <a:gd name="connsiteY0" fmla="*/ 66773 h 601033"/>
                  <a:gd name="connsiteX1" fmla="*/ 1908260 w 1908260"/>
                  <a:gd name="connsiteY1" fmla="*/ 0 h 601033"/>
                  <a:gd name="connsiteX2" fmla="*/ 1300823 w 1908260"/>
                  <a:gd name="connsiteY2" fmla="*/ 527117 h 601033"/>
                  <a:gd name="connsiteX3" fmla="*/ 0 w 1908260"/>
                  <a:gd name="connsiteY3" fmla="*/ 601033 h 601033"/>
                  <a:gd name="connsiteX4" fmla="*/ 675642 w 1908260"/>
                  <a:gd name="connsiteY4" fmla="*/ 66773 h 6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1" name="Rectangle 7">
                <a:extLst>
                  <a:ext uri="{FF2B5EF4-FFF2-40B4-BE49-F238E27FC236}">
                    <a16:creationId xmlns:a16="http://schemas.microsoft.com/office/drawing/2014/main" id="{588FA83F-117D-42DF-8398-B38D1DE53A56}"/>
                  </a:ext>
                </a:extLst>
              </p:cNvPr>
              <p:cNvSpPr/>
              <p:nvPr/>
            </p:nvSpPr>
            <p:spPr>
              <a:xfrm rot="358729">
                <a:off x="809437" y="4335070"/>
                <a:ext cx="2084621" cy="526631"/>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 fmla="*/ 0 w 1546076"/>
                  <a:gd name="connsiteY0" fmla="*/ 0 h 547777"/>
                  <a:gd name="connsiteX1" fmla="*/ 1546076 w 1546076"/>
                  <a:gd name="connsiteY1" fmla="*/ 0 h 547777"/>
                  <a:gd name="connsiteX2" fmla="*/ 1300823 w 1546076"/>
                  <a:gd name="connsiteY2" fmla="*/ 473861 h 547777"/>
                  <a:gd name="connsiteX3" fmla="*/ 0 w 1546076"/>
                  <a:gd name="connsiteY3" fmla="*/ 547777 h 547777"/>
                  <a:gd name="connsiteX4" fmla="*/ 0 w 1546076"/>
                  <a:gd name="connsiteY4" fmla="*/ 0 h 547777"/>
                  <a:gd name="connsiteX0" fmla="*/ 311437 w 1546076"/>
                  <a:gd name="connsiteY0" fmla="*/ 120616 h 547777"/>
                  <a:gd name="connsiteX1" fmla="*/ 1546076 w 1546076"/>
                  <a:gd name="connsiteY1" fmla="*/ 0 h 547777"/>
                  <a:gd name="connsiteX2" fmla="*/ 1300823 w 1546076"/>
                  <a:gd name="connsiteY2" fmla="*/ 473861 h 547777"/>
                  <a:gd name="connsiteX3" fmla="*/ 0 w 1546076"/>
                  <a:gd name="connsiteY3" fmla="*/ 547777 h 547777"/>
                  <a:gd name="connsiteX4" fmla="*/ 311437 w 1546076"/>
                  <a:gd name="connsiteY4" fmla="*/ 120616 h 547777"/>
                  <a:gd name="connsiteX0" fmla="*/ 454636 w 1546076"/>
                  <a:gd name="connsiteY0" fmla="*/ 97957 h 547777"/>
                  <a:gd name="connsiteX1" fmla="*/ 1546076 w 1546076"/>
                  <a:gd name="connsiteY1" fmla="*/ 0 h 547777"/>
                  <a:gd name="connsiteX2" fmla="*/ 1300823 w 1546076"/>
                  <a:gd name="connsiteY2" fmla="*/ 473861 h 547777"/>
                  <a:gd name="connsiteX3" fmla="*/ 0 w 1546076"/>
                  <a:gd name="connsiteY3" fmla="*/ 547777 h 547777"/>
                  <a:gd name="connsiteX4" fmla="*/ 454636 w 1546076"/>
                  <a:gd name="connsiteY4" fmla="*/ 97957 h 547777"/>
                  <a:gd name="connsiteX0" fmla="*/ 454636 w 1714392"/>
                  <a:gd name="connsiteY0" fmla="*/ 100262 h 550082"/>
                  <a:gd name="connsiteX1" fmla="*/ 1714392 w 1714392"/>
                  <a:gd name="connsiteY1" fmla="*/ 0 h 550082"/>
                  <a:gd name="connsiteX2" fmla="*/ 1300823 w 1714392"/>
                  <a:gd name="connsiteY2" fmla="*/ 476166 h 550082"/>
                  <a:gd name="connsiteX3" fmla="*/ 0 w 1714392"/>
                  <a:gd name="connsiteY3" fmla="*/ 550082 h 550082"/>
                  <a:gd name="connsiteX4" fmla="*/ 454636 w 1714392"/>
                  <a:gd name="connsiteY4" fmla="*/ 100262 h 550082"/>
                  <a:gd name="connsiteX0" fmla="*/ 454636 w 1908260"/>
                  <a:gd name="connsiteY0" fmla="*/ 151213 h 601033"/>
                  <a:gd name="connsiteX1" fmla="*/ 1908260 w 1908260"/>
                  <a:gd name="connsiteY1" fmla="*/ 0 h 601033"/>
                  <a:gd name="connsiteX2" fmla="*/ 1300823 w 1908260"/>
                  <a:gd name="connsiteY2" fmla="*/ 527117 h 601033"/>
                  <a:gd name="connsiteX3" fmla="*/ 0 w 1908260"/>
                  <a:gd name="connsiteY3" fmla="*/ 601033 h 601033"/>
                  <a:gd name="connsiteX4" fmla="*/ 454636 w 1908260"/>
                  <a:gd name="connsiteY4" fmla="*/ 151213 h 601033"/>
                  <a:gd name="connsiteX0" fmla="*/ 675642 w 1908260"/>
                  <a:gd name="connsiteY0" fmla="*/ 66773 h 601033"/>
                  <a:gd name="connsiteX1" fmla="*/ 1908260 w 1908260"/>
                  <a:gd name="connsiteY1" fmla="*/ 0 h 601033"/>
                  <a:gd name="connsiteX2" fmla="*/ 1300823 w 1908260"/>
                  <a:gd name="connsiteY2" fmla="*/ 527117 h 601033"/>
                  <a:gd name="connsiteX3" fmla="*/ 0 w 1908260"/>
                  <a:gd name="connsiteY3" fmla="*/ 601033 h 601033"/>
                  <a:gd name="connsiteX4" fmla="*/ 675642 w 1908260"/>
                  <a:gd name="connsiteY4" fmla="*/ 66773 h 6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5" name="Group 4">
              <a:extLst>
                <a:ext uri="{FF2B5EF4-FFF2-40B4-BE49-F238E27FC236}">
                  <a16:creationId xmlns:a16="http://schemas.microsoft.com/office/drawing/2014/main" id="{4FC0C3CD-EFB8-4F80-A656-C8548D0B8137}"/>
                </a:ext>
              </a:extLst>
            </p:cNvPr>
            <p:cNvGrpSpPr/>
            <p:nvPr/>
          </p:nvGrpSpPr>
          <p:grpSpPr>
            <a:xfrm>
              <a:off x="933500" y="1332374"/>
              <a:ext cx="1262236" cy="3479244"/>
              <a:chOff x="1619672" y="1332374"/>
              <a:chExt cx="1262236" cy="3479244"/>
            </a:xfrm>
          </p:grpSpPr>
          <p:sp>
            <p:nvSpPr>
              <p:cNvPr id="6" name="Rectangle 5">
                <a:extLst>
                  <a:ext uri="{FF2B5EF4-FFF2-40B4-BE49-F238E27FC236}">
                    <a16:creationId xmlns:a16="http://schemas.microsoft.com/office/drawing/2014/main" id="{72A10488-F981-4543-BFD8-474F5A7FC86F}"/>
                  </a:ext>
                </a:extLst>
              </p:cNvPr>
              <p:cNvSpPr/>
              <p:nvPr/>
            </p:nvSpPr>
            <p:spPr>
              <a:xfrm>
                <a:off x="1691680" y="3947522"/>
                <a:ext cx="864096" cy="864096"/>
              </a:xfrm>
              <a:prstGeom prst="rect">
                <a:avLst/>
              </a:prstGeom>
              <a:solidFill>
                <a:schemeClr val="accent1"/>
              </a:solidFill>
              <a:ln>
                <a:noFill/>
              </a:ln>
              <a:scene3d>
                <a:camera prst="perspectiveRight">
                  <a:rot lat="598412" lon="1237643" rev="0"/>
                </a:camera>
                <a:lightRig rig="threePt" dir="t"/>
              </a:scene3d>
              <a:sp3d extrusionH="819150" prstMaterial="flat">
                <a:bevelT w="44450" h="254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7" name="Rectangle 6">
                <a:extLst>
                  <a:ext uri="{FF2B5EF4-FFF2-40B4-BE49-F238E27FC236}">
                    <a16:creationId xmlns:a16="http://schemas.microsoft.com/office/drawing/2014/main" id="{455284AD-6366-4814-86C3-E44C7ABC43C0}"/>
                  </a:ext>
                </a:extLst>
              </p:cNvPr>
              <p:cNvSpPr/>
              <p:nvPr/>
            </p:nvSpPr>
            <p:spPr>
              <a:xfrm>
                <a:off x="2017812" y="3077696"/>
                <a:ext cx="864096" cy="864096"/>
              </a:xfrm>
              <a:prstGeom prst="rect">
                <a:avLst/>
              </a:prstGeom>
              <a:solidFill>
                <a:schemeClr val="accent2"/>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8" name="Rectangle 7">
                <a:extLst>
                  <a:ext uri="{FF2B5EF4-FFF2-40B4-BE49-F238E27FC236}">
                    <a16:creationId xmlns:a16="http://schemas.microsoft.com/office/drawing/2014/main" id="{CD27F270-0134-4C73-9AE5-FF500209D54D}"/>
                  </a:ext>
                </a:extLst>
              </p:cNvPr>
              <p:cNvSpPr/>
              <p:nvPr/>
            </p:nvSpPr>
            <p:spPr>
              <a:xfrm>
                <a:off x="1979712" y="1332374"/>
                <a:ext cx="864096" cy="864096"/>
              </a:xfrm>
              <a:prstGeom prst="rect">
                <a:avLst/>
              </a:prstGeom>
              <a:solidFill>
                <a:schemeClr val="accent4"/>
              </a:solidFill>
              <a:ln>
                <a:noFill/>
              </a:ln>
              <a:scene3d>
                <a:camera prst="perspectiveRight">
                  <a:rot lat="21299999" lon="20699968" rev="0"/>
                </a:camera>
                <a:lightRig rig="threePt" dir="t"/>
              </a:scene3d>
              <a:sp3d extrusionH="819150" prstMaterial="flat">
                <a:bevelT w="63500" h="317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9" name="Rectangle 8">
                <a:extLst>
                  <a:ext uri="{FF2B5EF4-FFF2-40B4-BE49-F238E27FC236}">
                    <a16:creationId xmlns:a16="http://schemas.microsoft.com/office/drawing/2014/main" id="{083D103D-B94D-4468-9EB0-4602DF805A48}"/>
                  </a:ext>
                </a:extLst>
              </p:cNvPr>
              <p:cNvSpPr/>
              <p:nvPr/>
            </p:nvSpPr>
            <p:spPr>
              <a:xfrm>
                <a:off x="1619672" y="2211710"/>
                <a:ext cx="864096" cy="864096"/>
              </a:xfrm>
              <a:prstGeom prst="rect">
                <a:avLst/>
              </a:prstGeom>
              <a:solidFill>
                <a:schemeClr val="accent3"/>
              </a:solidFill>
              <a:ln>
                <a:noFill/>
              </a:ln>
              <a:scene3d>
                <a:camera prst="perspectiveRight">
                  <a:rot lat="0" lon="1499958" rev="0"/>
                </a:camera>
                <a:lightRig rig="threePt" dir="t"/>
              </a:scene3d>
              <a:sp3d extrusionH="819150" prstMaterial="flat">
                <a:bevelT w="38100" h="4445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grpSp>
      </p:grpSp>
      <p:sp>
        <p:nvSpPr>
          <p:cNvPr id="28" name="Chevron 13">
            <a:extLst>
              <a:ext uri="{FF2B5EF4-FFF2-40B4-BE49-F238E27FC236}">
                <a16:creationId xmlns:a16="http://schemas.microsoft.com/office/drawing/2014/main" id="{1D031C75-F7D0-42C9-9278-A479969ECD5F}"/>
              </a:ext>
            </a:extLst>
          </p:cNvPr>
          <p:cNvSpPr/>
          <p:nvPr/>
        </p:nvSpPr>
        <p:spPr>
          <a:xfrm>
            <a:off x="1008131" y="4849566"/>
            <a:ext cx="125185" cy="20495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9" name="Chevron 78">
            <a:extLst>
              <a:ext uri="{FF2B5EF4-FFF2-40B4-BE49-F238E27FC236}">
                <a16:creationId xmlns:a16="http://schemas.microsoft.com/office/drawing/2014/main" id="{E14F23A8-20DA-43D3-98A4-677D67C8ABC6}"/>
              </a:ext>
            </a:extLst>
          </p:cNvPr>
          <p:cNvSpPr/>
          <p:nvPr/>
        </p:nvSpPr>
        <p:spPr>
          <a:xfrm>
            <a:off x="1008131" y="5945618"/>
            <a:ext cx="125185" cy="20495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1" name="Chevron 80">
            <a:extLst>
              <a:ext uri="{FF2B5EF4-FFF2-40B4-BE49-F238E27FC236}">
                <a16:creationId xmlns:a16="http://schemas.microsoft.com/office/drawing/2014/main" id="{6DDFD6A0-0503-4E92-94F0-568E9D844A55}"/>
              </a:ext>
            </a:extLst>
          </p:cNvPr>
          <p:cNvSpPr/>
          <p:nvPr/>
        </p:nvSpPr>
        <p:spPr>
          <a:xfrm rot="10800000">
            <a:off x="82233" y="6151637"/>
            <a:ext cx="125185" cy="20495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2" name="Rectangle 31"/>
          <p:cNvSpPr/>
          <p:nvPr/>
        </p:nvSpPr>
        <p:spPr>
          <a:xfrm>
            <a:off x="1473322" y="465965"/>
            <a:ext cx="9546203" cy="523220"/>
          </a:xfrm>
          <a:prstGeom prst="rect">
            <a:avLst/>
          </a:prstGeom>
        </p:spPr>
        <p:txBody>
          <a:bodyPr wrap="none">
            <a:spAutoFit/>
          </a:bodyPr>
          <a:lstStyle/>
          <a:p>
            <a:r>
              <a:rPr lang="en-US" sz="2800" b="1">
                <a:solidFill>
                  <a:srgbClr val="002060"/>
                </a:solidFill>
              </a:rPr>
              <a:t>3. Thể hiện cấu trúc lặp khi không biết trước số lần lặp</a:t>
            </a:r>
            <a:endParaRPr lang="en-US" sz="2800">
              <a:solidFill>
                <a:srgbClr val="002060"/>
              </a:solidFill>
            </a:endParaRPr>
          </a:p>
        </p:txBody>
      </p:sp>
      <p:sp>
        <p:nvSpPr>
          <p:cNvPr id="33" name="Rectangle 32"/>
          <p:cNvSpPr/>
          <p:nvPr/>
        </p:nvSpPr>
        <p:spPr>
          <a:xfrm>
            <a:off x="5789008" y="1434989"/>
            <a:ext cx="4853354" cy="15059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t>Mẫu B – mô tả cấu trúc lặp không biết trước số lần lặp</a:t>
            </a:r>
          </a:p>
        </p:txBody>
      </p:sp>
      <p:sp>
        <p:nvSpPr>
          <p:cNvPr id="34" name="Rectangle 33"/>
          <p:cNvSpPr/>
          <p:nvPr/>
        </p:nvSpPr>
        <p:spPr>
          <a:xfrm>
            <a:off x="5789008" y="2940937"/>
            <a:ext cx="4853354" cy="25545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a:solidFill>
                  <a:srgbClr val="002060"/>
                </a:solidFill>
              </a:rPr>
              <a:t>Lặp</a:t>
            </a:r>
            <a:r>
              <a:rPr lang="en-US" sz="2400">
                <a:solidFill>
                  <a:srgbClr val="002060"/>
                </a:solidFill>
              </a:rPr>
              <a:t> </a:t>
            </a:r>
            <a:r>
              <a:rPr lang="en-US" sz="2400" b="1">
                <a:solidFill>
                  <a:srgbClr val="002060"/>
                </a:solidFill>
              </a:rPr>
              <a:t>khi</a:t>
            </a:r>
            <a:r>
              <a:rPr lang="en-US" sz="2400">
                <a:solidFill>
                  <a:srgbClr val="002060"/>
                </a:solidFill>
              </a:rPr>
              <a:t> </a:t>
            </a:r>
            <a:r>
              <a:rPr lang="en-US" sz="2400">
                <a:solidFill>
                  <a:schemeClr val="accent6"/>
                </a:solidFill>
              </a:rPr>
              <a:t>điều kiện lặp </a:t>
            </a:r>
            <a:r>
              <a:rPr lang="en-US" sz="2400">
                <a:solidFill>
                  <a:srgbClr val="002060"/>
                </a:solidFill>
              </a:rPr>
              <a:t>được thỏa mãn:</a:t>
            </a:r>
          </a:p>
          <a:p>
            <a:pPr>
              <a:lnSpc>
                <a:spcPct val="150000"/>
              </a:lnSpc>
            </a:pPr>
            <a:r>
              <a:rPr lang="en-US" sz="2400">
                <a:solidFill>
                  <a:srgbClr val="002060"/>
                </a:solidFill>
              </a:rPr>
              <a:t>Các thao tác cần lặp</a:t>
            </a:r>
          </a:p>
          <a:p>
            <a:pPr>
              <a:lnSpc>
                <a:spcPct val="150000"/>
              </a:lnSpc>
            </a:pPr>
            <a:r>
              <a:rPr lang="en-US" sz="2400" b="1">
                <a:solidFill>
                  <a:srgbClr val="002060"/>
                </a:solidFill>
              </a:rPr>
              <a:t>Hết lặp.</a:t>
            </a:r>
            <a:endParaRPr lang="en-US" sz="2400">
              <a:solidFill>
                <a:srgbClr val="002060"/>
              </a:solidFill>
            </a:endParaRPr>
          </a:p>
        </p:txBody>
      </p:sp>
      <p:grpSp>
        <p:nvGrpSpPr>
          <p:cNvPr id="2" name="Group 1"/>
          <p:cNvGrpSpPr/>
          <p:nvPr/>
        </p:nvGrpSpPr>
        <p:grpSpPr>
          <a:xfrm>
            <a:off x="275748" y="1183856"/>
            <a:ext cx="5970675" cy="4651497"/>
            <a:chOff x="275748" y="1183856"/>
            <a:chExt cx="5970675" cy="4651497"/>
          </a:xfrm>
        </p:grpSpPr>
        <p:grpSp>
          <p:nvGrpSpPr>
            <p:cNvPr id="35" name="Group 34">
              <a:extLst>
                <a:ext uri="{FF2B5EF4-FFF2-40B4-BE49-F238E27FC236}">
                  <a16:creationId xmlns:a16="http://schemas.microsoft.com/office/drawing/2014/main" id="{8E185C96-D9D3-42EA-9515-6D17960A5E5E}"/>
                </a:ext>
              </a:extLst>
            </p:cNvPr>
            <p:cNvGrpSpPr/>
            <p:nvPr/>
          </p:nvGrpSpPr>
          <p:grpSpPr>
            <a:xfrm>
              <a:off x="2126543" y="1865262"/>
              <a:ext cx="2131126" cy="3329589"/>
              <a:chOff x="4883895" y="2713107"/>
              <a:chExt cx="2131126" cy="3329589"/>
            </a:xfrm>
          </p:grpSpPr>
          <p:sp>
            <p:nvSpPr>
              <p:cNvPr id="36" name="Freeform: Shape 12">
                <a:extLst>
                  <a:ext uri="{FF2B5EF4-FFF2-40B4-BE49-F238E27FC236}">
                    <a16:creationId xmlns:a16="http://schemas.microsoft.com/office/drawing/2014/main" id="{F2CC3C73-C328-4193-81E8-B5486A8A6585}"/>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endParaRPr lang="en-US"/>
              </a:p>
            </p:txBody>
          </p:sp>
          <p:sp>
            <p:nvSpPr>
              <p:cNvPr id="37" name="Freeform: Shape 54">
                <a:extLst>
                  <a:ext uri="{FF2B5EF4-FFF2-40B4-BE49-F238E27FC236}">
                    <a16:creationId xmlns:a16="http://schemas.microsoft.com/office/drawing/2014/main" id="{455DCB15-5F41-4588-B360-B2188A7B91A9}"/>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endParaRPr lang="en-US"/>
              </a:p>
            </p:txBody>
          </p:sp>
          <p:sp>
            <p:nvSpPr>
              <p:cNvPr id="38" name="Freeform: Shape 18">
                <a:extLst>
                  <a:ext uri="{FF2B5EF4-FFF2-40B4-BE49-F238E27FC236}">
                    <a16:creationId xmlns:a16="http://schemas.microsoft.com/office/drawing/2014/main" id="{2FAEE0CA-67E4-43DD-8BF4-783D0694220D}"/>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w="4450"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69B606DF-DFFB-4E00-A731-6A2CD5BAD91C}"/>
                  </a:ext>
                </a:extLst>
              </p:cNvPr>
              <p:cNvGrpSpPr/>
              <p:nvPr/>
            </p:nvGrpSpPr>
            <p:grpSpPr>
              <a:xfrm>
                <a:off x="5705624" y="5607524"/>
                <a:ext cx="540427" cy="435172"/>
                <a:chOff x="5696247" y="5609818"/>
                <a:chExt cx="540427" cy="435172"/>
              </a:xfrm>
            </p:grpSpPr>
            <p:grpSp>
              <p:nvGrpSpPr>
                <p:cNvPr id="45" name="Group 44">
                  <a:extLst>
                    <a:ext uri="{FF2B5EF4-FFF2-40B4-BE49-F238E27FC236}">
                      <a16:creationId xmlns:a16="http://schemas.microsoft.com/office/drawing/2014/main" id="{45E4AD4F-6F79-49FA-9E79-EFD4DC0EB7A5}"/>
                    </a:ext>
                  </a:extLst>
                </p:cNvPr>
                <p:cNvGrpSpPr/>
                <p:nvPr/>
              </p:nvGrpSpPr>
              <p:grpSpPr>
                <a:xfrm>
                  <a:off x="5696247" y="5746751"/>
                  <a:ext cx="398438" cy="293123"/>
                  <a:chOff x="5696247" y="5746751"/>
                  <a:chExt cx="398438" cy="293123"/>
                </a:xfrm>
              </p:grpSpPr>
              <p:grpSp>
                <p:nvGrpSpPr>
                  <p:cNvPr id="50" name="Group 49">
                    <a:extLst>
                      <a:ext uri="{FF2B5EF4-FFF2-40B4-BE49-F238E27FC236}">
                        <a16:creationId xmlns:a16="http://schemas.microsoft.com/office/drawing/2014/main" id="{19CF60B3-1AC3-411F-9809-B3B684AD0727}"/>
                      </a:ext>
                    </a:extLst>
                  </p:cNvPr>
                  <p:cNvGrpSpPr/>
                  <p:nvPr/>
                </p:nvGrpSpPr>
                <p:grpSpPr>
                  <a:xfrm>
                    <a:off x="5696247" y="5746752"/>
                    <a:ext cx="398438" cy="293122"/>
                    <a:chOff x="5749772" y="5812681"/>
                    <a:chExt cx="294954" cy="216991"/>
                  </a:xfrm>
                </p:grpSpPr>
                <p:sp>
                  <p:nvSpPr>
                    <p:cNvPr id="52" name="Freeform: Shape 43">
                      <a:extLst>
                        <a:ext uri="{FF2B5EF4-FFF2-40B4-BE49-F238E27FC236}">
                          <a16:creationId xmlns:a16="http://schemas.microsoft.com/office/drawing/2014/main" id="{96F0264F-0B6F-41FC-98F0-89B6EC6BD7A5}"/>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53" name="Freeform: Shape 44">
                      <a:extLst>
                        <a:ext uri="{FF2B5EF4-FFF2-40B4-BE49-F238E27FC236}">
                          <a16:creationId xmlns:a16="http://schemas.microsoft.com/office/drawing/2014/main" id="{1A70E97E-B846-47B4-BE92-C2F65B9A0F92}"/>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51" name="Freeform: Shape 42">
                    <a:extLst>
                      <a:ext uri="{FF2B5EF4-FFF2-40B4-BE49-F238E27FC236}">
                        <a16:creationId xmlns:a16="http://schemas.microsoft.com/office/drawing/2014/main" id="{EAC83727-5E4B-4156-A853-5DE327730888}"/>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grpSp>
              <p:nvGrpSpPr>
                <p:cNvPr id="46" name="Group 45">
                  <a:extLst>
                    <a:ext uri="{FF2B5EF4-FFF2-40B4-BE49-F238E27FC236}">
                      <a16:creationId xmlns:a16="http://schemas.microsoft.com/office/drawing/2014/main" id="{0DCFED74-871C-4468-88EF-722237280D06}"/>
                    </a:ext>
                  </a:extLst>
                </p:cNvPr>
                <p:cNvGrpSpPr/>
                <p:nvPr/>
              </p:nvGrpSpPr>
              <p:grpSpPr>
                <a:xfrm>
                  <a:off x="5940772" y="5609818"/>
                  <a:ext cx="295902" cy="435172"/>
                  <a:chOff x="5930781" y="5711305"/>
                  <a:chExt cx="219049" cy="322147"/>
                </a:xfrm>
              </p:grpSpPr>
              <p:sp>
                <p:nvSpPr>
                  <p:cNvPr id="47" name="Freeform: Shape 46">
                    <a:extLst>
                      <a:ext uri="{FF2B5EF4-FFF2-40B4-BE49-F238E27FC236}">
                        <a16:creationId xmlns:a16="http://schemas.microsoft.com/office/drawing/2014/main" id="{47F6C746-9CE3-4EB4-8477-C1413321B088}"/>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9E824E4-617D-4A0C-BCB7-A75421E0C153}"/>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49" name="Freeform: Shape 48">
                    <a:extLst>
                      <a:ext uri="{FF2B5EF4-FFF2-40B4-BE49-F238E27FC236}">
                        <a16:creationId xmlns:a16="http://schemas.microsoft.com/office/drawing/2014/main" id="{8E0259E8-1B87-4611-A025-C188379C6416}"/>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40" name="Freeform: Shape 3">
                <a:extLst>
                  <a:ext uri="{FF2B5EF4-FFF2-40B4-BE49-F238E27FC236}">
                    <a16:creationId xmlns:a16="http://schemas.microsoft.com/office/drawing/2014/main" id="{43D69FBE-F11F-4BED-A5CB-BCFFD313D3BB}"/>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endParaRPr lang="en-US"/>
              </a:p>
            </p:txBody>
          </p:sp>
          <p:sp>
            <p:nvSpPr>
              <p:cNvPr id="41" name="Freeform: Shape 11">
                <a:extLst>
                  <a:ext uri="{FF2B5EF4-FFF2-40B4-BE49-F238E27FC236}">
                    <a16:creationId xmlns:a16="http://schemas.microsoft.com/office/drawing/2014/main" id="{24822E20-E079-42AB-9C42-FD3D6FECAEC1}"/>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endParaRPr lang="en-US"/>
              </a:p>
            </p:txBody>
          </p:sp>
          <p:sp>
            <p:nvSpPr>
              <p:cNvPr id="42" name="Freeform: Shape 13">
                <a:extLst>
                  <a:ext uri="{FF2B5EF4-FFF2-40B4-BE49-F238E27FC236}">
                    <a16:creationId xmlns:a16="http://schemas.microsoft.com/office/drawing/2014/main" id="{6850A878-1E24-4193-B8C7-B2CF7DC9A32C}"/>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endParaRPr lang="en-US"/>
              </a:p>
            </p:txBody>
          </p:sp>
          <p:sp>
            <p:nvSpPr>
              <p:cNvPr id="43" name="Freeform: Shape 55">
                <a:extLst>
                  <a:ext uri="{FF2B5EF4-FFF2-40B4-BE49-F238E27FC236}">
                    <a16:creationId xmlns:a16="http://schemas.microsoft.com/office/drawing/2014/main" id="{C69C0DB1-673B-4497-AD20-9633CA3787F4}"/>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endParaRPr lang="en-US"/>
              </a:p>
            </p:txBody>
          </p:sp>
          <p:sp>
            <p:nvSpPr>
              <p:cNvPr id="44" name="Freeform: Shape 34">
                <a:extLst>
                  <a:ext uri="{FF2B5EF4-FFF2-40B4-BE49-F238E27FC236}">
                    <a16:creationId xmlns:a16="http://schemas.microsoft.com/office/drawing/2014/main" id="{B607A08F-E9C6-4A98-ACD2-C742BBD7BF4F}"/>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chemeClr val="accent5">
                  <a:lumMod val="40000"/>
                  <a:lumOff val="60000"/>
                </a:schemeClr>
              </a:solidFill>
              <a:ln w="4450" cap="flat">
                <a:noFill/>
                <a:prstDash val="solid"/>
                <a:miter/>
              </a:ln>
            </p:spPr>
            <p:txBody>
              <a:bodyPr rtlCol="0" anchor="ctr"/>
              <a:lstStyle/>
              <a:p>
                <a:endParaRPr lang="en-US"/>
              </a:p>
            </p:txBody>
          </p:sp>
        </p:grpSp>
        <p:grpSp>
          <p:nvGrpSpPr>
            <p:cNvPr id="54" name="그룹 9">
              <a:extLst>
                <a:ext uri="{FF2B5EF4-FFF2-40B4-BE49-F238E27FC236}">
                  <a16:creationId xmlns:a16="http://schemas.microsoft.com/office/drawing/2014/main" id="{DBA07D12-C5AB-41DA-94B7-56AC298CEB61}"/>
                </a:ext>
              </a:extLst>
            </p:cNvPr>
            <p:cNvGrpSpPr/>
            <p:nvPr/>
          </p:nvGrpSpPr>
          <p:grpSpPr>
            <a:xfrm flipH="1">
              <a:off x="1512204" y="1212194"/>
              <a:ext cx="4734219" cy="4623159"/>
              <a:chOff x="924229" y="1606109"/>
              <a:chExt cx="4734219" cy="4623159"/>
            </a:xfrm>
          </p:grpSpPr>
          <p:sp>
            <p:nvSpPr>
              <p:cNvPr id="55" name="Block Arc 54">
                <a:extLst>
                  <a:ext uri="{FF2B5EF4-FFF2-40B4-BE49-F238E27FC236}">
                    <a16:creationId xmlns:a16="http://schemas.microsoft.com/office/drawing/2014/main" id="{B93A4F5D-B317-4E33-901F-0C0F9FD11831}"/>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6" name="Oval 55">
                <a:extLst>
                  <a:ext uri="{FF2B5EF4-FFF2-40B4-BE49-F238E27FC236}">
                    <a16:creationId xmlns:a16="http://schemas.microsoft.com/office/drawing/2014/main" id="{CE5F8AAF-071D-42E3-B70F-F1584BA72264}"/>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Oval 56">
                <a:extLst>
                  <a:ext uri="{FF2B5EF4-FFF2-40B4-BE49-F238E27FC236}">
                    <a16:creationId xmlns:a16="http://schemas.microsoft.com/office/drawing/2014/main" id="{7F5E682C-D417-49FF-B699-17E88036F0D4}"/>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Oval 57">
                <a:extLst>
                  <a:ext uri="{FF2B5EF4-FFF2-40B4-BE49-F238E27FC236}">
                    <a16:creationId xmlns:a16="http://schemas.microsoft.com/office/drawing/2014/main" id="{48201560-F533-4DF7-9BCE-9DE50847D1C0}"/>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9" name="그룹 9">
              <a:extLst>
                <a:ext uri="{FF2B5EF4-FFF2-40B4-BE49-F238E27FC236}">
                  <a16:creationId xmlns:a16="http://schemas.microsoft.com/office/drawing/2014/main" id="{71FFCEF7-D5DD-4586-A8C8-32B50D5597E0}"/>
                </a:ext>
              </a:extLst>
            </p:cNvPr>
            <p:cNvGrpSpPr/>
            <p:nvPr/>
          </p:nvGrpSpPr>
          <p:grpSpPr>
            <a:xfrm>
              <a:off x="275748" y="1183856"/>
              <a:ext cx="4734219" cy="4623159"/>
              <a:chOff x="924229" y="1606109"/>
              <a:chExt cx="4734219" cy="4623159"/>
            </a:xfrm>
          </p:grpSpPr>
          <p:sp>
            <p:nvSpPr>
              <p:cNvPr id="60" name="Block Arc 59">
                <a:extLst>
                  <a:ext uri="{FF2B5EF4-FFF2-40B4-BE49-F238E27FC236}">
                    <a16:creationId xmlns:a16="http://schemas.microsoft.com/office/drawing/2014/main" id="{A9C08319-D45F-4A3B-A505-8071EB5BEA45}"/>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Oval 60">
                <a:extLst>
                  <a:ext uri="{FF2B5EF4-FFF2-40B4-BE49-F238E27FC236}">
                    <a16:creationId xmlns:a16="http://schemas.microsoft.com/office/drawing/2014/main" id="{7A2F0745-B4B1-4AF9-AF9B-D4C573DDC115}"/>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2" name="Oval 61">
                <a:extLst>
                  <a:ext uri="{FF2B5EF4-FFF2-40B4-BE49-F238E27FC236}">
                    <a16:creationId xmlns:a16="http://schemas.microsoft.com/office/drawing/2014/main" id="{747ED19C-D53C-4C28-89DB-BAC8D3E9C96F}"/>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Oval 62">
                <a:extLst>
                  <a:ext uri="{FF2B5EF4-FFF2-40B4-BE49-F238E27FC236}">
                    <a16:creationId xmlns:a16="http://schemas.microsoft.com/office/drawing/2014/main" id="{98DC9528-338D-4B06-A4CA-DDD83BAEA2C6}"/>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Tree>
    <p:extLst>
      <p:ext uri="{BB962C8B-B14F-4D97-AF65-F5344CB8AC3E}">
        <p14:creationId xmlns:p14="http://schemas.microsoft.com/office/powerpoint/2010/main" val="129918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0A2147F8-00F9-4198-8E50-B558F808A793}"/>
              </a:ext>
            </a:extLst>
          </p:cNvPr>
          <p:cNvSpPr/>
          <p:nvPr/>
        </p:nvSpPr>
        <p:spPr>
          <a:xfrm>
            <a:off x="653150" y="3439456"/>
            <a:ext cx="525729" cy="751281"/>
          </a:xfrm>
          <a:custGeom>
            <a:avLst/>
            <a:gdLst>
              <a:gd name="connsiteX0" fmla="*/ 38125 w 1205413"/>
              <a:gd name="connsiteY0" fmla="*/ 754213 h 751280"/>
              <a:gd name="connsiteX1" fmla="*/ 904340 w 1205413"/>
              <a:gd name="connsiteY1" fmla="*/ 400998 h 751280"/>
              <a:gd name="connsiteX2" fmla="*/ 1103374 w 1205413"/>
              <a:gd name="connsiteY2" fmla="*/ 293913 h 751280"/>
              <a:gd name="connsiteX3" fmla="*/ 1180184 w 1205413"/>
              <a:gd name="connsiteY3" fmla="*/ 222709 h 751280"/>
              <a:gd name="connsiteX4" fmla="*/ 1188033 w 1205413"/>
              <a:gd name="connsiteY4" fmla="*/ 210375 h 751280"/>
              <a:gd name="connsiteX5" fmla="*/ 1188033 w 1205413"/>
              <a:gd name="connsiteY5" fmla="*/ 210375 h 751280"/>
              <a:gd name="connsiteX6" fmla="*/ 1208777 w 1205413"/>
              <a:gd name="connsiteY6" fmla="*/ 162158 h 751280"/>
              <a:gd name="connsiteX7" fmla="*/ 1199807 w 1205413"/>
              <a:gd name="connsiteY7" fmla="*/ 136368 h 751280"/>
              <a:gd name="connsiteX8" fmla="*/ 1208217 w 1205413"/>
              <a:gd name="connsiteY8" fmla="*/ 99365 h 751280"/>
              <a:gd name="connsiteX9" fmla="*/ 1191958 w 1205413"/>
              <a:gd name="connsiteY9" fmla="*/ 81424 h 751280"/>
              <a:gd name="connsiteX10" fmla="*/ 1193640 w 1205413"/>
              <a:gd name="connsiteY10" fmla="*/ 57315 h 751280"/>
              <a:gd name="connsiteX11" fmla="*/ 1176259 w 1205413"/>
              <a:gd name="connsiteY11" fmla="*/ 36010 h 751280"/>
              <a:gd name="connsiteX12" fmla="*/ 1151030 w 1205413"/>
              <a:gd name="connsiteY12" fmla="*/ 14705 h 751280"/>
              <a:gd name="connsiteX13" fmla="*/ 1102252 w 1205413"/>
              <a:gd name="connsiteY13" fmla="*/ 19191 h 751280"/>
              <a:gd name="connsiteX14" fmla="*/ 1061324 w 1205413"/>
              <a:gd name="connsiteY14" fmla="*/ 89273 h 751280"/>
              <a:gd name="connsiteX15" fmla="*/ 1039459 w 1205413"/>
              <a:gd name="connsiteY15" fmla="*/ 108335 h 751280"/>
              <a:gd name="connsiteX16" fmla="*/ 1051233 w 1205413"/>
              <a:gd name="connsiteY16" fmla="*/ 78060 h 751280"/>
              <a:gd name="connsiteX17" fmla="*/ 1064128 w 1205413"/>
              <a:gd name="connsiteY17" fmla="*/ 41617 h 751280"/>
              <a:gd name="connsiteX18" fmla="*/ 1064128 w 1205413"/>
              <a:gd name="connsiteY18" fmla="*/ 16948 h 751280"/>
              <a:gd name="connsiteX19" fmla="*/ 1040580 w 1205413"/>
              <a:gd name="connsiteY19" fmla="*/ 27040 h 751280"/>
              <a:gd name="connsiteX20" fmla="*/ 958724 w 1205413"/>
              <a:gd name="connsiteY20" fmla="*/ 115624 h 751280"/>
              <a:gd name="connsiteX21" fmla="*/ 894809 w 1205413"/>
              <a:gd name="connsiteY21" fmla="*/ 228877 h 751280"/>
              <a:gd name="connsiteX22" fmla="*/ 825848 w 1205413"/>
              <a:gd name="connsiteY22" fmla="*/ 284382 h 751280"/>
              <a:gd name="connsiteX23" fmla="*/ 646438 w 1205413"/>
              <a:gd name="connsiteY23" fmla="*/ 325870 h 751280"/>
              <a:gd name="connsiteX24" fmla="*/ 432827 w 1205413"/>
              <a:gd name="connsiteY24" fmla="*/ 381375 h 751280"/>
              <a:gd name="connsiteX25" fmla="*/ 337516 w 1205413"/>
              <a:gd name="connsiteY25" fmla="*/ 432395 h 751280"/>
              <a:gd name="connsiteX26" fmla="*/ 166515 w 1205413"/>
              <a:gd name="connsiteY26" fmla="*/ 493507 h 751280"/>
              <a:gd name="connsiteX27" fmla="*/ 56626 w 1205413"/>
              <a:gd name="connsiteY27" fmla="*/ 504159 h 751280"/>
              <a:gd name="connsiteX28" fmla="*/ 0 w 1205413"/>
              <a:gd name="connsiteY28" fmla="*/ 514251 h 751280"/>
              <a:gd name="connsiteX29" fmla="*/ 38125 w 1205413"/>
              <a:gd name="connsiteY29" fmla="*/ 754213 h 751280"/>
              <a:gd name="connsiteX30" fmla="*/ 38125 w 1205413"/>
              <a:gd name="connsiteY30" fmla="*/ 754213 h 7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05413" h="751280">
                <a:moveTo>
                  <a:pt x="38125" y="754213"/>
                </a:moveTo>
                <a:cubicBezTo>
                  <a:pt x="72325" y="743560"/>
                  <a:pt x="886399" y="412212"/>
                  <a:pt x="904340" y="400998"/>
                </a:cubicBezTo>
                <a:cubicBezTo>
                  <a:pt x="912189" y="396513"/>
                  <a:pt x="1075341" y="310732"/>
                  <a:pt x="1103374" y="293913"/>
                </a:cubicBezTo>
                <a:cubicBezTo>
                  <a:pt x="1108420" y="291109"/>
                  <a:pt x="1180744" y="227195"/>
                  <a:pt x="1180184" y="222709"/>
                </a:cubicBezTo>
                <a:cubicBezTo>
                  <a:pt x="1180744" y="222149"/>
                  <a:pt x="1188033" y="214860"/>
                  <a:pt x="1188033" y="210375"/>
                </a:cubicBezTo>
                <a:lnTo>
                  <a:pt x="1188033" y="210375"/>
                </a:lnTo>
                <a:cubicBezTo>
                  <a:pt x="1197004" y="197480"/>
                  <a:pt x="1212141" y="177857"/>
                  <a:pt x="1208777" y="162158"/>
                </a:cubicBezTo>
                <a:cubicBezTo>
                  <a:pt x="1209338" y="151506"/>
                  <a:pt x="1199807" y="147021"/>
                  <a:pt x="1199807" y="136368"/>
                </a:cubicBezTo>
                <a:cubicBezTo>
                  <a:pt x="1202049" y="125716"/>
                  <a:pt x="1212141" y="110017"/>
                  <a:pt x="1208217" y="99365"/>
                </a:cubicBezTo>
                <a:cubicBezTo>
                  <a:pt x="1204292" y="92076"/>
                  <a:pt x="1197004" y="88152"/>
                  <a:pt x="1191958" y="81424"/>
                </a:cubicBezTo>
                <a:cubicBezTo>
                  <a:pt x="1193640" y="76378"/>
                  <a:pt x="1192518" y="62361"/>
                  <a:pt x="1193640" y="57315"/>
                </a:cubicBezTo>
                <a:cubicBezTo>
                  <a:pt x="1190836" y="50027"/>
                  <a:pt x="1179623" y="43299"/>
                  <a:pt x="1176259" y="36010"/>
                </a:cubicBezTo>
                <a:cubicBezTo>
                  <a:pt x="1172335" y="25919"/>
                  <a:pt x="1158879" y="23115"/>
                  <a:pt x="1151030" y="14705"/>
                </a:cubicBezTo>
                <a:cubicBezTo>
                  <a:pt x="1129164" y="-7160"/>
                  <a:pt x="1126361" y="-3796"/>
                  <a:pt x="1102252" y="19191"/>
                </a:cubicBezTo>
                <a:cubicBezTo>
                  <a:pt x="1084872" y="36571"/>
                  <a:pt x="1074780" y="69089"/>
                  <a:pt x="1061324" y="89273"/>
                </a:cubicBezTo>
                <a:cubicBezTo>
                  <a:pt x="1059082" y="93197"/>
                  <a:pt x="1044505" y="106093"/>
                  <a:pt x="1039459" y="108335"/>
                </a:cubicBezTo>
                <a:cubicBezTo>
                  <a:pt x="1037216" y="104411"/>
                  <a:pt x="1050111" y="80863"/>
                  <a:pt x="1051233" y="78060"/>
                </a:cubicBezTo>
                <a:cubicBezTo>
                  <a:pt x="1057960" y="66286"/>
                  <a:pt x="1060203" y="53391"/>
                  <a:pt x="1064128" y="41617"/>
                </a:cubicBezTo>
                <a:cubicBezTo>
                  <a:pt x="1066931" y="33207"/>
                  <a:pt x="1070856" y="21994"/>
                  <a:pt x="1064128" y="16948"/>
                </a:cubicBezTo>
                <a:cubicBezTo>
                  <a:pt x="1055157" y="11341"/>
                  <a:pt x="1047308" y="20873"/>
                  <a:pt x="1040580" y="27040"/>
                </a:cubicBezTo>
                <a:cubicBezTo>
                  <a:pt x="1009744" y="52269"/>
                  <a:pt x="983954" y="83666"/>
                  <a:pt x="958724" y="115624"/>
                </a:cubicBezTo>
                <a:cubicBezTo>
                  <a:pt x="931812" y="149824"/>
                  <a:pt x="911068" y="187949"/>
                  <a:pt x="894809" y="228877"/>
                </a:cubicBezTo>
                <a:cubicBezTo>
                  <a:pt x="883035" y="260273"/>
                  <a:pt x="855563" y="274850"/>
                  <a:pt x="825848" y="284382"/>
                </a:cubicBezTo>
                <a:cubicBezTo>
                  <a:pt x="767540" y="303444"/>
                  <a:pt x="706428" y="312414"/>
                  <a:pt x="646438" y="325870"/>
                </a:cubicBezTo>
                <a:cubicBezTo>
                  <a:pt x="574113" y="341008"/>
                  <a:pt x="501228" y="352221"/>
                  <a:pt x="432827" y="381375"/>
                </a:cubicBezTo>
                <a:cubicBezTo>
                  <a:pt x="399749" y="395392"/>
                  <a:pt x="368912" y="414454"/>
                  <a:pt x="337516" y="432395"/>
                </a:cubicBezTo>
                <a:cubicBezTo>
                  <a:pt x="283693" y="462671"/>
                  <a:pt x="226506" y="482854"/>
                  <a:pt x="166515" y="493507"/>
                </a:cubicBezTo>
                <a:cubicBezTo>
                  <a:pt x="121663" y="501917"/>
                  <a:pt x="102600" y="500795"/>
                  <a:pt x="56626" y="504159"/>
                </a:cubicBezTo>
                <a:cubicBezTo>
                  <a:pt x="44853" y="504720"/>
                  <a:pt x="20744" y="509766"/>
                  <a:pt x="0" y="514251"/>
                </a:cubicBezTo>
                <a:cubicBezTo>
                  <a:pt x="1682" y="513690"/>
                  <a:pt x="24669" y="714406"/>
                  <a:pt x="38125" y="754213"/>
                </a:cubicBezTo>
                <a:lnTo>
                  <a:pt x="38125" y="754213"/>
                </a:lnTo>
                <a:close/>
              </a:path>
            </a:pathLst>
          </a:custGeom>
          <a:solidFill>
            <a:srgbClr val="FDC095"/>
          </a:solidFill>
          <a:ln w="5606" cap="flat">
            <a:noFill/>
            <a:prstDash val="solid"/>
            <a:miter/>
          </a:ln>
        </p:spPr>
        <p:txBody>
          <a:bodyPr rtlCol="0" anchor="ctr"/>
          <a:lstStyle/>
          <a:p>
            <a:endParaRPr lang="en-US"/>
          </a:p>
        </p:txBody>
      </p:sp>
      <p:grpSp>
        <p:nvGrpSpPr>
          <p:cNvPr id="49" name="Group 48">
            <a:extLst>
              <a:ext uri="{FF2B5EF4-FFF2-40B4-BE49-F238E27FC236}">
                <a16:creationId xmlns:a16="http://schemas.microsoft.com/office/drawing/2014/main" id="{F9770AFC-58A5-4885-BCA2-392B65F75706}"/>
              </a:ext>
            </a:extLst>
          </p:cNvPr>
          <p:cNvGrpSpPr/>
          <p:nvPr/>
        </p:nvGrpSpPr>
        <p:grpSpPr>
          <a:xfrm rot="20839120">
            <a:off x="1213494" y="3201288"/>
            <a:ext cx="183207" cy="3597816"/>
            <a:chOff x="1591762" y="960663"/>
            <a:chExt cx="554891" cy="5134307"/>
          </a:xfrm>
        </p:grpSpPr>
        <p:grpSp>
          <p:nvGrpSpPr>
            <p:cNvPr id="30" name="Group 29">
              <a:extLst>
                <a:ext uri="{FF2B5EF4-FFF2-40B4-BE49-F238E27FC236}">
                  <a16:creationId xmlns:a16="http://schemas.microsoft.com/office/drawing/2014/main" id="{9F7CA947-F747-456F-8392-E5607A9A977C}"/>
                </a:ext>
              </a:extLst>
            </p:cNvPr>
            <p:cNvGrpSpPr/>
            <p:nvPr/>
          </p:nvGrpSpPr>
          <p:grpSpPr>
            <a:xfrm>
              <a:off x="1591766" y="5260360"/>
              <a:ext cx="554887" cy="834610"/>
              <a:chOff x="2195735" y="5121197"/>
              <a:chExt cx="901188" cy="900102"/>
            </a:xfrm>
          </p:grpSpPr>
          <p:sp>
            <p:nvSpPr>
              <p:cNvPr id="42" name="Rectangle 8">
                <a:extLst>
                  <a:ext uri="{FF2B5EF4-FFF2-40B4-BE49-F238E27FC236}">
                    <a16:creationId xmlns:a16="http://schemas.microsoft.com/office/drawing/2014/main" id="{4CBF0C32-3146-4DD2-B64F-E5BB290CC012}"/>
                  </a:ext>
                </a:extLst>
              </p:cNvPr>
              <p:cNvSpPr/>
              <p:nvPr/>
            </p:nvSpPr>
            <p:spPr>
              <a:xfrm>
                <a:off x="2195735" y="5121197"/>
                <a:ext cx="901188" cy="900102"/>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8">
                <a:extLst>
                  <a:ext uri="{FF2B5EF4-FFF2-40B4-BE49-F238E27FC236}">
                    <a16:creationId xmlns:a16="http://schemas.microsoft.com/office/drawing/2014/main" id="{AC4D1F3D-5EF5-4D3D-B5B6-D65A50055897}"/>
                  </a:ext>
                </a:extLst>
              </p:cNvPr>
              <p:cNvSpPr/>
              <p:nvPr/>
            </p:nvSpPr>
            <p:spPr>
              <a:xfrm>
                <a:off x="2195737" y="5121197"/>
                <a:ext cx="679521" cy="893667"/>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8">
                <a:extLst>
                  <a:ext uri="{FF2B5EF4-FFF2-40B4-BE49-F238E27FC236}">
                    <a16:creationId xmlns:a16="http://schemas.microsoft.com/office/drawing/2014/main" id="{4A1014F0-A79B-4847-8848-A7D0ABC920FF}"/>
                  </a:ext>
                </a:extLst>
              </p:cNvPr>
              <p:cNvSpPr/>
              <p:nvPr/>
            </p:nvSpPr>
            <p:spPr>
              <a:xfrm>
                <a:off x="2195737" y="5121197"/>
                <a:ext cx="450922" cy="894947"/>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8">
                <a:extLst>
                  <a:ext uri="{FF2B5EF4-FFF2-40B4-BE49-F238E27FC236}">
                    <a16:creationId xmlns:a16="http://schemas.microsoft.com/office/drawing/2014/main" id="{D2B8E8EF-94A5-4199-B28C-F8E18EA091E2}"/>
                  </a:ext>
                </a:extLst>
              </p:cNvPr>
              <p:cNvSpPr/>
              <p:nvPr/>
            </p:nvSpPr>
            <p:spPr>
              <a:xfrm>
                <a:off x="2195736" y="5121198"/>
                <a:ext cx="448123" cy="895954"/>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Rectangle 8">
                <a:extLst>
                  <a:ext uri="{FF2B5EF4-FFF2-40B4-BE49-F238E27FC236}">
                    <a16:creationId xmlns:a16="http://schemas.microsoft.com/office/drawing/2014/main" id="{EC39A0D2-C3E9-4773-A125-8B3E0F8E08B3}"/>
                  </a:ext>
                </a:extLst>
              </p:cNvPr>
              <p:cNvSpPr/>
              <p:nvPr/>
            </p:nvSpPr>
            <p:spPr>
              <a:xfrm>
                <a:off x="2542419" y="5815404"/>
                <a:ext cx="203587" cy="204540"/>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1" name="Group 30">
              <a:extLst>
                <a:ext uri="{FF2B5EF4-FFF2-40B4-BE49-F238E27FC236}">
                  <a16:creationId xmlns:a16="http://schemas.microsoft.com/office/drawing/2014/main" id="{D4A81B2F-2897-43F7-8CA4-B83CF14F2CBF}"/>
                </a:ext>
              </a:extLst>
            </p:cNvPr>
            <p:cNvGrpSpPr/>
            <p:nvPr/>
          </p:nvGrpSpPr>
          <p:grpSpPr>
            <a:xfrm>
              <a:off x="1591762" y="1084997"/>
              <a:ext cx="554887" cy="4251015"/>
              <a:chOff x="6012160" y="2238734"/>
              <a:chExt cx="713025" cy="3968486"/>
            </a:xfrm>
          </p:grpSpPr>
          <p:grpSp>
            <p:nvGrpSpPr>
              <p:cNvPr id="34" name="Group 33">
                <a:extLst>
                  <a:ext uri="{FF2B5EF4-FFF2-40B4-BE49-F238E27FC236}">
                    <a16:creationId xmlns:a16="http://schemas.microsoft.com/office/drawing/2014/main" id="{09AD16A3-E66E-415E-9DB6-188A9F297254}"/>
                  </a:ext>
                </a:extLst>
              </p:cNvPr>
              <p:cNvGrpSpPr/>
              <p:nvPr/>
            </p:nvGrpSpPr>
            <p:grpSpPr>
              <a:xfrm>
                <a:off x="6012160" y="5085257"/>
                <a:ext cx="713025" cy="1121963"/>
                <a:chOff x="6012146" y="5085257"/>
                <a:chExt cx="713039" cy="1121963"/>
              </a:xfrm>
            </p:grpSpPr>
            <p:sp>
              <p:nvSpPr>
                <p:cNvPr id="39" name="Rectangle 2">
                  <a:extLst>
                    <a:ext uri="{FF2B5EF4-FFF2-40B4-BE49-F238E27FC236}">
                      <a16:creationId xmlns:a16="http://schemas.microsoft.com/office/drawing/2014/main" id="{7DBF769F-9F16-41F5-A950-F4B26C9119E8}"/>
                    </a:ext>
                  </a:extLst>
                </p:cNvPr>
                <p:cNvSpPr/>
                <p:nvPr/>
              </p:nvSpPr>
              <p:spPr>
                <a:xfrm>
                  <a:off x="6012146"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Rectangle 2">
                  <a:extLst>
                    <a:ext uri="{FF2B5EF4-FFF2-40B4-BE49-F238E27FC236}">
                      <a16:creationId xmlns:a16="http://schemas.microsoft.com/office/drawing/2014/main" id="{FB4B34B0-BAFF-486D-A80D-471990827E5F}"/>
                    </a:ext>
                  </a:extLst>
                </p:cNvPr>
                <p:cNvSpPr/>
                <p:nvPr/>
              </p:nvSpPr>
              <p:spPr>
                <a:xfrm>
                  <a:off x="6249862"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2">
                  <a:extLst>
                    <a:ext uri="{FF2B5EF4-FFF2-40B4-BE49-F238E27FC236}">
                      <a16:creationId xmlns:a16="http://schemas.microsoft.com/office/drawing/2014/main" id="{3CF13139-02C2-4297-99BF-C28EB991288D}"/>
                    </a:ext>
                  </a:extLst>
                </p:cNvPr>
                <p:cNvSpPr/>
                <p:nvPr/>
              </p:nvSpPr>
              <p:spPr>
                <a:xfrm>
                  <a:off x="6487585"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35" name="Group 34">
                <a:extLst>
                  <a:ext uri="{FF2B5EF4-FFF2-40B4-BE49-F238E27FC236}">
                    <a16:creationId xmlns:a16="http://schemas.microsoft.com/office/drawing/2014/main" id="{8DBB35F3-F9BD-4595-9C1B-07A571656895}"/>
                  </a:ext>
                </a:extLst>
              </p:cNvPr>
              <p:cNvGrpSpPr/>
              <p:nvPr/>
            </p:nvGrpSpPr>
            <p:grpSpPr>
              <a:xfrm>
                <a:off x="6012160" y="2238734"/>
                <a:ext cx="713025" cy="2846524"/>
                <a:chOff x="6012160" y="2238734"/>
                <a:chExt cx="713016" cy="2846524"/>
              </a:xfrm>
            </p:grpSpPr>
            <p:sp>
              <p:nvSpPr>
                <p:cNvPr id="36" name="Rectangle 35">
                  <a:extLst>
                    <a:ext uri="{FF2B5EF4-FFF2-40B4-BE49-F238E27FC236}">
                      <a16:creationId xmlns:a16="http://schemas.microsoft.com/office/drawing/2014/main" id="{28FFC21B-4B10-415F-9286-84CCF7E9A271}"/>
                    </a:ext>
                  </a:extLst>
                </p:cNvPr>
                <p:cNvSpPr/>
                <p:nvPr/>
              </p:nvSpPr>
              <p:spPr>
                <a:xfrm>
                  <a:off x="6487576" y="2238734"/>
                  <a:ext cx="237600" cy="28465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7" name="Rectangle 36">
                  <a:extLst>
                    <a:ext uri="{FF2B5EF4-FFF2-40B4-BE49-F238E27FC236}">
                      <a16:creationId xmlns:a16="http://schemas.microsoft.com/office/drawing/2014/main" id="{061E35FE-7620-4C85-AFB8-AA2D2ED8F8D5}"/>
                    </a:ext>
                  </a:extLst>
                </p:cNvPr>
                <p:cNvSpPr/>
                <p:nvPr/>
              </p:nvSpPr>
              <p:spPr>
                <a:xfrm>
                  <a:off x="6250123" y="2238734"/>
                  <a:ext cx="237600" cy="284652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Rectangle 37">
                  <a:extLst>
                    <a:ext uri="{FF2B5EF4-FFF2-40B4-BE49-F238E27FC236}">
                      <a16:creationId xmlns:a16="http://schemas.microsoft.com/office/drawing/2014/main" id="{52660D38-61FA-4F26-8CE1-352BF05C2DC5}"/>
                    </a:ext>
                  </a:extLst>
                </p:cNvPr>
                <p:cNvSpPr/>
                <p:nvPr/>
              </p:nvSpPr>
              <p:spPr>
                <a:xfrm>
                  <a:off x="6012160" y="2238734"/>
                  <a:ext cx="237600" cy="284652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48" name="Group 47">
              <a:extLst>
                <a:ext uri="{FF2B5EF4-FFF2-40B4-BE49-F238E27FC236}">
                  <a16:creationId xmlns:a16="http://schemas.microsoft.com/office/drawing/2014/main" id="{D72F700D-6D32-4746-BAD0-7CC52FC1AB45}"/>
                </a:ext>
              </a:extLst>
            </p:cNvPr>
            <p:cNvGrpSpPr/>
            <p:nvPr/>
          </p:nvGrpSpPr>
          <p:grpSpPr>
            <a:xfrm>
              <a:off x="1591763" y="960663"/>
              <a:ext cx="554886" cy="248668"/>
              <a:chOff x="1591965" y="1739158"/>
              <a:chExt cx="554886" cy="298117"/>
            </a:xfrm>
          </p:grpSpPr>
          <p:sp>
            <p:nvSpPr>
              <p:cNvPr id="32" name="Hexagon 1">
                <a:extLst>
                  <a:ext uri="{FF2B5EF4-FFF2-40B4-BE49-F238E27FC236}">
                    <a16:creationId xmlns:a16="http://schemas.microsoft.com/office/drawing/2014/main" id="{D330D18A-3BAC-4A37-B639-E9FD1D7F086F}"/>
                  </a:ext>
                </a:extLst>
              </p:cNvPr>
              <p:cNvSpPr/>
              <p:nvPr/>
            </p:nvSpPr>
            <p:spPr>
              <a:xfrm rot="10800000" flipH="1" flipV="1">
                <a:off x="1591965" y="1739158"/>
                <a:ext cx="554886" cy="298117"/>
              </a:xfrm>
              <a:custGeom>
                <a:avLst/>
                <a:gdLst>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138846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231715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78928 w 713024"/>
                  <a:gd name="connsiteY2" fmla="*/ 7144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86072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024" h="555383">
                    <a:moveTo>
                      <a:pt x="0" y="277692"/>
                    </a:moveTo>
                    <a:lnTo>
                      <a:pt x="217427" y="0"/>
                    </a:lnTo>
                    <a:lnTo>
                      <a:pt x="486072" y="0"/>
                    </a:lnTo>
                    <a:lnTo>
                      <a:pt x="713024" y="277692"/>
                    </a:lnTo>
                    <a:lnTo>
                      <a:pt x="490834" y="553001"/>
                    </a:lnTo>
                    <a:lnTo>
                      <a:pt x="231715" y="555383"/>
                    </a:lnTo>
                    <a:lnTo>
                      <a:pt x="0" y="277692"/>
                    </a:lnTo>
                    <a:close/>
                  </a:path>
                </a:pathLst>
              </a:custGeom>
              <a:blipFill dpi="0" rotWithShape="1">
                <a:blip r:embed="rId2"/>
                <a:srcRect/>
                <a:tile tx="0" ty="0" sx="1000" sy="9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Oval 32">
                <a:extLst>
                  <a:ext uri="{FF2B5EF4-FFF2-40B4-BE49-F238E27FC236}">
                    <a16:creationId xmlns:a16="http://schemas.microsoft.com/office/drawing/2014/main" id="{A89D508C-AFCD-471D-935A-E3CDC6942345}"/>
                  </a:ext>
                </a:extLst>
              </p:cNvPr>
              <p:cNvSpPr/>
              <p:nvPr/>
            </p:nvSpPr>
            <p:spPr>
              <a:xfrm>
                <a:off x="1792601" y="1830362"/>
                <a:ext cx="153621" cy="115689"/>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3" name="Graphic 1">
            <a:extLst>
              <a:ext uri="{FF2B5EF4-FFF2-40B4-BE49-F238E27FC236}">
                <a16:creationId xmlns:a16="http://schemas.microsoft.com/office/drawing/2014/main" id="{3BE72E42-3EE2-4EB2-A619-E498F9A3EB2C}"/>
              </a:ext>
            </a:extLst>
          </p:cNvPr>
          <p:cNvGrpSpPr/>
          <p:nvPr/>
        </p:nvGrpSpPr>
        <p:grpSpPr>
          <a:xfrm>
            <a:off x="281606" y="3490845"/>
            <a:ext cx="804420" cy="3303664"/>
            <a:chOff x="3086618" y="2259699"/>
            <a:chExt cx="2247770" cy="4442649"/>
          </a:xfrm>
        </p:grpSpPr>
        <p:sp>
          <p:nvSpPr>
            <p:cNvPr id="4" name="Freeform: Shape 3">
              <a:extLst>
                <a:ext uri="{FF2B5EF4-FFF2-40B4-BE49-F238E27FC236}">
                  <a16:creationId xmlns:a16="http://schemas.microsoft.com/office/drawing/2014/main" id="{B6617E61-87B6-46F9-8316-D63DD2D0A18B}"/>
                </a:ext>
              </a:extLst>
            </p:cNvPr>
            <p:cNvSpPr/>
            <p:nvPr/>
          </p:nvSpPr>
          <p:spPr>
            <a:xfrm>
              <a:off x="4028056" y="2978191"/>
              <a:ext cx="1306332" cy="420493"/>
            </a:xfrm>
            <a:custGeom>
              <a:avLst/>
              <a:gdLst>
                <a:gd name="connsiteX0" fmla="*/ 61 w 1306331"/>
                <a:gd name="connsiteY0" fmla="*/ 421324 h 420493"/>
                <a:gd name="connsiteX1" fmla="*/ 930752 w 1306331"/>
                <a:gd name="connsiteY1" fmla="*/ 326012 h 420493"/>
                <a:gd name="connsiteX2" fmla="*/ 1151651 w 1306331"/>
                <a:gd name="connsiteY2" fmla="*/ 279478 h 420493"/>
                <a:gd name="connsiteX3" fmla="*/ 1245842 w 1306331"/>
                <a:gd name="connsiteY3" fmla="*/ 232382 h 420493"/>
                <a:gd name="connsiteX4" fmla="*/ 1257055 w 1306331"/>
                <a:gd name="connsiteY4" fmla="*/ 222851 h 420493"/>
                <a:gd name="connsiteX5" fmla="*/ 1257055 w 1306331"/>
                <a:gd name="connsiteY5" fmla="*/ 222851 h 420493"/>
                <a:gd name="connsiteX6" fmla="*/ 1290694 w 1306331"/>
                <a:gd name="connsiteY6" fmla="*/ 182484 h 420493"/>
                <a:gd name="connsiteX7" fmla="*/ 1289573 w 1306331"/>
                <a:gd name="connsiteY7" fmla="*/ 155572 h 420493"/>
                <a:gd name="connsiteX8" fmla="*/ 1308075 w 1306331"/>
                <a:gd name="connsiteY8" fmla="*/ 122494 h 420493"/>
                <a:gd name="connsiteX9" fmla="*/ 1297422 w 1306331"/>
                <a:gd name="connsiteY9" fmla="*/ 100628 h 420493"/>
                <a:gd name="connsiteX10" fmla="*/ 1305832 w 1306331"/>
                <a:gd name="connsiteY10" fmla="*/ 78202 h 420493"/>
                <a:gd name="connsiteX11" fmla="*/ 1295180 w 1306331"/>
                <a:gd name="connsiteY11" fmla="*/ 52972 h 420493"/>
                <a:gd name="connsiteX12" fmla="*/ 1276678 w 1306331"/>
                <a:gd name="connsiteY12" fmla="*/ 25500 h 420493"/>
                <a:gd name="connsiteX13" fmla="*/ 1228461 w 1306331"/>
                <a:gd name="connsiteY13" fmla="*/ 16529 h 420493"/>
                <a:gd name="connsiteX14" fmla="*/ 1169592 w 1306331"/>
                <a:gd name="connsiteY14" fmla="*/ 72034 h 420493"/>
                <a:gd name="connsiteX15" fmla="*/ 1142681 w 1306331"/>
                <a:gd name="connsiteY15" fmla="*/ 84369 h 420493"/>
                <a:gd name="connsiteX16" fmla="*/ 1162304 w 1306331"/>
                <a:gd name="connsiteY16" fmla="*/ 58579 h 420493"/>
                <a:gd name="connsiteX17" fmla="*/ 1184730 w 1306331"/>
                <a:gd name="connsiteY17" fmla="*/ 27182 h 420493"/>
                <a:gd name="connsiteX18" fmla="*/ 1191458 w 1306331"/>
                <a:gd name="connsiteY18" fmla="*/ 3634 h 420493"/>
                <a:gd name="connsiteX19" fmla="*/ 1166228 w 1306331"/>
                <a:gd name="connsiteY19" fmla="*/ 6438 h 420493"/>
                <a:gd name="connsiteX20" fmla="*/ 1063067 w 1306331"/>
                <a:gd name="connsiteY20" fmla="*/ 68110 h 420493"/>
                <a:gd name="connsiteX21" fmla="*/ 969998 w 1306331"/>
                <a:gd name="connsiteY21" fmla="*/ 158936 h 420493"/>
                <a:gd name="connsiteX22" fmla="*/ 888142 w 1306331"/>
                <a:gd name="connsiteY22" fmla="*/ 192576 h 420493"/>
                <a:gd name="connsiteX23" fmla="*/ 704247 w 1306331"/>
                <a:gd name="connsiteY23" fmla="*/ 181923 h 420493"/>
                <a:gd name="connsiteX24" fmla="*/ 483348 w 1306331"/>
                <a:gd name="connsiteY24" fmla="*/ 175195 h 420493"/>
                <a:gd name="connsiteX25" fmla="*/ 377383 w 1306331"/>
                <a:gd name="connsiteY25" fmla="*/ 197061 h 420493"/>
                <a:gd name="connsiteX26" fmla="*/ 196291 w 1306331"/>
                <a:gd name="connsiteY26" fmla="*/ 207713 h 420493"/>
                <a:gd name="connsiteX27" fmla="*/ 88084 w 1306331"/>
                <a:gd name="connsiteY27" fmla="*/ 187530 h 420493"/>
                <a:gd name="connsiteX28" fmla="*/ 30897 w 1306331"/>
                <a:gd name="connsiteY28" fmla="*/ 181363 h 420493"/>
                <a:gd name="connsiteX29" fmla="*/ 61 w 1306331"/>
                <a:gd name="connsiteY29" fmla="*/ 421324 h 420493"/>
                <a:gd name="connsiteX30" fmla="*/ 61 w 1306331"/>
                <a:gd name="connsiteY30" fmla="*/ 421324 h 4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6331" h="420493">
                  <a:moveTo>
                    <a:pt x="61" y="421324"/>
                  </a:moveTo>
                  <a:cubicBezTo>
                    <a:pt x="35943" y="420763"/>
                    <a:pt x="910569" y="331619"/>
                    <a:pt x="930752" y="326012"/>
                  </a:cubicBezTo>
                  <a:cubicBezTo>
                    <a:pt x="939723" y="324330"/>
                    <a:pt x="1120254" y="287327"/>
                    <a:pt x="1151651" y="279478"/>
                  </a:cubicBezTo>
                  <a:cubicBezTo>
                    <a:pt x="1157258" y="278356"/>
                    <a:pt x="1244720" y="237428"/>
                    <a:pt x="1245842" y="232382"/>
                  </a:cubicBezTo>
                  <a:cubicBezTo>
                    <a:pt x="1246402" y="232382"/>
                    <a:pt x="1255934" y="226776"/>
                    <a:pt x="1257055" y="222851"/>
                  </a:cubicBezTo>
                  <a:lnTo>
                    <a:pt x="1257055" y="222851"/>
                  </a:lnTo>
                  <a:cubicBezTo>
                    <a:pt x="1269389" y="213320"/>
                    <a:pt x="1289573" y="198182"/>
                    <a:pt x="1290694" y="182484"/>
                  </a:cubicBezTo>
                  <a:cubicBezTo>
                    <a:pt x="1294619" y="172392"/>
                    <a:pt x="1286209" y="165104"/>
                    <a:pt x="1289573" y="155572"/>
                  </a:cubicBezTo>
                  <a:cubicBezTo>
                    <a:pt x="1294619" y="146041"/>
                    <a:pt x="1309196" y="133707"/>
                    <a:pt x="1308075" y="122494"/>
                  </a:cubicBezTo>
                  <a:cubicBezTo>
                    <a:pt x="1306393" y="114644"/>
                    <a:pt x="1300786" y="108477"/>
                    <a:pt x="1297422" y="100628"/>
                  </a:cubicBezTo>
                  <a:cubicBezTo>
                    <a:pt x="1300225" y="96143"/>
                    <a:pt x="1303029" y="82687"/>
                    <a:pt x="1305832" y="78202"/>
                  </a:cubicBezTo>
                  <a:cubicBezTo>
                    <a:pt x="1305271" y="70352"/>
                    <a:pt x="1296301" y="60821"/>
                    <a:pt x="1295180" y="52972"/>
                  </a:cubicBezTo>
                  <a:cubicBezTo>
                    <a:pt x="1294058" y="42320"/>
                    <a:pt x="1282285" y="35592"/>
                    <a:pt x="1276678" y="25500"/>
                  </a:cubicBezTo>
                  <a:cubicBezTo>
                    <a:pt x="1261540" y="-1972"/>
                    <a:pt x="1258176" y="831"/>
                    <a:pt x="1228461" y="16529"/>
                  </a:cubicBezTo>
                  <a:cubicBezTo>
                    <a:pt x="1207156" y="28303"/>
                    <a:pt x="1188094" y="56336"/>
                    <a:pt x="1169592" y="72034"/>
                  </a:cubicBezTo>
                  <a:cubicBezTo>
                    <a:pt x="1166228" y="75398"/>
                    <a:pt x="1148848" y="83808"/>
                    <a:pt x="1142681" y="84369"/>
                  </a:cubicBezTo>
                  <a:cubicBezTo>
                    <a:pt x="1141560" y="79884"/>
                    <a:pt x="1160622" y="60821"/>
                    <a:pt x="1162304" y="58579"/>
                  </a:cubicBezTo>
                  <a:cubicBezTo>
                    <a:pt x="1171835" y="49047"/>
                    <a:pt x="1178002" y="37834"/>
                    <a:pt x="1184730" y="27182"/>
                  </a:cubicBezTo>
                  <a:cubicBezTo>
                    <a:pt x="1189776" y="19333"/>
                    <a:pt x="1196504" y="10362"/>
                    <a:pt x="1191458" y="3634"/>
                  </a:cubicBezTo>
                  <a:cubicBezTo>
                    <a:pt x="1184730" y="-4215"/>
                    <a:pt x="1174078" y="2513"/>
                    <a:pt x="1166228" y="6438"/>
                  </a:cubicBezTo>
                  <a:cubicBezTo>
                    <a:pt x="1129225" y="22136"/>
                    <a:pt x="1095586" y="45123"/>
                    <a:pt x="1063067" y="68110"/>
                  </a:cubicBezTo>
                  <a:cubicBezTo>
                    <a:pt x="1027746" y="93339"/>
                    <a:pt x="996910" y="124176"/>
                    <a:pt x="969998" y="158936"/>
                  </a:cubicBezTo>
                  <a:cubicBezTo>
                    <a:pt x="949815" y="185287"/>
                    <a:pt x="918978" y="192015"/>
                    <a:pt x="888142" y="192576"/>
                  </a:cubicBezTo>
                  <a:cubicBezTo>
                    <a:pt x="827031" y="194818"/>
                    <a:pt x="765919" y="186408"/>
                    <a:pt x="704247" y="181923"/>
                  </a:cubicBezTo>
                  <a:cubicBezTo>
                    <a:pt x="630801" y="176317"/>
                    <a:pt x="557354" y="166225"/>
                    <a:pt x="483348" y="175195"/>
                  </a:cubicBezTo>
                  <a:cubicBezTo>
                    <a:pt x="448026" y="179681"/>
                    <a:pt x="412705" y="189212"/>
                    <a:pt x="377383" y="197061"/>
                  </a:cubicBezTo>
                  <a:cubicBezTo>
                    <a:pt x="317393" y="211077"/>
                    <a:pt x="256842" y="214441"/>
                    <a:pt x="196291" y="207713"/>
                  </a:cubicBezTo>
                  <a:cubicBezTo>
                    <a:pt x="150878" y="203228"/>
                    <a:pt x="132937" y="196500"/>
                    <a:pt x="88084" y="187530"/>
                  </a:cubicBezTo>
                  <a:cubicBezTo>
                    <a:pt x="76310" y="184727"/>
                    <a:pt x="52202" y="183045"/>
                    <a:pt x="30897" y="181363"/>
                  </a:cubicBezTo>
                  <a:cubicBezTo>
                    <a:pt x="32019" y="180241"/>
                    <a:pt x="-1621" y="379275"/>
                    <a:pt x="61" y="421324"/>
                  </a:cubicBezTo>
                  <a:lnTo>
                    <a:pt x="61" y="421324"/>
                  </a:lnTo>
                  <a:close/>
                </a:path>
              </a:pathLst>
            </a:custGeom>
            <a:solidFill>
              <a:srgbClr val="FDC095"/>
            </a:solidFill>
            <a:ln w="5606"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309963B2-4529-4833-AF5E-F4FB4C2DD454}"/>
                </a:ext>
              </a:extLst>
            </p:cNvPr>
            <p:cNvSpPr/>
            <p:nvPr/>
          </p:nvSpPr>
          <p:spPr>
            <a:xfrm>
              <a:off x="3186964" y="2259699"/>
              <a:ext cx="678395" cy="1681972"/>
            </a:xfrm>
            <a:custGeom>
              <a:avLst/>
              <a:gdLst>
                <a:gd name="connsiteX0" fmla="*/ 680805 w 678395"/>
                <a:gd name="connsiteY0" fmla="*/ 638028 h 1681972"/>
                <a:gd name="connsiteX1" fmla="*/ 679123 w 678395"/>
                <a:gd name="connsiteY1" fmla="*/ 600464 h 1681972"/>
                <a:gd name="connsiteX2" fmla="*/ 666789 w 678395"/>
                <a:gd name="connsiteY2" fmla="*/ 526457 h 1681972"/>
                <a:gd name="connsiteX3" fmla="*/ 654454 w 678395"/>
                <a:gd name="connsiteY3" fmla="*/ 471513 h 1681972"/>
                <a:gd name="connsiteX4" fmla="*/ 647726 w 678395"/>
                <a:gd name="connsiteY4" fmla="*/ 436191 h 1681972"/>
                <a:gd name="connsiteX5" fmla="*/ 637634 w 678395"/>
                <a:gd name="connsiteY5" fmla="*/ 398067 h 1681972"/>
                <a:gd name="connsiteX6" fmla="*/ 616329 w 678395"/>
                <a:gd name="connsiteY6" fmla="*/ 320696 h 1681972"/>
                <a:gd name="connsiteX7" fmla="*/ 605677 w 678395"/>
                <a:gd name="connsiteY7" fmla="*/ 291542 h 1681972"/>
                <a:gd name="connsiteX8" fmla="*/ 589978 w 678395"/>
                <a:gd name="connsiteY8" fmla="*/ 253417 h 1681972"/>
                <a:gd name="connsiteX9" fmla="*/ 574841 w 678395"/>
                <a:gd name="connsiteY9" fmla="*/ 216974 h 1681972"/>
                <a:gd name="connsiteX10" fmla="*/ 558021 w 678395"/>
                <a:gd name="connsiteY10" fmla="*/ 176607 h 1681972"/>
                <a:gd name="connsiteX11" fmla="*/ 541201 w 678395"/>
                <a:gd name="connsiteY11" fmla="*/ 150817 h 1681972"/>
                <a:gd name="connsiteX12" fmla="*/ 541762 w 678395"/>
                <a:gd name="connsiteY12" fmla="*/ 150256 h 1681972"/>
                <a:gd name="connsiteX13" fmla="*/ 540641 w 678395"/>
                <a:gd name="connsiteY13" fmla="*/ 148574 h 1681972"/>
                <a:gd name="connsiteX14" fmla="*/ 525503 w 678395"/>
                <a:gd name="connsiteY14" fmla="*/ 118299 h 1681972"/>
                <a:gd name="connsiteX15" fmla="*/ 471680 w 678395"/>
                <a:gd name="connsiteY15" fmla="*/ 41489 h 1681972"/>
                <a:gd name="connsiteX16" fmla="*/ 421781 w 678395"/>
                <a:gd name="connsiteY16" fmla="*/ 12334 h 1681972"/>
                <a:gd name="connsiteX17" fmla="*/ 344971 w 678395"/>
                <a:gd name="connsiteY17" fmla="*/ 0 h 1681972"/>
                <a:gd name="connsiteX18" fmla="*/ 247977 w 678395"/>
                <a:gd name="connsiteY18" fmla="*/ 7289 h 1681972"/>
                <a:gd name="connsiteX19" fmla="*/ 232279 w 678395"/>
                <a:gd name="connsiteY19" fmla="*/ 10092 h 1681972"/>
                <a:gd name="connsiteX20" fmla="*/ 108374 w 678395"/>
                <a:gd name="connsiteY20" fmla="*/ 72325 h 1681972"/>
                <a:gd name="connsiteX21" fmla="*/ 57915 w 678395"/>
                <a:gd name="connsiteY21" fmla="*/ 178289 h 1681972"/>
                <a:gd name="connsiteX22" fmla="*/ 50626 w 678395"/>
                <a:gd name="connsiteY22" fmla="*/ 232673 h 1681972"/>
                <a:gd name="connsiteX23" fmla="*/ 44459 w 678395"/>
                <a:gd name="connsiteY23" fmla="*/ 263509 h 1681972"/>
                <a:gd name="connsiteX24" fmla="*/ 41095 w 678395"/>
                <a:gd name="connsiteY24" fmla="*/ 302194 h 1681972"/>
                <a:gd name="connsiteX25" fmla="*/ 34928 w 678395"/>
                <a:gd name="connsiteY25" fmla="*/ 390218 h 1681972"/>
                <a:gd name="connsiteX26" fmla="*/ 28760 w 678395"/>
                <a:gd name="connsiteY26" fmla="*/ 478241 h 1681972"/>
                <a:gd name="connsiteX27" fmla="*/ 23715 w 678395"/>
                <a:gd name="connsiteY27" fmla="*/ 552248 h 1681972"/>
                <a:gd name="connsiteX28" fmla="*/ 19790 w 678395"/>
                <a:gd name="connsiteY28" fmla="*/ 620087 h 1681972"/>
                <a:gd name="connsiteX29" fmla="*/ 16987 w 678395"/>
                <a:gd name="connsiteY29" fmla="*/ 685123 h 1681972"/>
                <a:gd name="connsiteX30" fmla="*/ 8016 w 678395"/>
                <a:gd name="connsiteY30" fmla="*/ 817999 h 1681972"/>
                <a:gd name="connsiteX31" fmla="*/ 6895 w 678395"/>
                <a:gd name="connsiteY31" fmla="*/ 900976 h 1681972"/>
                <a:gd name="connsiteX32" fmla="*/ 2970 w 678395"/>
                <a:gd name="connsiteY32" fmla="*/ 980029 h 1681972"/>
                <a:gd name="connsiteX33" fmla="*/ 728 w 678395"/>
                <a:gd name="connsiteY33" fmla="*/ 1063006 h 1681972"/>
                <a:gd name="connsiteX34" fmla="*/ 1288 w 678395"/>
                <a:gd name="connsiteY34" fmla="*/ 1129164 h 1681972"/>
                <a:gd name="connsiteX35" fmla="*/ 3531 w 678395"/>
                <a:gd name="connsiteY35" fmla="*/ 1193640 h 1681972"/>
                <a:gd name="connsiteX36" fmla="*/ 8577 w 678395"/>
                <a:gd name="connsiteY36" fmla="*/ 1236810 h 1681972"/>
                <a:gd name="connsiteX37" fmla="*/ 20351 w 678395"/>
                <a:gd name="connsiteY37" fmla="*/ 1331561 h 1681972"/>
                <a:gd name="connsiteX38" fmla="*/ 41656 w 678395"/>
                <a:gd name="connsiteY38" fmla="*/ 1507047 h 1681972"/>
                <a:gd name="connsiteX39" fmla="*/ 33246 w 678395"/>
                <a:gd name="connsiteY39" fmla="*/ 1601238 h 1681972"/>
                <a:gd name="connsiteX40" fmla="*/ 28200 w 678395"/>
                <a:gd name="connsiteY40" fmla="*/ 1630392 h 1681972"/>
                <a:gd name="connsiteX41" fmla="*/ 42777 w 678395"/>
                <a:gd name="connsiteY41" fmla="*/ 1651136 h 1681972"/>
                <a:gd name="connsiteX42" fmla="*/ 86508 w 678395"/>
                <a:gd name="connsiteY42" fmla="*/ 1680290 h 1681972"/>
                <a:gd name="connsiteX43" fmla="*/ 140331 w 678395"/>
                <a:gd name="connsiteY43" fmla="*/ 1685897 h 1681972"/>
                <a:gd name="connsiteX44" fmla="*/ 189108 w 678395"/>
                <a:gd name="connsiteY44" fmla="*/ 1671880 h 1681972"/>
                <a:gd name="connsiteX45" fmla="*/ 198079 w 678395"/>
                <a:gd name="connsiteY45" fmla="*/ 1664031 h 1681972"/>
                <a:gd name="connsiteX46" fmla="*/ 219384 w 678395"/>
                <a:gd name="connsiteY46" fmla="*/ 1655061 h 1681972"/>
                <a:gd name="connsiteX47" fmla="*/ 243492 w 678395"/>
                <a:gd name="connsiteY47" fmla="*/ 1643848 h 1681972"/>
                <a:gd name="connsiteX48" fmla="*/ 281056 w 678395"/>
                <a:gd name="connsiteY48" fmla="*/ 1611329 h 1681972"/>
                <a:gd name="connsiteX49" fmla="*/ 299558 w 678395"/>
                <a:gd name="connsiteY49" fmla="*/ 1555264 h 1681972"/>
                <a:gd name="connsiteX50" fmla="*/ 370761 w 678395"/>
                <a:gd name="connsiteY50" fmla="*/ 1409493 h 1681972"/>
                <a:gd name="connsiteX51" fmla="*/ 680805 w 678395"/>
                <a:gd name="connsiteY51" fmla="*/ 638028 h 1681972"/>
                <a:gd name="connsiteX52" fmla="*/ 528306 w 678395"/>
                <a:gd name="connsiteY52" fmla="*/ 639149 h 1681972"/>
                <a:gd name="connsiteX53" fmla="*/ 528867 w 678395"/>
                <a:gd name="connsiteY53" fmla="*/ 638589 h 1681972"/>
                <a:gd name="connsiteX54" fmla="*/ 528867 w 678395"/>
                <a:gd name="connsiteY54" fmla="*/ 640831 h 1681972"/>
                <a:gd name="connsiteX55" fmla="*/ 528306 w 678395"/>
                <a:gd name="connsiteY55" fmla="*/ 639149 h 16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78395" h="1681972">
                  <a:moveTo>
                    <a:pt x="680805" y="638028"/>
                  </a:moveTo>
                  <a:cubicBezTo>
                    <a:pt x="679684" y="625694"/>
                    <a:pt x="680805" y="612799"/>
                    <a:pt x="679123" y="600464"/>
                  </a:cubicBezTo>
                  <a:cubicBezTo>
                    <a:pt x="675198" y="576356"/>
                    <a:pt x="666789" y="550566"/>
                    <a:pt x="666789" y="526457"/>
                  </a:cubicBezTo>
                  <a:cubicBezTo>
                    <a:pt x="663985" y="507956"/>
                    <a:pt x="657257" y="490015"/>
                    <a:pt x="654454" y="471513"/>
                  </a:cubicBezTo>
                  <a:cubicBezTo>
                    <a:pt x="652772" y="459178"/>
                    <a:pt x="650529" y="448526"/>
                    <a:pt x="647726" y="436191"/>
                  </a:cubicBezTo>
                  <a:cubicBezTo>
                    <a:pt x="644362" y="423296"/>
                    <a:pt x="640998" y="410962"/>
                    <a:pt x="637634" y="398067"/>
                  </a:cubicBezTo>
                  <a:cubicBezTo>
                    <a:pt x="630906" y="372277"/>
                    <a:pt x="624179" y="346486"/>
                    <a:pt x="616329" y="320696"/>
                  </a:cubicBezTo>
                  <a:cubicBezTo>
                    <a:pt x="613526" y="310604"/>
                    <a:pt x="609041" y="301634"/>
                    <a:pt x="605677" y="291542"/>
                  </a:cubicBezTo>
                  <a:cubicBezTo>
                    <a:pt x="601752" y="278647"/>
                    <a:pt x="595024" y="265752"/>
                    <a:pt x="589978" y="253417"/>
                  </a:cubicBezTo>
                  <a:cubicBezTo>
                    <a:pt x="585493" y="242204"/>
                    <a:pt x="581569" y="227066"/>
                    <a:pt x="574841" y="216974"/>
                  </a:cubicBezTo>
                  <a:cubicBezTo>
                    <a:pt x="569234" y="203519"/>
                    <a:pt x="563628" y="190063"/>
                    <a:pt x="558021" y="176607"/>
                  </a:cubicBezTo>
                  <a:cubicBezTo>
                    <a:pt x="557460" y="175486"/>
                    <a:pt x="544565" y="146892"/>
                    <a:pt x="541201" y="150817"/>
                  </a:cubicBezTo>
                  <a:cubicBezTo>
                    <a:pt x="541201" y="150817"/>
                    <a:pt x="541762" y="150256"/>
                    <a:pt x="541762" y="150256"/>
                  </a:cubicBezTo>
                  <a:cubicBezTo>
                    <a:pt x="541201" y="149696"/>
                    <a:pt x="540641" y="149135"/>
                    <a:pt x="540641" y="148574"/>
                  </a:cubicBezTo>
                  <a:cubicBezTo>
                    <a:pt x="536155" y="137361"/>
                    <a:pt x="528867" y="123345"/>
                    <a:pt x="525503" y="118299"/>
                  </a:cubicBezTo>
                  <a:cubicBezTo>
                    <a:pt x="514850" y="101479"/>
                    <a:pt x="489060" y="52702"/>
                    <a:pt x="471680" y="41489"/>
                  </a:cubicBezTo>
                  <a:cubicBezTo>
                    <a:pt x="457663" y="32518"/>
                    <a:pt x="438040" y="16820"/>
                    <a:pt x="421781" y="12334"/>
                  </a:cubicBezTo>
                  <a:cubicBezTo>
                    <a:pt x="396552" y="5046"/>
                    <a:pt x="371322" y="0"/>
                    <a:pt x="344971" y="0"/>
                  </a:cubicBezTo>
                  <a:cubicBezTo>
                    <a:pt x="312453" y="2243"/>
                    <a:pt x="279935" y="-2803"/>
                    <a:pt x="247977" y="7289"/>
                  </a:cubicBezTo>
                  <a:cubicBezTo>
                    <a:pt x="242371" y="7289"/>
                    <a:pt x="237325" y="8410"/>
                    <a:pt x="232279" y="10092"/>
                  </a:cubicBezTo>
                  <a:cubicBezTo>
                    <a:pt x="192472" y="21866"/>
                    <a:pt x="137528" y="44292"/>
                    <a:pt x="108374" y="72325"/>
                  </a:cubicBezTo>
                  <a:cubicBezTo>
                    <a:pt x="76977" y="103161"/>
                    <a:pt x="67446" y="127269"/>
                    <a:pt x="57915" y="178289"/>
                  </a:cubicBezTo>
                  <a:cubicBezTo>
                    <a:pt x="55672" y="189502"/>
                    <a:pt x="52869" y="224263"/>
                    <a:pt x="50626" y="232673"/>
                  </a:cubicBezTo>
                  <a:cubicBezTo>
                    <a:pt x="47823" y="242765"/>
                    <a:pt x="45580" y="252856"/>
                    <a:pt x="44459" y="263509"/>
                  </a:cubicBezTo>
                  <a:cubicBezTo>
                    <a:pt x="42777" y="276404"/>
                    <a:pt x="42777" y="289299"/>
                    <a:pt x="41095" y="302194"/>
                  </a:cubicBezTo>
                  <a:cubicBezTo>
                    <a:pt x="37731" y="331349"/>
                    <a:pt x="34928" y="360503"/>
                    <a:pt x="34928" y="390218"/>
                  </a:cubicBezTo>
                  <a:cubicBezTo>
                    <a:pt x="32685" y="419372"/>
                    <a:pt x="31003" y="449087"/>
                    <a:pt x="28760" y="478241"/>
                  </a:cubicBezTo>
                  <a:cubicBezTo>
                    <a:pt x="27078" y="502910"/>
                    <a:pt x="25397" y="527579"/>
                    <a:pt x="23715" y="552248"/>
                  </a:cubicBezTo>
                  <a:cubicBezTo>
                    <a:pt x="23715" y="574674"/>
                    <a:pt x="20911" y="597661"/>
                    <a:pt x="19790" y="620087"/>
                  </a:cubicBezTo>
                  <a:cubicBezTo>
                    <a:pt x="18669" y="641392"/>
                    <a:pt x="20911" y="664379"/>
                    <a:pt x="16987" y="685123"/>
                  </a:cubicBezTo>
                  <a:cubicBezTo>
                    <a:pt x="9137" y="727733"/>
                    <a:pt x="10259" y="774268"/>
                    <a:pt x="8016" y="817999"/>
                  </a:cubicBezTo>
                  <a:cubicBezTo>
                    <a:pt x="6334" y="845471"/>
                    <a:pt x="6895" y="873504"/>
                    <a:pt x="6895" y="900976"/>
                  </a:cubicBezTo>
                  <a:cubicBezTo>
                    <a:pt x="7455" y="927888"/>
                    <a:pt x="5213" y="953118"/>
                    <a:pt x="2970" y="980029"/>
                  </a:cubicBezTo>
                  <a:cubicBezTo>
                    <a:pt x="728" y="1007501"/>
                    <a:pt x="728" y="1034974"/>
                    <a:pt x="728" y="1063006"/>
                  </a:cubicBezTo>
                  <a:cubicBezTo>
                    <a:pt x="728" y="1084872"/>
                    <a:pt x="4092" y="1107298"/>
                    <a:pt x="1288" y="1129164"/>
                  </a:cubicBezTo>
                  <a:cubicBezTo>
                    <a:pt x="-1515" y="1150469"/>
                    <a:pt x="728" y="1171774"/>
                    <a:pt x="3531" y="1193640"/>
                  </a:cubicBezTo>
                  <a:cubicBezTo>
                    <a:pt x="5213" y="1208217"/>
                    <a:pt x="6895" y="1222233"/>
                    <a:pt x="8577" y="1236810"/>
                  </a:cubicBezTo>
                  <a:cubicBezTo>
                    <a:pt x="12501" y="1268768"/>
                    <a:pt x="15865" y="1300164"/>
                    <a:pt x="20351" y="1331561"/>
                  </a:cubicBezTo>
                  <a:cubicBezTo>
                    <a:pt x="28200" y="1389870"/>
                    <a:pt x="36049" y="1448178"/>
                    <a:pt x="41656" y="1507047"/>
                  </a:cubicBezTo>
                  <a:cubicBezTo>
                    <a:pt x="44459" y="1538444"/>
                    <a:pt x="45020" y="1571523"/>
                    <a:pt x="33246" y="1601238"/>
                  </a:cubicBezTo>
                  <a:cubicBezTo>
                    <a:pt x="29321" y="1610769"/>
                    <a:pt x="24836" y="1620300"/>
                    <a:pt x="28200" y="1630392"/>
                  </a:cubicBezTo>
                  <a:cubicBezTo>
                    <a:pt x="31003" y="1638241"/>
                    <a:pt x="37170" y="1645529"/>
                    <a:pt x="42777" y="1651136"/>
                  </a:cubicBezTo>
                  <a:cubicBezTo>
                    <a:pt x="54551" y="1664031"/>
                    <a:pt x="69688" y="1674684"/>
                    <a:pt x="86508" y="1680290"/>
                  </a:cubicBezTo>
                  <a:cubicBezTo>
                    <a:pt x="103889" y="1686457"/>
                    <a:pt x="122390" y="1688700"/>
                    <a:pt x="140331" y="1685897"/>
                  </a:cubicBezTo>
                  <a:cubicBezTo>
                    <a:pt x="157151" y="1683654"/>
                    <a:pt x="174531" y="1680851"/>
                    <a:pt x="189108" y="1671880"/>
                  </a:cubicBezTo>
                  <a:cubicBezTo>
                    <a:pt x="193033" y="1670198"/>
                    <a:pt x="194715" y="1666274"/>
                    <a:pt x="198079" y="1664031"/>
                  </a:cubicBezTo>
                  <a:cubicBezTo>
                    <a:pt x="203686" y="1658425"/>
                    <a:pt x="212095" y="1657864"/>
                    <a:pt x="219384" y="1655061"/>
                  </a:cubicBezTo>
                  <a:cubicBezTo>
                    <a:pt x="227794" y="1652257"/>
                    <a:pt x="235643" y="1648333"/>
                    <a:pt x="243492" y="1643848"/>
                  </a:cubicBezTo>
                  <a:cubicBezTo>
                    <a:pt x="258069" y="1635438"/>
                    <a:pt x="270404" y="1624225"/>
                    <a:pt x="281056" y="1611329"/>
                  </a:cubicBezTo>
                  <a:cubicBezTo>
                    <a:pt x="294512" y="1593949"/>
                    <a:pt x="296194" y="1576569"/>
                    <a:pt x="299558" y="1555264"/>
                  </a:cubicBezTo>
                  <a:cubicBezTo>
                    <a:pt x="302922" y="1533398"/>
                    <a:pt x="367398" y="1431358"/>
                    <a:pt x="370761" y="1409493"/>
                  </a:cubicBezTo>
                  <a:cubicBezTo>
                    <a:pt x="376368" y="1379778"/>
                    <a:pt x="692579" y="801740"/>
                    <a:pt x="680805" y="638028"/>
                  </a:cubicBezTo>
                  <a:close/>
                  <a:moveTo>
                    <a:pt x="528306" y="639149"/>
                  </a:moveTo>
                  <a:cubicBezTo>
                    <a:pt x="528306" y="638589"/>
                    <a:pt x="528306" y="638589"/>
                    <a:pt x="528867" y="638589"/>
                  </a:cubicBezTo>
                  <a:cubicBezTo>
                    <a:pt x="528867" y="639149"/>
                    <a:pt x="528867" y="640271"/>
                    <a:pt x="528867" y="640831"/>
                  </a:cubicBezTo>
                  <a:cubicBezTo>
                    <a:pt x="528867" y="640271"/>
                    <a:pt x="528867" y="639710"/>
                    <a:pt x="528306" y="639149"/>
                  </a:cubicBezTo>
                  <a:close/>
                </a:path>
              </a:pathLst>
            </a:custGeom>
            <a:solidFill>
              <a:srgbClr val="5D380E"/>
            </a:solidFill>
            <a:ln w="5606"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A201647-5EA1-4849-8F76-B39531C38B59}"/>
                </a:ext>
              </a:extLst>
            </p:cNvPr>
            <p:cNvSpPr/>
            <p:nvPr/>
          </p:nvSpPr>
          <p:spPr>
            <a:xfrm>
              <a:off x="4048211" y="3441004"/>
              <a:ext cx="106525" cy="812953"/>
            </a:xfrm>
            <a:custGeom>
              <a:avLst/>
              <a:gdLst>
                <a:gd name="connsiteX0" fmla="*/ 29804 w 106524"/>
                <a:gd name="connsiteY0" fmla="*/ 80174 h 812953"/>
                <a:gd name="connsiteX1" fmla="*/ 109979 w 106524"/>
                <a:gd name="connsiteY1" fmla="*/ 733901 h 812953"/>
                <a:gd name="connsiteX2" fmla="*/ 75218 w 106524"/>
                <a:gd name="connsiteY2" fmla="*/ 809589 h 812953"/>
                <a:gd name="connsiteX3" fmla="*/ 29244 w 106524"/>
                <a:gd name="connsiteY3" fmla="*/ 810150 h 812953"/>
                <a:gd name="connsiteX4" fmla="*/ 24198 w 106524"/>
                <a:gd name="connsiteY4" fmla="*/ 679517 h 812953"/>
                <a:gd name="connsiteX5" fmla="*/ 14106 w 106524"/>
                <a:gd name="connsiteY5" fmla="*/ 445723 h 812953"/>
                <a:gd name="connsiteX6" fmla="*/ 6818 w 106524"/>
                <a:gd name="connsiteY6" fmla="*/ 284814 h 812953"/>
                <a:gd name="connsiteX7" fmla="*/ 1211 w 106524"/>
                <a:gd name="connsiteY7" fmla="*/ 99236 h 812953"/>
                <a:gd name="connsiteX8" fmla="*/ 90 w 106524"/>
                <a:gd name="connsiteY8" fmla="*/ 3925 h 812953"/>
                <a:gd name="connsiteX9" fmla="*/ 23077 w 106524"/>
                <a:gd name="connsiteY9" fmla="*/ 0 h 812953"/>
                <a:gd name="connsiteX10" fmla="*/ 29804 w 106524"/>
                <a:gd name="connsiteY10" fmla="*/ 80174 h 8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24" h="812953">
                  <a:moveTo>
                    <a:pt x="29804" y="80174"/>
                  </a:moveTo>
                  <a:cubicBezTo>
                    <a:pt x="33729" y="111571"/>
                    <a:pt x="109418" y="696336"/>
                    <a:pt x="109979" y="733901"/>
                  </a:cubicBezTo>
                  <a:cubicBezTo>
                    <a:pt x="111100" y="784360"/>
                    <a:pt x="85870" y="805665"/>
                    <a:pt x="75218" y="809589"/>
                  </a:cubicBezTo>
                  <a:cubicBezTo>
                    <a:pt x="61762" y="814635"/>
                    <a:pt x="47185" y="816317"/>
                    <a:pt x="29244" y="810150"/>
                  </a:cubicBezTo>
                  <a:cubicBezTo>
                    <a:pt x="25880" y="763615"/>
                    <a:pt x="25319" y="692972"/>
                    <a:pt x="24198" y="679517"/>
                  </a:cubicBezTo>
                  <a:cubicBezTo>
                    <a:pt x="18591" y="601585"/>
                    <a:pt x="15227" y="524215"/>
                    <a:pt x="14106" y="445723"/>
                  </a:cubicBezTo>
                  <a:cubicBezTo>
                    <a:pt x="13545" y="392460"/>
                    <a:pt x="10742" y="338076"/>
                    <a:pt x="6818" y="284814"/>
                  </a:cubicBezTo>
                  <a:cubicBezTo>
                    <a:pt x="2332" y="219778"/>
                    <a:pt x="6257" y="164273"/>
                    <a:pt x="1211" y="99236"/>
                  </a:cubicBezTo>
                  <a:cubicBezTo>
                    <a:pt x="-471" y="82417"/>
                    <a:pt x="90" y="19062"/>
                    <a:pt x="90" y="3925"/>
                  </a:cubicBezTo>
                  <a:cubicBezTo>
                    <a:pt x="7378" y="2803"/>
                    <a:pt x="16349" y="561"/>
                    <a:pt x="23077" y="0"/>
                  </a:cubicBezTo>
                  <a:cubicBezTo>
                    <a:pt x="19713" y="1682"/>
                    <a:pt x="27001" y="58869"/>
                    <a:pt x="29804" y="80174"/>
                  </a:cubicBezTo>
                  <a:close/>
                </a:path>
              </a:pathLst>
            </a:custGeom>
            <a:solidFill>
              <a:schemeClr val="accent6">
                <a:lumMod val="75000"/>
              </a:schemeClr>
            </a:solidFill>
            <a:ln w="560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CD04BAB-7BC3-4571-A254-9D93B154C640}"/>
                </a:ext>
              </a:extLst>
            </p:cNvPr>
            <p:cNvSpPr/>
            <p:nvPr/>
          </p:nvSpPr>
          <p:spPr>
            <a:xfrm>
              <a:off x="3836933" y="6031241"/>
              <a:ext cx="274722" cy="409280"/>
            </a:xfrm>
            <a:custGeom>
              <a:avLst/>
              <a:gdLst>
                <a:gd name="connsiteX0" fmla="*/ 273040 w 274722"/>
                <a:gd name="connsiteY0" fmla="*/ 315090 h 409279"/>
                <a:gd name="connsiteX1" fmla="*/ 260145 w 274722"/>
                <a:gd name="connsiteY1" fmla="*/ 282011 h 409279"/>
                <a:gd name="connsiteX2" fmla="*/ 202958 w 274722"/>
                <a:gd name="connsiteY2" fmla="*/ 136240 h 409279"/>
                <a:gd name="connsiteX3" fmla="*/ 176046 w 274722"/>
                <a:gd name="connsiteY3" fmla="*/ 61111 h 409279"/>
                <a:gd name="connsiteX4" fmla="*/ 156984 w 274722"/>
                <a:gd name="connsiteY4" fmla="*/ 0 h 409279"/>
                <a:gd name="connsiteX5" fmla="*/ 0 w 274722"/>
                <a:gd name="connsiteY5" fmla="*/ 37003 h 409279"/>
                <a:gd name="connsiteX6" fmla="*/ 35321 w 274722"/>
                <a:gd name="connsiteY6" fmla="*/ 155302 h 409279"/>
                <a:gd name="connsiteX7" fmla="*/ 52141 w 274722"/>
                <a:gd name="connsiteY7" fmla="*/ 254538 h 409279"/>
                <a:gd name="connsiteX8" fmla="*/ 58869 w 274722"/>
                <a:gd name="connsiteY8" fmla="*/ 353214 h 409279"/>
                <a:gd name="connsiteX9" fmla="*/ 65036 w 274722"/>
                <a:gd name="connsiteY9" fmla="*/ 373398 h 409279"/>
                <a:gd name="connsiteX10" fmla="*/ 104282 w 274722"/>
                <a:gd name="connsiteY10" fmla="*/ 396385 h 409279"/>
                <a:gd name="connsiteX11" fmla="*/ 176046 w 274722"/>
                <a:gd name="connsiteY11" fmla="*/ 408719 h 409279"/>
                <a:gd name="connsiteX12" fmla="*/ 250053 w 274722"/>
                <a:gd name="connsiteY12" fmla="*/ 357139 h 409279"/>
                <a:gd name="connsiteX13" fmla="*/ 276965 w 274722"/>
                <a:gd name="connsiteY13" fmla="*/ 326303 h 409279"/>
                <a:gd name="connsiteX14" fmla="*/ 273040 w 274722"/>
                <a:gd name="connsiteY14" fmla="*/ 315090 h 4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722" h="409279">
                  <a:moveTo>
                    <a:pt x="273040" y="315090"/>
                  </a:moveTo>
                  <a:cubicBezTo>
                    <a:pt x="270237" y="301634"/>
                    <a:pt x="264070" y="292663"/>
                    <a:pt x="260145" y="282011"/>
                  </a:cubicBezTo>
                  <a:cubicBezTo>
                    <a:pt x="242204" y="233233"/>
                    <a:pt x="221460" y="185017"/>
                    <a:pt x="202958" y="136240"/>
                  </a:cubicBezTo>
                  <a:cubicBezTo>
                    <a:pt x="193427" y="111571"/>
                    <a:pt x="184456" y="86341"/>
                    <a:pt x="176046" y="61111"/>
                  </a:cubicBezTo>
                  <a:cubicBezTo>
                    <a:pt x="168197" y="37003"/>
                    <a:pt x="165955" y="33079"/>
                    <a:pt x="156984" y="0"/>
                  </a:cubicBezTo>
                  <a:cubicBezTo>
                    <a:pt x="111010" y="6167"/>
                    <a:pt x="45413" y="28033"/>
                    <a:pt x="0" y="37003"/>
                  </a:cubicBezTo>
                  <a:cubicBezTo>
                    <a:pt x="3364" y="36443"/>
                    <a:pt x="32518" y="145210"/>
                    <a:pt x="35321" y="155302"/>
                  </a:cubicBezTo>
                  <a:cubicBezTo>
                    <a:pt x="42610" y="187259"/>
                    <a:pt x="49338" y="221460"/>
                    <a:pt x="52141" y="254538"/>
                  </a:cubicBezTo>
                  <a:cubicBezTo>
                    <a:pt x="54944" y="285374"/>
                    <a:pt x="59430" y="318453"/>
                    <a:pt x="58869" y="353214"/>
                  </a:cubicBezTo>
                  <a:cubicBezTo>
                    <a:pt x="58869" y="359381"/>
                    <a:pt x="58869" y="368913"/>
                    <a:pt x="65036" y="373398"/>
                  </a:cubicBezTo>
                  <a:cubicBezTo>
                    <a:pt x="76249" y="380686"/>
                    <a:pt x="88584" y="392460"/>
                    <a:pt x="104282" y="396385"/>
                  </a:cubicBezTo>
                  <a:cubicBezTo>
                    <a:pt x="130073" y="403112"/>
                    <a:pt x="154181" y="417690"/>
                    <a:pt x="176046" y="408719"/>
                  </a:cubicBezTo>
                  <a:cubicBezTo>
                    <a:pt x="194548" y="401431"/>
                    <a:pt x="231552" y="364427"/>
                    <a:pt x="250053" y="357139"/>
                  </a:cubicBezTo>
                  <a:cubicBezTo>
                    <a:pt x="264070" y="351532"/>
                    <a:pt x="267434" y="338076"/>
                    <a:pt x="276965" y="326303"/>
                  </a:cubicBezTo>
                  <a:cubicBezTo>
                    <a:pt x="279207" y="322939"/>
                    <a:pt x="273601" y="318453"/>
                    <a:pt x="273040" y="315090"/>
                  </a:cubicBezTo>
                  <a:close/>
                </a:path>
              </a:pathLst>
            </a:custGeom>
            <a:solidFill>
              <a:srgbClr val="F4C182"/>
            </a:solidFill>
            <a:ln w="560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D29E33C-F717-45E6-9E71-C66B32CD8DEC}"/>
                </a:ext>
              </a:extLst>
            </p:cNvPr>
            <p:cNvSpPr/>
            <p:nvPr/>
          </p:nvSpPr>
          <p:spPr>
            <a:xfrm>
              <a:off x="3836571" y="6328950"/>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1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2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29671 w 667182"/>
                <a:gd name="connsiteY20" fmla="*/ 308922 h 347607"/>
                <a:gd name="connsiteX21" fmla="*/ 293026 w 667182"/>
                <a:gd name="connsiteY21" fmla="*/ 333591 h 347607"/>
                <a:gd name="connsiteX22" fmla="*/ 432069 w 667182"/>
                <a:gd name="connsiteY22" fmla="*/ 352654 h 347607"/>
                <a:gd name="connsiteX23" fmla="*/ 575036 w 667182"/>
                <a:gd name="connsiteY23" fmla="*/ 336955 h 347607"/>
                <a:gd name="connsiteX24" fmla="*/ 648482 w 667182"/>
                <a:gd name="connsiteY24" fmla="*/ 313408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1"/>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3"/>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2"/>
                  </a:cubicBezTo>
                  <a:cubicBezTo>
                    <a:pt x="28956" y="88023"/>
                    <a:pt x="23910" y="102040"/>
                    <a:pt x="19425" y="117738"/>
                  </a:cubicBezTo>
                  <a:cubicBezTo>
                    <a:pt x="12136" y="142968"/>
                    <a:pt x="7090" y="168758"/>
                    <a:pt x="4848" y="194548"/>
                  </a:cubicBezTo>
                  <a:cubicBezTo>
                    <a:pt x="2605" y="219217"/>
                    <a:pt x="-3001" y="245007"/>
                    <a:pt x="2044" y="269676"/>
                  </a:cubicBezTo>
                  <a:cubicBezTo>
                    <a:pt x="2605" y="276965"/>
                    <a:pt x="4848" y="283132"/>
                    <a:pt x="11015" y="287617"/>
                  </a:cubicBezTo>
                  <a:cubicBezTo>
                    <a:pt x="24471" y="294345"/>
                    <a:pt x="37366" y="301073"/>
                    <a:pt x="51943" y="304437"/>
                  </a:cubicBezTo>
                  <a:cubicBezTo>
                    <a:pt x="96235" y="314529"/>
                    <a:pt x="120343" y="311726"/>
                    <a:pt x="164635" y="307240"/>
                  </a:cubicBezTo>
                  <a:cubicBezTo>
                    <a:pt x="184819" y="304998"/>
                    <a:pt x="210048" y="302194"/>
                    <a:pt x="229671" y="308922"/>
                  </a:cubicBezTo>
                  <a:cubicBezTo>
                    <a:pt x="247612" y="315090"/>
                    <a:pt x="275085" y="326863"/>
                    <a:pt x="293026" y="333591"/>
                  </a:cubicBezTo>
                  <a:cubicBezTo>
                    <a:pt x="332272" y="348168"/>
                    <a:pt x="390019" y="352654"/>
                    <a:pt x="432069" y="352654"/>
                  </a:cubicBezTo>
                  <a:cubicBezTo>
                    <a:pt x="483088" y="352093"/>
                    <a:pt x="525138" y="349289"/>
                    <a:pt x="575036" y="336955"/>
                  </a:cubicBezTo>
                  <a:cubicBezTo>
                    <a:pt x="598023" y="331349"/>
                    <a:pt x="628299" y="326303"/>
                    <a:pt x="648482" y="313408"/>
                  </a:cubicBezTo>
                  <a:cubicBezTo>
                    <a:pt x="665863" y="302755"/>
                    <a:pt x="669227" y="293224"/>
                    <a:pt x="669787" y="273040"/>
                  </a:cubicBezTo>
                  <a:cubicBezTo>
                    <a:pt x="669787" y="257342"/>
                    <a:pt x="668666" y="241083"/>
                    <a:pt x="663059" y="227066"/>
                  </a:cubicBezTo>
                  <a:close/>
                </a:path>
              </a:pathLst>
            </a:custGeom>
            <a:solidFill>
              <a:schemeClr val="accent3"/>
            </a:solidFill>
            <a:ln w="560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0F6805-C72E-4CDB-93A3-23C693BF8BFB}"/>
                </a:ext>
              </a:extLst>
            </p:cNvPr>
            <p:cNvSpPr/>
            <p:nvPr/>
          </p:nvSpPr>
          <p:spPr>
            <a:xfrm>
              <a:off x="3841418" y="6609840"/>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4944" y="43731"/>
                    <a:pt x="77371" y="48777"/>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790"/>
                    <a:pt x="632422" y="30275"/>
                    <a:pt x="629618" y="31397"/>
                  </a:cubicBezTo>
                  <a:close/>
                </a:path>
              </a:pathLst>
            </a:custGeom>
            <a:solidFill>
              <a:srgbClr val="E6E6E6"/>
            </a:solidFill>
            <a:ln w="560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93F2D9-C9A1-4505-B45A-B109958047B2}"/>
                </a:ext>
              </a:extLst>
            </p:cNvPr>
            <p:cNvSpPr/>
            <p:nvPr/>
          </p:nvSpPr>
          <p:spPr>
            <a:xfrm>
              <a:off x="3312719" y="2744361"/>
              <a:ext cx="1306332" cy="1620300"/>
            </a:xfrm>
            <a:custGeom>
              <a:avLst/>
              <a:gdLst>
                <a:gd name="connsiteX0" fmla="*/ 146892 w 1306331"/>
                <a:gd name="connsiteY0" fmla="*/ 232419 h 1620299"/>
                <a:gd name="connsiteX1" fmla="*/ 40367 w 1306331"/>
                <a:gd name="connsiteY1" fmla="*/ 335580 h 1620299"/>
                <a:gd name="connsiteX2" fmla="*/ 60551 w 1306331"/>
                <a:gd name="connsiteY2" fmla="*/ 514430 h 1620299"/>
                <a:gd name="connsiteX3" fmla="*/ 169319 w 1306331"/>
                <a:gd name="connsiteY3" fmla="*/ 888388 h 1620299"/>
                <a:gd name="connsiteX4" fmla="*/ 118299 w 1306331"/>
                <a:gd name="connsiteY4" fmla="*/ 1213570 h 1620299"/>
                <a:gd name="connsiteX5" fmla="*/ 0 w 1306331"/>
                <a:gd name="connsiteY5" fmla="*/ 1409239 h 1620299"/>
                <a:gd name="connsiteX6" fmla="*/ 578038 w 1306331"/>
                <a:gd name="connsiteY6" fmla="*/ 1608272 h 1620299"/>
                <a:gd name="connsiteX7" fmla="*/ 725491 w 1306331"/>
                <a:gd name="connsiteY7" fmla="*/ 1608833 h 1620299"/>
                <a:gd name="connsiteX8" fmla="*/ 765858 w 1306331"/>
                <a:gd name="connsiteY8" fmla="*/ 1536508 h 1620299"/>
                <a:gd name="connsiteX9" fmla="*/ 738946 w 1306331"/>
                <a:gd name="connsiteY9" fmla="*/ 815503 h 1620299"/>
                <a:gd name="connsiteX10" fmla="*/ 738386 w 1306331"/>
                <a:gd name="connsiteY10" fmla="*/ 701129 h 1620299"/>
                <a:gd name="connsiteX11" fmla="*/ 1072538 w 1306331"/>
                <a:gd name="connsiteY11" fmla="*/ 646184 h 1620299"/>
                <a:gd name="connsiteX12" fmla="*/ 1085433 w 1306331"/>
                <a:gd name="connsiteY12" fmla="*/ 417997 h 1620299"/>
                <a:gd name="connsiteX13" fmla="*/ 867898 w 1306331"/>
                <a:gd name="connsiteY13" fmla="*/ 415754 h 1620299"/>
                <a:gd name="connsiteX14" fmla="*/ 1311378 w 1306331"/>
                <a:gd name="connsiteY14" fmla="*/ 231859 h 1620299"/>
                <a:gd name="connsiteX15" fmla="*/ 1255872 w 1306331"/>
                <a:gd name="connsiteY15" fmla="*/ 307 h 1620299"/>
                <a:gd name="connsiteX16" fmla="*/ 616723 w 1306331"/>
                <a:gd name="connsiteY16" fmla="*/ 170186 h 1620299"/>
                <a:gd name="connsiteX17" fmla="*/ 409841 w 1306331"/>
                <a:gd name="connsiteY17" fmla="*/ 214478 h 1620299"/>
                <a:gd name="connsiteX18" fmla="*/ 387414 w 1306331"/>
                <a:gd name="connsiteY18" fmla="*/ 351279 h 1620299"/>
                <a:gd name="connsiteX19" fmla="*/ 146892 w 1306331"/>
                <a:gd name="connsiteY19" fmla="*/ 232419 h 1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6331" h="1620299">
                  <a:moveTo>
                    <a:pt x="146892" y="232419"/>
                  </a:moveTo>
                  <a:cubicBezTo>
                    <a:pt x="146892" y="232419"/>
                    <a:pt x="47095" y="279514"/>
                    <a:pt x="40367" y="335580"/>
                  </a:cubicBezTo>
                  <a:cubicBezTo>
                    <a:pt x="33639" y="391646"/>
                    <a:pt x="33639" y="436499"/>
                    <a:pt x="60551" y="514430"/>
                  </a:cubicBezTo>
                  <a:cubicBezTo>
                    <a:pt x="87463" y="592361"/>
                    <a:pt x="163712" y="787470"/>
                    <a:pt x="169319" y="888388"/>
                  </a:cubicBezTo>
                  <a:cubicBezTo>
                    <a:pt x="174925" y="989307"/>
                    <a:pt x="186699" y="1071723"/>
                    <a:pt x="118299" y="1213570"/>
                  </a:cubicBezTo>
                  <a:cubicBezTo>
                    <a:pt x="49898" y="1355416"/>
                    <a:pt x="0" y="1409239"/>
                    <a:pt x="0" y="1409239"/>
                  </a:cubicBezTo>
                  <a:cubicBezTo>
                    <a:pt x="0" y="1409239"/>
                    <a:pt x="542716" y="1589210"/>
                    <a:pt x="578038" y="1608272"/>
                  </a:cubicBezTo>
                  <a:cubicBezTo>
                    <a:pt x="613359" y="1627335"/>
                    <a:pt x="672228" y="1634623"/>
                    <a:pt x="725491" y="1608833"/>
                  </a:cubicBezTo>
                  <a:cubicBezTo>
                    <a:pt x="754645" y="1594817"/>
                    <a:pt x="765858" y="1552767"/>
                    <a:pt x="765858" y="1536508"/>
                  </a:cubicBezTo>
                  <a:cubicBezTo>
                    <a:pt x="765858" y="1464744"/>
                    <a:pt x="740068" y="899041"/>
                    <a:pt x="738946" y="815503"/>
                  </a:cubicBezTo>
                  <a:cubicBezTo>
                    <a:pt x="737825" y="731965"/>
                    <a:pt x="735583" y="721313"/>
                    <a:pt x="738386" y="701129"/>
                  </a:cubicBezTo>
                  <a:cubicBezTo>
                    <a:pt x="762494" y="694962"/>
                    <a:pt x="1072538" y="646184"/>
                    <a:pt x="1072538" y="646184"/>
                  </a:cubicBezTo>
                  <a:cubicBezTo>
                    <a:pt x="1072538" y="646184"/>
                    <a:pt x="1084872" y="445469"/>
                    <a:pt x="1085433" y="417997"/>
                  </a:cubicBezTo>
                  <a:cubicBezTo>
                    <a:pt x="1078144" y="417997"/>
                    <a:pt x="956481" y="417997"/>
                    <a:pt x="867898" y="415754"/>
                  </a:cubicBezTo>
                  <a:cubicBezTo>
                    <a:pt x="916675" y="373705"/>
                    <a:pt x="1311378" y="269423"/>
                    <a:pt x="1311378" y="231859"/>
                  </a:cubicBezTo>
                  <a:cubicBezTo>
                    <a:pt x="1307453" y="158412"/>
                    <a:pt x="1271010" y="-8103"/>
                    <a:pt x="1255872" y="307"/>
                  </a:cubicBezTo>
                  <a:cubicBezTo>
                    <a:pt x="853321" y="185324"/>
                    <a:pt x="688487" y="166262"/>
                    <a:pt x="616723" y="170186"/>
                  </a:cubicBezTo>
                  <a:cubicBezTo>
                    <a:pt x="497864" y="176914"/>
                    <a:pt x="459739" y="205508"/>
                    <a:pt x="409841" y="214478"/>
                  </a:cubicBezTo>
                  <a:cubicBezTo>
                    <a:pt x="409841" y="252042"/>
                    <a:pt x="387414" y="351279"/>
                    <a:pt x="387414" y="351279"/>
                  </a:cubicBezTo>
                  <a:lnTo>
                    <a:pt x="146892" y="232419"/>
                  </a:lnTo>
                  <a:close/>
                </a:path>
              </a:pathLst>
            </a:custGeom>
            <a:solidFill>
              <a:schemeClr val="accent6"/>
            </a:solidFill>
            <a:ln w="5606"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531EDFD-5CFE-4B0F-9B34-791ECC00183E}"/>
                </a:ext>
              </a:extLst>
            </p:cNvPr>
            <p:cNvSpPr/>
            <p:nvPr/>
          </p:nvSpPr>
          <p:spPr>
            <a:xfrm>
              <a:off x="3092578" y="6348013"/>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0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1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35278 w 667182"/>
                <a:gd name="connsiteY20" fmla="*/ 308922 h 347607"/>
                <a:gd name="connsiteX21" fmla="*/ 298632 w 667182"/>
                <a:gd name="connsiteY21" fmla="*/ 333591 h 347607"/>
                <a:gd name="connsiteX22" fmla="*/ 432069 w 667182"/>
                <a:gd name="connsiteY22" fmla="*/ 352653 h 347607"/>
                <a:gd name="connsiteX23" fmla="*/ 575036 w 667182"/>
                <a:gd name="connsiteY23" fmla="*/ 336955 h 347607"/>
                <a:gd name="connsiteX24" fmla="*/ 648482 w 667182"/>
                <a:gd name="connsiteY24" fmla="*/ 313407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0"/>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2"/>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1"/>
                  </a:cubicBezTo>
                  <a:cubicBezTo>
                    <a:pt x="30077" y="85220"/>
                    <a:pt x="24471" y="100918"/>
                    <a:pt x="19425" y="117738"/>
                  </a:cubicBezTo>
                  <a:cubicBezTo>
                    <a:pt x="12136" y="142968"/>
                    <a:pt x="7090" y="168758"/>
                    <a:pt x="4848" y="194548"/>
                  </a:cubicBezTo>
                  <a:cubicBezTo>
                    <a:pt x="2605" y="219217"/>
                    <a:pt x="-3002" y="245007"/>
                    <a:pt x="2044" y="269676"/>
                  </a:cubicBezTo>
                  <a:cubicBezTo>
                    <a:pt x="2605" y="276965"/>
                    <a:pt x="4848" y="283132"/>
                    <a:pt x="11015" y="287617"/>
                  </a:cubicBezTo>
                  <a:cubicBezTo>
                    <a:pt x="24471" y="294345"/>
                    <a:pt x="37366" y="301073"/>
                    <a:pt x="51943" y="304437"/>
                  </a:cubicBezTo>
                  <a:cubicBezTo>
                    <a:pt x="96235" y="314529"/>
                    <a:pt x="120343" y="311725"/>
                    <a:pt x="164635" y="307240"/>
                  </a:cubicBezTo>
                  <a:cubicBezTo>
                    <a:pt x="184819" y="304997"/>
                    <a:pt x="215655" y="302194"/>
                    <a:pt x="235278" y="308922"/>
                  </a:cubicBezTo>
                  <a:cubicBezTo>
                    <a:pt x="253219" y="315090"/>
                    <a:pt x="280691" y="326863"/>
                    <a:pt x="298632" y="333591"/>
                  </a:cubicBezTo>
                  <a:cubicBezTo>
                    <a:pt x="337878" y="348168"/>
                    <a:pt x="390019" y="352653"/>
                    <a:pt x="432069" y="352653"/>
                  </a:cubicBezTo>
                  <a:cubicBezTo>
                    <a:pt x="483088" y="352093"/>
                    <a:pt x="525138" y="349289"/>
                    <a:pt x="575036" y="336955"/>
                  </a:cubicBezTo>
                  <a:cubicBezTo>
                    <a:pt x="598023" y="331348"/>
                    <a:pt x="628299" y="326303"/>
                    <a:pt x="648482" y="313407"/>
                  </a:cubicBezTo>
                  <a:cubicBezTo>
                    <a:pt x="665863" y="302755"/>
                    <a:pt x="669227" y="293224"/>
                    <a:pt x="669787" y="273040"/>
                  </a:cubicBezTo>
                  <a:cubicBezTo>
                    <a:pt x="670348" y="257902"/>
                    <a:pt x="669227" y="241083"/>
                    <a:pt x="663059" y="227066"/>
                  </a:cubicBezTo>
                  <a:close/>
                </a:path>
              </a:pathLst>
            </a:custGeom>
            <a:solidFill>
              <a:schemeClr val="accent3"/>
            </a:solidFill>
            <a:ln w="560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5F49A36-D7CC-4A03-9C39-DEB165082BF3}"/>
                </a:ext>
              </a:extLst>
            </p:cNvPr>
            <p:cNvSpPr/>
            <p:nvPr/>
          </p:nvSpPr>
          <p:spPr>
            <a:xfrm>
              <a:off x="3086618" y="4149114"/>
              <a:ext cx="953118" cy="1939875"/>
            </a:xfrm>
            <a:custGeom>
              <a:avLst/>
              <a:gdLst>
                <a:gd name="connsiteX0" fmla="*/ 551842 w 953117"/>
                <a:gd name="connsiteY0" fmla="*/ 1211020 h 1939874"/>
                <a:gd name="connsiteX1" fmla="*/ 520445 w 953117"/>
                <a:gd name="connsiteY1" fmla="*/ 1102252 h 1939874"/>
                <a:gd name="connsiteX2" fmla="*/ 499701 w 953117"/>
                <a:gd name="connsiteY2" fmla="*/ 1032170 h 1939874"/>
                <a:gd name="connsiteX3" fmla="*/ 476714 w 953117"/>
                <a:gd name="connsiteY3" fmla="*/ 1036095 h 1939874"/>
                <a:gd name="connsiteX4" fmla="*/ 414481 w 953117"/>
                <a:gd name="connsiteY4" fmla="*/ 1188033 h 1939874"/>
                <a:gd name="connsiteX5" fmla="*/ 338792 w 953117"/>
                <a:gd name="connsiteY5" fmla="*/ 1333804 h 1939874"/>
                <a:gd name="connsiteX6" fmla="*/ 307396 w 953117"/>
                <a:gd name="connsiteY6" fmla="*/ 1462194 h 1939874"/>
                <a:gd name="connsiteX7" fmla="*/ 284969 w 953117"/>
                <a:gd name="connsiteY7" fmla="*/ 1784012 h 1939874"/>
                <a:gd name="connsiteX8" fmla="*/ 268150 w 953117"/>
                <a:gd name="connsiteY8" fmla="*/ 1935389 h 1939874"/>
                <a:gd name="connsiteX9" fmla="*/ 257497 w 953117"/>
                <a:gd name="connsiteY9" fmla="*/ 1940435 h 1939874"/>
                <a:gd name="connsiteX10" fmla="*/ 102195 w 953117"/>
                <a:gd name="connsiteY10" fmla="*/ 1923615 h 1939874"/>
                <a:gd name="connsiteX11" fmla="*/ 74162 w 953117"/>
                <a:gd name="connsiteY11" fmla="*/ 1894461 h 1939874"/>
                <a:gd name="connsiteX12" fmla="*/ 71920 w 953117"/>
                <a:gd name="connsiteY12" fmla="*/ 1709445 h 1939874"/>
                <a:gd name="connsiteX13" fmla="*/ 66874 w 953117"/>
                <a:gd name="connsiteY13" fmla="*/ 1510411 h 1939874"/>
                <a:gd name="connsiteX14" fmla="*/ 104438 w 953117"/>
                <a:gd name="connsiteY14" fmla="*/ 1356230 h 1939874"/>
                <a:gd name="connsiteX15" fmla="*/ 152094 w 953117"/>
                <a:gd name="connsiteY15" fmla="*/ 1156076 h 1939874"/>
                <a:gd name="connsiteX16" fmla="*/ 195825 w 953117"/>
                <a:gd name="connsiteY16" fmla="*/ 923403 h 1939874"/>
                <a:gd name="connsiteX17" fmla="*/ 193582 w 953117"/>
                <a:gd name="connsiteY17" fmla="*/ 869019 h 1939874"/>
                <a:gd name="connsiteX18" fmla="*/ 148169 w 953117"/>
                <a:gd name="connsiteY18" fmla="*/ 858367 h 1939874"/>
                <a:gd name="connsiteX19" fmla="*/ 5762 w 953117"/>
                <a:gd name="connsiteY19" fmla="*/ 804543 h 1939874"/>
                <a:gd name="connsiteX20" fmla="*/ 40523 w 953117"/>
                <a:gd name="connsiteY20" fmla="*/ 608313 h 1939874"/>
                <a:gd name="connsiteX21" fmla="*/ 80329 w 953117"/>
                <a:gd name="connsiteY21" fmla="*/ 400309 h 1939874"/>
                <a:gd name="connsiteX22" fmla="*/ 143684 w 953117"/>
                <a:gd name="connsiteY22" fmla="*/ 191184 h 1939874"/>
                <a:gd name="connsiteX23" fmla="*/ 192461 w 953117"/>
                <a:gd name="connsiteY23" fmla="*/ 90827 h 1939874"/>
                <a:gd name="connsiteX24" fmla="*/ 244602 w 953117"/>
                <a:gd name="connsiteY24" fmla="*/ 0 h 1939874"/>
                <a:gd name="connsiteX25" fmla="*/ 324776 w 953117"/>
                <a:gd name="connsiteY25" fmla="*/ 29715 h 1939874"/>
                <a:gd name="connsiteX26" fmla="*/ 426255 w 953117"/>
                <a:gd name="connsiteY26" fmla="*/ 60551 h 1939874"/>
                <a:gd name="connsiteX27" fmla="*/ 526052 w 953117"/>
                <a:gd name="connsiteY27" fmla="*/ 88023 h 1939874"/>
                <a:gd name="connsiteX28" fmla="*/ 674066 w 953117"/>
                <a:gd name="connsiteY28" fmla="*/ 134558 h 1939874"/>
                <a:gd name="connsiteX29" fmla="*/ 797971 w 953117"/>
                <a:gd name="connsiteY29" fmla="*/ 195669 h 1939874"/>
                <a:gd name="connsiteX30" fmla="*/ 813109 w 953117"/>
                <a:gd name="connsiteY30" fmla="*/ 274722 h 1939874"/>
                <a:gd name="connsiteX31" fmla="*/ 832171 w 953117"/>
                <a:gd name="connsiteY31" fmla="*/ 352653 h 1939874"/>
                <a:gd name="connsiteX32" fmla="*/ 869735 w 953117"/>
                <a:gd name="connsiteY32" fmla="*/ 520290 h 1939874"/>
                <a:gd name="connsiteX33" fmla="*/ 933089 w 953117"/>
                <a:gd name="connsiteY33" fmla="*/ 857806 h 1939874"/>
                <a:gd name="connsiteX34" fmla="*/ 954394 w 953117"/>
                <a:gd name="connsiteY34" fmla="*/ 986757 h 1939874"/>
                <a:gd name="connsiteX35" fmla="*/ 928604 w 953117"/>
                <a:gd name="connsiteY35" fmla="*/ 1032170 h 1939874"/>
                <a:gd name="connsiteX36" fmla="*/ 797971 w 953117"/>
                <a:gd name="connsiteY36" fmla="*/ 1023200 h 1939874"/>
                <a:gd name="connsiteX37" fmla="*/ 803017 w 953117"/>
                <a:gd name="connsiteY37" fmla="*/ 1232325 h 1939874"/>
                <a:gd name="connsiteX38" fmla="*/ 862446 w 953117"/>
                <a:gd name="connsiteY38" fmla="*/ 1624785 h 1939874"/>
                <a:gd name="connsiteX39" fmla="*/ 908420 w 953117"/>
                <a:gd name="connsiteY39" fmla="*/ 1844002 h 1939874"/>
                <a:gd name="connsiteX40" fmla="*/ 915709 w 953117"/>
                <a:gd name="connsiteY40" fmla="*/ 1891097 h 1939874"/>
                <a:gd name="connsiteX41" fmla="*/ 879827 w 953117"/>
                <a:gd name="connsiteY41" fmla="*/ 1904553 h 1939874"/>
                <a:gd name="connsiteX42" fmla="*/ 771620 w 953117"/>
                <a:gd name="connsiteY42" fmla="*/ 1924737 h 1939874"/>
                <a:gd name="connsiteX43" fmla="*/ 732374 w 953117"/>
                <a:gd name="connsiteY43" fmla="*/ 1911842 h 1939874"/>
                <a:gd name="connsiteX44" fmla="*/ 626970 w 953117"/>
                <a:gd name="connsiteY44" fmla="*/ 1615254 h 1939874"/>
                <a:gd name="connsiteX45" fmla="*/ 592770 w 953117"/>
                <a:gd name="connsiteY45" fmla="*/ 1399401 h 1939874"/>
                <a:gd name="connsiteX46" fmla="*/ 551842 w 953117"/>
                <a:gd name="connsiteY46" fmla="*/ 1211020 h 19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53117" h="1939874">
                  <a:moveTo>
                    <a:pt x="551842" y="1211020"/>
                  </a:moveTo>
                  <a:cubicBezTo>
                    <a:pt x="541190" y="1174577"/>
                    <a:pt x="529977" y="1138695"/>
                    <a:pt x="520445" y="1102252"/>
                  </a:cubicBezTo>
                  <a:cubicBezTo>
                    <a:pt x="515960" y="1084872"/>
                    <a:pt x="505308" y="1048990"/>
                    <a:pt x="499701" y="1032170"/>
                  </a:cubicBezTo>
                  <a:cubicBezTo>
                    <a:pt x="495216" y="1018154"/>
                    <a:pt x="487927" y="1008062"/>
                    <a:pt x="476714" y="1036095"/>
                  </a:cubicBezTo>
                  <a:cubicBezTo>
                    <a:pt x="457091" y="1087115"/>
                    <a:pt x="435786" y="1137574"/>
                    <a:pt x="414481" y="1188033"/>
                  </a:cubicBezTo>
                  <a:cubicBezTo>
                    <a:pt x="394858" y="1234568"/>
                    <a:pt x="342717" y="1331561"/>
                    <a:pt x="338792" y="1333804"/>
                  </a:cubicBezTo>
                  <a:cubicBezTo>
                    <a:pt x="322533" y="1361837"/>
                    <a:pt x="311320" y="1419024"/>
                    <a:pt x="307396" y="1462194"/>
                  </a:cubicBezTo>
                  <a:cubicBezTo>
                    <a:pt x="297864" y="1569280"/>
                    <a:pt x="289455" y="1676366"/>
                    <a:pt x="284969" y="1784012"/>
                  </a:cubicBezTo>
                  <a:cubicBezTo>
                    <a:pt x="283848" y="1805877"/>
                    <a:pt x="292258" y="1934829"/>
                    <a:pt x="268150" y="1935389"/>
                  </a:cubicBezTo>
                  <a:cubicBezTo>
                    <a:pt x="265346" y="1937632"/>
                    <a:pt x="261982" y="1939875"/>
                    <a:pt x="257497" y="1940435"/>
                  </a:cubicBezTo>
                  <a:cubicBezTo>
                    <a:pt x="205356" y="1937071"/>
                    <a:pt x="153775" y="1928101"/>
                    <a:pt x="102195" y="1923615"/>
                  </a:cubicBezTo>
                  <a:cubicBezTo>
                    <a:pt x="79769" y="1921373"/>
                    <a:pt x="74723" y="1916327"/>
                    <a:pt x="74162" y="1894461"/>
                  </a:cubicBezTo>
                  <a:cubicBezTo>
                    <a:pt x="71359" y="1802514"/>
                    <a:pt x="70798" y="1801392"/>
                    <a:pt x="71920" y="1709445"/>
                  </a:cubicBezTo>
                  <a:cubicBezTo>
                    <a:pt x="72480" y="1658425"/>
                    <a:pt x="64070" y="1561431"/>
                    <a:pt x="66874" y="1510411"/>
                  </a:cubicBezTo>
                  <a:cubicBezTo>
                    <a:pt x="69116" y="1467240"/>
                    <a:pt x="83693" y="1394916"/>
                    <a:pt x="104438" y="1356230"/>
                  </a:cubicBezTo>
                  <a:cubicBezTo>
                    <a:pt x="134713" y="1300725"/>
                    <a:pt x="140880" y="1217187"/>
                    <a:pt x="152094" y="1156076"/>
                  </a:cubicBezTo>
                  <a:cubicBezTo>
                    <a:pt x="167792" y="1078705"/>
                    <a:pt x="180126" y="1000773"/>
                    <a:pt x="195825" y="923403"/>
                  </a:cubicBezTo>
                  <a:cubicBezTo>
                    <a:pt x="199749" y="904901"/>
                    <a:pt x="216008" y="881353"/>
                    <a:pt x="193582" y="869019"/>
                  </a:cubicBezTo>
                  <a:cubicBezTo>
                    <a:pt x="181248" y="862291"/>
                    <a:pt x="161625" y="861170"/>
                    <a:pt x="148169" y="858367"/>
                  </a:cubicBezTo>
                  <a:cubicBezTo>
                    <a:pt x="105559" y="848275"/>
                    <a:pt x="32673" y="834819"/>
                    <a:pt x="5762" y="804543"/>
                  </a:cubicBezTo>
                  <a:cubicBezTo>
                    <a:pt x="-15543" y="781556"/>
                    <a:pt x="28188" y="671107"/>
                    <a:pt x="40523" y="608313"/>
                  </a:cubicBezTo>
                  <a:cubicBezTo>
                    <a:pt x="54539" y="539352"/>
                    <a:pt x="73601" y="470952"/>
                    <a:pt x="80329" y="400309"/>
                  </a:cubicBezTo>
                  <a:cubicBezTo>
                    <a:pt x="87618" y="326863"/>
                    <a:pt x="113408" y="257342"/>
                    <a:pt x="143684" y="191184"/>
                  </a:cubicBezTo>
                  <a:cubicBezTo>
                    <a:pt x="159382" y="157545"/>
                    <a:pt x="176202" y="124466"/>
                    <a:pt x="192461" y="90827"/>
                  </a:cubicBezTo>
                  <a:cubicBezTo>
                    <a:pt x="203113" y="69521"/>
                    <a:pt x="222176" y="22987"/>
                    <a:pt x="244602" y="0"/>
                  </a:cubicBezTo>
                  <a:cubicBezTo>
                    <a:pt x="272074" y="8410"/>
                    <a:pt x="306835" y="22987"/>
                    <a:pt x="324776" y="29715"/>
                  </a:cubicBezTo>
                  <a:cubicBezTo>
                    <a:pt x="353930" y="44292"/>
                    <a:pt x="395979" y="48777"/>
                    <a:pt x="426255" y="60551"/>
                  </a:cubicBezTo>
                  <a:cubicBezTo>
                    <a:pt x="459894" y="73446"/>
                    <a:pt x="491852" y="76249"/>
                    <a:pt x="526052" y="88023"/>
                  </a:cubicBezTo>
                  <a:cubicBezTo>
                    <a:pt x="574829" y="104843"/>
                    <a:pt x="624728" y="118859"/>
                    <a:pt x="674066" y="134558"/>
                  </a:cubicBezTo>
                  <a:cubicBezTo>
                    <a:pt x="689764" y="139604"/>
                    <a:pt x="781151" y="179971"/>
                    <a:pt x="797971" y="195669"/>
                  </a:cubicBezTo>
                  <a:cubicBezTo>
                    <a:pt x="797971" y="222020"/>
                    <a:pt x="806941" y="249493"/>
                    <a:pt x="813109" y="274722"/>
                  </a:cubicBezTo>
                  <a:cubicBezTo>
                    <a:pt x="819836" y="300512"/>
                    <a:pt x="825443" y="326863"/>
                    <a:pt x="832171" y="352653"/>
                  </a:cubicBezTo>
                  <a:cubicBezTo>
                    <a:pt x="845627" y="408159"/>
                    <a:pt x="857961" y="464224"/>
                    <a:pt x="869735" y="520290"/>
                  </a:cubicBezTo>
                  <a:cubicBezTo>
                    <a:pt x="893283" y="632421"/>
                    <a:pt x="914588" y="744553"/>
                    <a:pt x="933089" y="857806"/>
                  </a:cubicBezTo>
                  <a:cubicBezTo>
                    <a:pt x="939817" y="900416"/>
                    <a:pt x="960001" y="943026"/>
                    <a:pt x="954394" y="986757"/>
                  </a:cubicBezTo>
                  <a:cubicBezTo>
                    <a:pt x="952152" y="1005820"/>
                    <a:pt x="945984" y="1020957"/>
                    <a:pt x="928604" y="1032170"/>
                  </a:cubicBezTo>
                  <a:cubicBezTo>
                    <a:pt x="895525" y="1053475"/>
                    <a:pt x="800213" y="1022639"/>
                    <a:pt x="797971" y="1023200"/>
                  </a:cubicBezTo>
                  <a:cubicBezTo>
                    <a:pt x="797410" y="1036656"/>
                    <a:pt x="806381" y="1173456"/>
                    <a:pt x="803017" y="1232325"/>
                  </a:cubicBezTo>
                  <a:cubicBezTo>
                    <a:pt x="795728" y="1363519"/>
                    <a:pt x="835535" y="1501440"/>
                    <a:pt x="862446" y="1624785"/>
                  </a:cubicBezTo>
                  <a:cubicBezTo>
                    <a:pt x="878145" y="1697671"/>
                    <a:pt x="888797" y="1772238"/>
                    <a:pt x="908420" y="1844002"/>
                  </a:cubicBezTo>
                  <a:cubicBezTo>
                    <a:pt x="913466" y="1863064"/>
                    <a:pt x="920755" y="1879884"/>
                    <a:pt x="915709" y="1891097"/>
                  </a:cubicBezTo>
                  <a:cubicBezTo>
                    <a:pt x="910102" y="1903992"/>
                    <a:pt x="891601" y="1902871"/>
                    <a:pt x="879827" y="1904553"/>
                  </a:cubicBezTo>
                  <a:cubicBezTo>
                    <a:pt x="843384" y="1910160"/>
                    <a:pt x="807502" y="1916327"/>
                    <a:pt x="771620" y="1924737"/>
                  </a:cubicBezTo>
                  <a:cubicBezTo>
                    <a:pt x="760407" y="1927540"/>
                    <a:pt x="741344" y="1936511"/>
                    <a:pt x="732374" y="1911842"/>
                  </a:cubicBezTo>
                  <a:cubicBezTo>
                    <a:pt x="695371" y="1813727"/>
                    <a:pt x="660049" y="1715051"/>
                    <a:pt x="626970" y="1615254"/>
                  </a:cubicBezTo>
                  <a:cubicBezTo>
                    <a:pt x="605105" y="1548536"/>
                    <a:pt x="577632" y="1470604"/>
                    <a:pt x="592770" y="1399401"/>
                  </a:cubicBezTo>
                  <a:cubicBezTo>
                    <a:pt x="605665" y="1333804"/>
                    <a:pt x="569223" y="1270450"/>
                    <a:pt x="551842" y="1211020"/>
                  </a:cubicBezTo>
                  <a:close/>
                </a:path>
              </a:pathLst>
            </a:custGeom>
            <a:solidFill>
              <a:srgbClr val="000000"/>
            </a:solidFill>
            <a:ln w="560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162819E-572B-4656-AAFE-1DB9F13BA4D2}"/>
                </a:ext>
              </a:extLst>
            </p:cNvPr>
            <p:cNvSpPr/>
            <p:nvPr/>
          </p:nvSpPr>
          <p:spPr>
            <a:xfrm>
              <a:off x="3287340" y="2410592"/>
              <a:ext cx="470952" cy="678395"/>
            </a:xfrm>
            <a:custGeom>
              <a:avLst/>
              <a:gdLst>
                <a:gd name="connsiteX0" fmla="*/ 425128 w 470952"/>
                <a:gd name="connsiteY0" fmla="*/ 489939 h 678395"/>
                <a:gd name="connsiteX1" fmla="*/ 424567 w 470952"/>
                <a:gd name="connsiteY1" fmla="*/ 488257 h 678395"/>
                <a:gd name="connsiteX2" fmla="*/ 425128 w 470952"/>
                <a:gd name="connsiteY2" fmla="*/ 487696 h 678395"/>
                <a:gd name="connsiteX3" fmla="*/ 428492 w 470952"/>
                <a:gd name="connsiteY3" fmla="*/ 476483 h 678395"/>
                <a:gd name="connsiteX4" fmla="*/ 470541 w 470952"/>
                <a:gd name="connsiteY4" fmla="*/ 258948 h 678395"/>
                <a:gd name="connsiteX5" fmla="*/ 447554 w 470952"/>
                <a:gd name="connsiteY5" fmla="*/ 99721 h 678395"/>
                <a:gd name="connsiteX6" fmla="*/ 430734 w 470952"/>
                <a:gd name="connsiteY6" fmla="*/ 36927 h 678395"/>
                <a:gd name="connsiteX7" fmla="*/ 380836 w 470952"/>
                <a:gd name="connsiteY7" fmla="*/ 485 h 678395"/>
                <a:gd name="connsiteX8" fmla="*/ 342711 w 470952"/>
                <a:gd name="connsiteY8" fmla="*/ 4409 h 678395"/>
                <a:gd name="connsiteX9" fmla="*/ 240111 w 470952"/>
                <a:gd name="connsiteY9" fmla="*/ 4409 h 678395"/>
                <a:gd name="connsiteX10" fmla="*/ 166665 w 470952"/>
                <a:gd name="connsiteY10" fmla="*/ 6652 h 678395"/>
                <a:gd name="connsiteX11" fmla="*/ 52851 w 470952"/>
                <a:gd name="connsiteY11" fmla="*/ 92433 h 678395"/>
                <a:gd name="connsiteX12" fmla="*/ 45002 w 470952"/>
                <a:gd name="connsiteY12" fmla="*/ 152423 h 678395"/>
                <a:gd name="connsiteX13" fmla="*/ 51730 w 470952"/>
                <a:gd name="connsiteY13" fmla="*/ 261190 h 678395"/>
                <a:gd name="connsiteX14" fmla="*/ 30986 w 470952"/>
                <a:gd name="connsiteY14" fmla="*/ 281374 h 678395"/>
                <a:gd name="connsiteX15" fmla="*/ 2953 w 470952"/>
                <a:gd name="connsiteY15" fmla="*/ 313332 h 678395"/>
                <a:gd name="connsiteX16" fmla="*/ 56215 w 470952"/>
                <a:gd name="connsiteY16" fmla="*/ 430509 h 678395"/>
                <a:gd name="connsiteX17" fmla="*/ 76959 w 470952"/>
                <a:gd name="connsiteY17" fmla="*/ 442843 h 678395"/>
                <a:gd name="connsiteX18" fmla="*/ 122373 w 470952"/>
                <a:gd name="connsiteY18" fmla="*/ 469194 h 678395"/>
                <a:gd name="connsiteX19" fmla="*/ 167786 w 470952"/>
                <a:gd name="connsiteY19" fmla="*/ 508440 h 678395"/>
                <a:gd name="connsiteX20" fmla="*/ 180120 w 470952"/>
                <a:gd name="connsiteY20" fmla="*/ 514047 h 678395"/>
                <a:gd name="connsiteX21" fmla="*/ 249081 w 470952"/>
                <a:gd name="connsiteY21" fmla="*/ 551611 h 678395"/>
                <a:gd name="connsiteX22" fmla="*/ 344393 w 470952"/>
                <a:gd name="connsiteY22" fmla="*/ 617769 h 678395"/>
                <a:gd name="connsiteX23" fmla="*/ 378033 w 470952"/>
                <a:gd name="connsiteY23" fmla="*/ 683926 h 678395"/>
                <a:gd name="connsiteX24" fmla="*/ 431295 w 470952"/>
                <a:gd name="connsiteY24" fmla="*/ 673274 h 678395"/>
                <a:gd name="connsiteX25" fmla="*/ 430174 w 470952"/>
                <a:gd name="connsiteY25" fmla="*/ 635710 h 678395"/>
                <a:gd name="connsiteX26" fmla="*/ 434659 w 470952"/>
                <a:gd name="connsiteY26" fmla="*/ 558900 h 678395"/>
                <a:gd name="connsiteX27" fmla="*/ 429613 w 470952"/>
                <a:gd name="connsiteY27" fmla="*/ 507319 h 678395"/>
                <a:gd name="connsiteX28" fmla="*/ 425128 w 470952"/>
                <a:gd name="connsiteY28" fmla="*/ 489939 h 67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952" h="678395">
                  <a:moveTo>
                    <a:pt x="425128" y="489939"/>
                  </a:moveTo>
                  <a:cubicBezTo>
                    <a:pt x="425128" y="489378"/>
                    <a:pt x="424567" y="488817"/>
                    <a:pt x="424567" y="488257"/>
                  </a:cubicBezTo>
                  <a:cubicBezTo>
                    <a:pt x="424567" y="487696"/>
                    <a:pt x="424567" y="487696"/>
                    <a:pt x="425128" y="487696"/>
                  </a:cubicBezTo>
                  <a:cubicBezTo>
                    <a:pt x="425128" y="483771"/>
                    <a:pt x="426249" y="479847"/>
                    <a:pt x="428492" y="476483"/>
                  </a:cubicBezTo>
                  <a:cubicBezTo>
                    <a:pt x="467738" y="408643"/>
                    <a:pt x="476708" y="335758"/>
                    <a:pt x="470541" y="258948"/>
                  </a:cubicBezTo>
                  <a:cubicBezTo>
                    <a:pt x="466056" y="199518"/>
                    <a:pt x="458767" y="158029"/>
                    <a:pt x="447554" y="99721"/>
                  </a:cubicBezTo>
                  <a:cubicBezTo>
                    <a:pt x="443629" y="78416"/>
                    <a:pt x="438583" y="57111"/>
                    <a:pt x="430734" y="36927"/>
                  </a:cubicBezTo>
                  <a:cubicBezTo>
                    <a:pt x="428492" y="31321"/>
                    <a:pt x="402701" y="-4561"/>
                    <a:pt x="380836" y="485"/>
                  </a:cubicBezTo>
                  <a:cubicBezTo>
                    <a:pt x="368501" y="3288"/>
                    <a:pt x="355606" y="3288"/>
                    <a:pt x="342711" y="4409"/>
                  </a:cubicBezTo>
                  <a:cubicBezTo>
                    <a:pt x="308511" y="3288"/>
                    <a:pt x="274311" y="3849"/>
                    <a:pt x="240111" y="4409"/>
                  </a:cubicBezTo>
                  <a:cubicBezTo>
                    <a:pt x="215442" y="4970"/>
                    <a:pt x="191334" y="4409"/>
                    <a:pt x="166665" y="6652"/>
                  </a:cubicBezTo>
                  <a:cubicBezTo>
                    <a:pt x="110599" y="11137"/>
                    <a:pt x="71353" y="27957"/>
                    <a:pt x="52851" y="92433"/>
                  </a:cubicBezTo>
                  <a:cubicBezTo>
                    <a:pt x="47245" y="111495"/>
                    <a:pt x="45563" y="132239"/>
                    <a:pt x="45002" y="152423"/>
                  </a:cubicBezTo>
                  <a:cubicBezTo>
                    <a:pt x="43881" y="194472"/>
                    <a:pt x="49487" y="219141"/>
                    <a:pt x="51730" y="261190"/>
                  </a:cubicBezTo>
                  <a:cubicBezTo>
                    <a:pt x="52851" y="283617"/>
                    <a:pt x="52291" y="283617"/>
                    <a:pt x="30986" y="281374"/>
                  </a:cubicBezTo>
                  <a:cubicBezTo>
                    <a:pt x="2392" y="278571"/>
                    <a:pt x="-4896" y="285859"/>
                    <a:pt x="2953" y="313332"/>
                  </a:cubicBezTo>
                  <a:cubicBezTo>
                    <a:pt x="14727" y="354820"/>
                    <a:pt x="34350" y="392945"/>
                    <a:pt x="56215" y="430509"/>
                  </a:cubicBezTo>
                  <a:cubicBezTo>
                    <a:pt x="60700" y="438358"/>
                    <a:pt x="68550" y="445086"/>
                    <a:pt x="76959" y="442843"/>
                  </a:cubicBezTo>
                  <a:cubicBezTo>
                    <a:pt x="101068" y="437798"/>
                    <a:pt x="111160" y="450693"/>
                    <a:pt x="122373" y="469194"/>
                  </a:cubicBezTo>
                  <a:cubicBezTo>
                    <a:pt x="133025" y="486014"/>
                    <a:pt x="152088" y="496106"/>
                    <a:pt x="167786" y="508440"/>
                  </a:cubicBezTo>
                  <a:cubicBezTo>
                    <a:pt x="171150" y="511804"/>
                    <a:pt x="175635" y="512926"/>
                    <a:pt x="180120" y="514047"/>
                  </a:cubicBezTo>
                  <a:cubicBezTo>
                    <a:pt x="180120" y="514047"/>
                    <a:pt x="228898" y="543762"/>
                    <a:pt x="249081" y="551611"/>
                  </a:cubicBezTo>
                  <a:cubicBezTo>
                    <a:pt x="286645" y="566188"/>
                    <a:pt x="321406" y="584690"/>
                    <a:pt x="344393" y="617769"/>
                  </a:cubicBezTo>
                  <a:cubicBezTo>
                    <a:pt x="347757" y="622814"/>
                    <a:pt x="370744" y="682805"/>
                    <a:pt x="378033" y="683926"/>
                  </a:cubicBezTo>
                  <a:cubicBezTo>
                    <a:pt x="408869" y="680562"/>
                    <a:pt x="411111" y="681684"/>
                    <a:pt x="431295" y="673274"/>
                  </a:cubicBezTo>
                  <a:cubicBezTo>
                    <a:pt x="435780" y="669349"/>
                    <a:pt x="430734" y="652529"/>
                    <a:pt x="430174" y="635710"/>
                  </a:cubicBezTo>
                  <a:cubicBezTo>
                    <a:pt x="430734" y="588054"/>
                    <a:pt x="432977" y="589175"/>
                    <a:pt x="434659" y="558900"/>
                  </a:cubicBezTo>
                  <a:cubicBezTo>
                    <a:pt x="435780" y="542640"/>
                    <a:pt x="432977" y="523578"/>
                    <a:pt x="429613" y="507319"/>
                  </a:cubicBezTo>
                  <a:cubicBezTo>
                    <a:pt x="426810" y="501152"/>
                    <a:pt x="425128" y="495545"/>
                    <a:pt x="425128" y="489939"/>
                  </a:cubicBezTo>
                  <a:close/>
                </a:path>
              </a:pathLst>
            </a:custGeom>
            <a:solidFill>
              <a:srgbClr val="FDBE7B"/>
            </a:solidFill>
            <a:ln w="560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3D82919-19ED-4703-9974-08B46141C2EC}"/>
                </a:ext>
              </a:extLst>
            </p:cNvPr>
            <p:cNvSpPr/>
            <p:nvPr/>
          </p:nvSpPr>
          <p:spPr>
            <a:xfrm>
              <a:off x="3349161" y="4167531"/>
              <a:ext cx="11213" cy="5607"/>
            </a:xfrm>
            <a:custGeom>
              <a:avLst/>
              <a:gdLst>
                <a:gd name="connsiteX0" fmla="*/ 0 w 11213"/>
                <a:gd name="connsiteY0" fmla="*/ 85 h 5606"/>
                <a:gd name="connsiteX1" fmla="*/ 16259 w 11213"/>
                <a:gd name="connsiteY1" fmla="*/ 6252 h 5606"/>
                <a:gd name="connsiteX2" fmla="*/ 0 w 11213"/>
                <a:gd name="connsiteY2" fmla="*/ 85 h 5606"/>
              </a:gdLst>
              <a:ahLst/>
              <a:cxnLst>
                <a:cxn ang="0">
                  <a:pos x="connsiteX0" y="connsiteY0"/>
                </a:cxn>
                <a:cxn ang="0">
                  <a:pos x="connsiteX1" y="connsiteY1"/>
                </a:cxn>
                <a:cxn ang="0">
                  <a:pos x="connsiteX2" y="connsiteY2"/>
                </a:cxn>
              </a:cxnLst>
              <a:rect l="l" t="t" r="r" b="b"/>
              <a:pathLst>
                <a:path w="11213" h="5606">
                  <a:moveTo>
                    <a:pt x="0" y="85"/>
                  </a:moveTo>
                  <a:cubicBezTo>
                    <a:pt x="6728" y="-476"/>
                    <a:pt x="11774" y="1767"/>
                    <a:pt x="16259" y="6252"/>
                  </a:cubicBezTo>
                  <a:cubicBezTo>
                    <a:pt x="10092" y="6813"/>
                    <a:pt x="2803" y="9055"/>
                    <a:pt x="0" y="85"/>
                  </a:cubicBezTo>
                  <a:close/>
                </a:path>
              </a:pathLst>
            </a:custGeom>
            <a:solidFill>
              <a:srgbClr val="290705"/>
            </a:solidFill>
            <a:ln w="560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A32B501-F6B8-46A7-91D5-EB563B60889A}"/>
                </a:ext>
              </a:extLst>
            </p:cNvPr>
            <p:cNvSpPr/>
            <p:nvPr/>
          </p:nvSpPr>
          <p:spPr>
            <a:xfrm>
              <a:off x="3368224" y="4174097"/>
              <a:ext cx="11213" cy="5607"/>
            </a:xfrm>
            <a:custGeom>
              <a:avLst/>
              <a:gdLst>
                <a:gd name="connsiteX0" fmla="*/ 0 w 11213"/>
                <a:gd name="connsiteY0" fmla="*/ 247 h 5606"/>
                <a:gd name="connsiteX1" fmla="*/ 16259 w 11213"/>
                <a:gd name="connsiteY1" fmla="*/ 6415 h 5606"/>
                <a:gd name="connsiteX2" fmla="*/ 0 w 11213"/>
                <a:gd name="connsiteY2" fmla="*/ 247 h 5606"/>
              </a:gdLst>
              <a:ahLst/>
              <a:cxnLst>
                <a:cxn ang="0">
                  <a:pos x="connsiteX0" y="connsiteY0"/>
                </a:cxn>
                <a:cxn ang="0">
                  <a:pos x="connsiteX1" y="connsiteY1"/>
                </a:cxn>
                <a:cxn ang="0">
                  <a:pos x="connsiteX2" y="connsiteY2"/>
                </a:cxn>
              </a:cxnLst>
              <a:rect l="l" t="t" r="r" b="b"/>
              <a:pathLst>
                <a:path w="11213" h="5606">
                  <a:moveTo>
                    <a:pt x="0" y="247"/>
                  </a:moveTo>
                  <a:cubicBezTo>
                    <a:pt x="6728" y="-874"/>
                    <a:pt x="11774" y="1929"/>
                    <a:pt x="16259" y="6415"/>
                  </a:cubicBezTo>
                  <a:cubicBezTo>
                    <a:pt x="9531" y="7536"/>
                    <a:pt x="4485" y="4732"/>
                    <a:pt x="0" y="247"/>
                  </a:cubicBezTo>
                  <a:close/>
                </a:path>
              </a:pathLst>
            </a:custGeom>
            <a:solidFill>
              <a:srgbClr val="4D1411"/>
            </a:solidFill>
            <a:ln w="560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25AF89B-2F77-41A7-A46F-1535187D60A0}"/>
                </a:ext>
              </a:extLst>
            </p:cNvPr>
            <p:cNvSpPr/>
            <p:nvPr/>
          </p:nvSpPr>
          <p:spPr>
            <a:xfrm>
              <a:off x="3336266" y="4162009"/>
              <a:ext cx="11213" cy="5607"/>
            </a:xfrm>
            <a:custGeom>
              <a:avLst/>
              <a:gdLst>
                <a:gd name="connsiteX0" fmla="*/ 0 w 11213"/>
                <a:gd name="connsiteY0" fmla="*/ 0 h 5606"/>
                <a:gd name="connsiteX1" fmla="*/ 12895 w 11213"/>
                <a:gd name="connsiteY1" fmla="*/ 5607 h 5606"/>
                <a:gd name="connsiteX2" fmla="*/ 0 w 11213"/>
                <a:gd name="connsiteY2" fmla="*/ 0 h 5606"/>
              </a:gdLst>
              <a:ahLst/>
              <a:cxnLst>
                <a:cxn ang="0">
                  <a:pos x="connsiteX0" y="connsiteY0"/>
                </a:cxn>
                <a:cxn ang="0">
                  <a:pos x="connsiteX1" y="connsiteY1"/>
                </a:cxn>
                <a:cxn ang="0">
                  <a:pos x="connsiteX2" y="connsiteY2"/>
                </a:cxn>
              </a:cxnLst>
              <a:rect l="l" t="t" r="r" b="b"/>
              <a:pathLst>
                <a:path w="11213" h="5606">
                  <a:moveTo>
                    <a:pt x="0" y="0"/>
                  </a:moveTo>
                  <a:cubicBezTo>
                    <a:pt x="5607" y="0"/>
                    <a:pt x="9531" y="2243"/>
                    <a:pt x="12895" y="5607"/>
                  </a:cubicBezTo>
                  <a:cubicBezTo>
                    <a:pt x="7849" y="6728"/>
                    <a:pt x="2243" y="6728"/>
                    <a:pt x="0" y="0"/>
                  </a:cubicBezTo>
                  <a:close/>
                </a:path>
              </a:pathLst>
            </a:custGeom>
            <a:solidFill>
              <a:srgbClr val="290705"/>
            </a:solidFill>
            <a:ln w="560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0E6610F-37A2-472E-B974-2A96899CBF4C}"/>
                </a:ext>
              </a:extLst>
            </p:cNvPr>
            <p:cNvSpPr/>
            <p:nvPr/>
          </p:nvSpPr>
          <p:spPr>
            <a:xfrm>
              <a:off x="3454740" y="2917187"/>
              <a:ext cx="224263" cy="173804"/>
            </a:xfrm>
            <a:custGeom>
              <a:avLst/>
              <a:gdLst>
                <a:gd name="connsiteX0" fmla="*/ 385 w 224262"/>
                <a:gd name="connsiteY0" fmla="*/ 163 h 173803"/>
                <a:gd name="connsiteX1" fmla="*/ 111396 w 224262"/>
                <a:gd name="connsiteY1" fmla="*/ 48940 h 173803"/>
                <a:gd name="connsiteX2" fmla="*/ 199419 w 224262"/>
                <a:gd name="connsiteY2" fmla="*/ 118461 h 173803"/>
                <a:gd name="connsiteX3" fmla="*/ 220724 w 224262"/>
                <a:gd name="connsiteY3" fmla="*/ 149858 h 173803"/>
                <a:gd name="connsiteX4" fmla="*/ 216239 w 224262"/>
                <a:gd name="connsiteY4" fmla="*/ 179012 h 173803"/>
                <a:gd name="connsiteX5" fmla="*/ 88409 w 224262"/>
                <a:gd name="connsiteY5" fmla="*/ 157147 h 173803"/>
                <a:gd name="connsiteX6" fmla="*/ 26736 w 224262"/>
                <a:gd name="connsiteY6" fmla="*/ 141448 h 173803"/>
                <a:gd name="connsiteX7" fmla="*/ 6553 w 224262"/>
                <a:gd name="connsiteY7" fmla="*/ 125750 h 173803"/>
                <a:gd name="connsiteX8" fmla="*/ 946 w 224262"/>
                <a:gd name="connsiteY8" fmla="*/ 78655 h 173803"/>
                <a:gd name="connsiteX9" fmla="*/ 385 w 224262"/>
                <a:gd name="connsiteY9" fmla="*/ 163 h 17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262" h="173803">
                  <a:moveTo>
                    <a:pt x="385" y="163"/>
                  </a:moveTo>
                  <a:cubicBezTo>
                    <a:pt x="385" y="-3201"/>
                    <a:pt x="102986" y="46697"/>
                    <a:pt x="111396" y="48940"/>
                  </a:cubicBezTo>
                  <a:cubicBezTo>
                    <a:pt x="150081" y="63517"/>
                    <a:pt x="192130" y="106688"/>
                    <a:pt x="199419" y="118461"/>
                  </a:cubicBezTo>
                  <a:cubicBezTo>
                    <a:pt x="211193" y="136402"/>
                    <a:pt x="214557" y="138645"/>
                    <a:pt x="220724" y="149858"/>
                  </a:cubicBezTo>
                  <a:cubicBezTo>
                    <a:pt x="225209" y="157707"/>
                    <a:pt x="233058" y="181816"/>
                    <a:pt x="216239" y="179012"/>
                  </a:cubicBezTo>
                  <a:cubicBezTo>
                    <a:pt x="179235" y="176209"/>
                    <a:pt x="107471" y="162193"/>
                    <a:pt x="88409" y="157147"/>
                  </a:cubicBezTo>
                  <a:cubicBezTo>
                    <a:pt x="67664" y="153222"/>
                    <a:pt x="44117" y="149297"/>
                    <a:pt x="26736" y="141448"/>
                  </a:cubicBezTo>
                  <a:cubicBezTo>
                    <a:pt x="17766" y="137524"/>
                    <a:pt x="12159" y="134160"/>
                    <a:pt x="6553" y="125750"/>
                  </a:cubicBezTo>
                  <a:cubicBezTo>
                    <a:pt x="-1857" y="109491"/>
                    <a:pt x="1507" y="94353"/>
                    <a:pt x="946" y="78655"/>
                  </a:cubicBezTo>
                  <a:cubicBezTo>
                    <a:pt x="946" y="70245"/>
                    <a:pt x="-736" y="16422"/>
                    <a:pt x="385" y="163"/>
                  </a:cubicBezTo>
                  <a:close/>
                </a:path>
              </a:pathLst>
            </a:custGeom>
            <a:solidFill>
              <a:schemeClr val="accent6">
                <a:lumMod val="60000"/>
                <a:lumOff val="40000"/>
              </a:schemeClr>
            </a:solidFill>
            <a:ln w="560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74CBCA2-A6C4-465F-8185-227E139B748D}"/>
                </a:ext>
              </a:extLst>
            </p:cNvPr>
            <p:cNvSpPr/>
            <p:nvPr/>
          </p:nvSpPr>
          <p:spPr>
            <a:xfrm>
              <a:off x="3671539" y="3010419"/>
              <a:ext cx="459739" cy="145771"/>
            </a:xfrm>
            <a:custGeom>
              <a:avLst/>
              <a:gdLst>
                <a:gd name="connsiteX0" fmla="*/ 67279 w 459739"/>
                <a:gd name="connsiteY0" fmla="*/ 75689 h 145770"/>
                <a:gd name="connsiteX1" fmla="*/ 130072 w 459739"/>
                <a:gd name="connsiteY1" fmla="*/ 84659 h 145770"/>
                <a:gd name="connsiteX2" fmla="*/ 281450 w 459739"/>
                <a:gd name="connsiteY2" fmla="*/ 102600 h 145770"/>
                <a:gd name="connsiteX3" fmla="*/ 297148 w 459739"/>
                <a:gd name="connsiteY3" fmla="*/ 104282 h 145770"/>
                <a:gd name="connsiteX4" fmla="*/ 305558 w 459739"/>
                <a:gd name="connsiteY4" fmla="*/ 91948 h 145770"/>
                <a:gd name="connsiteX5" fmla="*/ 287057 w 459739"/>
                <a:gd name="connsiteY5" fmla="*/ 0 h 145770"/>
                <a:gd name="connsiteX6" fmla="*/ 302194 w 459739"/>
                <a:gd name="connsiteY6" fmla="*/ 35882 h 145770"/>
                <a:gd name="connsiteX7" fmla="*/ 324060 w 459739"/>
                <a:gd name="connsiteY7" fmla="*/ 96994 h 145770"/>
                <a:gd name="connsiteX8" fmla="*/ 340880 w 459739"/>
                <a:gd name="connsiteY8" fmla="*/ 111571 h 145770"/>
                <a:gd name="connsiteX9" fmla="*/ 440116 w 459739"/>
                <a:gd name="connsiteY9" fmla="*/ 132315 h 145770"/>
                <a:gd name="connsiteX10" fmla="*/ 450769 w 459739"/>
                <a:gd name="connsiteY10" fmla="*/ 135679 h 145770"/>
                <a:gd name="connsiteX11" fmla="*/ 460300 w 459739"/>
                <a:gd name="connsiteY11" fmla="*/ 142968 h 145770"/>
                <a:gd name="connsiteX12" fmla="*/ 449647 w 459739"/>
                <a:gd name="connsiteY12" fmla="*/ 144650 h 145770"/>
                <a:gd name="connsiteX13" fmla="*/ 384611 w 459739"/>
                <a:gd name="connsiteY13" fmla="*/ 136240 h 145770"/>
                <a:gd name="connsiteX14" fmla="*/ 335273 w 459739"/>
                <a:gd name="connsiteY14" fmla="*/ 128391 h 145770"/>
                <a:gd name="connsiteX15" fmla="*/ 255660 w 459739"/>
                <a:gd name="connsiteY15" fmla="*/ 116056 h 145770"/>
                <a:gd name="connsiteX16" fmla="*/ 122223 w 459739"/>
                <a:gd name="connsiteY16" fmla="*/ 98115 h 145770"/>
                <a:gd name="connsiteX17" fmla="*/ 3925 w 459739"/>
                <a:gd name="connsiteY17" fmla="*/ 83538 h 145770"/>
                <a:gd name="connsiteX18" fmla="*/ 561 w 459739"/>
                <a:gd name="connsiteY18" fmla="*/ 79613 h 145770"/>
                <a:gd name="connsiteX19" fmla="*/ 2243 w 459739"/>
                <a:gd name="connsiteY19" fmla="*/ 69522 h 145770"/>
                <a:gd name="connsiteX20" fmla="*/ 31957 w 459739"/>
                <a:gd name="connsiteY20" fmla="*/ 65597 h 145770"/>
                <a:gd name="connsiteX21" fmla="*/ 67279 w 459739"/>
                <a:gd name="connsiteY21" fmla="*/ 75689 h 1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9739" h="145770">
                  <a:moveTo>
                    <a:pt x="67279" y="75689"/>
                  </a:moveTo>
                  <a:cubicBezTo>
                    <a:pt x="88023" y="79053"/>
                    <a:pt x="108768" y="84099"/>
                    <a:pt x="130072" y="84659"/>
                  </a:cubicBezTo>
                  <a:cubicBezTo>
                    <a:pt x="181092" y="86902"/>
                    <a:pt x="230991" y="96994"/>
                    <a:pt x="281450" y="102600"/>
                  </a:cubicBezTo>
                  <a:cubicBezTo>
                    <a:pt x="286496" y="103161"/>
                    <a:pt x="292102" y="103722"/>
                    <a:pt x="297148" y="104282"/>
                  </a:cubicBezTo>
                  <a:cubicBezTo>
                    <a:pt x="306680" y="104843"/>
                    <a:pt x="308362" y="101479"/>
                    <a:pt x="305558" y="91948"/>
                  </a:cubicBezTo>
                  <a:cubicBezTo>
                    <a:pt x="297148" y="62233"/>
                    <a:pt x="290420" y="31397"/>
                    <a:pt x="287057" y="0"/>
                  </a:cubicBezTo>
                  <a:cubicBezTo>
                    <a:pt x="292102" y="11774"/>
                    <a:pt x="297709" y="24108"/>
                    <a:pt x="302194" y="35882"/>
                  </a:cubicBezTo>
                  <a:cubicBezTo>
                    <a:pt x="310044" y="56066"/>
                    <a:pt x="316771" y="76810"/>
                    <a:pt x="324060" y="96994"/>
                  </a:cubicBezTo>
                  <a:cubicBezTo>
                    <a:pt x="326863" y="105404"/>
                    <a:pt x="331909" y="109889"/>
                    <a:pt x="340880" y="111571"/>
                  </a:cubicBezTo>
                  <a:cubicBezTo>
                    <a:pt x="373958" y="118299"/>
                    <a:pt x="407037" y="125587"/>
                    <a:pt x="440116" y="132315"/>
                  </a:cubicBezTo>
                  <a:cubicBezTo>
                    <a:pt x="443480" y="134558"/>
                    <a:pt x="447405" y="133997"/>
                    <a:pt x="450769" y="135679"/>
                  </a:cubicBezTo>
                  <a:cubicBezTo>
                    <a:pt x="454693" y="137361"/>
                    <a:pt x="461982" y="136240"/>
                    <a:pt x="460300" y="142968"/>
                  </a:cubicBezTo>
                  <a:cubicBezTo>
                    <a:pt x="458618" y="148574"/>
                    <a:pt x="453011" y="146332"/>
                    <a:pt x="449647" y="144650"/>
                  </a:cubicBezTo>
                  <a:cubicBezTo>
                    <a:pt x="428342" y="137361"/>
                    <a:pt x="405916" y="140725"/>
                    <a:pt x="384611" y="136240"/>
                  </a:cubicBezTo>
                  <a:cubicBezTo>
                    <a:pt x="368352" y="132876"/>
                    <a:pt x="351532" y="132876"/>
                    <a:pt x="335273" y="128391"/>
                  </a:cubicBezTo>
                  <a:cubicBezTo>
                    <a:pt x="309483" y="119420"/>
                    <a:pt x="282011" y="120541"/>
                    <a:pt x="255660" y="116056"/>
                  </a:cubicBezTo>
                  <a:cubicBezTo>
                    <a:pt x="211368" y="108768"/>
                    <a:pt x="166515" y="103722"/>
                    <a:pt x="122223" y="98115"/>
                  </a:cubicBezTo>
                  <a:cubicBezTo>
                    <a:pt x="82977" y="93069"/>
                    <a:pt x="43731" y="88584"/>
                    <a:pt x="3925" y="83538"/>
                  </a:cubicBezTo>
                  <a:cubicBezTo>
                    <a:pt x="2243" y="82417"/>
                    <a:pt x="1121" y="81295"/>
                    <a:pt x="561" y="79613"/>
                  </a:cubicBezTo>
                  <a:cubicBezTo>
                    <a:pt x="-561" y="75689"/>
                    <a:pt x="0" y="72325"/>
                    <a:pt x="2243" y="69522"/>
                  </a:cubicBezTo>
                  <a:cubicBezTo>
                    <a:pt x="11213" y="60551"/>
                    <a:pt x="21866" y="65597"/>
                    <a:pt x="31957" y="65597"/>
                  </a:cubicBezTo>
                  <a:cubicBezTo>
                    <a:pt x="43171" y="70643"/>
                    <a:pt x="55505" y="71204"/>
                    <a:pt x="67279" y="75689"/>
                  </a:cubicBezTo>
                  <a:close/>
                </a:path>
              </a:pathLst>
            </a:custGeom>
            <a:solidFill>
              <a:srgbClr val="D92421"/>
            </a:solidFill>
            <a:ln w="560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A871DE0-CA8E-4FCF-9D6E-6580CA702A65}"/>
                </a:ext>
              </a:extLst>
            </p:cNvPr>
            <p:cNvSpPr/>
            <p:nvPr/>
          </p:nvSpPr>
          <p:spPr>
            <a:xfrm>
              <a:off x="3594169" y="3429791"/>
              <a:ext cx="454132" cy="33639"/>
            </a:xfrm>
            <a:custGeom>
              <a:avLst/>
              <a:gdLst>
                <a:gd name="connsiteX0" fmla="*/ 456936 w 454132"/>
                <a:gd name="connsiteY0" fmla="*/ 29715 h 33639"/>
                <a:gd name="connsiteX1" fmla="*/ 456936 w 454132"/>
                <a:gd name="connsiteY1" fmla="*/ 35882 h 33639"/>
                <a:gd name="connsiteX2" fmla="*/ 302194 w 454132"/>
                <a:gd name="connsiteY2" fmla="*/ 35882 h 33639"/>
                <a:gd name="connsiteX3" fmla="*/ 117177 w 454132"/>
                <a:gd name="connsiteY3" fmla="*/ 19062 h 33639"/>
                <a:gd name="connsiteX4" fmla="*/ 16259 w 454132"/>
                <a:gd name="connsiteY4" fmla="*/ 7289 h 33639"/>
                <a:gd name="connsiteX5" fmla="*/ 0 w 454132"/>
                <a:gd name="connsiteY5" fmla="*/ 0 h 33639"/>
                <a:gd name="connsiteX6" fmla="*/ 135118 w 454132"/>
                <a:gd name="connsiteY6" fmla="*/ 8410 h 33639"/>
                <a:gd name="connsiteX7" fmla="*/ 222581 w 454132"/>
                <a:gd name="connsiteY7" fmla="*/ 13456 h 33639"/>
                <a:gd name="connsiteX8" fmla="*/ 425539 w 454132"/>
                <a:gd name="connsiteY8" fmla="*/ 29154 h 33639"/>
                <a:gd name="connsiteX9" fmla="*/ 456936 w 454132"/>
                <a:gd name="connsiteY9" fmla="*/ 29715 h 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132" h="33639">
                  <a:moveTo>
                    <a:pt x="456936" y="29715"/>
                  </a:moveTo>
                  <a:cubicBezTo>
                    <a:pt x="456936" y="31957"/>
                    <a:pt x="456936" y="33639"/>
                    <a:pt x="456936" y="35882"/>
                  </a:cubicBezTo>
                  <a:cubicBezTo>
                    <a:pt x="405355" y="35882"/>
                    <a:pt x="353775" y="35882"/>
                    <a:pt x="302194" y="35882"/>
                  </a:cubicBezTo>
                  <a:cubicBezTo>
                    <a:pt x="239961" y="35882"/>
                    <a:pt x="178289" y="28033"/>
                    <a:pt x="117177" y="19062"/>
                  </a:cubicBezTo>
                  <a:cubicBezTo>
                    <a:pt x="83538" y="14016"/>
                    <a:pt x="49899" y="11213"/>
                    <a:pt x="16259" y="7289"/>
                  </a:cubicBezTo>
                  <a:cubicBezTo>
                    <a:pt x="10652" y="6728"/>
                    <a:pt x="4485" y="8410"/>
                    <a:pt x="0" y="0"/>
                  </a:cubicBezTo>
                  <a:cubicBezTo>
                    <a:pt x="45974" y="2243"/>
                    <a:pt x="90827" y="2243"/>
                    <a:pt x="135118" y="8410"/>
                  </a:cubicBezTo>
                  <a:cubicBezTo>
                    <a:pt x="164273" y="12334"/>
                    <a:pt x="193427" y="10092"/>
                    <a:pt x="222581" y="13456"/>
                  </a:cubicBezTo>
                  <a:cubicBezTo>
                    <a:pt x="288739" y="21305"/>
                    <a:pt x="354896" y="19623"/>
                    <a:pt x="425539" y="29154"/>
                  </a:cubicBezTo>
                  <a:cubicBezTo>
                    <a:pt x="435631" y="30836"/>
                    <a:pt x="446283" y="29715"/>
                    <a:pt x="456936" y="29715"/>
                  </a:cubicBezTo>
                  <a:close/>
                </a:path>
              </a:pathLst>
            </a:custGeom>
            <a:solidFill>
              <a:srgbClr val="DB2321"/>
            </a:solidFill>
            <a:ln w="560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5761094-3163-4923-964A-E5AC35B944DE}"/>
                </a:ext>
              </a:extLst>
            </p:cNvPr>
            <p:cNvSpPr/>
            <p:nvPr/>
          </p:nvSpPr>
          <p:spPr>
            <a:xfrm>
              <a:off x="4159311" y="3141824"/>
              <a:ext cx="123345" cy="28033"/>
            </a:xfrm>
            <a:custGeom>
              <a:avLst/>
              <a:gdLst>
                <a:gd name="connsiteX0" fmla="*/ 32518 w 123344"/>
                <a:gd name="connsiteY0" fmla="*/ 5395 h 28032"/>
                <a:gd name="connsiteX1" fmla="*/ 21305 w 123344"/>
                <a:gd name="connsiteY1" fmla="*/ 17730 h 28032"/>
                <a:gd name="connsiteX2" fmla="*/ 121663 w 123344"/>
                <a:gd name="connsiteY2" fmla="*/ 17730 h 28032"/>
                <a:gd name="connsiteX3" fmla="*/ 123345 w 123344"/>
                <a:gd name="connsiteY3" fmla="*/ 22776 h 28032"/>
                <a:gd name="connsiteX4" fmla="*/ 95872 w 123344"/>
                <a:gd name="connsiteY4" fmla="*/ 26700 h 28032"/>
                <a:gd name="connsiteX5" fmla="*/ 38125 w 123344"/>
                <a:gd name="connsiteY5" fmla="*/ 26140 h 28032"/>
                <a:gd name="connsiteX6" fmla="*/ 0 w 123344"/>
                <a:gd name="connsiteY6" fmla="*/ 18290 h 28032"/>
                <a:gd name="connsiteX7" fmla="*/ 5607 w 123344"/>
                <a:gd name="connsiteY7" fmla="*/ 13244 h 28032"/>
                <a:gd name="connsiteX8" fmla="*/ 32518 w 123344"/>
                <a:gd name="connsiteY8" fmla="*/ 5395 h 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44" h="28032">
                  <a:moveTo>
                    <a:pt x="32518" y="5395"/>
                  </a:moveTo>
                  <a:cubicBezTo>
                    <a:pt x="32518" y="12123"/>
                    <a:pt x="24108" y="10441"/>
                    <a:pt x="21305" y="17730"/>
                  </a:cubicBezTo>
                  <a:cubicBezTo>
                    <a:pt x="55505" y="17730"/>
                    <a:pt x="88584" y="17730"/>
                    <a:pt x="121663" y="17730"/>
                  </a:cubicBezTo>
                  <a:cubicBezTo>
                    <a:pt x="122784" y="19412"/>
                    <a:pt x="125587" y="22215"/>
                    <a:pt x="123345" y="22776"/>
                  </a:cubicBezTo>
                  <a:cubicBezTo>
                    <a:pt x="114374" y="25018"/>
                    <a:pt x="104843" y="27822"/>
                    <a:pt x="95872" y="26700"/>
                  </a:cubicBezTo>
                  <a:cubicBezTo>
                    <a:pt x="76249" y="23336"/>
                    <a:pt x="57187" y="26140"/>
                    <a:pt x="38125" y="26140"/>
                  </a:cubicBezTo>
                  <a:cubicBezTo>
                    <a:pt x="26351" y="26140"/>
                    <a:pt x="7849" y="40717"/>
                    <a:pt x="0" y="18290"/>
                  </a:cubicBezTo>
                  <a:cubicBezTo>
                    <a:pt x="1682" y="16608"/>
                    <a:pt x="5046" y="15487"/>
                    <a:pt x="5607" y="13244"/>
                  </a:cubicBezTo>
                  <a:cubicBezTo>
                    <a:pt x="11213" y="-2454"/>
                    <a:pt x="20744" y="-3015"/>
                    <a:pt x="32518" y="5395"/>
                  </a:cubicBezTo>
                  <a:close/>
                </a:path>
              </a:pathLst>
            </a:custGeom>
            <a:solidFill>
              <a:srgbClr val="F42D2A"/>
            </a:solidFill>
            <a:ln w="560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E5887D4-CD99-4D8D-8A3D-BD280BC0FF24}"/>
                </a:ext>
              </a:extLst>
            </p:cNvPr>
            <p:cNvSpPr/>
            <p:nvPr/>
          </p:nvSpPr>
          <p:spPr>
            <a:xfrm>
              <a:off x="4006252" y="3140492"/>
              <a:ext cx="151377" cy="16820"/>
            </a:xfrm>
            <a:custGeom>
              <a:avLst/>
              <a:gdLst>
                <a:gd name="connsiteX0" fmla="*/ 0 w 151377"/>
                <a:gd name="connsiteY0" fmla="*/ 0 h 16819"/>
                <a:gd name="connsiteX1" fmla="*/ 123345 w 151377"/>
                <a:gd name="connsiteY1" fmla="*/ 14016 h 16819"/>
                <a:gd name="connsiteX2" fmla="*/ 105404 w 151377"/>
                <a:gd name="connsiteY2" fmla="*/ 3364 h 16819"/>
                <a:gd name="connsiteX3" fmla="*/ 153620 w 151377"/>
                <a:gd name="connsiteY3" fmla="*/ 19062 h 16819"/>
                <a:gd name="connsiteX4" fmla="*/ 45413 w 151377"/>
                <a:gd name="connsiteY4" fmla="*/ 11213 h 16819"/>
                <a:gd name="connsiteX5" fmla="*/ 0 w 151377"/>
                <a:gd name="connsiteY5" fmla="*/ 0 h 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77" h="16819">
                  <a:moveTo>
                    <a:pt x="0" y="0"/>
                  </a:moveTo>
                  <a:cubicBezTo>
                    <a:pt x="40928" y="0"/>
                    <a:pt x="80735" y="8970"/>
                    <a:pt x="123345" y="14016"/>
                  </a:cubicBezTo>
                  <a:cubicBezTo>
                    <a:pt x="117738" y="7288"/>
                    <a:pt x="109328" y="8970"/>
                    <a:pt x="105404" y="3364"/>
                  </a:cubicBezTo>
                  <a:cubicBezTo>
                    <a:pt x="121663" y="7849"/>
                    <a:pt x="141846" y="561"/>
                    <a:pt x="153620" y="19062"/>
                  </a:cubicBezTo>
                  <a:cubicBezTo>
                    <a:pt x="117177" y="22426"/>
                    <a:pt x="81856" y="11213"/>
                    <a:pt x="45413" y="11213"/>
                  </a:cubicBezTo>
                  <a:cubicBezTo>
                    <a:pt x="31397" y="11213"/>
                    <a:pt x="13456" y="10092"/>
                    <a:pt x="0" y="0"/>
                  </a:cubicBezTo>
                  <a:close/>
                </a:path>
              </a:pathLst>
            </a:custGeom>
            <a:solidFill>
              <a:srgbClr val="F42D2A"/>
            </a:solidFill>
            <a:ln w="560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E31352E-7EED-4535-BE3F-798431E93562}"/>
                </a:ext>
              </a:extLst>
            </p:cNvPr>
            <p:cNvSpPr/>
            <p:nvPr/>
          </p:nvSpPr>
          <p:spPr>
            <a:xfrm>
              <a:off x="3700693" y="2902212"/>
              <a:ext cx="50459" cy="179410"/>
            </a:xfrm>
            <a:custGeom>
              <a:avLst/>
              <a:gdLst>
                <a:gd name="connsiteX0" fmla="*/ 6728 w 50459"/>
                <a:gd name="connsiteY0" fmla="*/ 140725 h 179410"/>
                <a:gd name="connsiteX1" fmla="*/ 12334 w 50459"/>
                <a:gd name="connsiteY1" fmla="*/ 0 h 179410"/>
                <a:gd name="connsiteX2" fmla="*/ 40928 w 50459"/>
                <a:gd name="connsiteY2" fmla="*/ 53823 h 179410"/>
                <a:gd name="connsiteX3" fmla="*/ 38125 w 50459"/>
                <a:gd name="connsiteY3" fmla="*/ 183896 h 179410"/>
                <a:gd name="connsiteX4" fmla="*/ 0 w 50459"/>
                <a:gd name="connsiteY4" fmla="*/ 175486 h 179410"/>
                <a:gd name="connsiteX5" fmla="*/ 6728 w 50459"/>
                <a:gd name="connsiteY5" fmla="*/ 140725 h 17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59" h="179410">
                  <a:moveTo>
                    <a:pt x="6728" y="140725"/>
                  </a:moveTo>
                  <a:cubicBezTo>
                    <a:pt x="18502" y="91948"/>
                    <a:pt x="16820" y="65036"/>
                    <a:pt x="12334" y="0"/>
                  </a:cubicBezTo>
                  <a:cubicBezTo>
                    <a:pt x="24108" y="16259"/>
                    <a:pt x="33639" y="35321"/>
                    <a:pt x="40928" y="53823"/>
                  </a:cubicBezTo>
                  <a:cubicBezTo>
                    <a:pt x="54384" y="97554"/>
                    <a:pt x="54384" y="140725"/>
                    <a:pt x="38125" y="183896"/>
                  </a:cubicBezTo>
                  <a:cubicBezTo>
                    <a:pt x="21866" y="182214"/>
                    <a:pt x="16820" y="179410"/>
                    <a:pt x="0" y="175486"/>
                  </a:cubicBezTo>
                  <a:cubicBezTo>
                    <a:pt x="561" y="156423"/>
                    <a:pt x="4485" y="155863"/>
                    <a:pt x="6728" y="140725"/>
                  </a:cubicBezTo>
                  <a:close/>
                </a:path>
              </a:pathLst>
            </a:custGeom>
            <a:solidFill>
              <a:srgbClr val="F95323"/>
            </a:solidFill>
            <a:ln w="560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044891E-0C38-4669-B3AF-EF1711F89354}"/>
                </a:ext>
              </a:extLst>
            </p:cNvPr>
            <p:cNvSpPr/>
            <p:nvPr/>
          </p:nvSpPr>
          <p:spPr>
            <a:xfrm>
              <a:off x="4593322" y="2865770"/>
              <a:ext cx="11213" cy="50459"/>
            </a:xfrm>
            <a:custGeom>
              <a:avLst/>
              <a:gdLst>
                <a:gd name="connsiteX0" fmla="*/ 498 w 11213"/>
                <a:gd name="connsiteY0" fmla="*/ 0 h 50459"/>
                <a:gd name="connsiteX1" fmla="*/ 13954 w 11213"/>
                <a:gd name="connsiteY1" fmla="*/ 51020 h 50459"/>
                <a:gd name="connsiteX2" fmla="*/ 498 w 11213"/>
                <a:gd name="connsiteY2" fmla="*/ 12334 h 50459"/>
                <a:gd name="connsiteX3" fmla="*/ 498 w 11213"/>
                <a:gd name="connsiteY3" fmla="*/ 0 h 50459"/>
              </a:gdLst>
              <a:ahLst/>
              <a:cxnLst>
                <a:cxn ang="0">
                  <a:pos x="connsiteX0" y="connsiteY0"/>
                </a:cxn>
                <a:cxn ang="0">
                  <a:pos x="connsiteX1" y="connsiteY1"/>
                </a:cxn>
                <a:cxn ang="0">
                  <a:pos x="connsiteX2" y="connsiteY2"/>
                </a:cxn>
                <a:cxn ang="0">
                  <a:pos x="connsiteX3" y="connsiteY3"/>
                </a:cxn>
              </a:cxnLst>
              <a:rect l="l" t="t" r="r" b="b"/>
              <a:pathLst>
                <a:path w="11213" h="50459">
                  <a:moveTo>
                    <a:pt x="498" y="0"/>
                  </a:moveTo>
                  <a:cubicBezTo>
                    <a:pt x="8908" y="16259"/>
                    <a:pt x="8908" y="34200"/>
                    <a:pt x="13954" y="51020"/>
                  </a:cubicBezTo>
                  <a:cubicBezTo>
                    <a:pt x="2180" y="40928"/>
                    <a:pt x="5544" y="25230"/>
                    <a:pt x="498" y="12334"/>
                  </a:cubicBezTo>
                  <a:cubicBezTo>
                    <a:pt x="-623" y="8971"/>
                    <a:pt x="498" y="4485"/>
                    <a:pt x="498" y="0"/>
                  </a:cubicBezTo>
                  <a:close/>
                </a:path>
              </a:pathLst>
            </a:custGeom>
            <a:solidFill>
              <a:srgbClr val="E53223"/>
            </a:solidFill>
            <a:ln w="560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1AD78F4-197E-4E8E-A816-6D065A726E46}"/>
                </a:ext>
              </a:extLst>
            </p:cNvPr>
            <p:cNvSpPr/>
            <p:nvPr/>
          </p:nvSpPr>
          <p:spPr>
            <a:xfrm>
              <a:off x="4587155" y="2838858"/>
              <a:ext cx="5607" cy="22426"/>
            </a:xfrm>
            <a:custGeom>
              <a:avLst/>
              <a:gdLst>
                <a:gd name="connsiteX0" fmla="*/ 498 w 5606"/>
                <a:gd name="connsiteY0" fmla="*/ 0 h 22426"/>
                <a:gd name="connsiteX1" fmla="*/ 7226 w 5606"/>
                <a:gd name="connsiteY1" fmla="*/ 26912 h 22426"/>
                <a:gd name="connsiteX2" fmla="*/ 498 w 5606"/>
                <a:gd name="connsiteY2" fmla="*/ 0 h 22426"/>
              </a:gdLst>
              <a:ahLst/>
              <a:cxnLst>
                <a:cxn ang="0">
                  <a:pos x="connsiteX0" y="connsiteY0"/>
                </a:cxn>
                <a:cxn ang="0">
                  <a:pos x="connsiteX1" y="connsiteY1"/>
                </a:cxn>
                <a:cxn ang="0">
                  <a:pos x="connsiteX2" y="connsiteY2"/>
                </a:cxn>
              </a:cxnLst>
              <a:rect l="l" t="t" r="r" b="b"/>
              <a:pathLst>
                <a:path w="5606" h="22426">
                  <a:moveTo>
                    <a:pt x="498" y="0"/>
                  </a:moveTo>
                  <a:cubicBezTo>
                    <a:pt x="4984" y="8410"/>
                    <a:pt x="7226" y="17380"/>
                    <a:pt x="7226" y="26912"/>
                  </a:cubicBezTo>
                  <a:cubicBezTo>
                    <a:pt x="-1744" y="19623"/>
                    <a:pt x="-62" y="9531"/>
                    <a:pt x="498" y="0"/>
                  </a:cubicBezTo>
                  <a:close/>
                </a:path>
              </a:pathLst>
            </a:custGeom>
            <a:solidFill>
              <a:srgbClr val="E53223"/>
            </a:solidFill>
            <a:ln w="560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28724F0-59C5-4B12-9F34-F5A3D075B87E}"/>
                </a:ext>
              </a:extLst>
            </p:cNvPr>
            <p:cNvSpPr/>
            <p:nvPr/>
          </p:nvSpPr>
          <p:spPr>
            <a:xfrm>
              <a:off x="3097426" y="6629463"/>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9430" y="44853"/>
                    <a:pt x="87463" y="47095"/>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230"/>
                    <a:pt x="632422" y="30275"/>
                    <a:pt x="629618" y="31397"/>
                  </a:cubicBezTo>
                  <a:close/>
                </a:path>
              </a:pathLst>
            </a:custGeom>
            <a:solidFill>
              <a:srgbClr val="E6E6E6"/>
            </a:solidFill>
            <a:ln w="560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8400FA1-B2D8-4613-9CBC-35FB22126DC6}"/>
                </a:ext>
              </a:extLst>
            </p:cNvPr>
            <p:cNvSpPr/>
            <p:nvPr/>
          </p:nvSpPr>
          <p:spPr>
            <a:xfrm>
              <a:off x="3145141" y="6064419"/>
              <a:ext cx="246689" cy="392460"/>
            </a:xfrm>
            <a:custGeom>
              <a:avLst/>
              <a:gdLst>
                <a:gd name="connsiteX0" fmla="*/ 248312 w 246689"/>
                <a:gd name="connsiteY0" fmla="*/ 291443 h 392460"/>
                <a:gd name="connsiteX1" fmla="*/ 228129 w 246689"/>
                <a:gd name="connsiteY1" fmla="*/ 201177 h 392460"/>
                <a:gd name="connsiteX2" fmla="*/ 214673 w 246689"/>
                <a:gd name="connsiteY2" fmla="*/ 68862 h 392460"/>
                <a:gd name="connsiteX3" fmla="*/ 210748 w 246689"/>
                <a:gd name="connsiteY3" fmla="*/ 16160 h 392460"/>
                <a:gd name="connsiteX4" fmla="*/ 163653 w 246689"/>
                <a:gd name="connsiteY4" fmla="*/ 13357 h 392460"/>
                <a:gd name="connsiteX5" fmla="*/ 91328 w 246689"/>
                <a:gd name="connsiteY5" fmla="*/ 5508 h 392460"/>
                <a:gd name="connsiteX6" fmla="*/ 56007 w 246689"/>
                <a:gd name="connsiteY6" fmla="*/ 2704 h 392460"/>
                <a:gd name="connsiteX7" fmla="*/ 37505 w 246689"/>
                <a:gd name="connsiteY7" fmla="*/ 4387 h 392460"/>
                <a:gd name="connsiteX8" fmla="*/ 39187 w 246689"/>
                <a:gd name="connsiteY8" fmla="*/ 49800 h 392460"/>
                <a:gd name="connsiteX9" fmla="*/ 37505 w 246689"/>
                <a:gd name="connsiteY9" fmla="*/ 111472 h 392460"/>
                <a:gd name="connsiteX10" fmla="*/ 16761 w 246689"/>
                <a:gd name="connsiteY10" fmla="*/ 260607 h 392460"/>
                <a:gd name="connsiteX11" fmla="*/ 3866 w 246689"/>
                <a:gd name="connsiteY11" fmla="*/ 308263 h 392460"/>
                <a:gd name="connsiteX12" fmla="*/ 5548 w 246689"/>
                <a:gd name="connsiteY12" fmla="*/ 352555 h 392460"/>
                <a:gd name="connsiteX13" fmla="*/ 64977 w 246689"/>
                <a:gd name="connsiteY13" fmla="*/ 391801 h 392460"/>
                <a:gd name="connsiteX14" fmla="*/ 123286 w 246689"/>
                <a:gd name="connsiteY14" fmla="*/ 380027 h 392460"/>
                <a:gd name="connsiteX15" fmla="*/ 163092 w 246689"/>
                <a:gd name="connsiteY15" fmla="*/ 325082 h 392460"/>
                <a:gd name="connsiteX16" fmla="*/ 207945 w 246689"/>
                <a:gd name="connsiteY16" fmla="*/ 301535 h 392460"/>
                <a:gd name="connsiteX17" fmla="*/ 248312 w 246689"/>
                <a:gd name="connsiteY17" fmla="*/ 291443 h 3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689" h="392460">
                  <a:moveTo>
                    <a:pt x="248312" y="291443"/>
                  </a:moveTo>
                  <a:cubicBezTo>
                    <a:pt x="237099" y="264532"/>
                    <a:pt x="232614" y="227528"/>
                    <a:pt x="228129" y="201177"/>
                  </a:cubicBezTo>
                  <a:cubicBezTo>
                    <a:pt x="225325" y="182115"/>
                    <a:pt x="218037" y="92410"/>
                    <a:pt x="214673" y="68862"/>
                  </a:cubicBezTo>
                  <a:cubicBezTo>
                    <a:pt x="213552" y="60452"/>
                    <a:pt x="214112" y="21206"/>
                    <a:pt x="210748" y="16160"/>
                  </a:cubicBezTo>
                  <a:cubicBezTo>
                    <a:pt x="204581" y="6629"/>
                    <a:pt x="173745" y="14478"/>
                    <a:pt x="163653" y="13357"/>
                  </a:cubicBezTo>
                  <a:cubicBezTo>
                    <a:pt x="139545" y="9993"/>
                    <a:pt x="115437" y="7751"/>
                    <a:pt x="91328" y="5508"/>
                  </a:cubicBezTo>
                  <a:cubicBezTo>
                    <a:pt x="79554" y="4387"/>
                    <a:pt x="67781" y="3826"/>
                    <a:pt x="56007" y="2704"/>
                  </a:cubicBezTo>
                  <a:cubicBezTo>
                    <a:pt x="48718" y="2144"/>
                    <a:pt x="38066" y="-4023"/>
                    <a:pt x="37505" y="4387"/>
                  </a:cubicBezTo>
                  <a:cubicBezTo>
                    <a:pt x="36384" y="21206"/>
                    <a:pt x="38627" y="36344"/>
                    <a:pt x="39187" y="49800"/>
                  </a:cubicBezTo>
                  <a:cubicBezTo>
                    <a:pt x="39187" y="65498"/>
                    <a:pt x="38627" y="95774"/>
                    <a:pt x="37505" y="111472"/>
                  </a:cubicBezTo>
                  <a:cubicBezTo>
                    <a:pt x="34702" y="167538"/>
                    <a:pt x="31899" y="206784"/>
                    <a:pt x="16761" y="260607"/>
                  </a:cubicBezTo>
                  <a:cubicBezTo>
                    <a:pt x="12276" y="276306"/>
                    <a:pt x="7230" y="292004"/>
                    <a:pt x="3866" y="308263"/>
                  </a:cubicBezTo>
                  <a:cubicBezTo>
                    <a:pt x="1062" y="322279"/>
                    <a:pt x="-3983" y="340781"/>
                    <a:pt x="5548" y="352555"/>
                  </a:cubicBezTo>
                  <a:cubicBezTo>
                    <a:pt x="19564" y="372178"/>
                    <a:pt x="41990" y="385073"/>
                    <a:pt x="64977" y="391801"/>
                  </a:cubicBezTo>
                  <a:cubicBezTo>
                    <a:pt x="81236" y="396286"/>
                    <a:pt x="124407" y="407499"/>
                    <a:pt x="123286" y="380027"/>
                  </a:cubicBezTo>
                  <a:cubicBezTo>
                    <a:pt x="122164" y="354237"/>
                    <a:pt x="143469" y="337417"/>
                    <a:pt x="163092" y="325082"/>
                  </a:cubicBezTo>
                  <a:cubicBezTo>
                    <a:pt x="177109" y="316112"/>
                    <a:pt x="192247" y="308263"/>
                    <a:pt x="207945" y="301535"/>
                  </a:cubicBezTo>
                  <a:cubicBezTo>
                    <a:pt x="216355" y="298171"/>
                    <a:pt x="248312" y="291443"/>
                    <a:pt x="248312" y="291443"/>
                  </a:cubicBezTo>
                  <a:close/>
                </a:path>
              </a:pathLst>
            </a:custGeom>
            <a:solidFill>
              <a:srgbClr val="F4C182"/>
            </a:solidFill>
            <a:ln w="560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E79B259-42CA-404B-B059-1B3CED115369}"/>
                </a:ext>
              </a:extLst>
            </p:cNvPr>
            <p:cNvSpPr/>
            <p:nvPr/>
          </p:nvSpPr>
          <p:spPr>
            <a:xfrm>
              <a:off x="3536421" y="2911744"/>
              <a:ext cx="173804" cy="89705"/>
            </a:xfrm>
            <a:custGeom>
              <a:avLst/>
              <a:gdLst>
                <a:gd name="connsiteX0" fmla="*/ 0 w 173803"/>
                <a:gd name="connsiteY0" fmla="*/ 28033 h 89705"/>
                <a:gd name="connsiteX1" fmla="*/ 173804 w 173803"/>
                <a:gd name="connsiteY1" fmla="*/ 0 h 89705"/>
                <a:gd name="connsiteX2" fmla="*/ 145210 w 173803"/>
                <a:gd name="connsiteY2" fmla="*/ 78492 h 89705"/>
                <a:gd name="connsiteX3" fmla="*/ 118859 w 173803"/>
                <a:gd name="connsiteY3" fmla="*/ 88023 h 89705"/>
                <a:gd name="connsiteX4" fmla="*/ 11774 w 173803"/>
                <a:gd name="connsiteY4" fmla="*/ 38685 h 89705"/>
                <a:gd name="connsiteX5" fmla="*/ 0 w 173803"/>
                <a:gd name="connsiteY5" fmla="*/ 28033 h 8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03" h="89705">
                  <a:moveTo>
                    <a:pt x="0" y="28033"/>
                  </a:moveTo>
                  <a:cubicBezTo>
                    <a:pt x="64476" y="48777"/>
                    <a:pt x="121663" y="43171"/>
                    <a:pt x="173804" y="0"/>
                  </a:cubicBezTo>
                  <a:cubicBezTo>
                    <a:pt x="164273" y="26351"/>
                    <a:pt x="154741" y="52141"/>
                    <a:pt x="145210" y="78492"/>
                  </a:cubicBezTo>
                  <a:cubicBezTo>
                    <a:pt x="137922" y="97554"/>
                    <a:pt x="137922" y="96994"/>
                    <a:pt x="118859" y="88023"/>
                  </a:cubicBezTo>
                  <a:cubicBezTo>
                    <a:pt x="82977" y="71203"/>
                    <a:pt x="47656" y="55505"/>
                    <a:pt x="11774" y="38685"/>
                  </a:cubicBezTo>
                  <a:cubicBezTo>
                    <a:pt x="7849" y="37564"/>
                    <a:pt x="3925" y="37003"/>
                    <a:pt x="0" y="28033"/>
                  </a:cubicBezTo>
                  <a:close/>
                </a:path>
              </a:pathLst>
            </a:custGeom>
            <a:solidFill>
              <a:srgbClr val="D6A167"/>
            </a:solidFill>
            <a:ln w="5606" cap="flat">
              <a:noFill/>
              <a:prstDash val="solid"/>
              <a:miter/>
            </a:ln>
          </p:spPr>
          <p:txBody>
            <a:bodyPr rtlCol="0" anchor="ctr"/>
            <a:lstStyle/>
            <a:p>
              <a:endParaRPr lang="en-US"/>
            </a:p>
          </p:txBody>
        </p:sp>
      </p:grpSp>
      <p:sp>
        <p:nvSpPr>
          <p:cNvPr id="61" name="Isosceles Triangle 22">
            <a:extLst>
              <a:ext uri="{FF2B5EF4-FFF2-40B4-BE49-F238E27FC236}">
                <a16:creationId xmlns:a16="http://schemas.microsoft.com/office/drawing/2014/main" id="{18487AFF-AC00-48C1-9E30-04C1C8BB6612}"/>
              </a:ext>
            </a:extLst>
          </p:cNvPr>
          <p:cNvSpPr/>
          <p:nvPr/>
        </p:nvSpPr>
        <p:spPr>
          <a:xfrm rot="19800000">
            <a:off x="3158940" y="3812856"/>
            <a:ext cx="404325" cy="40425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2" name="Donut 15">
            <a:extLst>
              <a:ext uri="{FF2B5EF4-FFF2-40B4-BE49-F238E27FC236}">
                <a16:creationId xmlns:a16="http://schemas.microsoft.com/office/drawing/2014/main" id="{F4C4EE67-82DA-4674-A489-0250D39D6B2D}"/>
              </a:ext>
            </a:extLst>
          </p:cNvPr>
          <p:cNvSpPr/>
          <p:nvPr/>
        </p:nvSpPr>
        <p:spPr>
          <a:xfrm>
            <a:off x="3141710" y="2063053"/>
            <a:ext cx="429048" cy="42606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3" name="Rectangle 62"/>
          <p:cNvSpPr/>
          <p:nvPr/>
        </p:nvSpPr>
        <p:spPr>
          <a:xfrm>
            <a:off x="1473322" y="465965"/>
            <a:ext cx="9546203" cy="523220"/>
          </a:xfrm>
          <a:prstGeom prst="rect">
            <a:avLst/>
          </a:prstGeom>
        </p:spPr>
        <p:txBody>
          <a:bodyPr wrap="none">
            <a:spAutoFit/>
          </a:bodyPr>
          <a:lstStyle/>
          <a:p>
            <a:r>
              <a:rPr lang="en-US" sz="2800" b="1">
                <a:solidFill>
                  <a:srgbClr val="002060"/>
                </a:solidFill>
              </a:rPr>
              <a:t>3. Thể hiện cấu trúc lặp khi không biết trước số lần lặp</a:t>
            </a:r>
            <a:endParaRPr lang="en-US" sz="2800">
              <a:solidFill>
                <a:srgbClr val="002060"/>
              </a:solidFill>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883" y="1331529"/>
            <a:ext cx="10492659" cy="4318631"/>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810" y="5560349"/>
            <a:ext cx="10532806" cy="1272940"/>
          </a:xfrm>
          <a:prstGeom prst="rect">
            <a:avLst/>
          </a:prstGeom>
        </p:spPr>
      </p:pic>
    </p:spTree>
    <p:extLst>
      <p:ext uri="{BB962C8B-B14F-4D97-AF65-F5344CB8AC3E}">
        <p14:creationId xmlns:p14="http://schemas.microsoft.com/office/powerpoint/2010/main" val="292275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66"/>
          </p:nvPr>
        </p:nvPicPr>
        <p:blipFill>
          <a:blip r:embed="rId2">
            <a:extLst>
              <a:ext uri="{28A0092B-C50C-407E-A947-70E740481C1C}">
                <a14:useLocalDpi xmlns:a14="http://schemas.microsoft.com/office/drawing/2010/main" val="0"/>
              </a:ext>
            </a:extLst>
          </a:blip>
          <a:srcRect l="13510" r="13510"/>
          <a:stretch>
            <a:fillRect/>
          </a:stretch>
        </p:blipFill>
        <p:spPr>
          <a:xfrm>
            <a:off x="1910861" y="2977663"/>
            <a:ext cx="3974124" cy="3669322"/>
          </a:xfrm>
        </p:spPr>
      </p:pic>
      <p:pic>
        <p:nvPicPr>
          <p:cNvPr id="12" name="Picture Placeholder 11"/>
          <p:cNvPicPr>
            <a:picLocks noGrp="1" noChangeAspect="1"/>
          </p:cNvPicPr>
          <p:nvPr>
            <p:ph type="pic" sz="quarter" idx="65"/>
          </p:nvPr>
        </p:nvPicPr>
        <p:blipFill>
          <a:blip r:embed="rId3">
            <a:extLst>
              <a:ext uri="{28A0092B-C50C-407E-A947-70E740481C1C}">
                <a14:useLocalDpi xmlns:a14="http://schemas.microsoft.com/office/drawing/2010/main" val="0"/>
              </a:ext>
            </a:extLst>
          </a:blip>
          <a:srcRect l="13524" r="13524"/>
          <a:stretch>
            <a:fillRect/>
          </a:stretch>
        </p:blipFill>
        <p:spPr>
          <a:xfrm>
            <a:off x="6475656" y="2977661"/>
            <a:ext cx="4063390" cy="3493477"/>
          </a:xfr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15" y="234460"/>
            <a:ext cx="10996569" cy="2520461"/>
          </a:xfrm>
          <a:prstGeom prst="rect">
            <a:avLst/>
          </a:prstGeom>
        </p:spPr>
      </p:pic>
    </p:spTree>
    <p:extLst>
      <p:ext uri="{BB962C8B-B14F-4D97-AF65-F5344CB8AC3E}">
        <p14:creationId xmlns:p14="http://schemas.microsoft.com/office/powerpoint/2010/main" val="3794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AF6D7-29B8-4A28-94C1-871DBB6ABE37}"/>
              </a:ext>
            </a:extLst>
          </p:cNvPr>
          <p:cNvSpPr/>
          <p:nvPr/>
        </p:nvSpPr>
        <p:spPr>
          <a:xfrm>
            <a:off x="4353916" y="494085"/>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TextBox 12">
            <a:extLst>
              <a:ext uri="{FF2B5EF4-FFF2-40B4-BE49-F238E27FC236}">
                <a16:creationId xmlns:a16="http://schemas.microsoft.com/office/drawing/2014/main" id="{8D2C3FB6-72EC-4421-86BF-EF4EE3FCE1BE}"/>
              </a:ext>
            </a:extLst>
          </p:cNvPr>
          <p:cNvSpPr txBox="1"/>
          <p:nvPr/>
        </p:nvSpPr>
        <p:spPr>
          <a:xfrm>
            <a:off x="4799763" y="647911"/>
            <a:ext cx="3398403" cy="512961"/>
          </a:xfrm>
          <a:prstGeom prst="rect">
            <a:avLst/>
          </a:prstGeom>
          <a:noFill/>
        </p:spPr>
        <p:txBody>
          <a:bodyPr wrap="square" lIns="0" tIns="0" rIns="0" bIns="0" rtlCol="0" anchor="ctr">
            <a:spAutoFit/>
          </a:bodyPr>
          <a:lstStyle/>
          <a:p>
            <a:pPr>
              <a:lnSpc>
                <a:spcPts val="4000"/>
              </a:lnSpc>
            </a:pPr>
            <a:r>
              <a:rPr lang="en-US" altLang="ko-KR" sz="3600" b="1">
                <a:solidFill>
                  <a:schemeClr val="bg1">
                    <a:lumMod val="95000"/>
                  </a:schemeClr>
                </a:solidFill>
                <a:cs typeface="Arial" pitchFamily="34" charset="0"/>
              </a:rPr>
              <a:t>LUYỆN TẬP</a:t>
            </a:r>
            <a:endParaRPr lang="ko-KR" altLang="en-US" sz="3600" b="1" dirty="0">
              <a:solidFill>
                <a:schemeClr val="bg1">
                  <a:lumMod val="95000"/>
                </a:schemeClr>
              </a:solidFill>
              <a:cs typeface="Arial" pitchFamily="34" charset="0"/>
            </a:endParaRPr>
          </a:p>
        </p:txBody>
      </p:sp>
      <p:sp>
        <p:nvSpPr>
          <p:cNvPr id="14" name="Block Arc 14">
            <a:extLst>
              <a:ext uri="{FF2B5EF4-FFF2-40B4-BE49-F238E27FC236}">
                <a16:creationId xmlns:a16="http://schemas.microsoft.com/office/drawing/2014/main" id="{41CE487E-E3ED-46BE-ACCF-7E7A13814E83}"/>
              </a:ext>
            </a:extLst>
          </p:cNvPr>
          <p:cNvSpPr>
            <a:spLocks noChangeAspect="1"/>
          </p:cNvSpPr>
          <p:nvPr/>
        </p:nvSpPr>
        <p:spPr>
          <a:xfrm rot="2700000">
            <a:off x="7614571" y="151113"/>
            <a:ext cx="337304"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Snip Single Corner Rectangle 14"/>
          <p:cNvSpPr/>
          <p:nvPr/>
        </p:nvSpPr>
        <p:spPr>
          <a:xfrm>
            <a:off x="750276" y="2491885"/>
            <a:ext cx="4911970" cy="2326301"/>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1) Trong cấu trúc lặp, mỗi bước phải được thực hiện nhiều hơn một lần.</a:t>
            </a:r>
          </a:p>
        </p:txBody>
      </p:sp>
      <p:sp>
        <p:nvSpPr>
          <p:cNvPr id="16" name="Block Arc 14">
            <a:extLst>
              <a:ext uri="{FF2B5EF4-FFF2-40B4-BE49-F238E27FC236}">
                <a16:creationId xmlns:a16="http://schemas.microsoft.com/office/drawing/2014/main" id="{43ADFB8D-3450-462D-9188-553D3AB67651}"/>
              </a:ext>
            </a:extLst>
          </p:cNvPr>
          <p:cNvSpPr>
            <a:spLocks noChangeAspect="1"/>
          </p:cNvSpPr>
          <p:nvPr/>
        </p:nvSpPr>
        <p:spPr>
          <a:xfrm rot="2700000">
            <a:off x="1328528" y="2195377"/>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Block Arc 14">
            <a:extLst>
              <a:ext uri="{FF2B5EF4-FFF2-40B4-BE49-F238E27FC236}">
                <a16:creationId xmlns:a16="http://schemas.microsoft.com/office/drawing/2014/main" id="{43ADFB8D-3450-462D-9188-553D3AB67651}"/>
              </a:ext>
            </a:extLst>
          </p:cNvPr>
          <p:cNvSpPr>
            <a:spLocks noChangeAspect="1"/>
          </p:cNvSpPr>
          <p:nvPr/>
        </p:nvSpPr>
        <p:spPr>
          <a:xfrm rot="2700000">
            <a:off x="4106898" y="2190950"/>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Snip Single Corner Rectangle 17"/>
          <p:cNvSpPr/>
          <p:nvPr/>
        </p:nvSpPr>
        <p:spPr>
          <a:xfrm>
            <a:off x="6115912" y="2496312"/>
            <a:ext cx="4911970" cy="2321874"/>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2) Cấu trúc lặp với số lần lặp đã biết trước luôn có thể chuyển thành cấu trúc lặp với kiểm tra điều kiện lặp.</a:t>
            </a:r>
          </a:p>
        </p:txBody>
      </p:sp>
      <p:sp>
        <p:nvSpPr>
          <p:cNvPr id="19" name="Block Arc 14">
            <a:extLst>
              <a:ext uri="{FF2B5EF4-FFF2-40B4-BE49-F238E27FC236}">
                <a16:creationId xmlns:a16="http://schemas.microsoft.com/office/drawing/2014/main" id="{43ADFB8D-3450-462D-9188-553D3AB67651}"/>
              </a:ext>
            </a:extLst>
          </p:cNvPr>
          <p:cNvSpPr>
            <a:spLocks noChangeAspect="1"/>
          </p:cNvSpPr>
          <p:nvPr/>
        </p:nvSpPr>
        <p:spPr>
          <a:xfrm rot="2700000">
            <a:off x="6694164" y="219980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Block Arc 14">
            <a:extLst>
              <a:ext uri="{FF2B5EF4-FFF2-40B4-BE49-F238E27FC236}">
                <a16:creationId xmlns:a16="http://schemas.microsoft.com/office/drawing/2014/main" id="{43ADFB8D-3450-462D-9188-553D3AB67651}"/>
              </a:ext>
            </a:extLst>
          </p:cNvPr>
          <p:cNvSpPr>
            <a:spLocks noChangeAspect="1"/>
          </p:cNvSpPr>
          <p:nvPr/>
        </p:nvSpPr>
        <p:spPr>
          <a:xfrm rot="2700000">
            <a:off x="9472534" y="2195376"/>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TextBox 20"/>
          <p:cNvSpPr txBox="1"/>
          <p:nvPr/>
        </p:nvSpPr>
        <p:spPr>
          <a:xfrm>
            <a:off x="1312984" y="1574521"/>
            <a:ext cx="9060494" cy="461665"/>
          </a:xfrm>
          <a:prstGeom prst="rect">
            <a:avLst/>
          </a:prstGeom>
          <a:noFill/>
        </p:spPr>
        <p:txBody>
          <a:bodyPr wrap="none" rtlCol="0">
            <a:spAutoFit/>
          </a:bodyPr>
          <a:lstStyle/>
          <a:p>
            <a:r>
              <a:rPr lang="en-US" sz="2400" b="1"/>
              <a:t>Bài 1. </a:t>
            </a:r>
            <a:r>
              <a:rPr lang="en-US" sz="2400"/>
              <a:t>Em có đồng ý với ý kiến sau đây không? Giải thích vì sao?</a:t>
            </a:r>
          </a:p>
        </p:txBody>
      </p:sp>
      <p:sp>
        <p:nvSpPr>
          <p:cNvPr id="22" name="Rounded Rectangle 26">
            <a:extLst>
              <a:ext uri="{FF2B5EF4-FFF2-40B4-BE49-F238E27FC236}">
                <a16:creationId xmlns:a16="http://schemas.microsoft.com/office/drawing/2014/main" id="{E7498FA1-93EC-4C53-A78D-BFCA3E8C0D43}"/>
              </a:ext>
            </a:extLst>
          </p:cNvPr>
          <p:cNvSpPr/>
          <p:nvPr/>
        </p:nvSpPr>
        <p:spPr>
          <a:xfrm rot="5400000">
            <a:off x="2385645" y="3335220"/>
            <a:ext cx="1641230" cy="491197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3" name="TextBox 22"/>
          <p:cNvSpPr txBox="1"/>
          <p:nvPr/>
        </p:nvSpPr>
        <p:spPr>
          <a:xfrm>
            <a:off x="1312984" y="5311875"/>
            <a:ext cx="3659976" cy="958660"/>
          </a:xfrm>
          <a:prstGeom prst="rect">
            <a:avLst/>
          </a:prstGeom>
          <a:noFill/>
        </p:spPr>
        <p:txBody>
          <a:bodyPr wrap="none" rtlCol="0">
            <a:spAutoFit/>
          </a:bodyPr>
          <a:lstStyle/>
          <a:p>
            <a:pPr algn="ctr">
              <a:lnSpc>
                <a:spcPct val="150000"/>
              </a:lnSpc>
            </a:pPr>
            <a:r>
              <a:rPr lang="en-US" sz="2000">
                <a:solidFill>
                  <a:schemeClr val="bg1"/>
                </a:solidFill>
              </a:rPr>
              <a:t>Không. Vì điều kiện lặp có thể </a:t>
            </a:r>
          </a:p>
          <a:p>
            <a:pPr algn="ctr">
              <a:lnSpc>
                <a:spcPct val="150000"/>
              </a:lnSpc>
            </a:pPr>
            <a:r>
              <a:rPr lang="en-US" sz="2000">
                <a:solidFill>
                  <a:schemeClr val="bg1"/>
                </a:solidFill>
              </a:rPr>
              <a:t>đúng ngay từ đầu</a:t>
            </a:r>
          </a:p>
        </p:txBody>
      </p:sp>
      <p:sp>
        <p:nvSpPr>
          <p:cNvPr id="24" name="Rounded Rectangle 26">
            <a:extLst>
              <a:ext uri="{FF2B5EF4-FFF2-40B4-BE49-F238E27FC236}">
                <a16:creationId xmlns:a16="http://schemas.microsoft.com/office/drawing/2014/main" id="{E7498FA1-93EC-4C53-A78D-BFCA3E8C0D43}"/>
              </a:ext>
            </a:extLst>
          </p:cNvPr>
          <p:cNvSpPr/>
          <p:nvPr/>
        </p:nvSpPr>
        <p:spPr>
          <a:xfrm rot="5400000">
            <a:off x="7815231" y="3245531"/>
            <a:ext cx="1641233" cy="5091345"/>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5" name="TextBox 24"/>
          <p:cNvSpPr txBox="1"/>
          <p:nvPr/>
        </p:nvSpPr>
        <p:spPr>
          <a:xfrm>
            <a:off x="6418645" y="5052540"/>
            <a:ext cx="4382930" cy="1477328"/>
          </a:xfrm>
          <a:prstGeom prst="rect">
            <a:avLst/>
          </a:prstGeom>
          <a:noFill/>
        </p:spPr>
        <p:txBody>
          <a:bodyPr wrap="none" rtlCol="0">
            <a:spAutoFit/>
          </a:bodyPr>
          <a:lstStyle/>
          <a:p>
            <a:pPr algn="ctr">
              <a:lnSpc>
                <a:spcPct val="150000"/>
              </a:lnSpc>
            </a:pPr>
            <a:r>
              <a:rPr lang="en-US" sz="2000">
                <a:solidFill>
                  <a:schemeClr val="bg1"/>
                </a:solidFill>
              </a:rPr>
              <a:t>Đúng. Dùng biến đếm. Bắt đầu với </a:t>
            </a:r>
          </a:p>
          <a:p>
            <a:pPr algn="ctr">
              <a:lnSpc>
                <a:spcPct val="150000"/>
              </a:lnSpc>
            </a:pPr>
            <a:r>
              <a:rPr lang="en-US" sz="2000">
                <a:solidFill>
                  <a:schemeClr val="bg1"/>
                </a:solidFill>
              </a:rPr>
              <a:t>đếm = 0. Lặp khi đếm &lt; n. Cuối vòng</a:t>
            </a:r>
          </a:p>
          <a:p>
            <a:pPr algn="ctr">
              <a:lnSpc>
                <a:spcPct val="150000"/>
              </a:lnSpc>
            </a:pPr>
            <a:r>
              <a:rPr lang="en-US" sz="2000">
                <a:solidFill>
                  <a:schemeClr val="bg1"/>
                </a:solidFill>
              </a:rPr>
              <a:t>;lặp có thao tác  “tăng đếm lên 1”</a:t>
            </a:r>
          </a:p>
        </p:txBody>
      </p:sp>
    </p:spTree>
    <p:extLst>
      <p:ext uri="{BB962C8B-B14F-4D97-AF65-F5344CB8AC3E}">
        <p14:creationId xmlns:p14="http://schemas.microsoft.com/office/powerpoint/2010/main" val="30044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p:bldP spid="22" grpId="0" animBg="1"/>
      <p:bldP spid="23" grpId="0"/>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7715" y="1570892"/>
            <a:ext cx="2706807" cy="55783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Hoạt động nhóm</a:t>
            </a:r>
          </a:p>
        </p:txBody>
      </p:sp>
      <p:sp>
        <p:nvSpPr>
          <p:cNvPr id="47" name="Rectangle 46">
            <a:extLst>
              <a:ext uri="{FF2B5EF4-FFF2-40B4-BE49-F238E27FC236}">
                <a16:creationId xmlns:a16="http://schemas.microsoft.com/office/drawing/2014/main" id="{600AF6D7-29B8-4A28-94C1-871DBB6ABE37}"/>
              </a:ext>
            </a:extLst>
          </p:cNvPr>
          <p:cNvSpPr/>
          <p:nvPr/>
        </p:nvSpPr>
        <p:spPr>
          <a:xfrm>
            <a:off x="4353916" y="494085"/>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TextBox 47">
            <a:extLst>
              <a:ext uri="{FF2B5EF4-FFF2-40B4-BE49-F238E27FC236}">
                <a16:creationId xmlns:a16="http://schemas.microsoft.com/office/drawing/2014/main" id="{8D2C3FB6-72EC-4421-86BF-EF4EE3FCE1BE}"/>
              </a:ext>
            </a:extLst>
          </p:cNvPr>
          <p:cNvSpPr txBox="1"/>
          <p:nvPr/>
        </p:nvSpPr>
        <p:spPr>
          <a:xfrm>
            <a:off x="4799763" y="647911"/>
            <a:ext cx="3398403" cy="512961"/>
          </a:xfrm>
          <a:prstGeom prst="rect">
            <a:avLst/>
          </a:prstGeom>
          <a:noFill/>
        </p:spPr>
        <p:txBody>
          <a:bodyPr wrap="square" lIns="0" tIns="0" rIns="0" bIns="0" rtlCol="0" anchor="ctr">
            <a:spAutoFit/>
          </a:bodyPr>
          <a:lstStyle/>
          <a:p>
            <a:pPr>
              <a:lnSpc>
                <a:spcPts val="4000"/>
              </a:lnSpc>
            </a:pPr>
            <a:r>
              <a:rPr lang="en-US" altLang="ko-KR" sz="3600" b="1">
                <a:solidFill>
                  <a:schemeClr val="bg1">
                    <a:lumMod val="95000"/>
                  </a:schemeClr>
                </a:solidFill>
                <a:cs typeface="Arial" pitchFamily="34" charset="0"/>
              </a:rPr>
              <a:t>LUYỆN TẬP</a:t>
            </a:r>
            <a:endParaRPr lang="ko-KR" altLang="en-US" sz="3600" b="1" dirty="0">
              <a:solidFill>
                <a:schemeClr val="bg1">
                  <a:lumMod val="95000"/>
                </a:schemeClr>
              </a:solidFill>
              <a:cs typeface="Arial" pitchFamily="34" charset="0"/>
            </a:endParaRPr>
          </a:p>
        </p:txBody>
      </p:sp>
      <p:sp>
        <p:nvSpPr>
          <p:cNvPr id="50" name="Block Arc 14">
            <a:extLst>
              <a:ext uri="{FF2B5EF4-FFF2-40B4-BE49-F238E27FC236}">
                <a16:creationId xmlns:a16="http://schemas.microsoft.com/office/drawing/2014/main" id="{41CE487E-E3ED-46BE-ACCF-7E7A13814E83}"/>
              </a:ext>
            </a:extLst>
          </p:cNvPr>
          <p:cNvSpPr>
            <a:spLocks noChangeAspect="1"/>
          </p:cNvSpPr>
          <p:nvPr/>
        </p:nvSpPr>
        <p:spPr>
          <a:xfrm rot="2700000">
            <a:off x="7614571" y="151113"/>
            <a:ext cx="337304"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4" y="2262164"/>
            <a:ext cx="2706807" cy="2567743"/>
          </a:xfrm>
          <a:prstGeom prst="rect">
            <a:avLst/>
          </a:prstGeom>
        </p:spPr>
      </p:pic>
      <p:sp>
        <p:nvSpPr>
          <p:cNvPr id="3" name="TextBox 2"/>
          <p:cNvSpPr txBox="1"/>
          <p:nvPr/>
        </p:nvSpPr>
        <p:spPr>
          <a:xfrm>
            <a:off x="3564524" y="1422377"/>
            <a:ext cx="8287846" cy="2123658"/>
          </a:xfrm>
          <a:prstGeom prst="rect">
            <a:avLst/>
          </a:prstGeom>
          <a:noFill/>
        </p:spPr>
        <p:txBody>
          <a:bodyPr wrap="none" rtlCol="0">
            <a:spAutoFit/>
          </a:bodyPr>
          <a:lstStyle/>
          <a:p>
            <a:pPr>
              <a:lnSpc>
                <a:spcPct val="150000"/>
              </a:lnSpc>
            </a:pPr>
            <a:r>
              <a:rPr lang="en-US" sz="2200" b="1"/>
              <a:t>Bài 2. </a:t>
            </a:r>
            <a:r>
              <a:rPr lang="en-US" sz="2200"/>
              <a:t>Cho trước một dãy số có 20 số nguyên.  Nhiệm vụ được </a:t>
            </a:r>
          </a:p>
          <a:p>
            <a:pPr>
              <a:lnSpc>
                <a:spcPct val="150000"/>
              </a:lnSpc>
            </a:pPr>
            <a:r>
              <a:rPr lang="en-US" sz="2200"/>
              <a:t>giao: Cần thông báo lần lượt bình phương của mỗi số nguyên </a:t>
            </a:r>
          </a:p>
          <a:p>
            <a:pPr>
              <a:lnSpc>
                <a:spcPct val="150000"/>
              </a:lnSpc>
            </a:pPr>
            <a:r>
              <a:rPr lang="en-US" sz="2200"/>
              <a:t>trong dãy đã cho. Em hãy mô tả thuật toán cho nhiệm vụ đó (viết</a:t>
            </a:r>
          </a:p>
          <a:p>
            <a:pPr>
              <a:lnSpc>
                <a:spcPct val="150000"/>
              </a:lnSpc>
            </a:pPr>
            <a:r>
              <a:rPr lang="en-US" sz="2200"/>
              <a:t>Theo hai mẫu A và B).</a:t>
            </a:r>
          </a:p>
        </p:txBody>
      </p:sp>
      <p:graphicFrame>
        <p:nvGraphicFramePr>
          <p:cNvPr id="4" name="Table 3"/>
          <p:cNvGraphicFramePr>
            <a:graphicFrameLocks noGrp="1"/>
          </p:cNvGraphicFramePr>
          <p:nvPr>
            <p:extLst>
              <p:ext uri="{D42A27DB-BD31-4B8C-83A1-F6EECF244321}">
                <p14:modId xmlns:p14="http://schemas.microsoft.com/office/powerpoint/2010/main" val="1073053231"/>
              </p:ext>
            </p:extLst>
          </p:nvPr>
        </p:nvGraphicFramePr>
        <p:xfrm>
          <a:off x="3564524" y="3546035"/>
          <a:ext cx="8128000" cy="311794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40508">
                <a:tc>
                  <a:txBody>
                    <a:bodyPr/>
                    <a:lstStyle/>
                    <a:p>
                      <a:pPr algn="ctr">
                        <a:lnSpc>
                          <a:spcPct val="150000"/>
                        </a:lnSpc>
                      </a:pPr>
                      <a:r>
                        <a:rPr lang="en-US" sz="2000"/>
                        <a:t>Viết</a:t>
                      </a:r>
                      <a:r>
                        <a:rPr lang="en-US" sz="2000" baseline="0"/>
                        <a:t> theo mẫu A</a:t>
                      </a:r>
                      <a:endParaRPr lang="en-US" sz="2000"/>
                    </a:p>
                  </a:txBody>
                  <a:tcPr/>
                </a:tc>
                <a:tc>
                  <a:txBody>
                    <a:bodyPr/>
                    <a:lstStyle/>
                    <a:p>
                      <a:pPr algn="ctr">
                        <a:lnSpc>
                          <a:spcPct val="150000"/>
                        </a:lnSpc>
                      </a:pPr>
                      <a:r>
                        <a:rPr lang="en-US" sz="2000"/>
                        <a:t>Viết theo mẫu</a:t>
                      </a:r>
                      <a:r>
                        <a:rPr lang="en-US" sz="2000" baseline="0"/>
                        <a:t> B</a:t>
                      </a:r>
                      <a:endParaRPr lang="en-US" sz="2000"/>
                    </a:p>
                  </a:txBody>
                  <a:tcPr/>
                </a:tc>
                <a:extLst>
                  <a:ext uri="{0D108BD9-81ED-4DB2-BD59-A6C34878D82A}">
                    <a16:rowId xmlns:a16="http://schemas.microsoft.com/office/drawing/2014/main" val="10000"/>
                  </a:ext>
                </a:extLst>
              </a:tr>
              <a:tr h="1646443">
                <a:tc>
                  <a:txBody>
                    <a:bodyPr/>
                    <a:lstStyle/>
                    <a:p>
                      <a:pPr>
                        <a:lnSpc>
                          <a:spcPct val="150000"/>
                        </a:lnSpc>
                      </a:pPr>
                      <a:r>
                        <a:rPr lang="en-US" b="1"/>
                        <a:t>Lặp</a:t>
                      </a:r>
                      <a:r>
                        <a:rPr lang="en-US" b="1" baseline="0"/>
                        <a:t> với </a:t>
                      </a:r>
                      <a:r>
                        <a:rPr lang="en-US" baseline="0"/>
                        <a:t>đếm </a:t>
                      </a:r>
                      <a:r>
                        <a:rPr lang="en-US" b="1" baseline="0"/>
                        <a:t>từ</a:t>
                      </a:r>
                      <a:r>
                        <a:rPr lang="en-US" baseline="0"/>
                        <a:t> 1 </a:t>
                      </a:r>
                      <a:r>
                        <a:rPr lang="en-US" b="1" baseline="0"/>
                        <a:t>đến</a:t>
                      </a:r>
                      <a:r>
                        <a:rPr lang="en-US" baseline="0"/>
                        <a:t> 20:</a:t>
                      </a:r>
                    </a:p>
                    <a:p>
                      <a:pPr>
                        <a:lnSpc>
                          <a:spcPct val="150000"/>
                        </a:lnSpc>
                      </a:pPr>
                      <a:r>
                        <a:rPr lang="en-US" baseline="0"/>
                        <a:t>Thông báo bình phương của đếm</a:t>
                      </a:r>
                    </a:p>
                    <a:p>
                      <a:pPr>
                        <a:lnSpc>
                          <a:spcPct val="150000"/>
                        </a:lnSpc>
                      </a:pPr>
                      <a:r>
                        <a:rPr lang="en-US" b="1" baseline="0"/>
                        <a:t>Hết lặp.</a:t>
                      </a:r>
                      <a:endParaRPr lang="en-US" b="1"/>
                    </a:p>
                  </a:txBody>
                  <a:tcPr/>
                </a:tc>
                <a:tc>
                  <a:txBody>
                    <a:bodyPr/>
                    <a:lstStyle/>
                    <a:p>
                      <a:pPr>
                        <a:lnSpc>
                          <a:spcPct val="150000"/>
                        </a:lnSpc>
                      </a:pPr>
                      <a:r>
                        <a:rPr lang="en-US" sz="2000"/>
                        <a:t>Đếm</a:t>
                      </a:r>
                      <a:r>
                        <a:rPr lang="en-US" sz="2000" baseline="0"/>
                        <a:t>  = 1</a:t>
                      </a:r>
                    </a:p>
                    <a:p>
                      <a:pPr>
                        <a:lnSpc>
                          <a:spcPct val="150000"/>
                        </a:lnSpc>
                      </a:pPr>
                      <a:r>
                        <a:rPr lang="en-US" sz="2000" b="1" baseline="0"/>
                        <a:t>Lặp khi </a:t>
                      </a:r>
                      <a:r>
                        <a:rPr lang="en-US" sz="2000" i="1" baseline="0"/>
                        <a:t>đếm chưa lớn hơn 20:</a:t>
                      </a:r>
                    </a:p>
                    <a:p>
                      <a:pPr>
                        <a:lnSpc>
                          <a:spcPct val="150000"/>
                        </a:lnSpc>
                      </a:pPr>
                      <a:r>
                        <a:rPr lang="en-US" sz="2000" baseline="0"/>
                        <a:t>Thông báo bình phương của đếm</a:t>
                      </a:r>
                    </a:p>
                    <a:p>
                      <a:pPr>
                        <a:lnSpc>
                          <a:spcPct val="150000"/>
                        </a:lnSpc>
                      </a:pPr>
                      <a:r>
                        <a:rPr lang="en-US" sz="2000" baseline="0"/>
                        <a:t>Cộng thêm cho </a:t>
                      </a:r>
                      <a:r>
                        <a:rPr lang="en-US" sz="2000" i="1" baseline="0"/>
                        <a:t>đếm</a:t>
                      </a:r>
                      <a:r>
                        <a:rPr lang="en-US" sz="2000" baseline="0"/>
                        <a:t> 1 đơn vị</a:t>
                      </a:r>
                    </a:p>
                    <a:p>
                      <a:pPr>
                        <a:lnSpc>
                          <a:spcPct val="150000"/>
                        </a:lnSpc>
                      </a:pPr>
                      <a:r>
                        <a:rPr lang="en-US" sz="2000" b="1" baseline="0"/>
                        <a:t>Hết lặp</a:t>
                      </a:r>
                      <a:endParaRPr lang="en-US" sz="2000" b="1"/>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02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E95BD-B24B-4F31-873A-0B8CC3AB036A}"/>
              </a:ext>
            </a:extLst>
          </p:cNvPr>
          <p:cNvSpPr/>
          <p:nvPr/>
        </p:nvSpPr>
        <p:spPr>
          <a:xfrm>
            <a:off x="113696" y="2528362"/>
            <a:ext cx="11996242" cy="41068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AF6D7-29B8-4A28-94C1-871DBB6ABE37}"/>
              </a:ext>
            </a:extLst>
          </p:cNvPr>
          <p:cNvSpPr/>
          <p:nvPr/>
        </p:nvSpPr>
        <p:spPr>
          <a:xfrm>
            <a:off x="4353916" y="494085"/>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TextBox 9">
            <a:extLst>
              <a:ext uri="{FF2B5EF4-FFF2-40B4-BE49-F238E27FC236}">
                <a16:creationId xmlns:a16="http://schemas.microsoft.com/office/drawing/2014/main" id="{8D2C3FB6-72EC-4421-86BF-EF4EE3FCE1BE}"/>
              </a:ext>
            </a:extLst>
          </p:cNvPr>
          <p:cNvSpPr txBox="1"/>
          <p:nvPr/>
        </p:nvSpPr>
        <p:spPr>
          <a:xfrm>
            <a:off x="4799763" y="647911"/>
            <a:ext cx="3398403" cy="512961"/>
          </a:xfrm>
          <a:prstGeom prst="rect">
            <a:avLst/>
          </a:prstGeom>
          <a:noFill/>
        </p:spPr>
        <p:txBody>
          <a:bodyPr wrap="square" lIns="0" tIns="0" rIns="0" bIns="0" rtlCol="0" anchor="ctr">
            <a:spAutoFit/>
          </a:bodyPr>
          <a:lstStyle/>
          <a:p>
            <a:pPr>
              <a:lnSpc>
                <a:spcPts val="4000"/>
              </a:lnSpc>
            </a:pPr>
            <a:r>
              <a:rPr lang="en-US" altLang="ko-KR" sz="3600" b="1">
                <a:solidFill>
                  <a:schemeClr val="bg1">
                    <a:lumMod val="95000"/>
                  </a:schemeClr>
                </a:solidFill>
                <a:cs typeface="Arial" pitchFamily="34" charset="0"/>
              </a:rPr>
              <a:t>LUYỆN TẬP</a:t>
            </a:r>
            <a:endParaRPr lang="ko-KR" altLang="en-US" sz="3600" b="1" dirty="0">
              <a:solidFill>
                <a:schemeClr val="bg1">
                  <a:lumMod val="95000"/>
                </a:schemeClr>
              </a:solidFill>
              <a:cs typeface="Arial" pitchFamily="34" charset="0"/>
            </a:endParaRPr>
          </a:p>
        </p:txBody>
      </p:sp>
      <p:sp>
        <p:nvSpPr>
          <p:cNvPr id="11" name="Block Arc 14">
            <a:extLst>
              <a:ext uri="{FF2B5EF4-FFF2-40B4-BE49-F238E27FC236}">
                <a16:creationId xmlns:a16="http://schemas.microsoft.com/office/drawing/2014/main" id="{41CE487E-E3ED-46BE-ACCF-7E7A13814E83}"/>
              </a:ext>
            </a:extLst>
          </p:cNvPr>
          <p:cNvSpPr>
            <a:spLocks noChangeAspect="1"/>
          </p:cNvSpPr>
          <p:nvPr/>
        </p:nvSpPr>
        <p:spPr>
          <a:xfrm rot="2700000">
            <a:off x="7614571" y="151113"/>
            <a:ext cx="337304"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Rectangle 11"/>
          <p:cNvSpPr/>
          <p:nvPr/>
        </p:nvSpPr>
        <p:spPr>
          <a:xfrm>
            <a:off x="236789" y="1316097"/>
            <a:ext cx="11758246" cy="1200329"/>
          </a:xfrm>
          <a:prstGeom prst="rect">
            <a:avLst/>
          </a:prstGeom>
        </p:spPr>
        <p:txBody>
          <a:bodyPr wrap="square">
            <a:spAutoFit/>
          </a:bodyPr>
          <a:lstStyle/>
          <a:p>
            <a:pPr>
              <a:lnSpc>
                <a:spcPct val="150000"/>
              </a:lnSpc>
            </a:pPr>
            <a:r>
              <a:rPr lang="vi-VN" sz="2400" b="1"/>
              <a:t>Bài </a:t>
            </a:r>
            <a:r>
              <a:rPr lang="en-US" sz="2400" b="1"/>
              <a:t>3</a:t>
            </a:r>
            <a:r>
              <a:rPr lang="vi-VN" sz="2400" b="1"/>
              <a:t>. </a:t>
            </a:r>
            <a:r>
              <a:rPr lang="vi-VN" sz="2400"/>
              <a:t>Em hãy mô tả thuật toán tìm tổng các số tự nhiên liên tiếp bắt đầu từ số 1, đến khi lần đầu tiên nhận được tổng số lớn hơn 500 thì dừng lại và thông báo tổng số đó</a:t>
            </a:r>
            <a:r>
              <a:rPr lang="en-US" sz="2400"/>
              <a:t>.</a:t>
            </a:r>
          </a:p>
        </p:txBody>
      </p:sp>
      <p:sp>
        <p:nvSpPr>
          <p:cNvPr id="13" name="Rectangle 12"/>
          <p:cNvSpPr/>
          <p:nvPr/>
        </p:nvSpPr>
        <p:spPr>
          <a:xfrm>
            <a:off x="113697" y="2533137"/>
            <a:ext cx="4853354" cy="15059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t>Mẫu B – mô tả cấu trúc lặp không biết trước số lần lặp</a:t>
            </a:r>
          </a:p>
        </p:txBody>
      </p:sp>
      <p:sp>
        <p:nvSpPr>
          <p:cNvPr id="14" name="Rectangle 13"/>
          <p:cNvSpPr/>
          <p:nvPr/>
        </p:nvSpPr>
        <p:spPr>
          <a:xfrm>
            <a:off x="113697" y="4039085"/>
            <a:ext cx="4853354" cy="25545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a:solidFill>
                  <a:srgbClr val="002060"/>
                </a:solidFill>
              </a:rPr>
              <a:t>Lặp</a:t>
            </a:r>
            <a:r>
              <a:rPr lang="en-US" sz="2400">
                <a:solidFill>
                  <a:srgbClr val="002060"/>
                </a:solidFill>
              </a:rPr>
              <a:t> </a:t>
            </a:r>
            <a:r>
              <a:rPr lang="en-US" sz="2400" b="1">
                <a:solidFill>
                  <a:srgbClr val="002060"/>
                </a:solidFill>
              </a:rPr>
              <a:t>khi</a:t>
            </a:r>
            <a:r>
              <a:rPr lang="en-US" sz="2400">
                <a:solidFill>
                  <a:srgbClr val="002060"/>
                </a:solidFill>
              </a:rPr>
              <a:t> </a:t>
            </a:r>
            <a:r>
              <a:rPr lang="en-US" sz="2400">
                <a:solidFill>
                  <a:schemeClr val="accent6"/>
                </a:solidFill>
              </a:rPr>
              <a:t>điều kiện lặp </a:t>
            </a:r>
            <a:r>
              <a:rPr lang="en-US" sz="2400">
                <a:solidFill>
                  <a:srgbClr val="002060"/>
                </a:solidFill>
              </a:rPr>
              <a:t>được thỏa mãn:</a:t>
            </a:r>
          </a:p>
          <a:p>
            <a:pPr>
              <a:lnSpc>
                <a:spcPct val="150000"/>
              </a:lnSpc>
            </a:pPr>
            <a:r>
              <a:rPr lang="en-US" sz="2400">
                <a:solidFill>
                  <a:srgbClr val="002060"/>
                </a:solidFill>
              </a:rPr>
              <a:t>Các thao tác cần lặp</a:t>
            </a:r>
          </a:p>
          <a:p>
            <a:pPr>
              <a:lnSpc>
                <a:spcPct val="150000"/>
              </a:lnSpc>
            </a:pPr>
            <a:r>
              <a:rPr lang="en-US" sz="2400" b="1">
                <a:solidFill>
                  <a:srgbClr val="002060"/>
                </a:solidFill>
              </a:rPr>
              <a:t>Hết lặp.</a:t>
            </a:r>
            <a:endParaRPr lang="en-US" sz="2400">
              <a:solidFill>
                <a:srgbClr val="002060"/>
              </a:solidFill>
            </a:endParaRPr>
          </a:p>
        </p:txBody>
      </p:sp>
      <p:sp>
        <p:nvSpPr>
          <p:cNvPr id="15" name="Right Arrow 14"/>
          <p:cNvSpPr/>
          <p:nvPr/>
        </p:nvSpPr>
        <p:spPr>
          <a:xfrm>
            <a:off x="5134708" y="4039085"/>
            <a:ext cx="656492" cy="1107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01507" y="3020761"/>
            <a:ext cx="6096000" cy="3416320"/>
          </a:xfrm>
          <a:prstGeom prst="rect">
            <a:avLst/>
          </a:prstGeom>
        </p:spPr>
        <p:txBody>
          <a:bodyPr>
            <a:spAutoFit/>
          </a:bodyPr>
          <a:lstStyle/>
          <a:p>
            <a:pPr>
              <a:lnSpc>
                <a:spcPct val="150000"/>
              </a:lnSpc>
            </a:pPr>
            <a:r>
              <a:rPr lang="nl-NL" sz="2400" i="1"/>
              <a:t>Tổng = 0</a:t>
            </a:r>
            <a:endParaRPr lang="en-US" sz="2400"/>
          </a:p>
          <a:p>
            <a:pPr>
              <a:lnSpc>
                <a:spcPct val="150000"/>
              </a:lnSpc>
            </a:pPr>
            <a:r>
              <a:rPr lang="nl-NL" sz="2400" i="1"/>
              <a:t>Đếm = 0</a:t>
            </a:r>
            <a:endParaRPr lang="en-US" sz="2400"/>
          </a:p>
          <a:p>
            <a:pPr>
              <a:lnSpc>
                <a:spcPct val="150000"/>
              </a:lnSpc>
            </a:pPr>
            <a:r>
              <a:rPr lang="nl-NL" sz="2400" b="1"/>
              <a:t>Lặp khi </a:t>
            </a:r>
            <a:r>
              <a:rPr lang="nl-NL" sz="2400" i="1"/>
              <a:t>tổng chưa lớn hơn 500:</a:t>
            </a:r>
            <a:endParaRPr lang="en-US" sz="2400"/>
          </a:p>
          <a:p>
            <a:pPr>
              <a:lnSpc>
                <a:spcPct val="150000"/>
              </a:lnSpc>
            </a:pPr>
            <a:r>
              <a:rPr lang="nl-NL" sz="2400" i="1"/>
              <a:t>đếm = đếm + 1</a:t>
            </a:r>
            <a:endParaRPr lang="en-US" sz="2400"/>
          </a:p>
          <a:p>
            <a:pPr>
              <a:lnSpc>
                <a:spcPct val="150000"/>
              </a:lnSpc>
            </a:pPr>
            <a:r>
              <a:rPr lang="nl-NL" sz="2400" i="1"/>
              <a:t>tổng = tổng + đếm</a:t>
            </a:r>
            <a:endParaRPr lang="en-US" sz="2400"/>
          </a:p>
          <a:p>
            <a:pPr>
              <a:lnSpc>
                <a:spcPct val="150000"/>
              </a:lnSpc>
            </a:pPr>
            <a:r>
              <a:rPr lang="nl-NL" sz="2400" b="1"/>
              <a:t>Hết lặp</a:t>
            </a:r>
            <a:endParaRPr lang="en-US" sz="2400" b="1"/>
          </a:p>
        </p:txBody>
      </p:sp>
    </p:spTree>
    <p:extLst>
      <p:ext uri="{BB962C8B-B14F-4D97-AF65-F5344CB8AC3E}">
        <p14:creationId xmlns:p14="http://schemas.microsoft.com/office/powerpoint/2010/main" val="18159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animBg="1"/>
      <p:bldP spid="14" grpId="0" animBg="1"/>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14">
            <a:extLst>
              <a:ext uri="{FF2B5EF4-FFF2-40B4-BE49-F238E27FC236}">
                <a16:creationId xmlns:a16="http://schemas.microsoft.com/office/drawing/2014/main" id="{91843533-3950-4563-8566-151C83E15B30}"/>
              </a:ext>
            </a:extLst>
          </p:cNvPr>
          <p:cNvGrpSpPr/>
          <p:nvPr/>
        </p:nvGrpSpPr>
        <p:grpSpPr>
          <a:xfrm>
            <a:off x="513280" y="4637523"/>
            <a:ext cx="419210" cy="525092"/>
            <a:chOff x="6163612" y="1966761"/>
            <a:chExt cx="2991257" cy="4702319"/>
          </a:xfrm>
        </p:grpSpPr>
        <p:sp>
          <p:nvSpPr>
            <p:cNvPr id="4" name="자유형: 도형 69">
              <a:extLst>
                <a:ext uri="{FF2B5EF4-FFF2-40B4-BE49-F238E27FC236}">
                  <a16:creationId xmlns:a16="http://schemas.microsoft.com/office/drawing/2014/main" id="{AF2B3E38-1BE3-49A6-A075-356F5FC36EC0}"/>
                </a:ext>
              </a:extLst>
            </p:cNvPr>
            <p:cNvSpPr/>
            <p:nvPr/>
          </p:nvSpPr>
          <p:spPr>
            <a:xfrm>
              <a:off x="6316187" y="2135206"/>
              <a:ext cx="2653352" cy="2896349"/>
            </a:xfrm>
            <a:custGeom>
              <a:avLst/>
              <a:gdLst>
                <a:gd name="connsiteX0" fmla="*/ 1146409 w 2292818"/>
                <a:gd name="connsiteY0" fmla="*/ 0 h 2502797"/>
                <a:gd name="connsiteX1" fmla="*/ 2292818 w 2292818"/>
                <a:gd name="connsiteY1" fmla="*/ 1146409 h 2502797"/>
                <a:gd name="connsiteX2" fmla="*/ 1692856 w 2292818"/>
                <a:gd name="connsiteY2" fmla="*/ 2154453 h 2502797"/>
                <a:gd name="connsiteX3" fmla="*/ 1686333 w 2292818"/>
                <a:gd name="connsiteY3" fmla="*/ 2157595 h 2502797"/>
                <a:gd name="connsiteX4" fmla="*/ 1625204 w 2292818"/>
                <a:gd name="connsiteY4" fmla="*/ 2502797 h 2502797"/>
                <a:gd name="connsiteX5" fmla="*/ 690116 w 2292818"/>
                <a:gd name="connsiteY5" fmla="*/ 2502797 h 2502797"/>
                <a:gd name="connsiteX6" fmla="*/ 631086 w 2292818"/>
                <a:gd name="connsiteY6" fmla="*/ 2169446 h 2502797"/>
                <a:gd name="connsiteX7" fmla="*/ 599963 w 2292818"/>
                <a:gd name="connsiteY7" fmla="*/ 2154453 h 2502797"/>
                <a:gd name="connsiteX8" fmla="*/ 0 w 2292818"/>
                <a:gd name="connsiteY8" fmla="*/ 1146409 h 2502797"/>
                <a:gd name="connsiteX9" fmla="*/ 1146409 w 2292818"/>
                <a:gd name="connsiteY9" fmla="*/ 0 h 25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818" h="2502797">
                  <a:moveTo>
                    <a:pt x="1146409" y="0"/>
                  </a:moveTo>
                  <a:cubicBezTo>
                    <a:pt x="1779553" y="0"/>
                    <a:pt x="2292818" y="513265"/>
                    <a:pt x="2292818" y="1146409"/>
                  </a:cubicBezTo>
                  <a:cubicBezTo>
                    <a:pt x="2292818" y="1581696"/>
                    <a:pt x="2050220" y="1960321"/>
                    <a:pt x="1692856" y="2154453"/>
                  </a:cubicBezTo>
                  <a:lnTo>
                    <a:pt x="1686333" y="2157595"/>
                  </a:lnTo>
                  <a:lnTo>
                    <a:pt x="1625204" y="2502797"/>
                  </a:lnTo>
                  <a:lnTo>
                    <a:pt x="690116" y="2502797"/>
                  </a:lnTo>
                  <a:lnTo>
                    <a:pt x="631086" y="2169446"/>
                  </a:lnTo>
                  <a:lnTo>
                    <a:pt x="599963" y="2154453"/>
                  </a:lnTo>
                  <a:cubicBezTo>
                    <a:pt x="242598" y="1960321"/>
                    <a:pt x="0" y="1581696"/>
                    <a:pt x="0" y="1146409"/>
                  </a:cubicBezTo>
                  <a:cubicBezTo>
                    <a:pt x="0" y="513265"/>
                    <a:pt x="513265" y="0"/>
                    <a:pt x="114640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자유형: 도형 79">
              <a:extLst>
                <a:ext uri="{FF2B5EF4-FFF2-40B4-BE49-F238E27FC236}">
                  <a16:creationId xmlns:a16="http://schemas.microsoft.com/office/drawing/2014/main" id="{BF0859A6-AFCD-4F1C-9EAE-72E238D5A873}"/>
                </a:ext>
              </a:extLst>
            </p:cNvPr>
            <p:cNvSpPr>
              <a:spLocks noChangeAspect="1"/>
            </p:cNvSpPr>
            <p:nvPr/>
          </p:nvSpPr>
          <p:spPr>
            <a:xfrm>
              <a:off x="6163612" y="1966761"/>
              <a:ext cx="2991257" cy="4702319"/>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grpSp>
        <p:nvGrpSpPr>
          <p:cNvPr id="6" name="그룹 9">
            <a:extLst>
              <a:ext uri="{FF2B5EF4-FFF2-40B4-BE49-F238E27FC236}">
                <a16:creationId xmlns:a16="http://schemas.microsoft.com/office/drawing/2014/main" id="{565455E4-C485-458E-A930-1D90D41D1426}"/>
              </a:ext>
            </a:extLst>
          </p:cNvPr>
          <p:cNvGrpSpPr/>
          <p:nvPr/>
        </p:nvGrpSpPr>
        <p:grpSpPr>
          <a:xfrm>
            <a:off x="285828" y="5246944"/>
            <a:ext cx="945095" cy="1529710"/>
            <a:chOff x="9900592" y="3481411"/>
            <a:chExt cx="1656606" cy="2082040"/>
          </a:xfrm>
        </p:grpSpPr>
        <p:grpSp>
          <p:nvGrpSpPr>
            <p:cNvPr id="7" name="그룹 7">
              <a:extLst>
                <a:ext uri="{FF2B5EF4-FFF2-40B4-BE49-F238E27FC236}">
                  <a16:creationId xmlns:a16="http://schemas.microsoft.com/office/drawing/2014/main" id="{EAC2D4B7-623A-4020-B1E7-0EA27884E029}"/>
                </a:ext>
              </a:extLst>
            </p:cNvPr>
            <p:cNvGrpSpPr/>
            <p:nvPr/>
          </p:nvGrpSpPr>
          <p:grpSpPr>
            <a:xfrm>
              <a:off x="9900592" y="3481411"/>
              <a:ext cx="1532189" cy="385808"/>
              <a:chOff x="5134372" y="3131004"/>
              <a:chExt cx="1431908" cy="315692"/>
            </a:xfrm>
          </p:grpSpPr>
          <p:sp>
            <p:nvSpPr>
              <p:cNvPr id="20" name="직사각형 6">
                <a:extLst>
                  <a:ext uri="{FF2B5EF4-FFF2-40B4-BE49-F238E27FC236}">
                    <a16:creationId xmlns:a16="http://schemas.microsoft.com/office/drawing/2014/main" id="{9BA29BD6-1EE1-491B-917F-7E3EF72320CF}"/>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자유형: 도형 32">
                <a:extLst>
                  <a:ext uri="{FF2B5EF4-FFF2-40B4-BE49-F238E27FC236}">
                    <a16:creationId xmlns:a16="http://schemas.microsoft.com/office/drawing/2014/main" id="{21094D47-B618-498B-8259-536ED4CEBDB8}"/>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그룹 34">
              <a:extLst>
                <a:ext uri="{FF2B5EF4-FFF2-40B4-BE49-F238E27FC236}">
                  <a16:creationId xmlns:a16="http://schemas.microsoft.com/office/drawing/2014/main" id="{6BBAA198-6409-4DAC-A96D-71562B5174B1}"/>
                </a:ext>
              </a:extLst>
            </p:cNvPr>
            <p:cNvGrpSpPr/>
            <p:nvPr/>
          </p:nvGrpSpPr>
          <p:grpSpPr>
            <a:xfrm>
              <a:off x="10025009" y="3905469"/>
              <a:ext cx="1532189" cy="385808"/>
              <a:chOff x="5134372" y="3131004"/>
              <a:chExt cx="1431908" cy="315692"/>
            </a:xfrm>
          </p:grpSpPr>
          <p:sp>
            <p:nvSpPr>
              <p:cNvPr id="18" name="직사각형 6">
                <a:extLst>
                  <a:ext uri="{FF2B5EF4-FFF2-40B4-BE49-F238E27FC236}">
                    <a16:creationId xmlns:a16="http://schemas.microsoft.com/office/drawing/2014/main" id="{EE6F20FB-DD7B-4ED6-941E-0AE92706694D}"/>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자유형: 도형 36">
                <a:extLst>
                  <a:ext uri="{FF2B5EF4-FFF2-40B4-BE49-F238E27FC236}">
                    <a16:creationId xmlns:a16="http://schemas.microsoft.com/office/drawing/2014/main" id="{65626238-BAA2-4D82-B058-53130030EC20}"/>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그룹 37">
              <a:extLst>
                <a:ext uri="{FF2B5EF4-FFF2-40B4-BE49-F238E27FC236}">
                  <a16:creationId xmlns:a16="http://schemas.microsoft.com/office/drawing/2014/main" id="{189FD2CF-29C3-4B2B-837B-CB664C2227B1}"/>
                </a:ext>
              </a:extLst>
            </p:cNvPr>
            <p:cNvGrpSpPr/>
            <p:nvPr/>
          </p:nvGrpSpPr>
          <p:grpSpPr>
            <a:xfrm>
              <a:off x="9900592" y="4329527"/>
              <a:ext cx="1532189" cy="385808"/>
              <a:chOff x="5134372" y="3131004"/>
              <a:chExt cx="1431908" cy="315692"/>
            </a:xfrm>
          </p:grpSpPr>
          <p:sp>
            <p:nvSpPr>
              <p:cNvPr id="16" name="직사각형 6">
                <a:extLst>
                  <a:ext uri="{FF2B5EF4-FFF2-40B4-BE49-F238E27FC236}">
                    <a16:creationId xmlns:a16="http://schemas.microsoft.com/office/drawing/2014/main" id="{40CB407D-6A81-4103-A620-F8DD23DFFEA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자유형: 도형 39">
                <a:extLst>
                  <a:ext uri="{FF2B5EF4-FFF2-40B4-BE49-F238E27FC236}">
                    <a16:creationId xmlns:a16="http://schemas.microsoft.com/office/drawing/2014/main" id="{74EC81C5-90C9-4F64-8DB1-DAF185614379}"/>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그룹 40">
              <a:extLst>
                <a:ext uri="{FF2B5EF4-FFF2-40B4-BE49-F238E27FC236}">
                  <a16:creationId xmlns:a16="http://schemas.microsoft.com/office/drawing/2014/main" id="{85F8FC2D-80E0-4F6E-9AC4-F384DBEBB97F}"/>
                </a:ext>
              </a:extLst>
            </p:cNvPr>
            <p:cNvGrpSpPr/>
            <p:nvPr/>
          </p:nvGrpSpPr>
          <p:grpSpPr>
            <a:xfrm>
              <a:off x="10025009" y="4753585"/>
              <a:ext cx="1532189" cy="385808"/>
              <a:chOff x="5134372" y="3131004"/>
              <a:chExt cx="1431908" cy="315692"/>
            </a:xfrm>
          </p:grpSpPr>
          <p:sp>
            <p:nvSpPr>
              <p:cNvPr id="14" name="직사각형 6">
                <a:extLst>
                  <a:ext uri="{FF2B5EF4-FFF2-40B4-BE49-F238E27FC236}">
                    <a16:creationId xmlns:a16="http://schemas.microsoft.com/office/drawing/2014/main" id="{B717853B-0658-4EEA-9E06-6277A0F0B8F6}"/>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자유형: 도형 46">
                <a:extLst>
                  <a:ext uri="{FF2B5EF4-FFF2-40B4-BE49-F238E27FC236}">
                    <a16:creationId xmlns:a16="http://schemas.microsoft.com/office/drawing/2014/main" id="{64CC253B-07E7-47F8-9CB4-440C74207481}"/>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1" name="그룹 47">
              <a:extLst>
                <a:ext uri="{FF2B5EF4-FFF2-40B4-BE49-F238E27FC236}">
                  <a16:creationId xmlns:a16="http://schemas.microsoft.com/office/drawing/2014/main" id="{E30DA0C2-27C0-4A04-8E07-2A58C0BF85DF}"/>
                </a:ext>
              </a:extLst>
            </p:cNvPr>
            <p:cNvGrpSpPr/>
            <p:nvPr/>
          </p:nvGrpSpPr>
          <p:grpSpPr>
            <a:xfrm>
              <a:off x="9900592" y="5177643"/>
              <a:ext cx="1532189" cy="385808"/>
              <a:chOff x="5134372" y="3131004"/>
              <a:chExt cx="1431908" cy="315692"/>
            </a:xfrm>
          </p:grpSpPr>
          <p:sp>
            <p:nvSpPr>
              <p:cNvPr id="12" name="직사각형 6">
                <a:extLst>
                  <a:ext uri="{FF2B5EF4-FFF2-40B4-BE49-F238E27FC236}">
                    <a16:creationId xmlns:a16="http://schemas.microsoft.com/office/drawing/2014/main" id="{36D5DDA3-366A-42F7-A383-94A5F6C71C1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자유형: 도형 68">
                <a:extLst>
                  <a:ext uri="{FF2B5EF4-FFF2-40B4-BE49-F238E27FC236}">
                    <a16:creationId xmlns:a16="http://schemas.microsoft.com/office/drawing/2014/main" id="{B3FCF639-7CAB-4BA0-9B68-0860D5AB8FE2}"/>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47" name="Rectangle 46">
            <a:extLst>
              <a:ext uri="{FF2B5EF4-FFF2-40B4-BE49-F238E27FC236}">
                <a16:creationId xmlns:a16="http://schemas.microsoft.com/office/drawing/2014/main" id="{600AF6D7-29B8-4A28-94C1-871DBB6ABE37}"/>
              </a:ext>
            </a:extLst>
          </p:cNvPr>
          <p:cNvSpPr/>
          <p:nvPr/>
        </p:nvSpPr>
        <p:spPr>
          <a:xfrm>
            <a:off x="4353916" y="494085"/>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TextBox 47">
            <a:extLst>
              <a:ext uri="{FF2B5EF4-FFF2-40B4-BE49-F238E27FC236}">
                <a16:creationId xmlns:a16="http://schemas.microsoft.com/office/drawing/2014/main" id="{8D2C3FB6-72EC-4421-86BF-EF4EE3FCE1BE}"/>
              </a:ext>
            </a:extLst>
          </p:cNvPr>
          <p:cNvSpPr txBox="1"/>
          <p:nvPr/>
        </p:nvSpPr>
        <p:spPr>
          <a:xfrm>
            <a:off x="4935415" y="647911"/>
            <a:ext cx="3262751" cy="512961"/>
          </a:xfrm>
          <a:prstGeom prst="rect">
            <a:avLst/>
          </a:prstGeom>
          <a:noFill/>
        </p:spPr>
        <p:txBody>
          <a:bodyPr wrap="square" lIns="0" tIns="0" rIns="0" bIns="0" rtlCol="0" anchor="ctr">
            <a:spAutoFit/>
          </a:bodyPr>
          <a:lstStyle/>
          <a:p>
            <a:pPr>
              <a:lnSpc>
                <a:spcPts val="4000"/>
              </a:lnSpc>
            </a:pPr>
            <a:r>
              <a:rPr lang="en-US" altLang="ko-KR" sz="3600" b="1">
                <a:solidFill>
                  <a:schemeClr val="bg1">
                    <a:lumMod val="95000"/>
                  </a:schemeClr>
                </a:solidFill>
                <a:cs typeface="Arial" pitchFamily="34" charset="0"/>
              </a:rPr>
              <a:t>VẬN DỤNG</a:t>
            </a:r>
            <a:endParaRPr lang="ko-KR" altLang="en-US" sz="3600" b="1" dirty="0">
              <a:solidFill>
                <a:schemeClr val="bg1">
                  <a:lumMod val="95000"/>
                </a:schemeClr>
              </a:solidFill>
              <a:cs typeface="Arial" pitchFamily="34" charset="0"/>
            </a:endParaRPr>
          </a:p>
        </p:txBody>
      </p:sp>
      <p:sp>
        <p:nvSpPr>
          <p:cNvPr id="49" name="Block Arc 14">
            <a:extLst>
              <a:ext uri="{FF2B5EF4-FFF2-40B4-BE49-F238E27FC236}">
                <a16:creationId xmlns:a16="http://schemas.microsoft.com/office/drawing/2014/main" id="{41CE487E-E3ED-46BE-ACCF-7E7A13814E83}"/>
              </a:ext>
            </a:extLst>
          </p:cNvPr>
          <p:cNvSpPr>
            <a:spLocks noChangeAspect="1"/>
          </p:cNvSpPr>
          <p:nvPr/>
        </p:nvSpPr>
        <p:spPr>
          <a:xfrm rot="2700000">
            <a:off x="7502948" y="229744"/>
            <a:ext cx="459105"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829" y="1314701"/>
            <a:ext cx="9062166" cy="5136704"/>
          </a:xfrm>
          <a:prstGeom prst="rect">
            <a:avLst/>
          </a:prstGeom>
        </p:spPr>
      </p:pic>
    </p:spTree>
    <p:extLst>
      <p:ext uri="{BB962C8B-B14F-4D97-AF65-F5344CB8AC3E}">
        <p14:creationId xmlns:p14="http://schemas.microsoft.com/office/powerpoint/2010/main" val="343258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00AF6D7-29B8-4A28-94C1-871DBB6ABE37}"/>
              </a:ext>
            </a:extLst>
          </p:cNvPr>
          <p:cNvSpPr/>
          <p:nvPr/>
        </p:nvSpPr>
        <p:spPr>
          <a:xfrm>
            <a:off x="4346257" y="429120"/>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TextBox 47">
            <a:extLst>
              <a:ext uri="{FF2B5EF4-FFF2-40B4-BE49-F238E27FC236}">
                <a16:creationId xmlns:a16="http://schemas.microsoft.com/office/drawing/2014/main" id="{8D2C3FB6-72EC-4421-86BF-EF4EE3FCE1BE}"/>
              </a:ext>
            </a:extLst>
          </p:cNvPr>
          <p:cNvSpPr txBox="1"/>
          <p:nvPr/>
        </p:nvSpPr>
        <p:spPr>
          <a:xfrm>
            <a:off x="4927756" y="582946"/>
            <a:ext cx="3262751" cy="512961"/>
          </a:xfrm>
          <a:prstGeom prst="rect">
            <a:avLst/>
          </a:prstGeom>
          <a:noFill/>
        </p:spPr>
        <p:txBody>
          <a:bodyPr wrap="square" lIns="0" tIns="0" rIns="0" bIns="0" rtlCol="0" anchor="ctr">
            <a:spAutoFit/>
          </a:bodyPr>
          <a:lstStyle/>
          <a:p>
            <a:pPr>
              <a:lnSpc>
                <a:spcPts val="4000"/>
              </a:lnSpc>
            </a:pPr>
            <a:r>
              <a:rPr lang="en-US" altLang="ko-KR" sz="3600" b="1">
                <a:solidFill>
                  <a:schemeClr val="bg1">
                    <a:lumMod val="95000"/>
                  </a:schemeClr>
                </a:solidFill>
                <a:cs typeface="Arial" pitchFamily="34" charset="0"/>
              </a:rPr>
              <a:t>VẬN DỤNG</a:t>
            </a:r>
            <a:endParaRPr lang="ko-KR" altLang="en-US" sz="3600" b="1" dirty="0">
              <a:solidFill>
                <a:schemeClr val="bg1">
                  <a:lumMod val="95000"/>
                </a:schemeClr>
              </a:solidFill>
              <a:cs typeface="Arial" pitchFamily="34" charset="0"/>
            </a:endParaRPr>
          </a:p>
        </p:txBody>
      </p:sp>
      <p:sp>
        <p:nvSpPr>
          <p:cNvPr id="49" name="Block Arc 14">
            <a:extLst>
              <a:ext uri="{FF2B5EF4-FFF2-40B4-BE49-F238E27FC236}">
                <a16:creationId xmlns:a16="http://schemas.microsoft.com/office/drawing/2014/main" id="{41CE487E-E3ED-46BE-ACCF-7E7A13814E83}"/>
              </a:ext>
            </a:extLst>
          </p:cNvPr>
          <p:cNvSpPr>
            <a:spLocks noChangeAspect="1"/>
          </p:cNvSpPr>
          <p:nvPr/>
        </p:nvSpPr>
        <p:spPr>
          <a:xfrm rot="2700000">
            <a:off x="7495289" y="164779"/>
            <a:ext cx="459105"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 name="Rounded Rectangle 1"/>
          <p:cNvSpPr/>
          <p:nvPr/>
        </p:nvSpPr>
        <p:spPr>
          <a:xfrm>
            <a:off x="8077200" y="1513587"/>
            <a:ext cx="3921945" cy="47817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u="sng">
                <a:solidFill>
                  <a:srgbClr val="002060"/>
                </a:solidFill>
              </a:rPr>
              <a:t>Gợi ý tham khảo</a:t>
            </a:r>
            <a:r>
              <a:rPr lang="en-US" sz="2400">
                <a:solidFill>
                  <a:srgbClr val="002060"/>
                </a:solidFill>
              </a:rPr>
              <a:t>:</a:t>
            </a:r>
          </a:p>
          <a:p>
            <a:pPr>
              <a:lnSpc>
                <a:spcPct val="150000"/>
              </a:lnSpc>
            </a:pPr>
            <a:r>
              <a:rPr lang="en-US" sz="2400" b="1">
                <a:solidFill>
                  <a:srgbClr val="002060"/>
                </a:solidFill>
              </a:rPr>
              <a:t>Lặp với </a:t>
            </a:r>
            <a:r>
              <a:rPr lang="en-US" sz="2400">
                <a:solidFill>
                  <a:srgbClr val="002060"/>
                </a:solidFill>
              </a:rPr>
              <a:t>đếm </a:t>
            </a:r>
            <a:r>
              <a:rPr lang="en-US" sz="2400" b="1">
                <a:solidFill>
                  <a:srgbClr val="002060"/>
                </a:solidFill>
              </a:rPr>
              <a:t>từ</a:t>
            </a:r>
            <a:r>
              <a:rPr lang="en-US" sz="2400">
                <a:solidFill>
                  <a:srgbClr val="002060"/>
                </a:solidFill>
              </a:rPr>
              <a:t> 1 </a:t>
            </a:r>
            <a:r>
              <a:rPr lang="en-US" sz="2400" b="1">
                <a:solidFill>
                  <a:srgbClr val="002060"/>
                </a:solidFill>
              </a:rPr>
              <a:t>đến</a:t>
            </a:r>
            <a:r>
              <a:rPr lang="en-US" sz="2400">
                <a:solidFill>
                  <a:srgbClr val="002060"/>
                </a:solidFill>
              </a:rPr>
              <a:t> 4</a:t>
            </a:r>
          </a:p>
          <a:p>
            <a:pPr>
              <a:lnSpc>
                <a:spcPct val="150000"/>
              </a:lnSpc>
            </a:pPr>
            <a:r>
              <a:rPr lang="en-US" sz="2400">
                <a:solidFill>
                  <a:srgbClr val="002060"/>
                </a:solidFill>
              </a:rPr>
              <a:t>Hạ bút</a:t>
            </a:r>
          </a:p>
          <a:p>
            <a:pPr>
              <a:lnSpc>
                <a:spcPct val="150000"/>
              </a:lnSpc>
            </a:pPr>
            <a:r>
              <a:rPr lang="en-US" sz="2400">
                <a:solidFill>
                  <a:srgbClr val="002060"/>
                </a:solidFill>
              </a:rPr>
              <a:t>Di chuyển (a)</a:t>
            </a:r>
          </a:p>
          <a:p>
            <a:pPr>
              <a:lnSpc>
                <a:spcPct val="150000"/>
              </a:lnSpc>
            </a:pPr>
            <a:r>
              <a:rPr lang="en-US" sz="2400">
                <a:solidFill>
                  <a:srgbClr val="002060"/>
                </a:solidFill>
              </a:rPr>
              <a:t>Nhấc bút</a:t>
            </a:r>
          </a:p>
          <a:p>
            <a:pPr>
              <a:lnSpc>
                <a:spcPct val="150000"/>
              </a:lnSpc>
            </a:pPr>
            <a:r>
              <a:rPr lang="en-US" sz="2400">
                <a:solidFill>
                  <a:srgbClr val="002060"/>
                </a:solidFill>
              </a:rPr>
              <a:t>Quay phải (90)</a:t>
            </a:r>
          </a:p>
          <a:p>
            <a:pPr>
              <a:lnSpc>
                <a:spcPct val="150000"/>
              </a:lnSpc>
            </a:pPr>
            <a:r>
              <a:rPr lang="en-US" sz="2400" b="1">
                <a:solidFill>
                  <a:srgbClr val="002060"/>
                </a:solidFill>
              </a:rPr>
              <a:t>Hết lặp</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406769"/>
            <a:ext cx="7725509" cy="5260235"/>
          </a:xfrm>
          <a:prstGeom prst="rect">
            <a:avLst/>
          </a:prstGeom>
        </p:spPr>
      </p:pic>
      <p:grpSp>
        <p:nvGrpSpPr>
          <p:cNvPr id="27" name="그룹 14">
            <a:extLst>
              <a:ext uri="{FF2B5EF4-FFF2-40B4-BE49-F238E27FC236}">
                <a16:creationId xmlns:a16="http://schemas.microsoft.com/office/drawing/2014/main" id="{91843533-3950-4563-8566-151C83E15B30}"/>
              </a:ext>
            </a:extLst>
          </p:cNvPr>
          <p:cNvGrpSpPr/>
          <p:nvPr/>
        </p:nvGrpSpPr>
        <p:grpSpPr>
          <a:xfrm>
            <a:off x="10963111" y="3800111"/>
            <a:ext cx="419210" cy="525092"/>
            <a:chOff x="6163612" y="1966761"/>
            <a:chExt cx="2991257" cy="4702319"/>
          </a:xfrm>
        </p:grpSpPr>
        <p:sp>
          <p:nvSpPr>
            <p:cNvPr id="28" name="자유형: 도형 69">
              <a:extLst>
                <a:ext uri="{FF2B5EF4-FFF2-40B4-BE49-F238E27FC236}">
                  <a16:creationId xmlns:a16="http://schemas.microsoft.com/office/drawing/2014/main" id="{AF2B3E38-1BE3-49A6-A075-356F5FC36EC0}"/>
                </a:ext>
              </a:extLst>
            </p:cNvPr>
            <p:cNvSpPr/>
            <p:nvPr/>
          </p:nvSpPr>
          <p:spPr>
            <a:xfrm>
              <a:off x="6316187" y="2135206"/>
              <a:ext cx="2653352" cy="2896349"/>
            </a:xfrm>
            <a:custGeom>
              <a:avLst/>
              <a:gdLst>
                <a:gd name="connsiteX0" fmla="*/ 1146409 w 2292818"/>
                <a:gd name="connsiteY0" fmla="*/ 0 h 2502797"/>
                <a:gd name="connsiteX1" fmla="*/ 2292818 w 2292818"/>
                <a:gd name="connsiteY1" fmla="*/ 1146409 h 2502797"/>
                <a:gd name="connsiteX2" fmla="*/ 1692856 w 2292818"/>
                <a:gd name="connsiteY2" fmla="*/ 2154453 h 2502797"/>
                <a:gd name="connsiteX3" fmla="*/ 1686333 w 2292818"/>
                <a:gd name="connsiteY3" fmla="*/ 2157595 h 2502797"/>
                <a:gd name="connsiteX4" fmla="*/ 1625204 w 2292818"/>
                <a:gd name="connsiteY4" fmla="*/ 2502797 h 2502797"/>
                <a:gd name="connsiteX5" fmla="*/ 690116 w 2292818"/>
                <a:gd name="connsiteY5" fmla="*/ 2502797 h 2502797"/>
                <a:gd name="connsiteX6" fmla="*/ 631086 w 2292818"/>
                <a:gd name="connsiteY6" fmla="*/ 2169446 h 2502797"/>
                <a:gd name="connsiteX7" fmla="*/ 599963 w 2292818"/>
                <a:gd name="connsiteY7" fmla="*/ 2154453 h 2502797"/>
                <a:gd name="connsiteX8" fmla="*/ 0 w 2292818"/>
                <a:gd name="connsiteY8" fmla="*/ 1146409 h 2502797"/>
                <a:gd name="connsiteX9" fmla="*/ 1146409 w 2292818"/>
                <a:gd name="connsiteY9" fmla="*/ 0 h 25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818" h="2502797">
                  <a:moveTo>
                    <a:pt x="1146409" y="0"/>
                  </a:moveTo>
                  <a:cubicBezTo>
                    <a:pt x="1779553" y="0"/>
                    <a:pt x="2292818" y="513265"/>
                    <a:pt x="2292818" y="1146409"/>
                  </a:cubicBezTo>
                  <a:cubicBezTo>
                    <a:pt x="2292818" y="1581696"/>
                    <a:pt x="2050220" y="1960321"/>
                    <a:pt x="1692856" y="2154453"/>
                  </a:cubicBezTo>
                  <a:lnTo>
                    <a:pt x="1686333" y="2157595"/>
                  </a:lnTo>
                  <a:lnTo>
                    <a:pt x="1625204" y="2502797"/>
                  </a:lnTo>
                  <a:lnTo>
                    <a:pt x="690116" y="2502797"/>
                  </a:lnTo>
                  <a:lnTo>
                    <a:pt x="631086" y="2169446"/>
                  </a:lnTo>
                  <a:lnTo>
                    <a:pt x="599963" y="2154453"/>
                  </a:lnTo>
                  <a:cubicBezTo>
                    <a:pt x="242598" y="1960321"/>
                    <a:pt x="0" y="1581696"/>
                    <a:pt x="0" y="1146409"/>
                  </a:cubicBezTo>
                  <a:cubicBezTo>
                    <a:pt x="0" y="513265"/>
                    <a:pt x="513265" y="0"/>
                    <a:pt x="114640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자유형: 도형 79">
              <a:extLst>
                <a:ext uri="{FF2B5EF4-FFF2-40B4-BE49-F238E27FC236}">
                  <a16:creationId xmlns:a16="http://schemas.microsoft.com/office/drawing/2014/main" id="{BF0859A6-AFCD-4F1C-9EAE-72E238D5A873}"/>
                </a:ext>
              </a:extLst>
            </p:cNvPr>
            <p:cNvSpPr>
              <a:spLocks noChangeAspect="1"/>
            </p:cNvSpPr>
            <p:nvPr/>
          </p:nvSpPr>
          <p:spPr>
            <a:xfrm>
              <a:off x="6163612" y="1966761"/>
              <a:ext cx="2991257" cy="4702319"/>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grpSp>
        <p:nvGrpSpPr>
          <p:cNvPr id="30" name="그룹 9">
            <a:extLst>
              <a:ext uri="{FF2B5EF4-FFF2-40B4-BE49-F238E27FC236}">
                <a16:creationId xmlns:a16="http://schemas.microsoft.com/office/drawing/2014/main" id="{565455E4-C485-458E-A930-1D90D41D1426}"/>
              </a:ext>
            </a:extLst>
          </p:cNvPr>
          <p:cNvGrpSpPr/>
          <p:nvPr/>
        </p:nvGrpSpPr>
        <p:grpSpPr>
          <a:xfrm>
            <a:off x="10735659" y="4409532"/>
            <a:ext cx="945095" cy="1529710"/>
            <a:chOff x="9900592" y="3481411"/>
            <a:chExt cx="1656606" cy="2082040"/>
          </a:xfrm>
        </p:grpSpPr>
        <p:grpSp>
          <p:nvGrpSpPr>
            <p:cNvPr id="31" name="그룹 7">
              <a:extLst>
                <a:ext uri="{FF2B5EF4-FFF2-40B4-BE49-F238E27FC236}">
                  <a16:creationId xmlns:a16="http://schemas.microsoft.com/office/drawing/2014/main" id="{EAC2D4B7-623A-4020-B1E7-0EA27884E029}"/>
                </a:ext>
              </a:extLst>
            </p:cNvPr>
            <p:cNvGrpSpPr/>
            <p:nvPr/>
          </p:nvGrpSpPr>
          <p:grpSpPr>
            <a:xfrm>
              <a:off x="9900592" y="3481411"/>
              <a:ext cx="1532189" cy="385808"/>
              <a:chOff x="5134372" y="3131004"/>
              <a:chExt cx="1431908" cy="315692"/>
            </a:xfrm>
          </p:grpSpPr>
          <p:sp>
            <p:nvSpPr>
              <p:cNvPr id="44" name="직사각형 6">
                <a:extLst>
                  <a:ext uri="{FF2B5EF4-FFF2-40B4-BE49-F238E27FC236}">
                    <a16:creationId xmlns:a16="http://schemas.microsoft.com/office/drawing/2014/main" id="{9BA29BD6-1EE1-491B-917F-7E3EF72320CF}"/>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자유형: 도형 32">
                <a:extLst>
                  <a:ext uri="{FF2B5EF4-FFF2-40B4-BE49-F238E27FC236}">
                    <a16:creationId xmlns:a16="http://schemas.microsoft.com/office/drawing/2014/main" id="{21094D47-B618-498B-8259-536ED4CEBDB8}"/>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 name="그룹 34">
              <a:extLst>
                <a:ext uri="{FF2B5EF4-FFF2-40B4-BE49-F238E27FC236}">
                  <a16:creationId xmlns:a16="http://schemas.microsoft.com/office/drawing/2014/main" id="{6BBAA198-6409-4DAC-A96D-71562B5174B1}"/>
                </a:ext>
              </a:extLst>
            </p:cNvPr>
            <p:cNvGrpSpPr/>
            <p:nvPr/>
          </p:nvGrpSpPr>
          <p:grpSpPr>
            <a:xfrm>
              <a:off x="10025009" y="3905469"/>
              <a:ext cx="1532189" cy="385808"/>
              <a:chOff x="5134372" y="3131004"/>
              <a:chExt cx="1431908" cy="315692"/>
            </a:xfrm>
          </p:grpSpPr>
          <p:sp>
            <p:nvSpPr>
              <p:cNvPr id="42" name="직사각형 6">
                <a:extLst>
                  <a:ext uri="{FF2B5EF4-FFF2-40B4-BE49-F238E27FC236}">
                    <a16:creationId xmlns:a16="http://schemas.microsoft.com/office/drawing/2014/main" id="{EE6F20FB-DD7B-4ED6-941E-0AE92706694D}"/>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자유형: 도형 36">
                <a:extLst>
                  <a:ext uri="{FF2B5EF4-FFF2-40B4-BE49-F238E27FC236}">
                    <a16:creationId xmlns:a16="http://schemas.microsoft.com/office/drawing/2014/main" id="{65626238-BAA2-4D82-B058-53130030EC20}"/>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 name="그룹 37">
              <a:extLst>
                <a:ext uri="{FF2B5EF4-FFF2-40B4-BE49-F238E27FC236}">
                  <a16:creationId xmlns:a16="http://schemas.microsoft.com/office/drawing/2014/main" id="{189FD2CF-29C3-4B2B-837B-CB664C2227B1}"/>
                </a:ext>
              </a:extLst>
            </p:cNvPr>
            <p:cNvGrpSpPr/>
            <p:nvPr/>
          </p:nvGrpSpPr>
          <p:grpSpPr>
            <a:xfrm>
              <a:off x="9900592" y="4329527"/>
              <a:ext cx="1532189" cy="385808"/>
              <a:chOff x="5134372" y="3131004"/>
              <a:chExt cx="1431908" cy="315692"/>
            </a:xfrm>
          </p:grpSpPr>
          <p:sp>
            <p:nvSpPr>
              <p:cNvPr id="40" name="직사각형 6">
                <a:extLst>
                  <a:ext uri="{FF2B5EF4-FFF2-40B4-BE49-F238E27FC236}">
                    <a16:creationId xmlns:a16="http://schemas.microsoft.com/office/drawing/2014/main" id="{40CB407D-6A81-4103-A620-F8DD23DFFEA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자유형: 도형 39">
                <a:extLst>
                  <a:ext uri="{FF2B5EF4-FFF2-40B4-BE49-F238E27FC236}">
                    <a16:creationId xmlns:a16="http://schemas.microsoft.com/office/drawing/2014/main" id="{74EC81C5-90C9-4F64-8DB1-DAF185614379}"/>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4" name="그룹 40">
              <a:extLst>
                <a:ext uri="{FF2B5EF4-FFF2-40B4-BE49-F238E27FC236}">
                  <a16:creationId xmlns:a16="http://schemas.microsoft.com/office/drawing/2014/main" id="{85F8FC2D-80E0-4F6E-9AC4-F384DBEBB97F}"/>
                </a:ext>
              </a:extLst>
            </p:cNvPr>
            <p:cNvGrpSpPr/>
            <p:nvPr/>
          </p:nvGrpSpPr>
          <p:grpSpPr>
            <a:xfrm>
              <a:off x="10025009" y="4753585"/>
              <a:ext cx="1532189" cy="385808"/>
              <a:chOff x="5134372" y="3131004"/>
              <a:chExt cx="1431908" cy="315692"/>
            </a:xfrm>
          </p:grpSpPr>
          <p:sp>
            <p:nvSpPr>
              <p:cNvPr id="38" name="직사각형 6">
                <a:extLst>
                  <a:ext uri="{FF2B5EF4-FFF2-40B4-BE49-F238E27FC236}">
                    <a16:creationId xmlns:a16="http://schemas.microsoft.com/office/drawing/2014/main" id="{B717853B-0658-4EEA-9E06-6277A0F0B8F6}"/>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자유형: 도형 46">
                <a:extLst>
                  <a:ext uri="{FF2B5EF4-FFF2-40B4-BE49-F238E27FC236}">
                    <a16:creationId xmlns:a16="http://schemas.microsoft.com/office/drawing/2014/main" id="{64CC253B-07E7-47F8-9CB4-440C74207481}"/>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35" name="그룹 47">
              <a:extLst>
                <a:ext uri="{FF2B5EF4-FFF2-40B4-BE49-F238E27FC236}">
                  <a16:creationId xmlns:a16="http://schemas.microsoft.com/office/drawing/2014/main" id="{E30DA0C2-27C0-4A04-8E07-2A58C0BF85DF}"/>
                </a:ext>
              </a:extLst>
            </p:cNvPr>
            <p:cNvGrpSpPr/>
            <p:nvPr/>
          </p:nvGrpSpPr>
          <p:grpSpPr>
            <a:xfrm>
              <a:off x="9900592" y="5177643"/>
              <a:ext cx="1532189" cy="385808"/>
              <a:chOff x="5134372" y="3131004"/>
              <a:chExt cx="1431908" cy="315692"/>
            </a:xfrm>
          </p:grpSpPr>
          <p:sp>
            <p:nvSpPr>
              <p:cNvPr id="36" name="직사각형 6">
                <a:extLst>
                  <a:ext uri="{FF2B5EF4-FFF2-40B4-BE49-F238E27FC236}">
                    <a16:creationId xmlns:a16="http://schemas.microsoft.com/office/drawing/2014/main" id="{36D5DDA3-366A-42F7-A383-94A5F6C71C1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자유형: 도형 68">
                <a:extLst>
                  <a:ext uri="{FF2B5EF4-FFF2-40B4-BE49-F238E27FC236}">
                    <a16:creationId xmlns:a16="http://schemas.microsoft.com/office/drawing/2014/main" id="{B3FCF639-7CAB-4BA0-9B68-0860D5AB8FE2}"/>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Tree>
    <p:extLst>
      <p:ext uri="{BB962C8B-B14F-4D97-AF65-F5344CB8AC3E}">
        <p14:creationId xmlns:p14="http://schemas.microsoft.com/office/powerpoint/2010/main" val="32504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prstGeom prst="rect">
            <a:avLst/>
          </a:prstGeom>
        </p:spPr>
        <p:txBody>
          <a:bodyPr/>
          <a:lstStyle/>
          <a:p>
            <a:r>
              <a:rPr lang="en-US" sz="3600" b="1" u="sng">
                <a:solidFill>
                  <a:srgbClr val="002060"/>
                </a:solidFill>
              </a:rPr>
              <a:t>KHỞI ĐỘNG</a:t>
            </a:r>
            <a:endParaRPr lang="en-US" sz="3600" b="1" u="sng" dirty="0">
              <a:solidFill>
                <a:srgbClr val="002060"/>
              </a:solidFill>
            </a:endParaRPr>
          </a:p>
        </p:txBody>
      </p:sp>
      <p:sp>
        <p:nvSpPr>
          <p:cNvPr id="14" name="Freeform: Shape 13">
            <a:extLst>
              <a:ext uri="{FF2B5EF4-FFF2-40B4-BE49-F238E27FC236}">
                <a16:creationId xmlns:a16="http://schemas.microsoft.com/office/drawing/2014/main" id="{3EE4BDB4-D8B4-4BCD-B9FC-D1F34BD0B75A}"/>
              </a:ext>
            </a:extLst>
          </p:cNvPr>
          <p:cNvSpPr/>
          <p:nvPr/>
        </p:nvSpPr>
        <p:spPr>
          <a:xfrm>
            <a:off x="1770186" y="4742892"/>
            <a:ext cx="2984392" cy="1270632"/>
          </a:xfrm>
          <a:custGeom>
            <a:avLst/>
            <a:gdLst>
              <a:gd name="connsiteX0" fmla="*/ 1222432 w 1221987"/>
              <a:gd name="connsiteY0" fmla="*/ 0 h 1364255"/>
              <a:gd name="connsiteX1" fmla="*/ 1158411 w 1221987"/>
              <a:gd name="connsiteY1" fmla="*/ 122707 h 1364255"/>
              <a:gd name="connsiteX2" fmla="*/ 1096422 w 1221987"/>
              <a:gd name="connsiteY2" fmla="*/ 243381 h 1364255"/>
              <a:gd name="connsiteX3" fmla="*/ 1069239 w 1221987"/>
              <a:gd name="connsiteY3" fmla="*/ 295462 h 1364255"/>
              <a:gd name="connsiteX4" fmla="*/ 1074574 w 1221987"/>
              <a:gd name="connsiteY4" fmla="*/ 305624 h 1364255"/>
              <a:gd name="connsiteX5" fmla="*/ 1214302 w 1221987"/>
              <a:gd name="connsiteY5" fmla="*/ 415120 h 1364255"/>
              <a:gd name="connsiteX6" fmla="*/ 1223448 w 1221987"/>
              <a:gd name="connsiteY6" fmla="*/ 471011 h 1364255"/>
              <a:gd name="connsiteX7" fmla="*/ 1223448 w 1221987"/>
              <a:gd name="connsiteY7" fmla="*/ 1196074 h 1364255"/>
              <a:gd name="connsiteX8" fmla="*/ 1162222 w 1221987"/>
              <a:gd name="connsiteY8" fmla="*/ 1330213 h 1364255"/>
              <a:gd name="connsiteX9" fmla="*/ 1054504 w 1221987"/>
              <a:gd name="connsiteY9" fmla="*/ 1366289 h 1364255"/>
              <a:gd name="connsiteX10" fmla="*/ 173200 w 1221987"/>
              <a:gd name="connsiteY10" fmla="*/ 1366289 h 1364255"/>
              <a:gd name="connsiteX11" fmla="*/ 11877 w 1221987"/>
              <a:gd name="connsiteY11" fmla="*/ 1262635 h 1364255"/>
              <a:gd name="connsiteX12" fmla="*/ 191 w 1221987"/>
              <a:gd name="connsiteY12" fmla="*/ 1189469 h 1364255"/>
              <a:gd name="connsiteX13" fmla="*/ 191 w 1221987"/>
              <a:gd name="connsiteY13" fmla="*/ 498703 h 1364255"/>
              <a:gd name="connsiteX14" fmla="*/ 8320 w 1221987"/>
              <a:gd name="connsiteY14" fmla="*/ 418423 h 1364255"/>
              <a:gd name="connsiteX15" fmla="*/ 90887 w 1221987"/>
              <a:gd name="connsiteY15" fmla="*/ 321121 h 1364255"/>
              <a:gd name="connsiteX16" fmla="*/ 162529 w 1221987"/>
              <a:gd name="connsiteY16" fmla="*/ 305116 h 1364255"/>
              <a:gd name="connsiteX17" fmla="*/ 771999 w 1221987"/>
              <a:gd name="connsiteY17" fmla="*/ 305878 h 1364255"/>
              <a:gd name="connsiteX18" fmla="*/ 819506 w 1221987"/>
              <a:gd name="connsiteY18" fmla="*/ 284284 h 1364255"/>
              <a:gd name="connsiteX19" fmla="*/ 1053488 w 1221987"/>
              <a:gd name="connsiteY19" fmla="*/ 118134 h 1364255"/>
              <a:gd name="connsiteX20" fmla="*/ 1209983 w 1221987"/>
              <a:gd name="connsiteY20" fmla="*/ 6605 h 1364255"/>
              <a:gd name="connsiteX21" fmla="*/ 1222432 w 1221987"/>
              <a:gd name="connsiteY21" fmla="*/ 0 h 136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364255">
                <a:moveTo>
                  <a:pt x="1222432" y="0"/>
                </a:moveTo>
                <a:cubicBezTo>
                  <a:pt x="1199821" y="43189"/>
                  <a:pt x="1178989" y="82821"/>
                  <a:pt x="1158411" y="122707"/>
                </a:cubicBezTo>
                <a:cubicBezTo>
                  <a:pt x="1137579" y="162847"/>
                  <a:pt x="1117001" y="203241"/>
                  <a:pt x="1096422" y="243381"/>
                </a:cubicBezTo>
                <a:cubicBezTo>
                  <a:pt x="1087531" y="260911"/>
                  <a:pt x="1078893" y="278440"/>
                  <a:pt x="1069239" y="295462"/>
                </a:cubicBezTo>
                <a:cubicBezTo>
                  <a:pt x="1064666" y="303337"/>
                  <a:pt x="1065428" y="305116"/>
                  <a:pt x="1074574" y="305624"/>
                </a:cubicBezTo>
                <a:cubicBezTo>
                  <a:pt x="1137579" y="308672"/>
                  <a:pt x="1194994" y="354402"/>
                  <a:pt x="1214302" y="415120"/>
                </a:cubicBezTo>
                <a:cubicBezTo>
                  <a:pt x="1220145" y="433412"/>
                  <a:pt x="1223448" y="451703"/>
                  <a:pt x="1223448" y="471011"/>
                </a:cubicBezTo>
                <a:cubicBezTo>
                  <a:pt x="1223448" y="712614"/>
                  <a:pt x="1223194" y="954471"/>
                  <a:pt x="1223448" y="1196074"/>
                </a:cubicBezTo>
                <a:cubicBezTo>
                  <a:pt x="1223448" y="1250441"/>
                  <a:pt x="1204140" y="1295662"/>
                  <a:pt x="1162222" y="1330213"/>
                </a:cubicBezTo>
                <a:cubicBezTo>
                  <a:pt x="1131227" y="1355872"/>
                  <a:pt x="1094136" y="1366289"/>
                  <a:pt x="1054504" y="1366289"/>
                </a:cubicBezTo>
                <a:cubicBezTo>
                  <a:pt x="760820" y="1366542"/>
                  <a:pt x="466883" y="1366796"/>
                  <a:pt x="173200" y="1366289"/>
                </a:cubicBezTo>
                <a:cubicBezTo>
                  <a:pt x="98254" y="1366035"/>
                  <a:pt x="42109" y="1333516"/>
                  <a:pt x="11877" y="1262635"/>
                </a:cubicBezTo>
                <a:cubicBezTo>
                  <a:pt x="1969" y="1239263"/>
                  <a:pt x="191" y="1214366"/>
                  <a:pt x="191" y="1189469"/>
                </a:cubicBezTo>
                <a:cubicBezTo>
                  <a:pt x="-64" y="959298"/>
                  <a:pt x="-64" y="728874"/>
                  <a:pt x="191" y="498703"/>
                </a:cubicBezTo>
                <a:cubicBezTo>
                  <a:pt x="191" y="471773"/>
                  <a:pt x="-64" y="444844"/>
                  <a:pt x="8320" y="418423"/>
                </a:cubicBezTo>
                <a:cubicBezTo>
                  <a:pt x="22293" y="374218"/>
                  <a:pt x="49985" y="341953"/>
                  <a:pt x="90887" y="321121"/>
                </a:cubicBezTo>
                <a:cubicBezTo>
                  <a:pt x="113243" y="309689"/>
                  <a:pt x="137124" y="305116"/>
                  <a:pt x="162529" y="305116"/>
                </a:cubicBezTo>
                <a:cubicBezTo>
                  <a:pt x="365771" y="305370"/>
                  <a:pt x="569012" y="304862"/>
                  <a:pt x="771999" y="305878"/>
                </a:cubicBezTo>
                <a:cubicBezTo>
                  <a:pt x="792831" y="305878"/>
                  <a:pt x="805534" y="294192"/>
                  <a:pt x="819506" y="284284"/>
                </a:cubicBezTo>
                <a:cubicBezTo>
                  <a:pt x="897754" y="229409"/>
                  <a:pt x="975494" y="173517"/>
                  <a:pt x="1053488" y="118134"/>
                </a:cubicBezTo>
                <a:cubicBezTo>
                  <a:pt x="1105568" y="81042"/>
                  <a:pt x="1157903" y="43697"/>
                  <a:pt x="1209983" y="6605"/>
                </a:cubicBezTo>
                <a:cubicBezTo>
                  <a:pt x="1213032" y="4827"/>
                  <a:pt x="1216081" y="3557"/>
                  <a:pt x="1222432" y="0"/>
                </a:cubicBezTo>
                <a:close/>
              </a:path>
            </a:pathLst>
          </a:custGeom>
          <a:solidFill>
            <a:srgbClr val="F9C415"/>
          </a:solidFill>
          <a:ln w="2539" cap="flat">
            <a:noFill/>
            <a:prstDash val="solid"/>
            <a:miter/>
          </a:ln>
        </p:spPr>
        <p:txBody>
          <a:bodyPr rtlCol="0" anchor="ctr"/>
          <a:lstStyle/>
          <a:p>
            <a:pPr>
              <a:lnSpc>
                <a:spcPct val="150000"/>
              </a:lnSpc>
            </a:pPr>
            <a:endParaRPr lang="en-US" sz="2000" b="1" i="1">
              <a:solidFill>
                <a:schemeClr val="bg1"/>
              </a:solidFill>
              <a:latin typeface="+mj-lt"/>
              <a:cs typeface="Times New Roman" pitchFamily="18" charset="0"/>
            </a:endParaRPr>
          </a:p>
          <a:p>
            <a:pPr algn="ctr">
              <a:lnSpc>
                <a:spcPct val="150000"/>
              </a:lnSpc>
            </a:pPr>
            <a:r>
              <a:rPr lang="en-US" sz="2000" b="1" i="1">
                <a:solidFill>
                  <a:schemeClr val="bg1"/>
                </a:solidFill>
                <a:latin typeface="+mj-lt"/>
                <a:cs typeface="Times New Roman" pitchFamily="18" charset="0"/>
              </a:rPr>
              <a:t>Đi học ngày 1 buổi</a:t>
            </a:r>
            <a:endParaRPr lang="en-US" sz="2000" b="1" i="1" dirty="0">
              <a:solidFill>
                <a:schemeClr val="bg1"/>
              </a:solidFill>
              <a:latin typeface="+mj-lt"/>
              <a:cs typeface="Times New Roman" pitchFamily="18" charset="0"/>
            </a:endParaRPr>
          </a:p>
        </p:txBody>
      </p:sp>
      <p:sp>
        <p:nvSpPr>
          <p:cNvPr id="15" name="Freeform: Shape 14">
            <a:extLst>
              <a:ext uri="{FF2B5EF4-FFF2-40B4-BE49-F238E27FC236}">
                <a16:creationId xmlns:a16="http://schemas.microsoft.com/office/drawing/2014/main" id="{0A14845A-8439-4066-8F90-7F0E06BC9C4C}"/>
              </a:ext>
            </a:extLst>
          </p:cNvPr>
          <p:cNvSpPr/>
          <p:nvPr/>
        </p:nvSpPr>
        <p:spPr>
          <a:xfrm>
            <a:off x="7437423" y="4808709"/>
            <a:ext cx="3207131" cy="1361715"/>
          </a:xfrm>
          <a:custGeom>
            <a:avLst/>
            <a:gdLst>
              <a:gd name="connsiteX0" fmla="*/ 158278 w 1221987"/>
              <a:gd name="connsiteY0" fmla="*/ 303337 h 1361715"/>
              <a:gd name="connsiteX1" fmla="*/ 1782 w 1221987"/>
              <a:gd name="connsiteY1" fmla="*/ 1524 h 1361715"/>
              <a:gd name="connsiteX2" fmla="*/ 3306 w 1221987"/>
              <a:gd name="connsiteY2" fmla="*/ 0 h 1361715"/>
              <a:gd name="connsiteX3" fmla="*/ 53100 w 1221987"/>
              <a:gd name="connsiteY3" fmla="*/ 35313 h 1361715"/>
              <a:gd name="connsiteX4" fmla="*/ 424523 w 1221987"/>
              <a:gd name="connsiteY4" fmla="*/ 298764 h 1361715"/>
              <a:gd name="connsiteX5" fmla="*/ 443323 w 1221987"/>
              <a:gd name="connsiteY5" fmla="*/ 304100 h 1361715"/>
              <a:gd name="connsiteX6" fmla="*/ 1058128 w 1221987"/>
              <a:gd name="connsiteY6" fmla="*/ 303591 h 1361715"/>
              <a:gd name="connsiteX7" fmla="*/ 1219196 w 1221987"/>
              <a:gd name="connsiteY7" fmla="*/ 436206 h 1361715"/>
              <a:gd name="connsiteX8" fmla="*/ 1221483 w 1221987"/>
              <a:gd name="connsiteY8" fmla="*/ 468979 h 1361715"/>
              <a:gd name="connsiteX9" fmla="*/ 1221991 w 1221987"/>
              <a:gd name="connsiteY9" fmla="*/ 1198106 h 1361715"/>
              <a:gd name="connsiteX10" fmla="*/ 1100300 w 1221987"/>
              <a:gd name="connsiteY10" fmla="*/ 1359175 h 1361715"/>
              <a:gd name="connsiteX11" fmla="*/ 1060160 w 1221987"/>
              <a:gd name="connsiteY11" fmla="*/ 1364002 h 1361715"/>
              <a:gd name="connsiteX12" fmla="*/ 163359 w 1221987"/>
              <a:gd name="connsiteY12" fmla="*/ 1363748 h 1361715"/>
              <a:gd name="connsiteX13" fmla="*/ 2798 w 1221987"/>
              <a:gd name="connsiteY13" fmla="*/ 1232149 h 1361715"/>
              <a:gd name="connsiteX14" fmla="*/ 512 w 1221987"/>
              <a:gd name="connsiteY14" fmla="*/ 1200647 h 1361715"/>
              <a:gd name="connsiteX15" fmla="*/ 3 w 1221987"/>
              <a:gd name="connsiteY15" fmla="*/ 468979 h 1361715"/>
              <a:gd name="connsiteX16" fmla="*/ 134397 w 1221987"/>
              <a:gd name="connsiteY16" fmla="*/ 305370 h 1361715"/>
              <a:gd name="connsiteX17" fmla="*/ 158278 w 1221987"/>
              <a:gd name="connsiteY17" fmla="*/ 303337 h 136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987" h="1361715">
                <a:moveTo>
                  <a:pt x="158278" y="303337"/>
                </a:moveTo>
                <a:cubicBezTo>
                  <a:pt x="105689" y="202225"/>
                  <a:pt x="53862" y="101875"/>
                  <a:pt x="1782" y="1524"/>
                </a:cubicBezTo>
                <a:cubicBezTo>
                  <a:pt x="2290" y="1016"/>
                  <a:pt x="2798" y="508"/>
                  <a:pt x="3306" y="0"/>
                </a:cubicBezTo>
                <a:cubicBezTo>
                  <a:pt x="19820" y="11686"/>
                  <a:pt x="36587" y="23373"/>
                  <a:pt x="53100" y="35313"/>
                </a:cubicBezTo>
                <a:cubicBezTo>
                  <a:pt x="176823" y="123215"/>
                  <a:pt x="300800" y="210863"/>
                  <a:pt x="424523" y="298764"/>
                </a:cubicBezTo>
                <a:cubicBezTo>
                  <a:pt x="430367" y="303083"/>
                  <a:pt x="436464" y="304100"/>
                  <a:pt x="443323" y="304100"/>
                </a:cubicBezTo>
                <a:cubicBezTo>
                  <a:pt x="648343" y="304100"/>
                  <a:pt x="853108" y="304862"/>
                  <a:pt x="1058128" y="303591"/>
                </a:cubicBezTo>
                <a:cubicBezTo>
                  <a:pt x="1130786" y="303083"/>
                  <a:pt x="1204461" y="354148"/>
                  <a:pt x="1219196" y="436206"/>
                </a:cubicBezTo>
                <a:cubicBezTo>
                  <a:pt x="1221229" y="446876"/>
                  <a:pt x="1221483" y="458055"/>
                  <a:pt x="1221483" y="468979"/>
                </a:cubicBezTo>
                <a:cubicBezTo>
                  <a:pt x="1221483" y="712106"/>
                  <a:pt x="1220974" y="954979"/>
                  <a:pt x="1221991" y="1198106"/>
                </a:cubicBezTo>
                <a:cubicBezTo>
                  <a:pt x="1222245" y="1279149"/>
                  <a:pt x="1168132" y="1342662"/>
                  <a:pt x="1100300" y="1359175"/>
                </a:cubicBezTo>
                <a:cubicBezTo>
                  <a:pt x="1087089" y="1362478"/>
                  <a:pt x="1073625" y="1364002"/>
                  <a:pt x="1060160" y="1364002"/>
                </a:cubicBezTo>
                <a:cubicBezTo>
                  <a:pt x="761141" y="1364002"/>
                  <a:pt x="462377" y="1364256"/>
                  <a:pt x="163359" y="1363748"/>
                </a:cubicBezTo>
                <a:cubicBezTo>
                  <a:pt x="81554" y="1363748"/>
                  <a:pt x="19820" y="1312175"/>
                  <a:pt x="2798" y="1232149"/>
                </a:cubicBezTo>
                <a:cubicBezTo>
                  <a:pt x="512" y="1221987"/>
                  <a:pt x="512" y="1211063"/>
                  <a:pt x="512" y="1200647"/>
                </a:cubicBezTo>
                <a:cubicBezTo>
                  <a:pt x="512" y="956757"/>
                  <a:pt x="1274" y="712868"/>
                  <a:pt x="3" y="468979"/>
                </a:cubicBezTo>
                <a:cubicBezTo>
                  <a:pt x="-505" y="388190"/>
                  <a:pt x="55895" y="318834"/>
                  <a:pt x="134397" y="305370"/>
                </a:cubicBezTo>
                <a:cubicBezTo>
                  <a:pt x="141764" y="304608"/>
                  <a:pt x="149132" y="304354"/>
                  <a:pt x="158278" y="303337"/>
                </a:cubicBezTo>
                <a:close/>
              </a:path>
            </a:pathLst>
          </a:custGeom>
          <a:solidFill>
            <a:srgbClr val="EA4B70"/>
          </a:solidFill>
          <a:ln w="2539" cap="flat">
            <a:noFill/>
            <a:prstDash val="solid"/>
            <a:miter/>
          </a:ln>
        </p:spPr>
        <p:txBody>
          <a:bodyPr rtlCol="0" anchor="ctr"/>
          <a:lstStyle/>
          <a:p>
            <a:pPr algn="ctr"/>
            <a:r>
              <a:rPr lang="en-US" sz="2000" b="1">
                <a:solidFill>
                  <a:schemeClr val="bg1"/>
                </a:solidFill>
              </a:rPr>
              <a:t>…………</a:t>
            </a:r>
          </a:p>
        </p:txBody>
      </p:sp>
      <p:sp>
        <p:nvSpPr>
          <p:cNvPr id="16" name="Freeform: Shape 15">
            <a:extLst>
              <a:ext uri="{FF2B5EF4-FFF2-40B4-BE49-F238E27FC236}">
                <a16:creationId xmlns:a16="http://schemas.microsoft.com/office/drawing/2014/main" id="{FA11BD51-4E3B-4AF3-9F0D-981AFFF3CD96}"/>
              </a:ext>
            </a:extLst>
          </p:cNvPr>
          <p:cNvSpPr/>
          <p:nvPr/>
        </p:nvSpPr>
        <p:spPr>
          <a:xfrm>
            <a:off x="1770185" y="2919014"/>
            <a:ext cx="2984142" cy="1260115"/>
          </a:xfrm>
          <a:custGeom>
            <a:avLst/>
            <a:gdLst>
              <a:gd name="connsiteX0" fmla="*/ 1166419 w 1221987"/>
              <a:gd name="connsiteY0" fmla="*/ 1413288 h 1412525"/>
              <a:gd name="connsiteX1" fmla="*/ 916178 w 1221987"/>
              <a:gd name="connsiteY1" fmla="*/ 1108426 h 1412525"/>
              <a:gd name="connsiteX2" fmla="*/ 884168 w 1221987"/>
              <a:gd name="connsiteY2" fmla="*/ 1069556 h 1412525"/>
              <a:gd name="connsiteX3" fmla="*/ 865114 w 1221987"/>
              <a:gd name="connsiteY3" fmla="*/ 1060156 h 1412525"/>
              <a:gd name="connsiteX4" fmla="*/ 175364 w 1221987"/>
              <a:gd name="connsiteY4" fmla="*/ 1060665 h 1412525"/>
              <a:gd name="connsiteX5" fmla="*/ 58754 w 1221987"/>
              <a:gd name="connsiteY5" fmla="*/ 1023827 h 1412525"/>
              <a:gd name="connsiteX6" fmla="*/ 69 w 1221987"/>
              <a:gd name="connsiteY6" fmla="*/ 893753 h 1412525"/>
              <a:gd name="connsiteX7" fmla="*/ 69 w 1221987"/>
              <a:gd name="connsiteY7" fmla="*/ 192571 h 1412525"/>
              <a:gd name="connsiteX8" fmla="*/ 2863 w 1221987"/>
              <a:gd name="connsiteY8" fmla="*/ 133123 h 1412525"/>
              <a:gd name="connsiteX9" fmla="*/ 89749 w 1221987"/>
              <a:gd name="connsiteY9" fmla="*/ 16513 h 1412525"/>
              <a:gd name="connsiteX10" fmla="*/ 163170 w 1221987"/>
              <a:gd name="connsiteY10" fmla="*/ 0 h 1412525"/>
              <a:gd name="connsiteX11" fmla="*/ 1059971 w 1221987"/>
              <a:gd name="connsiteY11" fmla="*/ 0 h 1412525"/>
              <a:gd name="connsiteX12" fmla="*/ 1216467 w 1221987"/>
              <a:gd name="connsiteY12" fmla="*/ 117880 h 1412525"/>
              <a:gd name="connsiteX13" fmla="*/ 1222818 w 1221987"/>
              <a:gd name="connsiteY13" fmla="*/ 165387 h 1412525"/>
              <a:gd name="connsiteX14" fmla="*/ 1222564 w 1221987"/>
              <a:gd name="connsiteY14" fmla="*/ 897055 h 1412525"/>
              <a:gd name="connsiteX15" fmla="*/ 1114592 w 1221987"/>
              <a:gd name="connsiteY15" fmla="*/ 1051519 h 1412525"/>
              <a:gd name="connsiteX16" fmla="*/ 1112052 w 1221987"/>
              <a:gd name="connsiteY16" fmla="*/ 1052281 h 1412525"/>
              <a:gd name="connsiteX17" fmla="*/ 1093760 w 1221987"/>
              <a:gd name="connsiteY17" fmla="*/ 1084037 h 1412525"/>
              <a:gd name="connsiteX18" fmla="*/ 1121198 w 1221987"/>
              <a:gd name="connsiteY18" fmla="*/ 1207506 h 1412525"/>
              <a:gd name="connsiteX19" fmla="*/ 1143046 w 1221987"/>
              <a:gd name="connsiteY19" fmla="*/ 1303792 h 1412525"/>
              <a:gd name="connsiteX20" fmla="*/ 1166419 w 1221987"/>
              <a:gd name="connsiteY20" fmla="*/ 1404904 h 1412525"/>
              <a:gd name="connsiteX21" fmla="*/ 1166419 w 1221987"/>
              <a:gd name="connsiteY21" fmla="*/ 1413288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412525">
                <a:moveTo>
                  <a:pt x="1166419" y="1413288"/>
                </a:moveTo>
                <a:cubicBezTo>
                  <a:pt x="1081820" y="1310143"/>
                  <a:pt x="998999" y="1209285"/>
                  <a:pt x="916178" y="1108426"/>
                </a:cubicBezTo>
                <a:cubicBezTo>
                  <a:pt x="905508" y="1095470"/>
                  <a:pt x="894330" y="1082767"/>
                  <a:pt x="884168" y="1069556"/>
                </a:cubicBezTo>
                <a:cubicBezTo>
                  <a:pt x="879086" y="1062697"/>
                  <a:pt x="873497" y="1060156"/>
                  <a:pt x="865114" y="1060156"/>
                </a:cubicBezTo>
                <a:cubicBezTo>
                  <a:pt x="635197" y="1060411"/>
                  <a:pt x="405281" y="1060156"/>
                  <a:pt x="175364" y="1060665"/>
                </a:cubicBezTo>
                <a:cubicBezTo>
                  <a:pt x="132175" y="1060665"/>
                  <a:pt x="92543" y="1052281"/>
                  <a:pt x="58754" y="1023827"/>
                </a:cubicBezTo>
                <a:cubicBezTo>
                  <a:pt x="18614" y="989784"/>
                  <a:pt x="69" y="946087"/>
                  <a:pt x="69" y="893753"/>
                </a:cubicBezTo>
                <a:cubicBezTo>
                  <a:pt x="323" y="660025"/>
                  <a:pt x="69" y="426298"/>
                  <a:pt x="69" y="192571"/>
                </a:cubicBezTo>
                <a:cubicBezTo>
                  <a:pt x="69" y="172755"/>
                  <a:pt x="-694" y="152939"/>
                  <a:pt x="2863" y="133123"/>
                </a:cubicBezTo>
                <a:cubicBezTo>
                  <a:pt x="12517" y="79772"/>
                  <a:pt x="42241" y="41410"/>
                  <a:pt x="89749" y="16513"/>
                </a:cubicBezTo>
                <a:cubicBezTo>
                  <a:pt x="112613" y="4319"/>
                  <a:pt x="137256" y="0"/>
                  <a:pt x="163170" y="0"/>
                </a:cubicBezTo>
                <a:cubicBezTo>
                  <a:pt x="462188" y="254"/>
                  <a:pt x="760953" y="508"/>
                  <a:pt x="1059971" y="0"/>
                </a:cubicBezTo>
                <a:cubicBezTo>
                  <a:pt x="1132630" y="0"/>
                  <a:pt x="1195635" y="46491"/>
                  <a:pt x="1216467" y="117880"/>
                </a:cubicBezTo>
                <a:cubicBezTo>
                  <a:pt x="1221040" y="133123"/>
                  <a:pt x="1222818" y="149128"/>
                  <a:pt x="1222818" y="165387"/>
                </a:cubicBezTo>
                <a:cubicBezTo>
                  <a:pt x="1222564" y="409277"/>
                  <a:pt x="1222818" y="653166"/>
                  <a:pt x="1222564" y="897055"/>
                </a:cubicBezTo>
                <a:cubicBezTo>
                  <a:pt x="1222564" y="967428"/>
                  <a:pt x="1180646" y="1026622"/>
                  <a:pt x="1114592" y="1051519"/>
                </a:cubicBezTo>
                <a:cubicBezTo>
                  <a:pt x="1113830" y="1051773"/>
                  <a:pt x="1113068" y="1052027"/>
                  <a:pt x="1112052" y="1052281"/>
                </a:cubicBezTo>
                <a:cubicBezTo>
                  <a:pt x="1087155" y="1059648"/>
                  <a:pt x="1087917" y="1059394"/>
                  <a:pt x="1093760" y="1084037"/>
                </a:cubicBezTo>
                <a:cubicBezTo>
                  <a:pt x="1103414" y="1124940"/>
                  <a:pt x="1112052" y="1166350"/>
                  <a:pt x="1121198" y="1207506"/>
                </a:cubicBezTo>
                <a:cubicBezTo>
                  <a:pt x="1128311" y="1239517"/>
                  <a:pt x="1135678" y="1271527"/>
                  <a:pt x="1143046" y="1303792"/>
                </a:cubicBezTo>
                <a:cubicBezTo>
                  <a:pt x="1150667" y="1337581"/>
                  <a:pt x="1158543" y="1371115"/>
                  <a:pt x="1166419" y="1404904"/>
                </a:cubicBezTo>
                <a:cubicBezTo>
                  <a:pt x="1166927" y="1406937"/>
                  <a:pt x="1166419" y="1408969"/>
                  <a:pt x="1166419" y="1413288"/>
                </a:cubicBezTo>
                <a:close/>
              </a:path>
            </a:pathLst>
          </a:custGeom>
          <a:solidFill>
            <a:srgbClr val="F08B16"/>
          </a:solidFill>
          <a:ln w="2539" cap="flat">
            <a:noFill/>
            <a:prstDash val="solid"/>
            <a:miter/>
          </a:ln>
        </p:spPr>
        <p:txBody>
          <a:bodyPr rtlCol="0" anchor="ctr"/>
          <a:lstStyle/>
          <a:p>
            <a:pPr>
              <a:lnSpc>
                <a:spcPct val="150000"/>
              </a:lnSpc>
            </a:pPr>
            <a:r>
              <a:rPr lang="en-US" sz="2000" b="1" i="1">
                <a:solidFill>
                  <a:schemeClr val="bg1"/>
                </a:solidFill>
                <a:latin typeface="+mj-lt"/>
                <a:cs typeface="Times New Roman" pitchFamily="18" charset="0"/>
              </a:rPr>
              <a:t>Đánh răng ngày 2 lần</a:t>
            </a:r>
          </a:p>
          <a:p>
            <a:pPr>
              <a:lnSpc>
                <a:spcPct val="150000"/>
              </a:lnSpc>
            </a:pPr>
            <a:endParaRPr lang="en-US" sz="2000" b="1" i="1" dirty="0">
              <a:solidFill>
                <a:schemeClr val="bg1"/>
              </a:solidFill>
              <a:latin typeface="+mj-lt"/>
              <a:cs typeface="Times New Roman" pitchFamily="18" charset="0"/>
            </a:endParaRPr>
          </a:p>
        </p:txBody>
      </p:sp>
      <p:sp>
        <p:nvSpPr>
          <p:cNvPr id="17" name="Freeform: Shape 16">
            <a:extLst>
              <a:ext uri="{FF2B5EF4-FFF2-40B4-BE49-F238E27FC236}">
                <a16:creationId xmlns:a16="http://schemas.microsoft.com/office/drawing/2014/main" id="{25120D6C-0E01-4E92-9EBD-9195A8C035BC}"/>
              </a:ext>
            </a:extLst>
          </p:cNvPr>
          <p:cNvSpPr/>
          <p:nvPr/>
        </p:nvSpPr>
        <p:spPr>
          <a:xfrm>
            <a:off x="7437423" y="2979249"/>
            <a:ext cx="3207131" cy="1412526"/>
          </a:xfrm>
          <a:custGeom>
            <a:avLst/>
            <a:gdLst>
              <a:gd name="connsiteX0" fmla="*/ 53351 w 1219446"/>
              <a:gd name="connsiteY0" fmla="*/ 1414305 h 1412525"/>
              <a:gd name="connsiteX1" fmla="*/ 80534 w 1219446"/>
              <a:gd name="connsiteY1" fmla="*/ 1295409 h 1412525"/>
              <a:gd name="connsiteX2" fmla="*/ 117880 w 1219446"/>
              <a:gd name="connsiteY2" fmla="*/ 1128751 h 1412525"/>
              <a:gd name="connsiteX3" fmla="*/ 131344 w 1219446"/>
              <a:gd name="connsiteY3" fmla="*/ 1070827 h 1412525"/>
              <a:gd name="connsiteX4" fmla="*/ 123215 w 1219446"/>
              <a:gd name="connsiteY4" fmla="*/ 1056093 h 1412525"/>
              <a:gd name="connsiteX5" fmla="*/ 13973 w 1219446"/>
              <a:gd name="connsiteY5" fmla="*/ 966412 h 1412525"/>
              <a:gd name="connsiteX6" fmla="*/ 0 w 1219446"/>
              <a:gd name="connsiteY6" fmla="*/ 893754 h 1412525"/>
              <a:gd name="connsiteX7" fmla="*/ 254 w 1219446"/>
              <a:gd name="connsiteY7" fmla="*/ 170977 h 1412525"/>
              <a:gd name="connsiteX8" fmla="*/ 762 w 1219446"/>
              <a:gd name="connsiteY8" fmla="*/ 146843 h 1412525"/>
              <a:gd name="connsiteX9" fmla="*/ 101621 w 1219446"/>
              <a:gd name="connsiteY9" fmla="*/ 11179 h 1412525"/>
              <a:gd name="connsiteX10" fmla="*/ 162339 w 1219446"/>
              <a:gd name="connsiteY10" fmla="*/ 255 h 1412525"/>
              <a:gd name="connsiteX11" fmla="*/ 1060410 w 1219446"/>
              <a:gd name="connsiteY11" fmla="*/ 1 h 1412525"/>
              <a:gd name="connsiteX12" fmla="*/ 1219701 w 1219446"/>
              <a:gd name="connsiteY12" fmla="*/ 133886 h 1412525"/>
              <a:gd name="connsiteX13" fmla="*/ 1221225 w 1219446"/>
              <a:gd name="connsiteY13" fmla="*/ 168183 h 1412525"/>
              <a:gd name="connsiteX14" fmla="*/ 1221733 w 1219446"/>
              <a:gd name="connsiteY14" fmla="*/ 894770 h 1412525"/>
              <a:gd name="connsiteX15" fmla="*/ 1117826 w 1219446"/>
              <a:gd name="connsiteY15" fmla="*/ 1050249 h 1412525"/>
              <a:gd name="connsiteX16" fmla="*/ 1060665 w 1219446"/>
              <a:gd name="connsiteY16" fmla="*/ 1060665 h 1412525"/>
              <a:gd name="connsiteX17" fmla="*/ 358212 w 1219446"/>
              <a:gd name="connsiteY17" fmla="*/ 1060411 h 1412525"/>
              <a:gd name="connsiteX18" fmla="*/ 336872 w 1219446"/>
              <a:gd name="connsiteY18" fmla="*/ 1070319 h 1412525"/>
              <a:gd name="connsiteX19" fmla="*/ 65799 w 1219446"/>
              <a:gd name="connsiteY19" fmla="*/ 1400840 h 1412525"/>
              <a:gd name="connsiteX20" fmla="*/ 53351 w 1219446"/>
              <a:gd name="connsiteY20" fmla="*/ 1414305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446" h="1412525">
                <a:moveTo>
                  <a:pt x="53351" y="1414305"/>
                </a:moveTo>
                <a:cubicBezTo>
                  <a:pt x="63005" y="1372387"/>
                  <a:pt x="71896" y="1334025"/>
                  <a:pt x="80534" y="1295409"/>
                </a:cubicBezTo>
                <a:cubicBezTo>
                  <a:pt x="92983" y="1239772"/>
                  <a:pt x="105431" y="1184134"/>
                  <a:pt x="117880" y="1128751"/>
                </a:cubicBezTo>
                <a:cubicBezTo>
                  <a:pt x="122199" y="1109443"/>
                  <a:pt x="126263" y="1089881"/>
                  <a:pt x="131344" y="1070827"/>
                </a:cubicBezTo>
                <a:cubicBezTo>
                  <a:pt x="133631" y="1062444"/>
                  <a:pt x="132869" y="1058379"/>
                  <a:pt x="123215" y="1056093"/>
                </a:cubicBezTo>
                <a:cubicBezTo>
                  <a:pt x="72913" y="1043390"/>
                  <a:pt x="36329" y="1013412"/>
                  <a:pt x="13973" y="966412"/>
                </a:cubicBezTo>
                <a:cubicBezTo>
                  <a:pt x="3048" y="943548"/>
                  <a:pt x="0" y="919159"/>
                  <a:pt x="0" y="893754"/>
                </a:cubicBezTo>
                <a:cubicBezTo>
                  <a:pt x="254" y="652913"/>
                  <a:pt x="254" y="411818"/>
                  <a:pt x="254" y="170977"/>
                </a:cubicBezTo>
                <a:cubicBezTo>
                  <a:pt x="254" y="162848"/>
                  <a:pt x="508" y="154972"/>
                  <a:pt x="762" y="146843"/>
                </a:cubicBezTo>
                <a:cubicBezTo>
                  <a:pt x="3302" y="89681"/>
                  <a:pt x="47507" y="30741"/>
                  <a:pt x="101621" y="11179"/>
                </a:cubicBezTo>
                <a:cubicBezTo>
                  <a:pt x="121436" y="4066"/>
                  <a:pt x="141253" y="255"/>
                  <a:pt x="162339" y="255"/>
                </a:cubicBezTo>
                <a:cubicBezTo>
                  <a:pt x="461611" y="255"/>
                  <a:pt x="761138" y="509"/>
                  <a:pt x="1060410" y="1"/>
                </a:cubicBezTo>
                <a:cubicBezTo>
                  <a:pt x="1137388" y="-253"/>
                  <a:pt x="1205220" y="55130"/>
                  <a:pt x="1219701" y="133886"/>
                </a:cubicBezTo>
                <a:cubicBezTo>
                  <a:pt x="1221733" y="145064"/>
                  <a:pt x="1221225" y="156751"/>
                  <a:pt x="1221225" y="168183"/>
                </a:cubicBezTo>
                <a:cubicBezTo>
                  <a:pt x="1221225" y="410294"/>
                  <a:pt x="1220717" y="652659"/>
                  <a:pt x="1221733" y="894770"/>
                </a:cubicBezTo>
                <a:cubicBezTo>
                  <a:pt x="1221987" y="967429"/>
                  <a:pt x="1178036" y="1027639"/>
                  <a:pt x="1117826" y="1050249"/>
                </a:cubicBezTo>
                <a:cubicBezTo>
                  <a:pt x="1099534" y="1057109"/>
                  <a:pt x="1080481" y="1060665"/>
                  <a:pt x="1060665" y="1060665"/>
                </a:cubicBezTo>
                <a:cubicBezTo>
                  <a:pt x="826429" y="1060665"/>
                  <a:pt x="592448" y="1060665"/>
                  <a:pt x="358212" y="1060411"/>
                </a:cubicBezTo>
                <a:cubicBezTo>
                  <a:pt x="348812" y="1060411"/>
                  <a:pt x="342715" y="1063206"/>
                  <a:pt x="336872" y="1070319"/>
                </a:cubicBezTo>
                <a:cubicBezTo>
                  <a:pt x="246684" y="1180578"/>
                  <a:pt x="156242" y="1290836"/>
                  <a:pt x="65799" y="1400840"/>
                </a:cubicBezTo>
                <a:cubicBezTo>
                  <a:pt x="62243" y="1404651"/>
                  <a:pt x="58686" y="1408208"/>
                  <a:pt x="53351" y="1414305"/>
                </a:cubicBezTo>
                <a:close/>
              </a:path>
            </a:pathLst>
          </a:custGeom>
          <a:solidFill>
            <a:srgbClr val="92C01F"/>
          </a:solidFill>
          <a:ln w="2539" cap="flat">
            <a:noFill/>
            <a:prstDash val="solid"/>
            <a:miter/>
          </a:ln>
        </p:spPr>
        <p:txBody>
          <a:bodyPr rtlCol="0" anchor="ctr"/>
          <a:lstStyle/>
          <a:p>
            <a:pPr algn="ctr">
              <a:lnSpc>
                <a:spcPct val="150000"/>
              </a:lnSpc>
            </a:pPr>
            <a:r>
              <a:rPr lang="en-US" sz="2000" b="1" i="1">
                <a:solidFill>
                  <a:schemeClr val="bg1"/>
                </a:solidFill>
                <a:latin typeface="+mj-lt"/>
                <a:cs typeface="Times New Roman" pitchFamily="18" charset="0"/>
              </a:rPr>
              <a:t>Ăn ngày 3 bữa chính</a:t>
            </a:r>
          </a:p>
          <a:p>
            <a:pPr algn="ctr">
              <a:lnSpc>
                <a:spcPct val="150000"/>
              </a:lnSpc>
            </a:pPr>
            <a:endParaRPr lang="en-US" sz="2000" b="1" i="1" dirty="0">
              <a:solidFill>
                <a:schemeClr val="bg1"/>
              </a:solidFill>
              <a:latin typeface="+mj-lt"/>
              <a:cs typeface="Times New Roman" pitchFamily="18" charset="0"/>
            </a:endParaRPr>
          </a:p>
        </p:txBody>
      </p:sp>
      <p:grpSp>
        <p:nvGrpSpPr>
          <p:cNvPr id="5" name="Group 4">
            <a:extLst>
              <a:ext uri="{FF2B5EF4-FFF2-40B4-BE49-F238E27FC236}">
                <a16:creationId xmlns:a16="http://schemas.microsoft.com/office/drawing/2014/main" id="{123D4480-B5A0-4348-9C7D-B28E51FAA924}"/>
              </a:ext>
            </a:extLst>
          </p:cNvPr>
          <p:cNvGrpSpPr/>
          <p:nvPr/>
        </p:nvGrpSpPr>
        <p:grpSpPr>
          <a:xfrm>
            <a:off x="4879785" y="2589144"/>
            <a:ext cx="2322367" cy="3859552"/>
            <a:chOff x="4769990" y="2185438"/>
            <a:chExt cx="2322367" cy="3859552"/>
          </a:xfrm>
        </p:grpSpPr>
        <p:grpSp>
          <p:nvGrpSpPr>
            <p:cNvPr id="4" name="Group 3">
              <a:extLst>
                <a:ext uri="{FF2B5EF4-FFF2-40B4-BE49-F238E27FC236}">
                  <a16:creationId xmlns:a16="http://schemas.microsoft.com/office/drawing/2014/main" id="{4F46A6DC-BE2C-4BB7-B666-CB4ADE10AC43}"/>
                </a:ext>
              </a:extLst>
            </p:cNvPr>
            <p:cNvGrpSpPr/>
            <p:nvPr/>
          </p:nvGrpSpPr>
          <p:grpSpPr>
            <a:xfrm>
              <a:off x="5696247" y="5746751"/>
              <a:ext cx="398438" cy="293123"/>
              <a:chOff x="5696247" y="5746751"/>
              <a:chExt cx="398438" cy="293123"/>
            </a:xfrm>
          </p:grpSpPr>
          <p:grpSp>
            <p:nvGrpSpPr>
              <p:cNvPr id="46" name="Group 45">
                <a:extLst>
                  <a:ext uri="{FF2B5EF4-FFF2-40B4-BE49-F238E27FC236}">
                    <a16:creationId xmlns:a16="http://schemas.microsoft.com/office/drawing/2014/main" id="{C6865C2E-9C84-433B-AA0D-712292EBA6C9}"/>
                  </a:ext>
                </a:extLst>
              </p:cNvPr>
              <p:cNvGrpSpPr/>
              <p:nvPr/>
            </p:nvGrpSpPr>
            <p:grpSpPr>
              <a:xfrm>
                <a:off x="5696247" y="5746752"/>
                <a:ext cx="398438" cy="293122"/>
                <a:chOff x="5749772" y="5812681"/>
                <a:chExt cx="294954" cy="216991"/>
              </a:xfrm>
            </p:grpSpPr>
            <p:sp>
              <p:nvSpPr>
                <p:cNvPr id="8" name="Freeform: Shape 7">
                  <a:extLst>
                    <a:ext uri="{FF2B5EF4-FFF2-40B4-BE49-F238E27FC236}">
                      <a16:creationId xmlns:a16="http://schemas.microsoft.com/office/drawing/2014/main" id="{9558C46B-ADD5-4147-83B5-C899153ECBF4}"/>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1"/>
                </a:solidFill>
                <a:ln w="25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7C47514-AD6C-4321-B022-89550955E979}"/>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9B9D2521-ACF4-45F9-9BCB-01CD8B6E148B}"/>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sp>
          <p:nvSpPr>
            <p:cNvPr id="41" name="Freeform: Shape 40">
              <a:extLst>
                <a:ext uri="{FF2B5EF4-FFF2-40B4-BE49-F238E27FC236}">
                  <a16:creationId xmlns:a16="http://schemas.microsoft.com/office/drawing/2014/main" id="{CC7671E1-51F8-4654-A655-C9D51A27A1E3}"/>
                </a:ext>
              </a:extLst>
            </p:cNvPr>
            <p:cNvSpPr/>
            <p:nvPr/>
          </p:nvSpPr>
          <p:spPr>
            <a:xfrm>
              <a:off x="4877489" y="3939225"/>
              <a:ext cx="2063243" cy="1234655"/>
            </a:xfrm>
            <a:custGeom>
              <a:avLst/>
              <a:gdLst>
                <a:gd name="connsiteX0" fmla="*/ 1059767 w 1527370"/>
                <a:gd name="connsiteY0" fmla="*/ 143773 h 913985"/>
                <a:gd name="connsiteX1" fmla="*/ 1191112 w 1527370"/>
                <a:gd name="connsiteY1" fmla="*/ 267496 h 913985"/>
                <a:gd name="connsiteX2" fmla="*/ 1203052 w 1527370"/>
                <a:gd name="connsiteY2" fmla="*/ 281215 h 913985"/>
                <a:gd name="connsiteX3" fmla="*/ 1430174 w 1527370"/>
                <a:gd name="connsiteY3" fmla="*/ 387917 h 913985"/>
                <a:gd name="connsiteX4" fmla="*/ 1517568 w 1527370"/>
                <a:gd name="connsiteY4" fmla="*/ 495381 h 913985"/>
                <a:gd name="connsiteX5" fmla="*/ 1509438 w 1527370"/>
                <a:gd name="connsiteY5" fmla="*/ 625709 h 913985"/>
                <a:gd name="connsiteX6" fmla="*/ 1374537 w 1527370"/>
                <a:gd name="connsiteY6" fmla="*/ 903388 h 913985"/>
                <a:gd name="connsiteX7" fmla="*/ 1351927 w 1527370"/>
                <a:gd name="connsiteY7" fmla="*/ 910755 h 913985"/>
                <a:gd name="connsiteX8" fmla="*/ 1347100 w 1527370"/>
                <a:gd name="connsiteY8" fmla="*/ 909739 h 913985"/>
                <a:gd name="connsiteX9" fmla="*/ 1243192 w 1527370"/>
                <a:gd name="connsiteY9" fmla="*/ 852831 h 913985"/>
                <a:gd name="connsiteX10" fmla="*/ 1230236 w 1527370"/>
                <a:gd name="connsiteY10" fmla="*/ 839113 h 913985"/>
                <a:gd name="connsiteX11" fmla="*/ 1239128 w 1527370"/>
                <a:gd name="connsiteY11" fmla="*/ 821075 h 913985"/>
                <a:gd name="connsiteX12" fmla="*/ 1367170 w 1527370"/>
                <a:gd name="connsiteY12" fmla="*/ 558386 h 913985"/>
                <a:gd name="connsiteX13" fmla="*/ 1365645 w 1527370"/>
                <a:gd name="connsiteY13" fmla="*/ 542127 h 913985"/>
                <a:gd name="connsiteX14" fmla="*/ 1316359 w 1527370"/>
                <a:gd name="connsiteY14" fmla="*/ 500970 h 913985"/>
                <a:gd name="connsiteX15" fmla="*/ 1207879 w 1527370"/>
                <a:gd name="connsiteY15" fmla="*/ 449398 h 913985"/>
                <a:gd name="connsiteX16" fmla="*/ 1197463 w 1527370"/>
                <a:gd name="connsiteY16" fmla="*/ 456511 h 913985"/>
                <a:gd name="connsiteX17" fmla="*/ 1198733 w 1527370"/>
                <a:gd name="connsiteY17" fmla="*/ 786524 h 913985"/>
                <a:gd name="connsiteX18" fmla="*/ 1154783 w 1527370"/>
                <a:gd name="connsiteY18" fmla="*/ 834540 h 913985"/>
                <a:gd name="connsiteX19" fmla="*/ 1115405 w 1527370"/>
                <a:gd name="connsiteY19" fmla="*/ 839621 h 913985"/>
                <a:gd name="connsiteX20" fmla="*/ 1038173 w 1527370"/>
                <a:gd name="connsiteY20" fmla="*/ 839621 h 913985"/>
                <a:gd name="connsiteX21" fmla="*/ 1026741 w 1527370"/>
                <a:gd name="connsiteY21" fmla="*/ 828189 h 913985"/>
                <a:gd name="connsiteX22" fmla="*/ 1026995 w 1527370"/>
                <a:gd name="connsiteY22" fmla="*/ 688714 h 913985"/>
                <a:gd name="connsiteX23" fmla="*/ 1026995 w 1527370"/>
                <a:gd name="connsiteY23" fmla="*/ 183913 h 913985"/>
                <a:gd name="connsiteX24" fmla="*/ 1059767 w 1527370"/>
                <a:gd name="connsiteY24" fmla="*/ 143773 h 913985"/>
                <a:gd name="connsiteX25" fmla="*/ 127209 w 1527370"/>
                <a:gd name="connsiteY25" fmla="*/ 361 h 913985"/>
                <a:gd name="connsiteX26" fmla="*/ 134767 w 1527370"/>
                <a:gd name="connsiteY26" fmla="*/ 9125 h 913985"/>
                <a:gd name="connsiteX27" fmla="*/ 317176 w 1527370"/>
                <a:gd name="connsiteY27" fmla="*/ 221259 h 913985"/>
                <a:gd name="connsiteX28" fmla="*/ 585200 w 1527370"/>
                <a:gd name="connsiteY28" fmla="*/ 293156 h 913985"/>
                <a:gd name="connsiteX29" fmla="*/ 589011 w 1527370"/>
                <a:gd name="connsiteY29" fmla="*/ 292902 h 913985"/>
                <a:gd name="connsiteX30" fmla="*/ 620005 w 1527370"/>
                <a:gd name="connsiteY30" fmla="*/ 287312 h 913985"/>
                <a:gd name="connsiteX31" fmla="*/ 629659 w 1527370"/>
                <a:gd name="connsiteY31" fmla="*/ 260383 h 913985"/>
                <a:gd name="connsiteX32" fmla="*/ 752620 w 1527370"/>
                <a:gd name="connsiteY32" fmla="*/ 144280 h 913985"/>
                <a:gd name="connsiteX33" fmla="*/ 763798 w 1527370"/>
                <a:gd name="connsiteY33" fmla="*/ 143010 h 913985"/>
                <a:gd name="connsiteX34" fmla="*/ 779549 w 1527370"/>
                <a:gd name="connsiteY34" fmla="*/ 144789 h 913985"/>
                <a:gd name="connsiteX35" fmla="*/ 810289 w 1527370"/>
                <a:gd name="connsiteY35" fmla="*/ 183404 h 913985"/>
                <a:gd name="connsiteX36" fmla="*/ 810289 w 1527370"/>
                <a:gd name="connsiteY36" fmla="*/ 822091 h 913985"/>
                <a:gd name="connsiteX37" fmla="*/ 792252 w 1527370"/>
                <a:gd name="connsiteY37" fmla="*/ 839620 h 913985"/>
                <a:gd name="connsiteX38" fmla="*/ 713496 w 1527370"/>
                <a:gd name="connsiteY38" fmla="*/ 839620 h 913985"/>
                <a:gd name="connsiteX39" fmla="*/ 649983 w 1527370"/>
                <a:gd name="connsiteY39" fmla="*/ 829712 h 913985"/>
                <a:gd name="connsiteX40" fmla="*/ 621529 w 1527370"/>
                <a:gd name="connsiteY40" fmla="*/ 773313 h 913985"/>
                <a:gd name="connsiteX41" fmla="*/ 622291 w 1527370"/>
                <a:gd name="connsiteY41" fmla="*/ 449651 h 913985"/>
                <a:gd name="connsiteX42" fmla="*/ 610097 w 1527370"/>
                <a:gd name="connsiteY42" fmla="*/ 437965 h 913985"/>
                <a:gd name="connsiteX43" fmla="*/ 405331 w 1527370"/>
                <a:gd name="connsiteY43" fmla="*/ 417133 h 913985"/>
                <a:gd name="connsiteX44" fmla="*/ 211490 w 1527370"/>
                <a:gd name="connsiteY44" fmla="*/ 324150 h 913985"/>
                <a:gd name="connsiteX45" fmla="*/ 3422 w 1527370"/>
                <a:gd name="connsiteY45" fmla="*/ 70351 h 913985"/>
                <a:gd name="connsiteX46" fmla="*/ 4946 w 1527370"/>
                <a:gd name="connsiteY46" fmla="*/ 56887 h 913985"/>
                <a:gd name="connsiteX47" fmla="*/ 22476 w 1527370"/>
                <a:gd name="connsiteY47" fmla="*/ 44946 h 913985"/>
                <a:gd name="connsiteX48" fmla="*/ 104789 w 1527370"/>
                <a:gd name="connsiteY48" fmla="*/ 6076 h 913985"/>
                <a:gd name="connsiteX49" fmla="*/ 116983 w 1527370"/>
                <a:gd name="connsiteY49" fmla="*/ 3028 h 913985"/>
                <a:gd name="connsiteX50" fmla="*/ 127209 w 1527370"/>
                <a:gd name="connsiteY50" fmla="*/ 361 h 9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7370" h="913985">
                  <a:moveTo>
                    <a:pt x="1059767" y="143773"/>
                  </a:moveTo>
                  <a:cubicBezTo>
                    <a:pt x="1126329" y="155459"/>
                    <a:pt x="1175361" y="197632"/>
                    <a:pt x="1191112" y="267496"/>
                  </a:cubicBezTo>
                  <a:cubicBezTo>
                    <a:pt x="1192890" y="275118"/>
                    <a:pt x="1195431" y="278674"/>
                    <a:pt x="1203052" y="281215"/>
                  </a:cubicBezTo>
                  <a:cubicBezTo>
                    <a:pt x="1283078" y="307636"/>
                    <a:pt x="1361580" y="337614"/>
                    <a:pt x="1430174" y="387917"/>
                  </a:cubicBezTo>
                  <a:cubicBezTo>
                    <a:pt x="1468536" y="415863"/>
                    <a:pt x="1500801" y="449144"/>
                    <a:pt x="1517568" y="495381"/>
                  </a:cubicBezTo>
                  <a:cubicBezTo>
                    <a:pt x="1533827" y="540094"/>
                    <a:pt x="1529000" y="583029"/>
                    <a:pt x="1509438" y="625709"/>
                  </a:cubicBezTo>
                  <a:cubicBezTo>
                    <a:pt x="1466504" y="719200"/>
                    <a:pt x="1421028" y="811675"/>
                    <a:pt x="1374537" y="903388"/>
                  </a:cubicBezTo>
                  <a:cubicBezTo>
                    <a:pt x="1368440" y="915582"/>
                    <a:pt x="1361834" y="916090"/>
                    <a:pt x="1351927" y="910755"/>
                  </a:cubicBezTo>
                  <a:cubicBezTo>
                    <a:pt x="1350148" y="910755"/>
                    <a:pt x="1348624" y="910501"/>
                    <a:pt x="1347100" y="909739"/>
                  </a:cubicBezTo>
                  <a:cubicBezTo>
                    <a:pt x="1312549" y="890685"/>
                    <a:pt x="1277235" y="873155"/>
                    <a:pt x="1243192" y="852831"/>
                  </a:cubicBezTo>
                  <a:cubicBezTo>
                    <a:pt x="1241414" y="845464"/>
                    <a:pt x="1228203" y="848259"/>
                    <a:pt x="1230236" y="839113"/>
                  </a:cubicBezTo>
                  <a:cubicBezTo>
                    <a:pt x="1231506" y="832761"/>
                    <a:pt x="1236079" y="826918"/>
                    <a:pt x="1239128" y="821075"/>
                  </a:cubicBezTo>
                  <a:cubicBezTo>
                    <a:pt x="1284095" y="734697"/>
                    <a:pt x="1326521" y="647050"/>
                    <a:pt x="1367170" y="558386"/>
                  </a:cubicBezTo>
                  <a:cubicBezTo>
                    <a:pt x="1369964" y="552034"/>
                    <a:pt x="1369710" y="547716"/>
                    <a:pt x="1365645" y="542127"/>
                  </a:cubicBezTo>
                  <a:cubicBezTo>
                    <a:pt x="1352689" y="524089"/>
                    <a:pt x="1334651" y="512403"/>
                    <a:pt x="1316359" y="500970"/>
                  </a:cubicBezTo>
                  <a:cubicBezTo>
                    <a:pt x="1282062" y="479884"/>
                    <a:pt x="1245225" y="464387"/>
                    <a:pt x="1207879" y="449398"/>
                  </a:cubicBezTo>
                  <a:cubicBezTo>
                    <a:pt x="1200766" y="446603"/>
                    <a:pt x="1197209" y="447365"/>
                    <a:pt x="1197463" y="456511"/>
                  </a:cubicBezTo>
                  <a:cubicBezTo>
                    <a:pt x="1198225" y="566516"/>
                    <a:pt x="1196193" y="676520"/>
                    <a:pt x="1198733" y="786524"/>
                  </a:cubicBezTo>
                  <a:cubicBezTo>
                    <a:pt x="1199242" y="809643"/>
                    <a:pt x="1182474" y="828696"/>
                    <a:pt x="1154783" y="834540"/>
                  </a:cubicBezTo>
                  <a:cubicBezTo>
                    <a:pt x="1141318" y="836826"/>
                    <a:pt x="1128361" y="837842"/>
                    <a:pt x="1115405" y="839621"/>
                  </a:cubicBezTo>
                  <a:cubicBezTo>
                    <a:pt x="1089491" y="839621"/>
                    <a:pt x="1063832" y="839113"/>
                    <a:pt x="1038173" y="839621"/>
                  </a:cubicBezTo>
                  <a:cubicBezTo>
                    <a:pt x="1029281" y="839875"/>
                    <a:pt x="1026487" y="837080"/>
                    <a:pt x="1026741" y="828189"/>
                  </a:cubicBezTo>
                  <a:cubicBezTo>
                    <a:pt x="1026995" y="781697"/>
                    <a:pt x="1026995" y="735206"/>
                    <a:pt x="1026995" y="688714"/>
                  </a:cubicBezTo>
                  <a:cubicBezTo>
                    <a:pt x="1026995" y="520532"/>
                    <a:pt x="1026995" y="352096"/>
                    <a:pt x="1026995" y="183913"/>
                  </a:cubicBezTo>
                  <a:cubicBezTo>
                    <a:pt x="1031314" y="165113"/>
                    <a:pt x="1045795" y="154697"/>
                    <a:pt x="1059767" y="143773"/>
                  </a:cubicBezTo>
                  <a:close/>
                  <a:moveTo>
                    <a:pt x="127209" y="361"/>
                  </a:moveTo>
                  <a:cubicBezTo>
                    <a:pt x="130004" y="1313"/>
                    <a:pt x="132354" y="4171"/>
                    <a:pt x="134767" y="9125"/>
                  </a:cubicBezTo>
                  <a:cubicBezTo>
                    <a:pt x="177701" y="95249"/>
                    <a:pt x="235371" y="168669"/>
                    <a:pt x="317176" y="221259"/>
                  </a:cubicBezTo>
                  <a:cubicBezTo>
                    <a:pt x="398726" y="273848"/>
                    <a:pt x="488152" y="297982"/>
                    <a:pt x="585200" y="293156"/>
                  </a:cubicBezTo>
                  <a:cubicBezTo>
                    <a:pt x="586470" y="293156"/>
                    <a:pt x="587740" y="293156"/>
                    <a:pt x="589011" y="292902"/>
                  </a:cubicBezTo>
                  <a:cubicBezTo>
                    <a:pt x="599427" y="291123"/>
                    <a:pt x="610605" y="291123"/>
                    <a:pt x="620005" y="287312"/>
                  </a:cubicBezTo>
                  <a:cubicBezTo>
                    <a:pt x="631183" y="282739"/>
                    <a:pt x="627118" y="269529"/>
                    <a:pt x="629659" y="260383"/>
                  </a:cubicBezTo>
                  <a:cubicBezTo>
                    <a:pt x="647442" y="196869"/>
                    <a:pt x="690123" y="160032"/>
                    <a:pt x="752620" y="144280"/>
                  </a:cubicBezTo>
                  <a:cubicBezTo>
                    <a:pt x="756176" y="143264"/>
                    <a:pt x="760241" y="143264"/>
                    <a:pt x="763798" y="143010"/>
                  </a:cubicBezTo>
                  <a:cubicBezTo>
                    <a:pt x="769387" y="140978"/>
                    <a:pt x="774722" y="142248"/>
                    <a:pt x="779549" y="144789"/>
                  </a:cubicBezTo>
                  <a:cubicBezTo>
                    <a:pt x="795809" y="153172"/>
                    <a:pt x="803938" y="167653"/>
                    <a:pt x="810289" y="183404"/>
                  </a:cubicBezTo>
                  <a:cubicBezTo>
                    <a:pt x="810289" y="396300"/>
                    <a:pt x="810289" y="609195"/>
                    <a:pt x="810289" y="822091"/>
                  </a:cubicBezTo>
                  <a:cubicBezTo>
                    <a:pt x="810289" y="839620"/>
                    <a:pt x="810289" y="839620"/>
                    <a:pt x="792252" y="839620"/>
                  </a:cubicBezTo>
                  <a:cubicBezTo>
                    <a:pt x="766084" y="839620"/>
                    <a:pt x="739663" y="839366"/>
                    <a:pt x="713496" y="839620"/>
                  </a:cubicBezTo>
                  <a:cubicBezTo>
                    <a:pt x="691647" y="839874"/>
                    <a:pt x="670815" y="836317"/>
                    <a:pt x="649983" y="829712"/>
                  </a:cubicBezTo>
                  <a:cubicBezTo>
                    <a:pt x="626864" y="817772"/>
                    <a:pt x="621275" y="798718"/>
                    <a:pt x="621529" y="773313"/>
                  </a:cubicBezTo>
                  <a:cubicBezTo>
                    <a:pt x="622799" y="665341"/>
                    <a:pt x="622037" y="557623"/>
                    <a:pt x="622291" y="449651"/>
                  </a:cubicBezTo>
                  <a:cubicBezTo>
                    <a:pt x="622291" y="439743"/>
                    <a:pt x="619243" y="437711"/>
                    <a:pt x="610097" y="437965"/>
                  </a:cubicBezTo>
                  <a:cubicBezTo>
                    <a:pt x="540995" y="440759"/>
                    <a:pt x="472401" y="434916"/>
                    <a:pt x="405331" y="417133"/>
                  </a:cubicBezTo>
                  <a:cubicBezTo>
                    <a:pt x="334959" y="398333"/>
                    <a:pt x="270430" y="367085"/>
                    <a:pt x="211490" y="324150"/>
                  </a:cubicBezTo>
                  <a:cubicBezTo>
                    <a:pt x="120286" y="257588"/>
                    <a:pt x="53470" y="170702"/>
                    <a:pt x="3422" y="70351"/>
                  </a:cubicBezTo>
                  <a:cubicBezTo>
                    <a:pt x="1136" y="65779"/>
                    <a:pt x="-3691" y="60444"/>
                    <a:pt x="4946" y="56887"/>
                  </a:cubicBezTo>
                  <a:cubicBezTo>
                    <a:pt x="9265" y="50535"/>
                    <a:pt x="16125" y="47741"/>
                    <a:pt x="22476" y="44946"/>
                  </a:cubicBezTo>
                  <a:cubicBezTo>
                    <a:pt x="50168" y="32244"/>
                    <a:pt x="77097" y="18271"/>
                    <a:pt x="104789" y="6076"/>
                  </a:cubicBezTo>
                  <a:cubicBezTo>
                    <a:pt x="108599" y="4298"/>
                    <a:pt x="112664" y="3028"/>
                    <a:pt x="116983" y="3028"/>
                  </a:cubicBezTo>
                  <a:cubicBezTo>
                    <a:pt x="121175" y="361"/>
                    <a:pt x="124415" y="-592"/>
                    <a:pt x="127209" y="361"/>
                  </a:cubicBezTo>
                  <a:close/>
                </a:path>
              </a:pathLst>
            </a:custGeom>
            <a:solidFill>
              <a:schemeClr val="accent1"/>
            </a:solidFill>
            <a:ln w="2539"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EB4B1354-3BDD-4A9A-934D-CDC022AF687C}"/>
                </a:ext>
              </a:extLst>
            </p:cNvPr>
            <p:cNvSpPr/>
            <p:nvPr/>
          </p:nvSpPr>
          <p:spPr>
            <a:xfrm>
              <a:off x="5755518" y="4142511"/>
              <a:ext cx="682936" cy="1630127"/>
            </a:xfrm>
            <a:custGeom>
              <a:avLst/>
              <a:gdLst>
                <a:gd name="connsiteX0" fmla="*/ 504038 w 505562"/>
                <a:gd name="connsiteY0" fmla="*/ 1035913 h 1206744"/>
                <a:gd name="connsiteX1" fmla="*/ 485492 w 505562"/>
                <a:gd name="connsiteY1" fmla="*/ 984848 h 1206744"/>
                <a:gd name="connsiteX2" fmla="*/ 456784 w 505562"/>
                <a:gd name="connsiteY2" fmla="*/ 890595 h 1206744"/>
                <a:gd name="connsiteX3" fmla="*/ 414612 w 505562"/>
                <a:gd name="connsiteY3" fmla="*/ 754170 h 1206744"/>
                <a:gd name="connsiteX4" fmla="*/ 418169 w 505562"/>
                <a:gd name="connsiteY4" fmla="*/ 741467 h 1206744"/>
                <a:gd name="connsiteX5" fmla="*/ 465422 w 505562"/>
                <a:gd name="connsiteY5" fmla="*/ 688624 h 1206744"/>
                <a:gd name="connsiteX6" fmla="*/ 448655 w 505562"/>
                <a:gd name="connsiteY6" fmla="*/ 684305 h 1206744"/>
                <a:gd name="connsiteX7" fmla="*/ 404196 w 505562"/>
                <a:gd name="connsiteY7" fmla="*/ 684305 h 1206744"/>
                <a:gd name="connsiteX8" fmla="*/ 380569 w 505562"/>
                <a:gd name="connsiteY8" fmla="*/ 660425 h 1206744"/>
                <a:gd name="connsiteX9" fmla="*/ 380569 w 505562"/>
                <a:gd name="connsiteY9" fmla="*/ 62642 h 1206744"/>
                <a:gd name="connsiteX10" fmla="*/ 379807 w 505562"/>
                <a:gd name="connsiteY10" fmla="*/ 8021 h 1206744"/>
                <a:gd name="connsiteX11" fmla="*/ 157004 w 505562"/>
                <a:gd name="connsiteY11" fmla="*/ 8021 h 1206744"/>
                <a:gd name="connsiteX12" fmla="*/ 156242 w 505562"/>
                <a:gd name="connsiteY12" fmla="*/ 61371 h 1206744"/>
                <a:gd name="connsiteX13" fmla="*/ 156242 w 505562"/>
                <a:gd name="connsiteY13" fmla="*/ 658138 h 1206744"/>
                <a:gd name="connsiteX14" fmla="*/ 155988 w 505562"/>
                <a:gd name="connsiteY14" fmla="*/ 673381 h 1206744"/>
                <a:gd name="connsiteX15" fmla="*/ 145063 w 505562"/>
                <a:gd name="connsiteY15" fmla="*/ 684051 h 1206744"/>
                <a:gd name="connsiteX16" fmla="*/ 14735 w 505562"/>
                <a:gd name="connsiteY16" fmla="*/ 678716 h 1206744"/>
                <a:gd name="connsiteX17" fmla="*/ 0 w 505562"/>
                <a:gd name="connsiteY17" fmla="*/ 678716 h 1206744"/>
                <a:gd name="connsiteX18" fmla="*/ 762 w 505562"/>
                <a:gd name="connsiteY18" fmla="*/ 683798 h 1206744"/>
                <a:gd name="connsiteX19" fmla="*/ 85107 w 505562"/>
                <a:gd name="connsiteY19" fmla="*/ 754678 h 1206744"/>
                <a:gd name="connsiteX20" fmla="*/ 109242 w 505562"/>
                <a:gd name="connsiteY20" fmla="*/ 784148 h 1206744"/>
                <a:gd name="connsiteX21" fmla="*/ 109242 w 505562"/>
                <a:gd name="connsiteY21" fmla="*/ 787959 h 1206744"/>
                <a:gd name="connsiteX22" fmla="*/ 109242 w 505562"/>
                <a:gd name="connsiteY22" fmla="*/ 1160652 h 1206744"/>
                <a:gd name="connsiteX23" fmla="*/ 107464 w 505562"/>
                <a:gd name="connsiteY23" fmla="*/ 1188344 h 1206744"/>
                <a:gd name="connsiteX24" fmla="*/ 111274 w 505562"/>
                <a:gd name="connsiteY24" fmla="*/ 1194187 h 1206744"/>
                <a:gd name="connsiteX25" fmla="*/ 149890 w 505562"/>
                <a:gd name="connsiteY25" fmla="*/ 1199268 h 1206744"/>
                <a:gd name="connsiteX26" fmla="*/ 234998 w 505562"/>
                <a:gd name="connsiteY26" fmla="*/ 1207651 h 1206744"/>
                <a:gd name="connsiteX27" fmla="*/ 244397 w 505562"/>
                <a:gd name="connsiteY27" fmla="*/ 1109842 h 1206744"/>
                <a:gd name="connsiteX28" fmla="*/ 244143 w 505562"/>
                <a:gd name="connsiteY28" fmla="*/ 773731 h 1206744"/>
                <a:gd name="connsiteX29" fmla="*/ 256592 w 505562"/>
                <a:gd name="connsiteY29" fmla="*/ 761791 h 1206744"/>
                <a:gd name="connsiteX30" fmla="*/ 285046 w 505562"/>
                <a:gd name="connsiteY30" fmla="*/ 782369 h 1206744"/>
                <a:gd name="connsiteX31" fmla="*/ 354148 w 505562"/>
                <a:gd name="connsiteY31" fmla="*/ 1009491 h 1206744"/>
                <a:gd name="connsiteX32" fmla="*/ 365072 w 505562"/>
                <a:gd name="connsiteY32" fmla="*/ 1043026 h 1206744"/>
                <a:gd name="connsiteX33" fmla="*/ 358466 w 505562"/>
                <a:gd name="connsiteY33" fmla="*/ 1058015 h 1206744"/>
                <a:gd name="connsiteX34" fmla="*/ 298002 w 505562"/>
                <a:gd name="connsiteY34" fmla="*/ 1086977 h 1206744"/>
                <a:gd name="connsiteX35" fmla="*/ 296224 w 505562"/>
                <a:gd name="connsiteY35" fmla="*/ 1087485 h 1206744"/>
                <a:gd name="connsiteX36" fmla="*/ 297240 w 505562"/>
                <a:gd name="connsiteY36" fmla="*/ 1101966 h 1206744"/>
                <a:gd name="connsiteX37" fmla="*/ 326710 w 505562"/>
                <a:gd name="connsiteY37" fmla="*/ 1175387 h 1206744"/>
                <a:gd name="connsiteX38" fmla="*/ 344240 w 505562"/>
                <a:gd name="connsiteY38" fmla="*/ 1201046 h 1206744"/>
                <a:gd name="connsiteX39" fmla="*/ 356434 w 505562"/>
                <a:gd name="connsiteY39" fmla="*/ 1206635 h 1206744"/>
                <a:gd name="connsiteX40" fmla="*/ 390477 w 505562"/>
                <a:gd name="connsiteY40" fmla="*/ 1190630 h 1206744"/>
                <a:gd name="connsiteX41" fmla="*/ 474568 w 505562"/>
                <a:gd name="connsiteY41" fmla="*/ 1135501 h 1206744"/>
                <a:gd name="connsiteX42" fmla="*/ 504038 w 505562"/>
                <a:gd name="connsiteY42" fmla="*/ 1035913 h 120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562" h="1206744">
                  <a:moveTo>
                    <a:pt x="504038" y="1035913"/>
                  </a:moveTo>
                  <a:cubicBezTo>
                    <a:pt x="500735" y="1017621"/>
                    <a:pt x="490827" y="1002378"/>
                    <a:pt x="485492" y="984848"/>
                  </a:cubicBezTo>
                  <a:cubicBezTo>
                    <a:pt x="476092" y="953346"/>
                    <a:pt x="466438" y="922098"/>
                    <a:pt x="456784" y="890595"/>
                  </a:cubicBezTo>
                  <a:cubicBezTo>
                    <a:pt x="442812" y="845120"/>
                    <a:pt x="428585" y="799645"/>
                    <a:pt x="414612" y="754170"/>
                  </a:cubicBezTo>
                  <a:cubicBezTo>
                    <a:pt x="413088" y="749343"/>
                    <a:pt x="411309" y="745024"/>
                    <a:pt x="418169" y="741467"/>
                  </a:cubicBezTo>
                  <a:cubicBezTo>
                    <a:pt x="440779" y="730289"/>
                    <a:pt x="454498" y="710727"/>
                    <a:pt x="465422" y="688624"/>
                  </a:cubicBezTo>
                  <a:cubicBezTo>
                    <a:pt x="460849" y="683798"/>
                    <a:pt x="454498" y="684559"/>
                    <a:pt x="448655" y="684305"/>
                  </a:cubicBezTo>
                  <a:cubicBezTo>
                    <a:pt x="433920" y="684051"/>
                    <a:pt x="418931" y="684305"/>
                    <a:pt x="404196" y="684305"/>
                  </a:cubicBezTo>
                  <a:cubicBezTo>
                    <a:pt x="380569" y="684305"/>
                    <a:pt x="380569" y="684305"/>
                    <a:pt x="380569" y="660425"/>
                  </a:cubicBezTo>
                  <a:cubicBezTo>
                    <a:pt x="380569" y="461248"/>
                    <a:pt x="380569" y="261818"/>
                    <a:pt x="380569" y="62642"/>
                  </a:cubicBezTo>
                  <a:cubicBezTo>
                    <a:pt x="380569" y="54512"/>
                    <a:pt x="380823" y="16150"/>
                    <a:pt x="379807" y="8021"/>
                  </a:cubicBezTo>
                  <a:cubicBezTo>
                    <a:pt x="378283" y="-1633"/>
                    <a:pt x="161069" y="-3666"/>
                    <a:pt x="157004" y="8021"/>
                  </a:cubicBezTo>
                  <a:cubicBezTo>
                    <a:pt x="155733" y="15642"/>
                    <a:pt x="156242" y="53750"/>
                    <a:pt x="156242" y="61371"/>
                  </a:cubicBezTo>
                  <a:cubicBezTo>
                    <a:pt x="156242" y="260294"/>
                    <a:pt x="156242" y="459216"/>
                    <a:pt x="156242" y="658138"/>
                  </a:cubicBezTo>
                  <a:cubicBezTo>
                    <a:pt x="156242" y="663219"/>
                    <a:pt x="156242" y="668300"/>
                    <a:pt x="155988" y="673381"/>
                  </a:cubicBezTo>
                  <a:cubicBezTo>
                    <a:pt x="155988" y="680749"/>
                    <a:pt x="152431" y="684305"/>
                    <a:pt x="145063" y="684051"/>
                  </a:cubicBezTo>
                  <a:cubicBezTo>
                    <a:pt x="101621" y="682781"/>
                    <a:pt x="57924" y="688370"/>
                    <a:pt x="14735" y="678716"/>
                  </a:cubicBezTo>
                  <a:cubicBezTo>
                    <a:pt x="9908" y="677700"/>
                    <a:pt x="4827" y="675668"/>
                    <a:pt x="0" y="678716"/>
                  </a:cubicBezTo>
                  <a:cubicBezTo>
                    <a:pt x="254" y="680495"/>
                    <a:pt x="254" y="682273"/>
                    <a:pt x="762" y="683798"/>
                  </a:cubicBezTo>
                  <a:cubicBezTo>
                    <a:pt x="16259" y="722159"/>
                    <a:pt x="44459" y="746040"/>
                    <a:pt x="85107" y="754678"/>
                  </a:cubicBezTo>
                  <a:cubicBezTo>
                    <a:pt x="107972" y="759505"/>
                    <a:pt x="109242" y="760521"/>
                    <a:pt x="109242" y="784148"/>
                  </a:cubicBezTo>
                  <a:cubicBezTo>
                    <a:pt x="109242" y="785418"/>
                    <a:pt x="109242" y="786688"/>
                    <a:pt x="109242" y="787959"/>
                  </a:cubicBezTo>
                  <a:cubicBezTo>
                    <a:pt x="109242" y="912189"/>
                    <a:pt x="109242" y="1036421"/>
                    <a:pt x="109242" y="1160652"/>
                  </a:cubicBezTo>
                  <a:cubicBezTo>
                    <a:pt x="109242" y="1169798"/>
                    <a:pt x="107718" y="1179198"/>
                    <a:pt x="107464" y="1188344"/>
                  </a:cubicBezTo>
                  <a:cubicBezTo>
                    <a:pt x="107464" y="1190630"/>
                    <a:pt x="105939" y="1193679"/>
                    <a:pt x="111274" y="1194187"/>
                  </a:cubicBezTo>
                  <a:cubicBezTo>
                    <a:pt x="125755" y="1195711"/>
                    <a:pt x="137950" y="1195711"/>
                    <a:pt x="149890" y="1199268"/>
                  </a:cubicBezTo>
                  <a:cubicBezTo>
                    <a:pt x="198668" y="1207143"/>
                    <a:pt x="226106" y="1206127"/>
                    <a:pt x="234998" y="1207651"/>
                  </a:cubicBezTo>
                  <a:cubicBezTo>
                    <a:pt x="241857" y="1208668"/>
                    <a:pt x="244906" y="1109842"/>
                    <a:pt x="244397" y="1109842"/>
                  </a:cubicBezTo>
                  <a:cubicBezTo>
                    <a:pt x="244397" y="997805"/>
                    <a:pt x="244397" y="885768"/>
                    <a:pt x="244143" y="773731"/>
                  </a:cubicBezTo>
                  <a:cubicBezTo>
                    <a:pt x="244143" y="764078"/>
                    <a:pt x="247192" y="761537"/>
                    <a:pt x="256592" y="761791"/>
                  </a:cubicBezTo>
                  <a:cubicBezTo>
                    <a:pt x="282251" y="762553"/>
                    <a:pt x="277932" y="759505"/>
                    <a:pt x="285046" y="782369"/>
                  </a:cubicBezTo>
                  <a:cubicBezTo>
                    <a:pt x="308164" y="858077"/>
                    <a:pt x="331029" y="933784"/>
                    <a:pt x="354148" y="1009491"/>
                  </a:cubicBezTo>
                  <a:cubicBezTo>
                    <a:pt x="357704" y="1020670"/>
                    <a:pt x="361007" y="1032102"/>
                    <a:pt x="365072" y="1043026"/>
                  </a:cubicBezTo>
                  <a:cubicBezTo>
                    <a:pt x="367866" y="1050647"/>
                    <a:pt x="365580" y="1054967"/>
                    <a:pt x="358466" y="1058015"/>
                  </a:cubicBezTo>
                  <a:cubicBezTo>
                    <a:pt x="338142" y="1067415"/>
                    <a:pt x="318072" y="1077323"/>
                    <a:pt x="298002" y="1086977"/>
                  </a:cubicBezTo>
                  <a:cubicBezTo>
                    <a:pt x="297494" y="1087231"/>
                    <a:pt x="296732" y="1087485"/>
                    <a:pt x="296224" y="1087485"/>
                  </a:cubicBezTo>
                  <a:cubicBezTo>
                    <a:pt x="294446" y="1092312"/>
                    <a:pt x="296224" y="1097139"/>
                    <a:pt x="297240" y="1101966"/>
                  </a:cubicBezTo>
                  <a:cubicBezTo>
                    <a:pt x="303337" y="1127879"/>
                    <a:pt x="315024" y="1151506"/>
                    <a:pt x="326710" y="1175387"/>
                  </a:cubicBezTo>
                  <a:cubicBezTo>
                    <a:pt x="333315" y="1183516"/>
                    <a:pt x="337126" y="1193171"/>
                    <a:pt x="344240" y="1201046"/>
                  </a:cubicBezTo>
                  <a:cubicBezTo>
                    <a:pt x="347542" y="1204603"/>
                    <a:pt x="350337" y="1209176"/>
                    <a:pt x="356434" y="1206635"/>
                  </a:cubicBezTo>
                  <a:cubicBezTo>
                    <a:pt x="367866" y="1201300"/>
                    <a:pt x="379045" y="1195965"/>
                    <a:pt x="390477" y="1190630"/>
                  </a:cubicBezTo>
                  <a:cubicBezTo>
                    <a:pt x="420963" y="1175895"/>
                    <a:pt x="451958" y="1161922"/>
                    <a:pt x="474568" y="1135501"/>
                  </a:cubicBezTo>
                  <a:cubicBezTo>
                    <a:pt x="498703" y="1107301"/>
                    <a:pt x="510897" y="1075037"/>
                    <a:pt x="504038" y="1035913"/>
                  </a:cubicBezTo>
                  <a:close/>
                </a:path>
              </a:pathLst>
            </a:custGeom>
            <a:solidFill>
              <a:schemeClr val="accent1">
                <a:lumMod val="60000"/>
                <a:lumOff val="40000"/>
              </a:schemeClr>
            </a:solidFill>
            <a:ln w="25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93834CF-821E-40AC-8CB1-1CDA8E42AA71}"/>
                </a:ext>
              </a:extLst>
            </p:cNvPr>
            <p:cNvSpPr/>
            <p:nvPr/>
          </p:nvSpPr>
          <p:spPr>
            <a:xfrm>
              <a:off x="4769990" y="3610565"/>
              <a:ext cx="302002" cy="377504"/>
            </a:xfrm>
            <a:custGeom>
              <a:avLst/>
              <a:gdLst>
                <a:gd name="connsiteX0" fmla="*/ 82239 w 223565"/>
                <a:gd name="connsiteY0" fmla="*/ 279863 h 279456"/>
                <a:gd name="connsiteX1" fmla="*/ 35494 w 223565"/>
                <a:gd name="connsiteY1" fmla="*/ 249123 h 279456"/>
                <a:gd name="connsiteX2" fmla="*/ 1451 w 223565"/>
                <a:gd name="connsiteY2" fmla="*/ 195772 h 279456"/>
                <a:gd name="connsiteX3" fmla="*/ 33715 w 223565"/>
                <a:gd name="connsiteY3" fmla="*/ 138611 h 279456"/>
                <a:gd name="connsiteX4" fmla="*/ 104850 w 223565"/>
                <a:gd name="connsiteY4" fmla="*/ 106346 h 279456"/>
                <a:gd name="connsiteX5" fmla="*/ 109677 w 223565"/>
                <a:gd name="connsiteY5" fmla="*/ 93135 h 279456"/>
                <a:gd name="connsiteX6" fmla="*/ 81477 w 223565"/>
                <a:gd name="connsiteY6" fmla="*/ 28352 h 279456"/>
                <a:gd name="connsiteX7" fmla="*/ 84780 w 223565"/>
                <a:gd name="connsiteY7" fmla="*/ 1931 h 279456"/>
                <a:gd name="connsiteX8" fmla="*/ 108152 w 223565"/>
                <a:gd name="connsiteY8" fmla="*/ 15904 h 279456"/>
                <a:gd name="connsiteX9" fmla="*/ 143465 w 223565"/>
                <a:gd name="connsiteY9" fmla="*/ 96946 h 279456"/>
                <a:gd name="connsiteX10" fmla="*/ 163281 w 223565"/>
                <a:gd name="connsiteY10" fmla="*/ 115492 h 279456"/>
                <a:gd name="connsiteX11" fmla="*/ 172427 w 223565"/>
                <a:gd name="connsiteY11" fmla="*/ 111427 h 279456"/>
                <a:gd name="connsiteX12" fmla="*/ 192751 w 223565"/>
                <a:gd name="connsiteY12" fmla="*/ 88817 h 279456"/>
                <a:gd name="connsiteX13" fmla="*/ 217140 w 223565"/>
                <a:gd name="connsiteY13" fmla="*/ 91103 h 279456"/>
                <a:gd name="connsiteX14" fmla="*/ 219173 w 223565"/>
                <a:gd name="connsiteY14" fmla="*/ 112951 h 279456"/>
                <a:gd name="connsiteX15" fmla="*/ 199611 w 223565"/>
                <a:gd name="connsiteY15" fmla="*/ 134292 h 279456"/>
                <a:gd name="connsiteX16" fmla="*/ 189195 w 223565"/>
                <a:gd name="connsiteY16" fmla="*/ 172400 h 279456"/>
                <a:gd name="connsiteX17" fmla="*/ 178779 w 223565"/>
                <a:gd name="connsiteY17" fmla="*/ 237183 h 279456"/>
                <a:gd name="connsiteX18" fmla="*/ 168871 w 223565"/>
                <a:gd name="connsiteY18" fmla="*/ 245820 h 279456"/>
                <a:gd name="connsiteX19" fmla="*/ 93671 w 223565"/>
                <a:gd name="connsiteY19" fmla="*/ 278593 h 279456"/>
                <a:gd name="connsiteX20" fmla="*/ 82239 w 223565"/>
                <a:gd name="connsiteY20" fmla="*/ 279863 h 27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565" h="279456">
                  <a:moveTo>
                    <a:pt x="82239" y="279863"/>
                  </a:moveTo>
                  <a:cubicBezTo>
                    <a:pt x="65726" y="270971"/>
                    <a:pt x="49212" y="262080"/>
                    <a:pt x="35494" y="249123"/>
                  </a:cubicBezTo>
                  <a:cubicBezTo>
                    <a:pt x="19488" y="234134"/>
                    <a:pt x="5262" y="217367"/>
                    <a:pt x="1451" y="195772"/>
                  </a:cubicBezTo>
                  <a:cubicBezTo>
                    <a:pt x="-3376" y="166556"/>
                    <a:pt x="2975" y="155886"/>
                    <a:pt x="33715" y="138611"/>
                  </a:cubicBezTo>
                  <a:cubicBezTo>
                    <a:pt x="56326" y="125908"/>
                    <a:pt x="80715" y="116254"/>
                    <a:pt x="104850" y="106346"/>
                  </a:cubicBezTo>
                  <a:cubicBezTo>
                    <a:pt x="112979" y="103044"/>
                    <a:pt x="112471" y="99233"/>
                    <a:pt x="109677" y="93135"/>
                  </a:cubicBezTo>
                  <a:cubicBezTo>
                    <a:pt x="100277" y="71541"/>
                    <a:pt x="91131" y="49693"/>
                    <a:pt x="81477" y="28352"/>
                  </a:cubicBezTo>
                  <a:cubicBezTo>
                    <a:pt x="74872" y="13871"/>
                    <a:pt x="75634" y="6758"/>
                    <a:pt x="84780" y="1931"/>
                  </a:cubicBezTo>
                  <a:cubicBezTo>
                    <a:pt x="93925" y="-2896"/>
                    <a:pt x="101547" y="1169"/>
                    <a:pt x="108152" y="15904"/>
                  </a:cubicBezTo>
                  <a:cubicBezTo>
                    <a:pt x="120347" y="42833"/>
                    <a:pt x="132287" y="69763"/>
                    <a:pt x="143465" y="96946"/>
                  </a:cubicBezTo>
                  <a:cubicBezTo>
                    <a:pt x="147530" y="106854"/>
                    <a:pt x="156422" y="109649"/>
                    <a:pt x="163281" y="115492"/>
                  </a:cubicBezTo>
                  <a:cubicBezTo>
                    <a:pt x="167346" y="119049"/>
                    <a:pt x="170141" y="113968"/>
                    <a:pt x="172427" y="111427"/>
                  </a:cubicBezTo>
                  <a:cubicBezTo>
                    <a:pt x="179287" y="104060"/>
                    <a:pt x="185638" y="96184"/>
                    <a:pt x="192751" y="88817"/>
                  </a:cubicBezTo>
                  <a:cubicBezTo>
                    <a:pt x="201643" y="79671"/>
                    <a:pt x="209519" y="85006"/>
                    <a:pt x="217140" y="91103"/>
                  </a:cubicBezTo>
                  <a:cubicBezTo>
                    <a:pt x="225270" y="97708"/>
                    <a:pt x="225778" y="105076"/>
                    <a:pt x="219173" y="112951"/>
                  </a:cubicBezTo>
                  <a:cubicBezTo>
                    <a:pt x="212821" y="120319"/>
                    <a:pt x="206724" y="128449"/>
                    <a:pt x="199611" y="134292"/>
                  </a:cubicBezTo>
                  <a:cubicBezTo>
                    <a:pt x="186400" y="145216"/>
                    <a:pt x="187162" y="158681"/>
                    <a:pt x="189195" y="172400"/>
                  </a:cubicBezTo>
                  <a:cubicBezTo>
                    <a:pt x="192497" y="195264"/>
                    <a:pt x="187670" y="216350"/>
                    <a:pt x="178779" y="237183"/>
                  </a:cubicBezTo>
                  <a:cubicBezTo>
                    <a:pt x="178016" y="242772"/>
                    <a:pt x="172935" y="244042"/>
                    <a:pt x="168871" y="245820"/>
                  </a:cubicBezTo>
                  <a:cubicBezTo>
                    <a:pt x="143974" y="256999"/>
                    <a:pt x="118822" y="267923"/>
                    <a:pt x="93671" y="278593"/>
                  </a:cubicBezTo>
                  <a:cubicBezTo>
                    <a:pt x="90369" y="280625"/>
                    <a:pt x="86558" y="283420"/>
                    <a:pt x="82239" y="279863"/>
                  </a:cubicBezTo>
                  <a:close/>
                </a:path>
              </a:pathLst>
            </a:custGeom>
            <a:solidFill>
              <a:srgbClr val="FCD9C1"/>
            </a:solidFill>
            <a:ln w="25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657927-BB0A-4565-900F-8062B227D4B6}"/>
                </a:ext>
              </a:extLst>
            </p:cNvPr>
            <p:cNvSpPr/>
            <p:nvPr/>
          </p:nvSpPr>
          <p:spPr>
            <a:xfrm>
              <a:off x="6431145" y="5105948"/>
              <a:ext cx="253957" cy="284844"/>
            </a:xfrm>
            <a:custGeom>
              <a:avLst/>
              <a:gdLst>
                <a:gd name="connsiteX0" fmla="*/ 188581 w 187998"/>
                <a:gd name="connsiteY0" fmla="*/ 52391 h 210862"/>
                <a:gd name="connsiteX1" fmla="*/ 183500 w 187998"/>
                <a:gd name="connsiteY1" fmla="*/ 108537 h 210862"/>
                <a:gd name="connsiteX2" fmla="*/ 177149 w 187998"/>
                <a:gd name="connsiteY2" fmla="*/ 122255 h 210862"/>
                <a:gd name="connsiteX3" fmla="*/ 132182 w 187998"/>
                <a:gd name="connsiteY3" fmla="*/ 193390 h 210862"/>
                <a:gd name="connsiteX4" fmla="*/ 115923 w 187998"/>
                <a:gd name="connsiteY4" fmla="*/ 200503 h 210862"/>
                <a:gd name="connsiteX5" fmla="*/ 112112 w 187998"/>
                <a:gd name="connsiteY5" fmla="*/ 181957 h 210862"/>
                <a:gd name="connsiteX6" fmla="*/ 128625 w 187998"/>
                <a:gd name="connsiteY6" fmla="*/ 149439 h 210862"/>
                <a:gd name="connsiteX7" fmla="*/ 129641 w 187998"/>
                <a:gd name="connsiteY7" fmla="*/ 139023 h 210862"/>
                <a:gd name="connsiteX8" fmla="*/ 117701 w 187998"/>
                <a:gd name="connsiteY8" fmla="*/ 144866 h 210862"/>
                <a:gd name="connsiteX9" fmla="*/ 94582 w 187998"/>
                <a:gd name="connsiteY9" fmla="*/ 186785 h 210862"/>
                <a:gd name="connsiteX10" fmla="*/ 87469 w 187998"/>
                <a:gd name="connsiteY10" fmla="*/ 200249 h 210862"/>
                <a:gd name="connsiteX11" fmla="*/ 67653 w 187998"/>
                <a:gd name="connsiteY11" fmla="*/ 210665 h 210862"/>
                <a:gd name="connsiteX12" fmla="*/ 66383 w 187998"/>
                <a:gd name="connsiteY12" fmla="*/ 190341 h 210862"/>
                <a:gd name="connsiteX13" fmla="*/ 95091 w 187998"/>
                <a:gd name="connsiteY13" fmla="*/ 137244 h 210862"/>
                <a:gd name="connsiteX14" fmla="*/ 94582 w 187998"/>
                <a:gd name="connsiteY14" fmla="*/ 123272 h 210862"/>
                <a:gd name="connsiteX15" fmla="*/ 83912 w 187998"/>
                <a:gd name="connsiteY15" fmla="*/ 130131 h 210862"/>
                <a:gd name="connsiteX16" fmla="*/ 53426 w 187998"/>
                <a:gd name="connsiteY16" fmla="*/ 186785 h 210862"/>
                <a:gd name="connsiteX17" fmla="*/ 46567 w 187998"/>
                <a:gd name="connsiteY17" fmla="*/ 197455 h 210862"/>
                <a:gd name="connsiteX18" fmla="*/ 30561 w 187998"/>
                <a:gd name="connsiteY18" fmla="*/ 202536 h 210862"/>
                <a:gd name="connsiteX19" fmla="*/ 27513 w 187998"/>
                <a:gd name="connsiteY19" fmla="*/ 184244 h 210862"/>
                <a:gd name="connsiteX20" fmla="*/ 61556 w 187998"/>
                <a:gd name="connsiteY20" fmla="*/ 122509 h 210862"/>
                <a:gd name="connsiteX21" fmla="*/ 65875 w 187998"/>
                <a:gd name="connsiteY21" fmla="*/ 114888 h 210862"/>
                <a:gd name="connsiteX22" fmla="*/ 60794 w 187998"/>
                <a:gd name="connsiteY22" fmla="*/ 104472 h 210862"/>
                <a:gd name="connsiteX23" fmla="*/ 53934 w 187998"/>
                <a:gd name="connsiteY23" fmla="*/ 109807 h 210862"/>
                <a:gd name="connsiteX24" fmla="*/ 25734 w 187998"/>
                <a:gd name="connsiteY24" fmla="*/ 160617 h 210862"/>
                <a:gd name="connsiteX25" fmla="*/ 6934 w 187998"/>
                <a:gd name="connsiteY25" fmla="*/ 168493 h 210862"/>
                <a:gd name="connsiteX26" fmla="*/ 3124 w 187998"/>
                <a:gd name="connsiteY26" fmla="*/ 154012 h 210862"/>
                <a:gd name="connsiteX27" fmla="*/ 36150 w 187998"/>
                <a:gd name="connsiteY27" fmla="*/ 94310 h 210862"/>
                <a:gd name="connsiteX28" fmla="*/ 40723 w 187998"/>
                <a:gd name="connsiteY28" fmla="*/ 83894 h 210862"/>
                <a:gd name="connsiteX29" fmla="*/ 23194 w 187998"/>
                <a:gd name="connsiteY29" fmla="*/ 59759 h 210862"/>
                <a:gd name="connsiteX30" fmla="*/ 13032 w 187998"/>
                <a:gd name="connsiteY30" fmla="*/ 59505 h 210862"/>
                <a:gd name="connsiteX31" fmla="*/ 75 w 187998"/>
                <a:gd name="connsiteY31" fmla="*/ 45278 h 210862"/>
                <a:gd name="connsiteX32" fmla="*/ 14048 w 187998"/>
                <a:gd name="connsiteY32" fmla="*/ 32067 h 210862"/>
                <a:gd name="connsiteX33" fmla="*/ 81118 w 187998"/>
                <a:gd name="connsiteY33" fmla="*/ 9203 h 210862"/>
                <a:gd name="connsiteX34" fmla="*/ 94074 w 187998"/>
                <a:gd name="connsiteY34" fmla="*/ 1581 h 210862"/>
                <a:gd name="connsiteX35" fmla="*/ 103220 w 187998"/>
                <a:gd name="connsiteY35" fmla="*/ 2089 h 210862"/>
                <a:gd name="connsiteX36" fmla="*/ 180198 w 187998"/>
                <a:gd name="connsiteY36" fmla="*/ 43499 h 210862"/>
                <a:gd name="connsiteX37" fmla="*/ 188581 w 187998"/>
                <a:gd name="connsiteY37" fmla="*/ 52391 h 21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7998" h="210862">
                  <a:moveTo>
                    <a:pt x="188581" y="52391"/>
                  </a:moveTo>
                  <a:cubicBezTo>
                    <a:pt x="188073" y="71191"/>
                    <a:pt x="191630" y="90499"/>
                    <a:pt x="183500" y="108537"/>
                  </a:cubicBezTo>
                  <a:cubicBezTo>
                    <a:pt x="181468" y="113110"/>
                    <a:pt x="180452" y="118953"/>
                    <a:pt x="177149" y="122255"/>
                  </a:cubicBezTo>
                  <a:cubicBezTo>
                    <a:pt x="157079" y="142833"/>
                    <a:pt x="146663" y="169509"/>
                    <a:pt x="132182" y="193390"/>
                  </a:cubicBezTo>
                  <a:cubicBezTo>
                    <a:pt x="128117" y="200249"/>
                    <a:pt x="123544" y="204314"/>
                    <a:pt x="115923" y="200503"/>
                  </a:cubicBezTo>
                  <a:cubicBezTo>
                    <a:pt x="107793" y="196438"/>
                    <a:pt x="108301" y="189071"/>
                    <a:pt x="112112" y="181957"/>
                  </a:cubicBezTo>
                  <a:cubicBezTo>
                    <a:pt x="117701" y="171033"/>
                    <a:pt x="124560" y="161125"/>
                    <a:pt x="128625" y="149439"/>
                  </a:cubicBezTo>
                  <a:cubicBezTo>
                    <a:pt x="129895" y="145882"/>
                    <a:pt x="135739" y="142326"/>
                    <a:pt x="129641" y="139023"/>
                  </a:cubicBezTo>
                  <a:cubicBezTo>
                    <a:pt x="124306" y="136228"/>
                    <a:pt x="120496" y="139531"/>
                    <a:pt x="117701" y="144866"/>
                  </a:cubicBezTo>
                  <a:cubicBezTo>
                    <a:pt x="110334" y="158839"/>
                    <a:pt x="102204" y="172812"/>
                    <a:pt x="94582" y="186785"/>
                  </a:cubicBezTo>
                  <a:cubicBezTo>
                    <a:pt x="92042" y="191103"/>
                    <a:pt x="90009" y="195930"/>
                    <a:pt x="87469" y="200249"/>
                  </a:cubicBezTo>
                  <a:cubicBezTo>
                    <a:pt x="83150" y="208125"/>
                    <a:pt x="77815" y="215492"/>
                    <a:pt x="67653" y="210665"/>
                  </a:cubicBezTo>
                  <a:cubicBezTo>
                    <a:pt x="56729" y="205584"/>
                    <a:pt x="62572" y="197455"/>
                    <a:pt x="66383" y="190341"/>
                  </a:cubicBezTo>
                  <a:cubicBezTo>
                    <a:pt x="76037" y="172558"/>
                    <a:pt x="85944" y="155028"/>
                    <a:pt x="95091" y="137244"/>
                  </a:cubicBezTo>
                  <a:cubicBezTo>
                    <a:pt x="97377" y="132925"/>
                    <a:pt x="102204" y="127590"/>
                    <a:pt x="94582" y="123272"/>
                  </a:cubicBezTo>
                  <a:cubicBezTo>
                    <a:pt x="86961" y="118953"/>
                    <a:pt x="85944" y="126574"/>
                    <a:pt x="83912" y="130131"/>
                  </a:cubicBezTo>
                  <a:cubicBezTo>
                    <a:pt x="73496" y="148931"/>
                    <a:pt x="63588" y="167985"/>
                    <a:pt x="53426" y="186785"/>
                  </a:cubicBezTo>
                  <a:cubicBezTo>
                    <a:pt x="51393" y="190595"/>
                    <a:pt x="49361" y="194152"/>
                    <a:pt x="46567" y="197455"/>
                  </a:cubicBezTo>
                  <a:cubicBezTo>
                    <a:pt x="42502" y="202536"/>
                    <a:pt x="37421" y="207363"/>
                    <a:pt x="30561" y="202536"/>
                  </a:cubicBezTo>
                  <a:cubicBezTo>
                    <a:pt x="23956" y="197709"/>
                    <a:pt x="24210" y="190849"/>
                    <a:pt x="27513" y="184244"/>
                  </a:cubicBezTo>
                  <a:cubicBezTo>
                    <a:pt x="38691" y="163412"/>
                    <a:pt x="50123" y="143087"/>
                    <a:pt x="61556" y="122509"/>
                  </a:cubicBezTo>
                  <a:cubicBezTo>
                    <a:pt x="63080" y="119969"/>
                    <a:pt x="65112" y="117682"/>
                    <a:pt x="65875" y="114888"/>
                  </a:cubicBezTo>
                  <a:cubicBezTo>
                    <a:pt x="67399" y="110061"/>
                    <a:pt x="64858" y="106250"/>
                    <a:pt x="60794" y="104472"/>
                  </a:cubicBezTo>
                  <a:cubicBezTo>
                    <a:pt x="55967" y="102185"/>
                    <a:pt x="55458" y="107266"/>
                    <a:pt x="53934" y="109807"/>
                  </a:cubicBezTo>
                  <a:cubicBezTo>
                    <a:pt x="44534" y="126574"/>
                    <a:pt x="35388" y="143850"/>
                    <a:pt x="25734" y="160617"/>
                  </a:cubicBezTo>
                  <a:cubicBezTo>
                    <a:pt x="21670" y="167985"/>
                    <a:pt x="16843" y="174844"/>
                    <a:pt x="6934" y="168493"/>
                  </a:cubicBezTo>
                  <a:cubicBezTo>
                    <a:pt x="1345" y="164936"/>
                    <a:pt x="-1195" y="161125"/>
                    <a:pt x="3124" y="154012"/>
                  </a:cubicBezTo>
                  <a:cubicBezTo>
                    <a:pt x="14556" y="134450"/>
                    <a:pt x="23448" y="113364"/>
                    <a:pt x="36150" y="94310"/>
                  </a:cubicBezTo>
                  <a:cubicBezTo>
                    <a:pt x="38183" y="91261"/>
                    <a:pt x="39707" y="87450"/>
                    <a:pt x="40723" y="83894"/>
                  </a:cubicBezTo>
                  <a:cubicBezTo>
                    <a:pt x="45550" y="67126"/>
                    <a:pt x="40215" y="60013"/>
                    <a:pt x="23194" y="59759"/>
                  </a:cubicBezTo>
                  <a:cubicBezTo>
                    <a:pt x="19891" y="59759"/>
                    <a:pt x="16334" y="59759"/>
                    <a:pt x="13032" y="59505"/>
                  </a:cubicBezTo>
                  <a:cubicBezTo>
                    <a:pt x="4394" y="58743"/>
                    <a:pt x="-687" y="55440"/>
                    <a:pt x="75" y="45278"/>
                  </a:cubicBezTo>
                  <a:cubicBezTo>
                    <a:pt x="837" y="35624"/>
                    <a:pt x="4902" y="30035"/>
                    <a:pt x="14048" y="32067"/>
                  </a:cubicBezTo>
                  <a:cubicBezTo>
                    <a:pt x="41231" y="37656"/>
                    <a:pt x="61810" y="25208"/>
                    <a:pt x="81118" y="9203"/>
                  </a:cubicBezTo>
                  <a:cubicBezTo>
                    <a:pt x="85182" y="5900"/>
                    <a:pt x="89501" y="3868"/>
                    <a:pt x="94074" y="1581"/>
                  </a:cubicBezTo>
                  <a:cubicBezTo>
                    <a:pt x="97377" y="-1468"/>
                    <a:pt x="100426" y="565"/>
                    <a:pt x="103220" y="2089"/>
                  </a:cubicBezTo>
                  <a:cubicBezTo>
                    <a:pt x="129133" y="15554"/>
                    <a:pt x="154030" y="30289"/>
                    <a:pt x="180198" y="43499"/>
                  </a:cubicBezTo>
                  <a:cubicBezTo>
                    <a:pt x="184516" y="45278"/>
                    <a:pt x="188073" y="47564"/>
                    <a:pt x="188581" y="52391"/>
                  </a:cubicBezTo>
                  <a:close/>
                </a:path>
              </a:pathLst>
            </a:custGeom>
            <a:solidFill>
              <a:srgbClr val="FCD9C1"/>
            </a:solidFill>
            <a:ln w="253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CBB6293-7627-4B36-A862-CF54107CCFF6}"/>
                </a:ext>
              </a:extLst>
            </p:cNvPr>
            <p:cNvSpPr/>
            <p:nvPr/>
          </p:nvSpPr>
          <p:spPr>
            <a:xfrm>
              <a:off x="4877362" y="3927834"/>
              <a:ext cx="1826030" cy="1251539"/>
            </a:xfrm>
            <a:custGeom>
              <a:avLst/>
              <a:gdLst>
                <a:gd name="connsiteX0" fmla="*/ 1243033 w 1351767"/>
                <a:gd name="connsiteY0" fmla="*/ 860756 h 926484"/>
                <a:gd name="connsiteX1" fmla="*/ 1260563 w 1351767"/>
                <a:gd name="connsiteY1" fmla="*/ 868378 h 926484"/>
                <a:gd name="connsiteX2" fmla="*/ 1347448 w 1351767"/>
                <a:gd name="connsiteY2" fmla="*/ 914615 h 926484"/>
                <a:gd name="connsiteX3" fmla="*/ 1351767 w 1351767"/>
                <a:gd name="connsiteY3" fmla="*/ 918934 h 926484"/>
                <a:gd name="connsiteX4" fmla="*/ 1338810 w 1351767"/>
                <a:gd name="connsiteY4" fmla="*/ 924523 h 926484"/>
                <a:gd name="connsiteX5" fmla="*/ 1244811 w 1351767"/>
                <a:gd name="connsiteY5" fmla="*/ 873459 h 926484"/>
                <a:gd name="connsiteX6" fmla="*/ 1243033 w 1351767"/>
                <a:gd name="connsiteY6" fmla="*/ 860756 h 926484"/>
                <a:gd name="connsiteX7" fmla="*/ 803556 w 1351767"/>
                <a:gd name="connsiteY7" fmla="*/ 146237 h 926484"/>
                <a:gd name="connsiteX8" fmla="*/ 843157 w 1351767"/>
                <a:gd name="connsiteY8" fmla="*/ 147126 h 926484"/>
                <a:gd name="connsiteX9" fmla="*/ 919118 w 1351767"/>
                <a:gd name="connsiteY9" fmla="*/ 209624 h 926484"/>
                <a:gd name="connsiteX10" fmla="*/ 974502 w 1351767"/>
                <a:gd name="connsiteY10" fmla="*/ 177612 h 926484"/>
                <a:gd name="connsiteX11" fmla="*/ 978058 w 1351767"/>
                <a:gd name="connsiteY11" fmla="*/ 146618 h 926484"/>
                <a:gd name="connsiteX12" fmla="*/ 1065452 w 1351767"/>
                <a:gd name="connsiteY12" fmla="*/ 152207 h 926484"/>
                <a:gd name="connsiteX13" fmla="*/ 1043095 w 1351767"/>
                <a:gd name="connsiteY13" fmla="*/ 170245 h 926484"/>
                <a:gd name="connsiteX14" fmla="*/ 915562 w 1351767"/>
                <a:gd name="connsiteY14" fmla="*/ 302352 h 926484"/>
                <a:gd name="connsiteX15" fmla="*/ 902097 w 1351767"/>
                <a:gd name="connsiteY15" fmla="*/ 299304 h 926484"/>
                <a:gd name="connsiteX16" fmla="*/ 775832 w 1351767"/>
                <a:gd name="connsiteY16" fmla="*/ 154494 h 926484"/>
                <a:gd name="connsiteX17" fmla="*/ 764146 w 1351767"/>
                <a:gd name="connsiteY17" fmla="*/ 151445 h 926484"/>
                <a:gd name="connsiteX18" fmla="*/ 803556 w 1351767"/>
                <a:gd name="connsiteY18" fmla="*/ 146237 h 926484"/>
                <a:gd name="connsiteX19" fmla="*/ 111298 w 1351767"/>
                <a:gd name="connsiteY19" fmla="*/ 1300 h 926484"/>
                <a:gd name="connsiteX20" fmla="*/ 117332 w 1351767"/>
                <a:gd name="connsiteY20" fmla="*/ 11462 h 926484"/>
                <a:gd name="connsiteX21" fmla="*/ 32478 w 1351767"/>
                <a:gd name="connsiteY21" fmla="*/ 52620 h 926484"/>
                <a:gd name="connsiteX22" fmla="*/ 5294 w 1351767"/>
                <a:gd name="connsiteY22" fmla="*/ 65576 h 926484"/>
                <a:gd name="connsiteX23" fmla="*/ 2754 w 1351767"/>
                <a:gd name="connsiteY23" fmla="*/ 44997 h 926484"/>
                <a:gd name="connsiteX24" fmla="*/ 99548 w 1351767"/>
                <a:gd name="connsiteY24" fmla="*/ 2571 h 926484"/>
                <a:gd name="connsiteX25" fmla="*/ 111298 w 1351767"/>
                <a:gd name="connsiteY25" fmla="*/ 1300 h 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51767" h="926484">
                  <a:moveTo>
                    <a:pt x="1243033" y="860756"/>
                  </a:moveTo>
                  <a:cubicBezTo>
                    <a:pt x="1250908" y="858470"/>
                    <a:pt x="1254973" y="865329"/>
                    <a:pt x="1260563" y="868378"/>
                  </a:cubicBezTo>
                  <a:cubicBezTo>
                    <a:pt x="1289778" y="883367"/>
                    <a:pt x="1318486" y="899118"/>
                    <a:pt x="1347448" y="914615"/>
                  </a:cubicBezTo>
                  <a:cubicBezTo>
                    <a:pt x="1349226" y="915631"/>
                    <a:pt x="1350496" y="917409"/>
                    <a:pt x="1351767" y="918934"/>
                  </a:cubicBezTo>
                  <a:cubicBezTo>
                    <a:pt x="1349226" y="925031"/>
                    <a:pt x="1345924" y="929096"/>
                    <a:pt x="1338810" y="924523"/>
                  </a:cubicBezTo>
                  <a:cubicBezTo>
                    <a:pt x="1307816" y="906485"/>
                    <a:pt x="1276822" y="889210"/>
                    <a:pt x="1244811" y="873459"/>
                  </a:cubicBezTo>
                  <a:cubicBezTo>
                    <a:pt x="1238460" y="870156"/>
                    <a:pt x="1239476" y="865583"/>
                    <a:pt x="1243033" y="860756"/>
                  </a:cubicBezTo>
                  <a:close/>
                  <a:moveTo>
                    <a:pt x="803556" y="146237"/>
                  </a:moveTo>
                  <a:cubicBezTo>
                    <a:pt x="816735" y="145919"/>
                    <a:pt x="829946" y="146618"/>
                    <a:pt x="843157" y="147126"/>
                  </a:cubicBezTo>
                  <a:cubicBezTo>
                    <a:pt x="843157" y="190062"/>
                    <a:pt x="874659" y="215975"/>
                    <a:pt x="919118" y="209624"/>
                  </a:cubicBezTo>
                  <a:cubicBezTo>
                    <a:pt x="941983" y="206321"/>
                    <a:pt x="962561" y="199716"/>
                    <a:pt x="974502" y="177612"/>
                  </a:cubicBezTo>
                  <a:cubicBezTo>
                    <a:pt x="980091" y="167450"/>
                    <a:pt x="976534" y="157034"/>
                    <a:pt x="978058" y="146618"/>
                  </a:cubicBezTo>
                  <a:cubicBezTo>
                    <a:pt x="1005496" y="146364"/>
                    <a:pt x="1038777" y="144585"/>
                    <a:pt x="1065452" y="152207"/>
                  </a:cubicBezTo>
                  <a:cubicBezTo>
                    <a:pt x="1051987" y="157796"/>
                    <a:pt x="1047160" y="166942"/>
                    <a:pt x="1043095" y="170245"/>
                  </a:cubicBezTo>
                  <a:cubicBezTo>
                    <a:pt x="1033695" y="178120"/>
                    <a:pt x="945286" y="271358"/>
                    <a:pt x="915562" y="302352"/>
                  </a:cubicBezTo>
                  <a:cubicBezTo>
                    <a:pt x="908702" y="309466"/>
                    <a:pt x="905908" y="304131"/>
                    <a:pt x="902097" y="299304"/>
                  </a:cubicBezTo>
                  <a:cubicBezTo>
                    <a:pt x="874405" y="266023"/>
                    <a:pt x="793870" y="161353"/>
                    <a:pt x="775832" y="154494"/>
                  </a:cubicBezTo>
                  <a:cubicBezTo>
                    <a:pt x="772022" y="152969"/>
                    <a:pt x="768211" y="152207"/>
                    <a:pt x="764146" y="151445"/>
                  </a:cubicBezTo>
                  <a:cubicBezTo>
                    <a:pt x="777230" y="147889"/>
                    <a:pt x="790377" y="146555"/>
                    <a:pt x="803556" y="146237"/>
                  </a:cubicBezTo>
                  <a:close/>
                  <a:moveTo>
                    <a:pt x="111298" y="1300"/>
                  </a:moveTo>
                  <a:cubicBezTo>
                    <a:pt x="114029" y="3206"/>
                    <a:pt x="115807" y="7016"/>
                    <a:pt x="117332" y="11462"/>
                  </a:cubicBezTo>
                  <a:cubicBezTo>
                    <a:pt x="89132" y="25181"/>
                    <a:pt x="60678" y="38900"/>
                    <a:pt x="32478" y="52620"/>
                  </a:cubicBezTo>
                  <a:cubicBezTo>
                    <a:pt x="23586" y="56939"/>
                    <a:pt x="14440" y="61258"/>
                    <a:pt x="5294" y="65576"/>
                  </a:cubicBezTo>
                  <a:cubicBezTo>
                    <a:pt x="5803" y="58463"/>
                    <a:pt x="-4868" y="52874"/>
                    <a:pt x="2754" y="44997"/>
                  </a:cubicBezTo>
                  <a:cubicBezTo>
                    <a:pt x="35526" y="31787"/>
                    <a:pt x="67791" y="17814"/>
                    <a:pt x="99548" y="2571"/>
                  </a:cubicBezTo>
                  <a:cubicBezTo>
                    <a:pt x="104883" y="-605"/>
                    <a:pt x="108567" y="-605"/>
                    <a:pt x="111298" y="1300"/>
                  </a:cubicBezTo>
                  <a:close/>
                </a:path>
              </a:pathLst>
            </a:custGeom>
            <a:solidFill>
              <a:schemeClr val="accent1">
                <a:lumMod val="75000"/>
              </a:schemeClr>
            </a:solidFill>
            <a:ln w="2539" cap="flat">
              <a:noFill/>
              <a:prstDash val="solid"/>
              <a:miter/>
            </a:ln>
          </p:spPr>
          <p:txBody>
            <a:bodyPr wrap="square" rtlCol="0" anchor="ctr">
              <a:noAutofit/>
            </a:bodyPr>
            <a:lstStyle/>
            <a:p>
              <a:endParaRPr lang="en-US"/>
            </a:p>
          </p:txBody>
        </p:sp>
        <p:grpSp>
          <p:nvGrpSpPr>
            <p:cNvPr id="50" name="Group 49">
              <a:extLst>
                <a:ext uri="{FF2B5EF4-FFF2-40B4-BE49-F238E27FC236}">
                  <a16:creationId xmlns:a16="http://schemas.microsoft.com/office/drawing/2014/main" id="{9450CE65-DB5D-42F7-AB9F-A3290EE4C322}"/>
                </a:ext>
              </a:extLst>
            </p:cNvPr>
            <p:cNvGrpSpPr/>
            <p:nvPr/>
          </p:nvGrpSpPr>
          <p:grpSpPr>
            <a:xfrm>
              <a:off x="5167091" y="2185438"/>
              <a:ext cx="1925266" cy="2028222"/>
              <a:chOff x="5358050" y="3176326"/>
              <a:chExt cx="1425228" cy="1501444"/>
            </a:xfrm>
          </p:grpSpPr>
          <p:sp>
            <p:nvSpPr>
              <p:cNvPr id="7" name="Freeform: Shape 6">
                <a:extLst>
                  <a:ext uri="{FF2B5EF4-FFF2-40B4-BE49-F238E27FC236}">
                    <a16:creationId xmlns:a16="http://schemas.microsoft.com/office/drawing/2014/main" id="{3F420C5C-566C-4324-A16D-672FCAB7E836}"/>
                  </a:ext>
                </a:extLst>
              </p:cNvPr>
              <p:cNvSpPr/>
              <p:nvPr/>
            </p:nvSpPr>
            <p:spPr>
              <a:xfrm>
                <a:off x="5358050" y="3176326"/>
                <a:ext cx="1425228" cy="1501444"/>
              </a:xfrm>
              <a:custGeom>
                <a:avLst/>
                <a:gdLst>
                  <a:gd name="connsiteX0" fmla="*/ 1412426 w 1425228"/>
                  <a:gd name="connsiteY0" fmla="*/ 794228 h 1501443"/>
                  <a:gd name="connsiteX1" fmla="*/ 1338243 w 1425228"/>
                  <a:gd name="connsiteY1" fmla="*/ 755612 h 1501443"/>
                  <a:gd name="connsiteX2" fmla="*/ 1340276 w 1425228"/>
                  <a:gd name="connsiteY2" fmla="*/ 681938 h 1501443"/>
                  <a:gd name="connsiteX3" fmla="*/ 1344340 w 1425228"/>
                  <a:gd name="connsiteY3" fmla="*/ 555166 h 1501443"/>
                  <a:gd name="connsiteX4" fmla="*/ 1315887 w 1425228"/>
                  <a:gd name="connsiteY4" fmla="*/ 347098 h 1501443"/>
                  <a:gd name="connsiteX5" fmla="*/ 879172 w 1425228"/>
                  <a:gd name="connsiteY5" fmla="*/ 10226 h 1501443"/>
                  <a:gd name="connsiteX6" fmla="*/ 625629 w 1425228"/>
                  <a:gd name="connsiteY6" fmla="*/ 64 h 1501443"/>
                  <a:gd name="connsiteX7" fmla="*/ 406129 w 1425228"/>
                  <a:gd name="connsiteY7" fmla="*/ 49350 h 1501443"/>
                  <a:gd name="connsiteX8" fmla="*/ 144964 w 1425228"/>
                  <a:gd name="connsiteY8" fmla="*/ 310769 h 1501443"/>
                  <a:gd name="connsiteX9" fmla="*/ 103553 w 1425228"/>
                  <a:gd name="connsiteY9" fmla="*/ 516804 h 1501443"/>
                  <a:gd name="connsiteX10" fmla="*/ 97456 w 1425228"/>
                  <a:gd name="connsiteY10" fmla="*/ 714710 h 1501443"/>
                  <a:gd name="connsiteX11" fmla="*/ 97456 w 1425228"/>
                  <a:gd name="connsiteY11" fmla="*/ 714710 h 1501443"/>
                  <a:gd name="connsiteX12" fmla="*/ 97456 w 1425228"/>
                  <a:gd name="connsiteY12" fmla="*/ 714710 h 1501443"/>
                  <a:gd name="connsiteX13" fmla="*/ 2187 w 1425228"/>
                  <a:gd name="connsiteY13" fmla="*/ 800834 h 1501443"/>
                  <a:gd name="connsiteX14" fmla="*/ 154 w 1425228"/>
                  <a:gd name="connsiteY14" fmla="*/ 906011 h 1501443"/>
                  <a:gd name="connsiteX15" fmla="*/ 106348 w 1425228"/>
                  <a:gd name="connsiteY15" fmla="*/ 988578 h 1501443"/>
                  <a:gd name="connsiteX16" fmla="*/ 128705 w 1425228"/>
                  <a:gd name="connsiteY16" fmla="*/ 1003821 h 1501443"/>
                  <a:gd name="connsiteX17" fmla="*/ 129721 w 1425228"/>
                  <a:gd name="connsiteY17" fmla="*/ 1012713 h 1501443"/>
                  <a:gd name="connsiteX18" fmla="*/ 181039 w 1425228"/>
                  <a:gd name="connsiteY18" fmla="*/ 1134657 h 1501443"/>
                  <a:gd name="connsiteX19" fmla="*/ 292314 w 1425228"/>
                  <a:gd name="connsiteY19" fmla="*/ 1266510 h 1501443"/>
                  <a:gd name="connsiteX20" fmla="*/ 384026 w 1425228"/>
                  <a:gd name="connsiteY20" fmla="*/ 1327990 h 1501443"/>
                  <a:gd name="connsiteX21" fmla="*/ 461512 w 1425228"/>
                  <a:gd name="connsiteY21" fmla="*/ 1361017 h 1501443"/>
                  <a:gd name="connsiteX22" fmla="*/ 619278 w 1425228"/>
                  <a:gd name="connsiteY22" fmla="*/ 1385914 h 1501443"/>
                  <a:gd name="connsiteX23" fmla="*/ 628932 w 1425228"/>
                  <a:gd name="connsiteY23" fmla="*/ 1395314 h 1501443"/>
                  <a:gd name="connsiteX24" fmla="*/ 628678 w 1425228"/>
                  <a:gd name="connsiteY24" fmla="*/ 1437232 h 1501443"/>
                  <a:gd name="connsiteX25" fmla="*/ 639348 w 1425228"/>
                  <a:gd name="connsiteY25" fmla="*/ 1483216 h 1501443"/>
                  <a:gd name="connsiteX26" fmla="*/ 751639 w 1425228"/>
                  <a:gd name="connsiteY26" fmla="*/ 1484740 h 1501443"/>
                  <a:gd name="connsiteX27" fmla="*/ 763579 w 1425228"/>
                  <a:gd name="connsiteY27" fmla="*/ 1436724 h 1501443"/>
                  <a:gd name="connsiteX28" fmla="*/ 763325 w 1425228"/>
                  <a:gd name="connsiteY28" fmla="*/ 1404968 h 1501443"/>
                  <a:gd name="connsiteX29" fmla="*/ 777044 w 1425228"/>
                  <a:gd name="connsiteY29" fmla="*/ 1390487 h 1501443"/>
                  <a:gd name="connsiteX30" fmla="*/ 863167 w 1425228"/>
                  <a:gd name="connsiteY30" fmla="*/ 1388709 h 1501443"/>
                  <a:gd name="connsiteX31" fmla="*/ 1016614 w 1425228"/>
                  <a:gd name="connsiteY31" fmla="*/ 1346536 h 1501443"/>
                  <a:gd name="connsiteX32" fmla="*/ 1175651 w 1425228"/>
                  <a:gd name="connsiteY32" fmla="*/ 1231959 h 1501443"/>
                  <a:gd name="connsiteX33" fmla="*/ 1291244 w 1425228"/>
                  <a:gd name="connsiteY33" fmla="*/ 1031766 h 1501443"/>
                  <a:gd name="connsiteX34" fmla="*/ 1303184 w 1425228"/>
                  <a:gd name="connsiteY34" fmla="*/ 1025161 h 1501443"/>
                  <a:gd name="connsiteX35" fmla="*/ 1337735 w 1425228"/>
                  <a:gd name="connsiteY35" fmla="*/ 1030496 h 1501443"/>
                  <a:gd name="connsiteX36" fmla="*/ 1423605 w 1425228"/>
                  <a:gd name="connsiteY36" fmla="*/ 944627 h 1501443"/>
                  <a:gd name="connsiteX37" fmla="*/ 1425891 w 1425228"/>
                  <a:gd name="connsiteY37" fmla="*/ 854693 h 1501443"/>
                  <a:gd name="connsiteX38" fmla="*/ 1412426 w 1425228"/>
                  <a:gd name="connsiteY38" fmla="*/ 794228 h 15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5228" h="1501443">
                    <a:moveTo>
                      <a:pt x="1412426" y="794228"/>
                    </a:moveTo>
                    <a:cubicBezTo>
                      <a:pt x="1394389" y="769331"/>
                      <a:pt x="1369746" y="755104"/>
                      <a:pt x="1338243" y="755612"/>
                    </a:cubicBezTo>
                    <a:cubicBezTo>
                      <a:pt x="1339005" y="730969"/>
                      <a:pt x="1339514" y="706581"/>
                      <a:pt x="1340276" y="681938"/>
                    </a:cubicBezTo>
                    <a:cubicBezTo>
                      <a:pt x="1341546" y="639765"/>
                      <a:pt x="1341546" y="597339"/>
                      <a:pt x="1344340" y="555166"/>
                    </a:cubicBezTo>
                    <a:cubicBezTo>
                      <a:pt x="1349167" y="483777"/>
                      <a:pt x="1343070" y="413405"/>
                      <a:pt x="1315887" y="347098"/>
                    </a:cubicBezTo>
                    <a:cubicBezTo>
                      <a:pt x="1235353" y="151224"/>
                      <a:pt x="1087495" y="39188"/>
                      <a:pt x="879172" y="10226"/>
                    </a:cubicBezTo>
                    <a:cubicBezTo>
                      <a:pt x="795590" y="-1461"/>
                      <a:pt x="710228" y="1588"/>
                      <a:pt x="625629" y="64"/>
                    </a:cubicBezTo>
                    <a:cubicBezTo>
                      <a:pt x="549160" y="-1207"/>
                      <a:pt x="475485" y="16577"/>
                      <a:pt x="406129" y="49350"/>
                    </a:cubicBezTo>
                    <a:cubicBezTo>
                      <a:pt x="287995" y="105241"/>
                      <a:pt x="199585" y="191364"/>
                      <a:pt x="144964" y="310769"/>
                    </a:cubicBezTo>
                    <a:cubicBezTo>
                      <a:pt x="115240" y="376060"/>
                      <a:pt x="104824" y="445416"/>
                      <a:pt x="103553" y="516804"/>
                    </a:cubicBezTo>
                    <a:cubicBezTo>
                      <a:pt x="102283" y="582858"/>
                      <a:pt x="99489" y="648657"/>
                      <a:pt x="97456" y="714710"/>
                    </a:cubicBezTo>
                    <a:cubicBezTo>
                      <a:pt x="97456" y="714710"/>
                      <a:pt x="97456" y="714710"/>
                      <a:pt x="97456" y="714710"/>
                    </a:cubicBezTo>
                    <a:cubicBezTo>
                      <a:pt x="97456" y="714710"/>
                      <a:pt x="97456" y="714710"/>
                      <a:pt x="97456" y="714710"/>
                    </a:cubicBezTo>
                    <a:cubicBezTo>
                      <a:pt x="40549" y="710391"/>
                      <a:pt x="4728" y="752818"/>
                      <a:pt x="2187" y="800834"/>
                    </a:cubicBezTo>
                    <a:cubicBezTo>
                      <a:pt x="409" y="835893"/>
                      <a:pt x="-354" y="870952"/>
                      <a:pt x="154" y="906011"/>
                    </a:cubicBezTo>
                    <a:cubicBezTo>
                      <a:pt x="917" y="963935"/>
                      <a:pt x="49949" y="997978"/>
                      <a:pt x="106348" y="988578"/>
                    </a:cubicBezTo>
                    <a:cubicBezTo>
                      <a:pt x="124894" y="985529"/>
                      <a:pt x="125656" y="985021"/>
                      <a:pt x="128705" y="1003821"/>
                    </a:cubicBezTo>
                    <a:cubicBezTo>
                      <a:pt x="129213" y="1006615"/>
                      <a:pt x="128705" y="1009918"/>
                      <a:pt x="129721" y="1012713"/>
                    </a:cubicBezTo>
                    <a:cubicBezTo>
                      <a:pt x="143694" y="1054631"/>
                      <a:pt x="158174" y="1096296"/>
                      <a:pt x="181039" y="1134657"/>
                    </a:cubicBezTo>
                    <a:cubicBezTo>
                      <a:pt x="211017" y="1184705"/>
                      <a:pt x="247855" y="1228910"/>
                      <a:pt x="292314" y="1266510"/>
                    </a:cubicBezTo>
                    <a:cubicBezTo>
                      <a:pt x="320767" y="1290391"/>
                      <a:pt x="351000" y="1310715"/>
                      <a:pt x="384026" y="1327990"/>
                    </a:cubicBezTo>
                    <a:cubicBezTo>
                      <a:pt x="409177" y="1341201"/>
                      <a:pt x="434837" y="1351871"/>
                      <a:pt x="461512" y="1361017"/>
                    </a:cubicBezTo>
                    <a:cubicBezTo>
                      <a:pt x="512830" y="1378293"/>
                      <a:pt x="565673" y="1384390"/>
                      <a:pt x="619278" y="1385914"/>
                    </a:cubicBezTo>
                    <a:cubicBezTo>
                      <a:pt x="626391" y="1386168"/>
                      <a:pt x="629186" y="1388200"/>
                      <a:pt x="628932" y="1395314"/>
                    </a:cubicBezTo>
                    <a:cubicBezTo>
                      <a:pt x="628424" y="1409287"/>
                      <a:pt x="628678" y="1423260"/>
                      <a:pt x="628678" y="1437232"/>
                    </a:cubicBezTo>
                    <a:cubicBezTo>
                      <a:pt x="622072" y="1453238"/>
                      <a:pt x="626137" y="1471021"/>
                      <a:pt x="639348" y="1483216"/>
                    </a:cubicBezTo>
                    <a:cubicBezTo>
                      <a:pt x="668564" y="1509891"/>
                      <a:pt x="721915" y="1510653"/>
                      <a:pt x="751639" y="1484740"/>
                    </a:cubicBezTo>
                    <a:cubicBezTo>
                      <a:pt x="766374" y="1472037"/>
                      <a:pt x="770947" y="1453492"/>
                      <a:pt x="763579" y="1436724"/>
                    </a:cubicBezTo>
                    <a:cubicBezTo>
                      <a:pt x="763579" y="1426054"/>
                      <a:pt x="764341" y="1415638"/>
                      <a:pt x="763325" y="1404968"/>
                    </a:cubicBezTo>
                    <a:cubicBezTo>
                      <a:pt x="762309" y="1394044"/>
                      <a:pt x="765612" y="1390487"/>
                      <a:pt x="777044" y="1390487"/>
                    </a:cubicBezTo>
                    <a:cubicBezTo>
                      <a:pt x="805752" y="1390741"/>
                      <a:pt x="834459" y="1392011"/>
                      <a:pt x="863167" y="1388709"/>
                    </a:cubicBezTo>
                    <a:cubicBezTo>
                      <a:pt x="916518" y="1382611"/>
                      <a:pt x="967836" y="1368893"/>
                      <a:pt x="1016614" y="1346536"/>
                    </a:cubicBezTo>
                    <a:cubicBezTo>
                      <a:pt x="1077079" y="1318844"/>
                      <a:pt x="1129667" y="1280229"/>
                      <a:pt x="1175651" y="1231959"/>
                    </a:cubicBezTo>
                    <a:cubicBezTo>
                      <a:pt x="1230272" y="1174289"/>
                      <a:pt x="1267617" y="1106966"/>
                      <a:pt x="1291244" y="1031766"/>
                    </a:cubicBezTo>
                    <a:cubicBezTo>
                      <a:pt x="1293784" y="1023891"/>
                      <a:pt x="1296579" y="1021604"/>
                      <a:pt x="1303184" y="1025161"/>
                    </a:cubicBezTo>
                    <a:cubicBezTo>
                      <a:pt x="1314109" y="1031004"/>
                      <a:pt x="1326049" y="1029734"/>
                      <a:pt x="1337735" y="1030496"/>
                    </a:cubicBezTo>
                    <a:cubicBezTo>
                      <a:pt x="1386005" y="1033037"/>
                      <a:pt x="1421572" y="992134"/>
                      <a:pt x="1423605" y="944627"/>
                    </a:cubicBezTo>
                    <a:cubicBezTo>
                      <a:pt x="1424875" y="914649"/>
                      <a:pt x="1422588" y="884671"/>
                      <a:pt x="1425891" y="854693"/>
                    </a:cubicBezTo>
                    <a:cubicBezTo>
                      <a:pt x="1428432" y="833352"/>
                      <a:pt x="1425383" y="812012"/>
                      <a:pt x="1412426" y="794228"/>
                    </a:cubicBezTo>
                    <a:close/>
                  </a:path>
                </a:pathLst>
              </a:custGeom>
              <a:solidFill>
                <a:srgbClr val="FCD9C1"/>
              </a:solidFill>
              <a:ln w="25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6A6A481-C623-462C-9061-60C9B46B3247}"/>
                  </a:ext>
                </a:extLst>
              </p:cNvPr>
              <p:cNvSpPr/>
              <p:nvPr/>
            </p:nvSpPr>
            <p:spPr>
              <a:xfrm>
                <a:off x="5454998" y="3176580"/>
                <a:ext cx="1247392" cy="894261"/>
              </a:xfrm>
              <a:custGeom>
                <a:avLst/>
                <a:gdLst>
                  <a:gd name="connsiteX0" fmla="*/ 1241295 w 1247392"/>
                  <a:gd name="connsiteY0" fmla="*/ 755358 h 894260"/>
                  <a:gd name="connsiteX1" fmla="*/ 1230117 w 1247392"/>
                  <a:gd name="connsiteY1" fmla="*/ 786861 h 894260"/>
                  <a:gd name="connsiteX2" fmla="*/ 1188453 w 1247392"/>
                  <a:gd name="connsiteY2" fmla="*/ 887973 h 894260"/>
                  <a:gd name="connsiteX3" fmla="*/ 1179307 w 1247392"/>
                  <a:gd name="connsiteY3" fmla="*/ 895341 h 894260"/>
                  <a:gd name="connsiteX4" fmla="*/ 1142469 w 1247392"/>
                  <a:gd name="connsiteY4" fmla="*/ 896611 h 894260"/>
                  <a:gd name="connsiteX5" fmla="*/ 1138658 w 1247392"/>
                  <a:gd name="connsiteY5" fmla="*/ 889498 h 894260"/>
                  <a:gd name="connsiteX6" fmla="*/ 1147042 w 1247392"/>
                  <a:gd name="connsiteY6" fmla="*/ 756883 h 894260"/>
                  <a:gd name="connsiteX7" fmla="*/ 1118842 w 1247392"/>
                  <a:gd name="connsiteY7" fmla="*/ 578793 h 894260"/>
                  <a:gd name="connsiteX8" fmla="*/ 1106902 w 1247392"/>
                  <a:gd name="connsiteY8" fmla="*/ 549577 h 894260"/>
                  <a:gd name="connsiteX9" fmla="*/ 1020271 w 1247392"/>
                  <a:gd name="connsiteY9" fmla="*/ 510453 h 894260"/>
                  <a:gd name="connsiteX10" fmla="*/ 907472 w 1247392"/>
                  <a:gd name="connsiteY10" fmla="*/ 544496 h 894260"/>
                  <a:gd name="connsiteX11" fmla="*/ 709820 w 1247392"/>
                  <a:gd name="connsiteY11" fmla="*/ 587176 h 894260"/>
                  <a:gd name="connsiteX12" fmla="*/ 505562 w 1247392"/>
                  <a:gd name="connsiteY12" fmla="*/ 574728 h 894260"/>
                  <a:gd name="connsiteX13" fmla="*/ 282759 w 1247392"/>
                  <a:gd name="connsiteY13" fmla="*/ 499021 h 894260"/>
                  <a:gd name="connsiteX14" fmla="*/ 210609 w 1247392"/>
                  <a:gd name="connsiteY14" fmla="*/ 480729 h 894260"/>
                  <a:gd name="connsiteX15" fmla="*/ 154463 w 1247392"/>
                  <a:gd name="connsiteY15" fmla="*/ 511215 h 894260"/>
                  <a:gd name="connsiteX16" fmla="*/ 112545 w 1247392"/>
                  <a:gd name="connsiteY16" fmla="*/ 616900 h 894260"/>
                  <a:gd name="connsiteX17" fmla="*/ 94507 w 1247392"/>
                  <a:gd name="connsiteY17" fmla="*/ 833606 h 894260"/>
                  <a:gd name="connsiteX18" fmla="*/ 95269 w 1247392"/>
                  <a:gd name="connsiteY18" fmla="*/ 860536 h 894260"/>
                  <a:gd name="connsiteX19" fmla="*/ 68848 w 1247392"/>
                  <a:gd name="connsiteY19" fmla="*/ 859519 h 894260"/>
                  <a:gd name="connsiteX20" fmla="*/ 67578 w 1247392"/>
                  <a:gd name="connsiteY20" fmla="*/ 859519 h 894260"/>
                  <a:gd name="connsiteX21" fmla="*/ 46237 w 1247392"/>
                  <a:gd name="connsiteY21" fmla="*/ 839957 h 894260"/>
                  <a:gd name="connsiteX22" fmla="*/ 8638 w 1247392"/>
                  <a:gd name="connsiteY22" fmla="*/ 738337 h 894260"/>
                  <a:gd name="connsiteX23" fmla="*/ 0 w 1247392"/>
                  <a:gd name="connsiteY23" fmla="*/ 714710 h 894260"/>
                  <a:gd name="connsiteX24" fmla="*/ 6097 w 1247392"/>
                  <a:gd name="connsiteY24" fmla="*/ 516804 h 894260"/>
                  <a:gd name="connsiteX25" fmla="*/ 47508 w 1247392"/>
                  <a:gd name="connsiteY25" fmla="*/ 310768 h 894260"/>
                  <a:gd name="connsiteX26" fmla="*/ 308672 w 1247392"/>
                  <a:gd name="connsiteY26" fmla="*/ 49350 h 894260"/>
                  <a:gd name="connsiteX27" fmla="*/ 528173 w 1247392"/>
                  <a:gd name="connsiteY27" fmla="*/ 64 h 894260"/>
                  <a:gd name="connsiteX28" fmla="*/ 781716 w 1247392"/>
                  <a:gd name="connsiteY28" fmla="*/ 10226 h 894260"/>
                  <a:gd name="connsiteX29" fmla="*/ 1218431 w 1247392"/>
                  <a:gd name="connsiteY29" fmla="*/ 347098 h 894260"/>
                  <a:gd name="connsiteX30" fmla="*/ 1246884 w 1247392"/>
                  <a:gd name="connsiteY30" fmla="*/ 555166 h 894260"/>
                  <a:gd name="connsiteX31" fmla="*/ 1242820 w 1247392"/>
                  <a:gd name="connsiteY31" fmla="*/ 681938 h 894260"/>
                  <a:gd name="connsiteX32" fmla="*/ 1241295 w 1247392"/>
                  <a:gd name="connsiteY32" fmla="*/ 755358 h 8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7392" h="894260">
                    <a:moveTo>
                      <a:pt x="1241295" y="755358"/>
                    </a:moveTo>
                    <a:cubicBezTo>
                      <a:pt x="1242566" y="767807"/>
                      <a:pt x="1235706" y="777207"/>
                      <a:pt x="1230117" y="786861"/>
                    </a:cubicBezTo>
                    <a:cubicBezTo>
                      <a:pt x="1211063" y="818363"/>
                      <a:pt x="1193026" y="850374"/>
                      <a:pt x="1188453" y="887973"/>
                    </a:cubicBezTo>
                    <a:cubicBezTo>
                      <a:pt x="1187690" y="894071"/>
                      <a:pt x="1184896" y="895341"/>
                      <a:pt x="1179307" y="895341"/>
                    </a:cubicBezTo>
                    <a:cubicBezTo>
                      <a:pt x="1167112" y="895341"/>
                      <a:pt x="1154664" y="895595"/>
                      <a:pt x="1142469" y="896611"/>
                    </a:cubicBezTo>
                    <a:cubicBezTo>
                      <a:pt x="1134339" y="897119"/>
                      <a:pt x="1138405" y="892800"/>
                      <a:pt x="1138658" y="889498"/>
                    </a:cubicBezTo>
                    <a:cubicBezTo>
                      <a:pt x="1143740" y="845293"/>
                      <a:pt x="1147804" y="801342"/>
                      <a:pt x="1147042" y="756883"/>
                    </a:cubicBezTo>
                    <a:cubicBezTo>
                      <a:pt x="1146280" y="696164"/>
                      <a:pt x="1139420" y="636462"/>
                      <a:pt x="1118842" y="578793"/>
                    </a:cubicBezTo>
                    <a:cubicBezTo>
                      <a:pt x="1115286" y="568885"/>
                      <a:pt x="1111475" y="558977"/>
                      <a:pt x="1106902" y="549577"/>
                    </a:cubicBezTo>
                    <a:cubicBezTo>
                      <a:pt x="1088864" y="514010"/>
                      <a:pt x="1062189" y="502323"/>
                      <a:pt x="1020271" y="510453"/>
                    </a:cubicBezTo>
                    <a:cubicBezTo>
                      <a:pt x="981655" y="518075"/>
                      <a:pt x="944817" y="532301"/>
                      <a:pt x="907472" y="544496"/>
                    </a:cubicBezTo>
                    <a:cubicBezTo>
                      <a:pt x="842943" y="565582"/>
                      <a:pt x="777651" y="582349"/>
                      <a:pt x="709820" y="587176"/>
                    </a:cubicBezTo>
                    <a:cubicBezTo>
                      <a:pt x="641480" y="592257"/>
                      <a:pt x="573140" y="588701"/>
                      <a:pt x="505562" y="574728"/>
                    </a:cubicBezTo>
                    <a:cubicBezTo>
                      <a:pt x="428077" y="558723"/>
                      <a:pt x="355926" y="527728"/>
                      <a:pt x="282759" y="499021"/>
                    </a:cubicBezTo>
                    <a:cubicBezTo>
                      <a:pt x="259641" y="489875"/>
                      <a:pt x="236268" y="481491"/>
                      <a:pt x="210609" y="480729"/>
                    </a:cubicBezTo>
                    <a:cubicBezTo>
                      <a:pt x="185458" y="479967"/>
                      <a:pt x="167166" y="490891"/>
                      <a:pt x="154463" y="511215"/>
                    </a:cubicBezTo>
                    <a:cubicBezTo>
                      <a:pt x="133885" y="543734"/>
                      <a:pt x="121945" y="579809"/>
                      <a:pt x="112545" y="616900"/>
                    </a:cubicBezTo>
                    <a:cubicBezTo>
                      <a:pt x="94507" y="688035"/>
                      <a:pt x="92729" y="760694"/>
                      <a:pt x="94507" y="833606"/>
                    </a:cubicBezTo>
                    <a:cubicBezTo>
                      <a:pt x="94761" y="842752"/>
                      <a:pt x="101366" y="854184"/>
                      <a:pt x="95269" y="860536"/>
                    </a:cubicBezTo>
                    <a:cubicBezTo>
                      <a:pt x="89172" y="866633"/>
                      <a:pt x="77994" y="858249"/>
                      <a:pt x="68848" y="859519"/>
                    </a:cubicBezTo>
                    <a:cubicBezTo>
                      <a:pt x="68340" y="859519"/>
                      <a:pt x="68086" y="859519"/>
                      <a:pt x="67578" y="859519"/>
                    </a:cubicBezTo>
                    <a:cubicBezTo>
                      <a:pt x="48778" y="858503"/>
                      <a:pt x="48524" y="858503"/>
                      <a:pt x="46237" y="839957"/>
                    </a:cubicBezTo>
                    <a:cubicBezTo>
                      <a:pt x="41410" y="803120"/>
                      <a:pt x="25913" y="770348"/>
                      <a:pt x="8638" y="738337"/>
                    </a:cubicBezTo>
                    <a:cubicBezTo>
                      <a:pt x="4573" y="730970"/>
                      <a:pt x="0" y="723602"/>
                      <a:pt x="0" y="714710"/>
                    </a:cubicBezTo>
                    <a:cubicBezTo>
                      <a:pt x="2032" y="648657"/>
                      <a:pt x="4827" y="582858"/>
                      <a:pt x="6097" y="516804"/>
                    </a:cubicBezTo>
                    <a:cubicBezTo>
                      <a:pt x="7622" y="445416"/>
                      <a:pt x="17784" y="376060"/>
                      <a:pt x="47508" y="310768"/>
                    </a:cubicBezTo>
                    <a:cubicBezTo>
                      <a:pt x="102129" y="191364"/>
                      <a:pt x="190539" y="105241"/>
                      <a:pt x="308672" y="49350"/>
                    </a:cubicBezTo>
                    <a:cubicBezTo>
                      <a:pt x="378028" y="16577"/>
                      <a:pt x="451703" y="-1207"/>
                      <a:pt x="528173" y="64"/>
                    </a:cubicBezTo>
                    <a:cubicBezTo>
                      <a:pt x="612772" y="1334"/>
                      <a:pt x="698133" y="-1461"/>
                      <a:pt x="781716" y="10226"/>
                    </a:cubicBezTo>
                    <a:cubicBezTo>
                      <a:pt x="990038" y="39188"/>
                      <a:pt x="1137896" y="151224"/>
                      <a:pt x="1218431" y="347098"/>
                    </a:cubicBezTo>
                    <a:cubicBezTo>
                      <a:pt x="1245614" y="413405"/>
                      <a:pt x="1251711" y="483523"/>
                      <a:pt x="1246884" y="555166"/>
                    </a:cubicBezTo>
                    <a:cubicBezTo>
                      <a:pt x="1244090" y="597338"/>
                      <a:pt x="1244090" y="639765"/>
                      <a:pt x="1242820" y="681938"/>
                    </a:cubicBezTo>
                    <a:cubicBezTo>
                      <a:pt x="1242566" y="706327"/>
                      <a:pt x="1242057" y="730970"/>
                      <a:pt x="1241295" y="755358"/>
                    </a:cubicBezTo>
                    <a:close/>
                  </a:path>
                </a:pathLst>
              </a:custGeom>
              <a:solidFill>
                <a:srgbClr val="EA5B50"/>
              </a:solidFill>
              <a:ln w="253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CC54A64-33B7-4C67-B2F0-B23AA40AE187}"/>
                  </a:ext>
                </a:extLst>
              </p:cNvPr>
              <p:cNvSpPr/>
              <p:nvPr/>
            </p:nvSpPr>
            <p:spPr>
              <a:xfrm>
                <a:off x="5949302" y="4266057"/>
                <a:ext cx="226106" cy="104161"/>
              </a:xfrm>
              <a:custGeom>
                <a:avLst/>
                <a:gdLst>
                  <a:gd name="connsiteX0" fmla="*/ 53176 w 226105"/>
                  <a:gd name="connsiteY0" fmla="*/ 103105 h 104161"/>
                  <a:gd name="connsiteX1" fmla="*/ 1350 w 226105"/>
                  <a:gd name="connsiteY1" fmla="*/ 25619 h 104161"/>
                  <a:gd name="connsiteX2" fmla="*/ 26247 w 226105"/>
                  <a:gd name="connsiteY2" fmla="*/ 1738 h 104161"/>
                  <a:gd name="connsiteX3" fmla="*/ 61306 w 226105"/>
                  <a:gd name="connsiteY3" fmla="*/ 15965 h 104161"/>
                  <a:gd name="connsiteX4" fmla="*/ 165975 w 226105"/>
                  <a:gd name="connsiteY4" fmla="*/ 19522 h 104161"/>
                  <a:gd name="connsiteX5" fmla="*/ 203321 w 226105"/>
                  <a:gd name="connsiteY5" fmla="*/ 7327 h 104161"/>
                  <a:gd name="connsiteX6" fmla="*/ 226694 w 226105"/>
                  <a:gd name="connsiteY6" fmla="*/ 30954 h 104161"/>
                  <a:gd name="connsiteX7" fmla="*/ 182743 w 226105"/>
                  <a:gd name="connsiteY7" fmla="*/ 96499 h 104161"/>
                  <a:gd name="connsiteX8" fmla="*/ 172581 w 226105"/>
                  <a:gd name="connsiteY8" fmla="*/ 105899 h 104161"/>
                  <a:gd name="connsiteX9" fmla="*/ 162927 w 226105"/>
                  <a:gd name="connsiteY9" fmla="*/ 104375 h 104161"/>
                  <a:gd name="connsiteX10" fmla="*/ 55717 w 226105"/>
                  <a:gd name="connsiteY10" fmla="*/ 102596 h 104161"/>
                  <a:gd name="connsiteX11" fmla="*/ 53176 w 226105"/>
                  <a:gd name="connsiteY11" fmla="*/ 103105 h 10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105" h="104161">
                    <a:moveTo>
                      <a:pt x="53176" y="103105"/>
                    </a:moveTo>
                    <a:cubicBezTo>
                      <a:pt x="28279" y="82272"/>
                      <a:pt x="9734" y="57121"/>
                      <a:pt x="1350" y="25619"/>
                    </a:cubicBezTo>
                    <a:cubicBezTo>
                      <a:pt x="-3985" y="6057"/>
                      <a:pt x="6939" y="-4359"/>
                      <a:pt x="26247" y="1738"/>
                    </a:cubicBezTo>
                    <a:cubicBezTo>
                      <a:pt x="38187" y="5549"/>
                      <a:pt x="49874" y="10884"/>
                      <a:pt x="61306" y="15965"/>
                    </a:cubicBezTo>
                    <a:cubicBezTo>
                      <a:pt x="95857" y="31462"/>
                      <a:pt x="130408" y="32986"/>
                      <a:pt x="165975" y="19522"/>
                    </a:cubicBezTo>
                    <a:cubicBezTo>
                      <a:pt x="178170" y="14949"/>
                      <a:pt x="190618" y="10630"/>
                      <a:pt x="203321" y="7327"/>
                    </a:cubicBezTo>
                    <a:cubicBezTo>
                      <a:pt x="221613" y="2754"/>
                      <a:pt x="231521" y="12662"/>
                      <a:pt x="226694" y="30954"/>
                    </a:cubicBezTo>
                    <a:cubicBezTo>
                      <a:pt x="219580" y="57629"/>
                      <a:pt x="201797" y="77445"/>
                      <a:pt x="182743" y="96499"/>
                    </a:cubicBezTo>
                    <a:cubicBezTo>
                      <a:pt x="179440" y="99802"/>
                      <a:pt x="175883" y="102850"/>
                      <a:pt x="172581" y="105899"/>
                    </a:cubicBezTo>
                    <a:cubicBezTo>
                      <a:pt x="169024" y="107423"/>
                      <a:pt x="165975" y="105899"/>
                      <a:pt x="162927" y="104375"/>
                    </a:cubicBezTo>
                    <a:cubicBezTo>
                      <a:pt x="127614" y="85829"/>
                      <a:pt x="91792" y="85575"/>
                      <a:pt x="55717" y="102596"/>
                    </a:cubicBezTo>
                    <a:cubicBezTo>
                      <a:pt x="54701" y="103105"/>
                      <a:pt x="53939" y="103105"/>
                      <a:pt x="53176" y="103105"/>
                    </a:cubicBezTo>
                    <a:close/>
                  </a:path>
                </a:pathLst>
              </a:custGeom>
              <a:solidFill>
                <a:srgbClr val="761329"/>
              </a:solidFill>
              <a:ln w="253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8A1B1-2DA6-49A8-A97D-7695612635BA}"/>
                  </a:ext>
                </a:extLst>
              </p:cNvPr>
              <p:cNvSpPr/>
              <p:nvPr/>
            </p:nvSpPr>
            <p:spPr>
              <a:xfrm>
                <a:off x="5746615" y="4056534"/>
                <a:ext cx="644234" cy="132001"/>
              </a:xfrm>
              <a:custGeom>
                <a:avLst/>
                <a:gdLst>
                  <a:gd name="connsiteX0" fmla="*/ 604517 w 644234"/>
                  <a:gd name="connsiteY0" fmla="*/ 24279 h 132001"/>
                  <a:gd name="connsiteX1" fmla="*/ 622968 w 644234"/>
                  <a:gd name="connsiteY1" fmla="*/ 27581 h 132001"/>
                  <a:gd name="connsiteX2" fmla="*/ 625001 w 644234"/>
                  <a:gd name="connsiteY2" fmla="*/ 38251 h 132001"/>
                  <a:gd name="connsiteX3" fmla="*/ 621444 w 644234"/>
                  <a:gd name="connsiteY3" fmla="*/ 51462 h 132001"/>
                  <a:gd name="connsiteX4" fmla="*/ 628304 w 644234"/>
                  <a:gd name="connsiteY4" fmla="*/ 64165 h 132001"/>
                  <a:gd name="connsiteX5" fmla="*/ 641514 w 644234"/>
                  <a:gd name="connsiteY5" fmla="*/ 56797 h 132001"/>
                  <a:gd name="connsiteX6" fmla="*/ 634147 w 644234"/>
                  <a:gd name="connsiteY6" fmla="*/ 114214 h 132001"/>
                  <a:gd name="connsiteX7" fmla="*/ 581557 w 644234"/>
                  <a:gd name="connsiteY7" fmla="*/ 113198 h 132001"/>
                  <a:gd name="connsiteX8" fmla="*/ 587400 w 644234"/>
                  <a:gd name="connsiteY8" fmla="*/ 36219 h 132001"/>
                  <a:gd name="connsiteX9" fmla="*/ 604517 w 644234"/>
                  <a:gd name="connsiteY9" fmla="*/ 24279 h 132001"/>
                  <a:gd name="connsiteX10" fmla="*/ 33602 w 644234"/>
                  <a:gd name="connsiteY10" fmla="*/ 49 h 132001"/>
                  <a:gd name="connsiteX11" fmla="*/ 55165 w 644234"/>
                  <a:gd name="connsiteY11" fmla="*/ 9036 h 132001"/>
                  <a:gd name="connsiteX12" fmla="*/ 51862 w 644234"/>
                  <a:gd name="connsiteY12" fmla="*/ 38506 h 132001"/>
                  <a:gd name="connsiteX13" fmla="*/ 67867 w 644234"/>
                  <a:gd name="connsiteY13" fmla="*/ 33171 h 132001"/>
                  <a:gd name="connsiteX14" fmla="*/ 56181 w 644234"/>
                  <a:gd name="connsiteY14" fmla="*/ 96431 h 132001"/>
                  <a:gd name="connsiteX15" fmla="*/ 11467 w 644234"/>
                  <a:gd name="connsiteY15" fmla="*/ 95161 h 132001"/>
                  <a:gd name="connsiteX16" fmla="*/ 13753 w 644234"/>
                  <a:gd name="connsiteY16" fmla="*/ 11831 h 132001"/>
                  <a:gd name="connsiteX17" fmla="*/ 33602 w 644234"/>
                  <a:gd name="connsiteY17" fmla="*/ 49 h 1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4234" h="132001">
                    <a:moveTo>
                      <a:pt x="604517" y="24279"/>
                    </a:moveTo>
                    <a:cubicBezTo>
                      <a:pt x="610583" y="22818"/>
                      <a:pt x="616871" y="23898"/>
                      <a:pt x="622968" y="27581"/>
                    </a:cubicBezTo>
                    <a:cubicBezTo>
                      <a:pt x="627542" y="30376"/>
                      <a:pt x="631606" y="32662"/>
                      <a:pt x="625001" y="38251"/>
                    </a:cubicBezTo>
                    <a:cubicBezTo>
                      <a:pt x="621444" y="41300"/>
                      <a:pt x="621190" y="46635"/>
                      <a:pt x="621444" y="51462"/>
                    </a:cubicBezTo>
                    <a:cubicBezTo>
                      <a:pt x="621698" y="56797"/>
                      <a:pt x="623223" y="61624"/>
                      <a:pt x="628304" y="64165"/>
                    </a:cubicBezTo>
                    <a:cubicBezTo>
                      <a:pt x="634655" y="67214"/>
                      <a:pt x="637196" y="61624"/>
                      <a:pt x="641514" y="56797"/>
                    </a:cubicBezTo>
                    <a:cubicBezTo>
                      <a:pt x="646849" y="77884"/>
                      <a:pt x="644309" y="96684"/>
                      <a:pt x="634147" y="114214"/>
                    </a:cubicBezTo>
                    <a:cubicBezTo>
                      <a:pt x="619920" y="138349"/>
                      <a:pt x="595023" y="137840"/>
                      <a:pt x="581557" y="113198"/>
                    </a:cubicBezTo>
                    <a:cubicBezTo>
                      <a:pt x="569109" y="90587"/>
                      <a:pt x="571649" y="55527"/>
                      <a:pt x="587400" y="36219"/>
                    </a:cubicBezTo>
                    <a:cubicBezTo>
                      <a:pt x="592609" y="29741"/>
                      <a:pt x="598452" y="25739"/>
                      <a:pt x="604517" y="24279"/>
                    </a:cubicBezTo>
                    <a:close/>
                    <a:moveTo>
                      <a:pt x="33602" y="49"/>
                    </a:moveTo>
                    <a:cubicBezTo>
                      <a:pt x="40556" y="-427"/>
                      <a:pt x="47797" y="2558"/>
                      <a:pt x="55165" y="9036"/>
                    </a:cubicBezTo>
                    <a:cubicBezTo>
                      <a:pt x="46272" y="20977"/>
                      <a:pt x="44747" y="32409"/>
                      <a:pt x="51862" y="38506"/>
                    </a:cubicBezTo>
                    <a:cubicBezTo>
                      <a:pt x="58975" y="44858"/>
                      <a:pt x="62786" y="38506"/>
                      <a:pt x="67867" y="33171"/>
                    </a:cubicBezTo>
                    <a:cubicBezTo>
                      <a:pt x="73202" y="56545"/>
                      <a:pt x="70662" y="77885"/>
                      <a:pt x="56181" y="96431"/>
                    </a:cubicBezTo>
                    <a:cubicBezTo>
                      <a:pt x="43223" y="113198"/>
                      <a:pt x="24169" y="112182"/>
                      <a:pt x="11467" y="95161"/>
                    </a:cubicBezTo>
                    <a:cubicBezTo>
                      <a:pt x="-4793" y="73312"/>
                      <a:pt x="-3522" y="32663"/>
                      <a:pt x="13753" y="11831"/>
                    </a:cubicBezTo>
                    <a:cubicBezTo>
                      <a:pt x="19978" y="4463"/>
                      <a:pt x="26647" y="526"/>
                      <a:pt x="33602" y="49"/>
                    </a:cubicBezTo>
                    <a:close/>
                  </a:path>
                </a:pathLst>
              </a:custGeom>
              <a:solidFill>
                <a:srgbClr val="221F20"/>
              </a:solidFill>
              <a:ln w="2539"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E8E91F93-26E0-4CDE-BA15-FA68A6ACF5E9}"/>
                  </a:ext>
                </a:extLst>
              </p:cNvPr>
              <p:cNvSpPr/>
              <p:nvPr/>
            </p:nvSpPr>
            <p:spPr>
              <a:xfrm>
                <a:off x="6002479" y="4353354"/>
                <a:ext cx="116864" cy="43189"/>
              </a:xfrm>
              <a:custGeom>
                <a:avLst/>
                <a:gdLst>
                  <a:gd name="connsiteX0" fmla="*/ 0 w 116863"/>
                  <a:gd name="connsiteY0" fmla="*/ 15807 h 43188"/>
                  <a:gd name="connsiteX1" fmla="*/ 30740 w 116863"/>
                  <a:gd name="connsiteY1" fmla="*/ 1326 h 43188"/>
                  <a:gd name="connsiteX2" fmla="*/ 91967 w 116863"/>
                  <a:gd name="connsiteY2" fmla="*/ 4121 h 43188"/>
                  <a:gd name="connsiteX3" fmla="*/ 119150 w 116863"/>
                  <a:gd name="connsiteY3" fmla="*/ 18348 h 43188"/>
                  <a:gd name="connsiteX4" fmla="*/ 68340 w 116863"/>
                  <a:gd name="connsiteY4" fmla="*/ 43753 h 43188"/>
                  <a:gd name="connsiteX5" fmla="*/ 0 w 116863"/>
                  <a:gd name="connsiteY5" fmla="*/ 15807 h 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63" h="43188">
                    <a:moveTo>
                      <a:pt x="0" y="15807"/>
                    </a:moveTo>
                    <a:cubicBezTo>
                      <a:pt x="7113" y="4375"/>
                      <a:pt x="19308" y="2597"/>
                      <a:pt x="30740" y="1326"/>
                    </a:cubicBezTo>
                    <a:cubicBezTo>
                      <a:pt x="51064" y="-960"/>
                      <a:pt x="71643" y="-452"/>
                      <a:pt x="91967" y="4121"/>
                    </a:cubicBezTo>
                    <a:cubicBezTo>
                      <a:pt x="102637" y="6661"/>
                      <a:pt x="110004" y="13775"/>
                      <a:pt x="119150" y="18348"/>
                    </a:cubicBezTo>
                    <a:cubicBezTo>
                      <a:pt x="104161" y="30542"/>
                      <a:pt x="88410" y="41212"/>
                      <a:pt x="68340" y="43753"/>
                    </a:cubicBezTo>
                    <a:cubicBezTo>
                      <a:pt x="39632" y="48072"/>
                      <a:pt x="18546" y="35115"/>
                      <a:pt x="0" y="15807"/>
                    </a:cubicBezTo>
                    <a:close/>
                  </a:path>
                </a:pathLst>
              </a:custGeom>
              <a:solidFill>
                <a:srgbClr val="EF879B"/>
              </a:solidFill>
              <a:ln w="253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93643F8-EF6A-4712-8F0E-7A812806ED48}"/>
                  </a:ext>
                </a:extLst>
              </p:cNvPr>
              <p:cNvSpPr/>
              <p:nvPr/>
            </p:nvSpPr>
            <p:spPr>
              <a:xfrm>
                <a:off x="5750729" y="3858258"/>
                <a:ext cx="650399" cy="371078"/>
              </a:xfrm>
              <a:custGeom>
                <a:avLst/>
                <a:gdLst>
                  <a:gd name="connsiteX0" fmla="*/ 328728 w 650399"/>
                  <a:gd name="connsiteY0" fmla="*/ 221793 h 371078"/>
                  <a:gd name="connsiteX1" fmla="*/ 337366 w 650399"/>
                  <a:gd name="connsiteY1" fmla="*/ 229668 h 371078"/>
                  <a:gd name="connsiteX2" fmla="*/ 370901 w 650399"/>
                  <a:gd name="connsiteY2" fmla="*/ 309949 h 371078"/>
                  <a:gd name="connsiteX3" fmla="*/ 381571 w 650399"/>
                  <a:gd name="connsiteY3" fmla="*/ 335355 h 371078"/>
                  <a:gd name="connsiteX4" fmla="*/ 360231 w 650399"/>
                  <a:gd name="connsiteY4" fmla="*/ 368127 h 371078"/>
                  <a:gd name="connsiteX5" fmla="*/ 343971 w 650399"/>
                  <a:gd name="connsiteY5" fmla="*/ 369906 h 371078"/>
                  <a:gd name="connsiteX6" fmla="*/ 309673 w 650399"/>
                  <a:gd name="connsiteY6" fmla="*/ 341960 h 371078"/>
                  <a:gd name="connsiteX7" fmla="*/ 318819 w 650399"/>
                  <a:gd name="connsiteY7" fmla="*/ 267014 h 371078"/>
                  <a:gd name="connsiteX8" fmla="*/ 322884 w 650399"/>
                  <a:gd name="connsiteY8" fmla="*/ 231955 h 371078"/>
                  <a:gd name="connsiteX9" fmla="*/ 328728 w 650399"/>
                  <a:gd name="connsiteY9" fmla="*/ 221793 h 371078"/>
                  <a:gd name="connsiteX10" fmla="*/ 611741 w 650399"/>
                  <a:gd name="connsiteY10" fmla="*/ 23378 h 371078"/>
                  <a:gd name="connsiteX11" fmla="*/ 650357 w 650399"/>
                  <a:gd name="connsiteY11" fmla="*/ 57422 h 371078"/>
                  <a:gd name="connsiteX12" fmla="*/ 645022 w 650399"/>
                  <a:gd name="connsiteY12" fmla="*/ 61487 h 371078"/>
                  <a:gd name="connsiteX13" fmla="*/ 575157 w 650399"/>
                  <a:gd name="connsiteY13" fmla="*/ 61741 h 371078"/>
                  <a:gd name="connsiteX14" fmla="*/ 611741 w 650399"/>
                  <a:gd name="connsiteY14" fmla="*/ 23378 h 371078"/>
                  <a:gd name="connsiteX15" fmla="*/ 39364 w 650399"/>
                  <a:gd name="connsiteY15" fmla="*/ 5 h 371078"/>
                  <a:gd name="connsiteX16" fmla="*/ 72899 w 650399"/>
                  <a:gd name="connsiteY16" fmla="*/ 24141 h 371078"/>
                  <a:gd name="connsiteX17" fmla="*/ 74931 w 650399"/>
                  <a:gd name="connsiteY17" fmla="*/ 38876 h 371078"/>
                  <a:gd name="connsiteX18" fmla="*/ 55115 w 650399"/>
                  <a:gd name="connsiteY18" fmla="*/ 29477 h 371078"/>
                  <a:gd name="connsiteX19" fmla="*/ 11417 w 650399"/>
                  <a:gd name="connsiteY19" fmla="*/ 32525 h 371078"/>
                  <a:gd name="connsiteX20" fmla="*/ 1255 w 650399"/>
                  <a:gd name="connsiteY20" fmla="*/ 34303 h 371078"/>
                  <a:gd name="connsiteX21" fmla="*/ 2780 w 650399"/>
                  <a:gd name="connsiteY21" fmla="*/ 23633 h 371078"/>
                  <a:gd name="connsiteX22" fmla="*/ 39364 w 650399"/>
                  <a:gd name="connsiteY22" fmla="*/ 5 h 3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0399" h="371078">
                    <a:moveTo>
                      <a:pt x="328728" y="221793"/>
                    </a:moveTo>
                    <a:cubicBezTo>
                      <a:pt x="334063" y="220777"/>
                      <a:pt x="335588" y="225858"/>
                      <a:pt x="337366" y="229668"/>
                    </a:cubicBezTo>
                    <a:cubicBezTo>
                      <a:pt x="348798" y="256344"/>
                      <a:pt x="359722" y="283274"/>
                      <a:pt x="370901" y="309949"/>
                    </a:cubicBezTo>
                    <a:cubicBezTo>
                      <a:pt x="374457" y="318587"/>
                      <a:pt x="378522" y="326717"/>
                      <a:pt x="381571" y="335355"/>
                    </a:cubicBezTo>
                    <a:cubicBezTo>
                      <a:pt x="387668" y="353138"/>
                      <a:pt x="379030" y="366349"/>
                      <a:pt x="360231" y="368127"/>
                    </a:cubicBezTo>
                    <a:cubicBezTo>
                      <a:pt x="354895" y="368635"/>
                      <a:pt x="349306" y="368889"/>
                      <a:pt x="343971" y="369906"/>
                    </a:cubicBezTo>
                    <a:cubicBezTo>
                      <a:pt x="322630" y="373970"/>
                      <a:pt x="307641" y="368127"/>
                      <a:pt x="309673" y="341960"/>
                    </a:cubicBezTo>
                    <a:cubicBezTo>
                      <a:pt x="312722" y="317063"/>
                      <a:pt x="315771" y="291912"/>
                      <a:pt x="318819" y="267014"/>
                    </a:cubicBezTo>
                    <a:cubicBezTo>
                      <a:pt x="320344" y="255327"/>
                      <a:pt x="321360" y="243641"/>
                      <a:pt x="322884" y="231955"/>
                    </a:cubicBezTo>
                    <a:cubicBezTo>
                      <a:pt x="323392" y="227890"/>
                      <a:pt x="323646" y="222809"/>
                      <a:pt x="328728" y="221793"/>
                    </a:cubicBezTo>
                    <a:close/>
                    <a:moveTo>
                      <a:pt x="611741" y="23378"/>
                    </a:moveTo>
                    <a:cubicBezTo>
                      <a:pt x="630033" y="23632"/>
                      <a:pt x="649341" y="40655"/>
                      <a:pt x="650357" y="57422"/>
                    </a:cubicBezTo>
                    <a:cubicBezTo>
                      <a:pt x="650611" y="61233"/>
                      <a:pt x="649849" y="65298"/>
                      <a:pt x="645022" y="61487"/>
                    </a:cubicBezTo>
                    <a:cubicBezTo>
                      <a:pt x="622158" y="44465"/>
                      <a:pt x="599293" y="45990"/>
                      <a:pt x="575157" y="61741"/>
                    </a:cubicBezTo>
                    <a:cubicBezTo>
                      <a:pt x="575919" y="38622"/>
                      <a:pt x="591924" y="23124"/>
                      <a:pt x="611741" y="23378"/>
                    </a:cubicBezTo>
                    <a:close/>
                    <a:moveTo>
                      <a:pt x="39364" y="5"/>
                    </a:moveTo>
                    <a:cubicBezTo>
                      <a:pt x="54607" y="260"/>
                      <a:pt x="67564" y="9405"/>
                      <a:pt x="72899" y="24141"/>
                    </a:cubicBezTo>
                    <a:cubicBezTo>
                      <a:pt x="74423" y="28206"/>
                      <a:pt x="76964" y="32017"/>
                      <a:pt x="74931" y="38876"/>
                    </a:cubicBezTo>
                    <a:cubicBezTo>
                      <a:pt x="67818" y="35574"/>
                      <a:pt x="61721" y="32271"/>
                      <a:pt x="55115" y="29477"/>
                    </a:cubicBezTo>
                    <a:cubicBezTo>
                      <a:pt x="40126" y="22871"/>
                      <a:pt x="25645" y="25158"/>
                      <a:pt x="11417" y="32525"/>
                    </a:cubicBezTo>
                    <a:cubicBezTo>
                      <a:pt x="8369" y="34049"/>
                      <a:pt x="4812" y="38114"/>
                      <a:pt x="1255" y="34303"/>
                    </a:cubicBezTo>
                    <a:cubicBezTo>
                      <a:pt x="-1793" y="31001"/>
                      <a:pt x="1509" y="26936"/>
                      <a:pt x="2780" y="23633"/>
                    </a:cubicBezTo>
                    <a:cubicBezTo>
                      <a:pt x="8877" y="8389"/>
                      <a:pt x="22343" y="-249"/>
                      <a:pt x="39364" y="5"/>
                    </a:cubicBezTo>
                    <a:close/>
                  </a:path>
                </a:pathLst>
              </a:custGeom>
              <a:solidFill>
                <a:srgbClr val="C49380"/>
              </a:solidFill>
              <a:ln w="2539" cap="flat">
                <a:noFill/>
                <a:prstDash val="solid"/>
                <a:miter/>
              </a:ln>
            </p:spPr>
            <p:txBody>
              <a:bodyPr wrap="square" rtlCol="0" anchor="ctr">
                <a:noAutofit/>
              </a:bodyPr>
              <a:lstStyle/>
              <a:p>
                <a:endParaRPr lang="en-US"/>
              </a:p>
            </p:txBody>
          </p:sp>
        </p:grpSp>
        <p:grpSp>
          <p:nvGrpSpPr>
            <p:cNvPr id="47" name="Group 46">
              <a:extLst>
                <a:ext uri="{FF2B5EF4-FFF2-40B4-BE49-F238E27FC236}">
                  <a16:creationId xmlns:a16="http://schemas.microsoft.com/office/drawing/2014/main" id="{E3BD6654-FB75-4A57-AAFF-720ACFCE28B2}"/>
                </a:ext>
              </a:extLst>
            </p:cNvPr>
            <p:cNvGrpSpPr/>
            <p:nvPr/>
          </p:nvGrpSpPr>
          <p:grpSpPr>
            <a:xfrm>
              <a:off x="5940772" y="5609818"/>
              <a:ext cx="295902" cy="435172"/>
              <a:chOff x="5930781" y="5711305"/>
              <a:chExt cx="219049" cy="322147"/>
            </a:xfrm>
          </p:grpSpPr>
          <p:sp>
            <p:nvSpPr>
              <p:cNvPr id="38" name="Freeform: Shape 37">
                <a:extLst>
                  <a:ext uri="{FF2B5EF4-FFF2-40B4-BE49-F238E27FC236}">
                    <a16:creationId xmlns:a16="http://schemas.microsoft.com/office/drawing/2014/main" id="{9C4016AD-478D-4B06-AA92-5F6DEF7B534C}"/>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1"/>
              </a:solidFill>
              <a:ln w="253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D492F82-7FA4-4AAC-9D67-808EB69CDD93}"/>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35" name="Freeform: Shape 34">
                <a:extLst>
                  <a:ext uri="{FF2B5EF4-FFF2-40B4-BE49-F238E27FC236}">
                    <a16:creationId xmlns:a16="http://schemas.microsoft.com/office/drawing/2014/main" id="{9CE734A5-12FA-4353-B64B-EE3E5B23CB0A}"/>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3" name="Rectangle 2"/>
          <p:cNvSpPr/>
          <p:nvPr/>
        </p:nvSpPr>
        <p:spPr>
          <a:xfrm>
            <a:off x="1020518" y="1173705"/>
            <a:ext cx="9776436" cy="1131848"/>
          </a:xfrm>
          <a:prstGeom prst="rect">
            <a:avLst/>
          </a:prstGeom>
        </p:spPr>
        <p:txBody>
          <a:bodyPr wrap="square">
            <a:spAutoFit/>
          </a:bodyPr>
          <a:lstStyle/>
          <a:p>
            <a:pPr>
              <a:lnSpc>
                <a:spcPct val="150000"/>
              </a:lnSpc>
            </a:pPr>
            <a:r>
              <a:rPr lang="en-US" sz="2400">
                <a:solidFill>
                  <a:srgbClr val="0070C0"/>
                </a:solidFill>
                <a:latin typeface="+mj-lt"/>
                <a:cs typeface="Times New Roman" pitchFamily="18" charset="0"/>
              </a:rPr>
              <a:t>Trong cuộc sống hằng ngày có rất nhiều các hoạt động mà em thường thực hiện lặp với số lần nhất định và biết trước như:</a:t>
            </a:r>
            <a:endParaRPr lang="en-US" sz="2400">
              <a:solidFill>
                <a:srgbClr val="0070C0"/>
              </a:solidFill>
              <a:latin typeface="+mj-lt"/>
            </a:endParaRPr>
          </a:p>
        </p:txBody>
      </p:sp>
    </p:spTree>
    <p:extLst>
      <p:ext uri="{BB962C8B-B14F-4D97-AF65-F5344CB8AC3E}">
        <p14:creationId xmlns:p14="http://schemas.microsoft.com/office/powerpoint/2010/main" val="18238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animBg="1"/>
      <p:bldP spid="15" grpId="0" animBg="1"/>
      <p:bldP spid="16" grpId="0" animBg="1"/>
      <p:bldP spid="17"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xfrm>
            <a:off x="323529" y="239130"/>
            <a:ext cx="11573197" cy="724247"/>
          </a:xfrm>
          <a:prstGeom prst="rect">
            <a:avLst/>
          </a:prstGeom>
        </p:spPr>
        <p:txBody>
          <a:bodyPr/>
          <a:lstStyle/>
          <a:p>
            <a:r>
              <a:rPr lang="en-US" sz="4400" b="1"/>
              <a:t>HƯỚNG DẪN VỀ NHÀ</a:t>
            </a:r>
            <a:endParaRPr lang="en-US" sz="4400" b="1" dirty="0"/>
          </a:p>
        </p:txBody>
      </p:sp>
      <p:sp>
        <p:nvSpPr>
          <p:cNvPr id="19" name="Rectangle 18">
            <a:extLst>
              <a:ext uri="{FF2B5EF4-FFF2-40B4-BE49-F238E27FC236}">
                <a16:creationId xmlns:a16="http://schemas.microsoft.com/office/drawing/2014/main" id="{FFEDEC97-6E28-487B-81E5-E58F6B460CDC}"/>
              </a:ext>
            </a:extLst>
          </p:cNvPr>
          <p:cNvSpPr/>
          <p:nvPr/>
        </p:nvSpPr>
        <p:spPr>
          <a:xfrm>
            <a:off x="768596" y="2599392"/>
            <a:ext cx="5090543" cy="869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a:t>1. Ôn tập kiến thức đã học</a:t>
            </a:r>
            <a:endParaRPr lang="ko-KR" altLang="en-US" sz="2700" b="1" dirty="0"/>
          </a:p>
        </p:txBody>
      </p:sp>
      <p:sp>
        <p:nvSpPr>
          <p:cNvPr id="20" name="Rectangle 19">
            <a:extLst>
              <a:ext uri="{FF2B5EF4-FFF2-40B4-BE49-F238E27FC236}">
                <a16:creationId xmlns:a16="http://schemas.microsoft.com/office/drawing/2014/main" id="{242BA945-1479-4572-B623-92E7D35C1D9D}"/>
              </a:ext>
            </a:extLst>
          </p:cNvPr>
          <p:cNvSpPr/>
          <p:nvPr/>
        </p:nvSpPr>
        <p:spPr>
          <a:xfrm>
            <a:off x="768595" y="3792381"/>
            <a:ext cx="5090543" cy="796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a:t>2. Hoàn thành bài tập</a:t>
            </a:r>
            <a:endParaRPr lang="ko-KR" altLang="en-US" sz="2700" b="1" dirty="0"/>
          </a:p>
        </p:txBody>
      </p:sp>
      <p:sp>
        <p:nvSpPr>
          <p:cNvPr id="21" name="Rectangle 20">
            <a:extLst>
              <a:ext uri="{FF2B5EF4-FFF2-40B4-BE49-F238E27FC236}">
                <a16:creationId xmlns:a16="http://schemas.microsoft.com/office/drawing/2014/main" id="{83B83275-4994-4508-88B8-92A82708D1B2}"/>
              </a:ext>
            </a:extLst>
          </p:cNvPr>
          <p:cNvSpPr/>
          <p:nvPr/>
        </p:nvSpPr>
        <p:spPr>
          <a:xfrm>
            <a:off x="768596" y="5040641"/>
            <a:ext cx="5090543" cy="857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a:t>3. Xem trước nội dung bài 5</a:t>
            </a:r>
            <a:endParaRPr lang="ko-KR" altLang="en-US" sz="2700" b="1" dirty="0"/>
          </a:p>
        </p:txBody>
      </p:sp>
      <p:grpSp>
        <p:nvGrpSpPr>
          <p:cNvPr id="8" name="Group 7">
            <a:extLst>
              <a:ext uri="{FF2B5EF4-FFF2-40B4-BE49-F238E27FC236}">
                <a16:creationId xmlns:a16="http://schemas.microsoft.com/office/drawing/2014/main" id="{6BE0A827-E92B-4D9B-907F-31D38F23A355}"/>
              </a:ext>
            </a:extLst>
          </p:cNvPr>
          <p:cNvGrpSpPr/>
          <p:nvPr/>
        </p:nvGrpSpPr>
        <p:grpSpPr>
          <a:xfrm>
            <a:off x="6774619" y="1445081"/>
            <a:ext cx="3328508" cy="4619153"/>
            <a:chOff x="3532378" y="2415442"/>
            <a:chExt cx="2079484" cy="3605846"/>
          </a:xfrm>
        </p:grpSpPr>
        <p:grpSp>
          <p:nvGrpSpPr>
            <p:cNvPr id="9" name="Group 8">
              <a:extLst>
                <a:ext uri="{FF2B5EF4-FFF2-40B4-BE49-F238E27FC236}">
                  <a16:creationId xmlns:a16="http://schemas.microsoft.com/office/drawing/2014/main" id="{6FFE6D06-F4FC-41EB-84F2-252D950796BA}"/>
                </a:ext>
              </a:extLst>
            </p:cNvPr>
            <p:cNvGrpSpPr/>
            <p:nvPr/>
          </p:nvGrpSpPr>
          <p:grpSpPr>
            <a:xfrm>
              <a:off x="3532378" y="2415442"/>
              <a:ext cx="2079484" cy="3605846"/>
              <a:chOff x="3036633" y="1011843"/>
              <a:chExt cx="2382718" cy="4131657"/>
            </a:xfrm>
          </p:grpSpPr>
          <p:sp>
            <p:nvSpPr>
              <p:cNvPr id="15" name="Block Arc 14">
                <a:extLst>
                  <a:ext uri="{FF2B5EF4-FFF2-40B4-BE49-F238E27FC236}">
                    <a16:creationId xmlns:a16="http://schemas.microsoft.com/office/drawing/2014/main" id="{2D55D1C3-9CCB-4BAB-91FD-D82934C9B1E0}"/>
                  </a:ext>
                </a:extLst>
              </p:cNvPr>
              <p:cNvSpPr/>
              <p:nvPr/>
            </p:nvSpPr>
            <p:spPr>
              <a:xfrm rot="10800000">
                <a:off x="3036634" y="2760783"/>
                <a:ext cx="2382717" cy="2382717"/>
              </a:xfrm>
              <a:prstGeom prst="blockArc">
                <a:avLst>
                  <a:gd name="adj1" fmla="val 3289488"/>
                  <a:gd name="adj2" fmla="val 71301"/>
                  <a:gd name="adj3" fmla="val 181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16" name="Rounded Rectangle 26">
                <a:extLst>
                  <a:ext uri="{FF2B5EF4-FFF2-40B4-BE49-F238E27FC236}">
                    <a16:creationId xmlns:a16="http://schemas.microsoft.com/office/drawing/2014/main" id="{E7498FA1-93EC-4C53-A78D-BFCA3E8C0D43}"/>
                  </a:ext>
                </a:extLst>
              </p:cNvPr>
              <p:cNvSpPr/>
              <p:nvPr/>
            </p:nvSpPr>
            <p:spPr>
              <a:xfrm>
                <a:off x="4987351" y="1673016"/>
                <a:ext cx="432000" cy="25549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7" name="Rounded Rectangle 27">
                <a:extLst>
                  <a:ext uri="{FF2B5EF4-FFF2-40B4-BE49-F238E27FC236}">
                    <a16:creationId xmlns:a16="http://schemas.microsoft.com/office/drawing/2014/main" id="{63803A1F-0132-4D81-B567-8ADE817F9B0A}"/>
                  </a:ext>
                </a:extLst>
              </p:cNvPr>
              <p:cNvSpPr/>
              <p:nvPr/>
            </p:nvSpPr>
            <p:spPr>
              <a:xfrm>
                <a:off x="4499670" y="1312976"/>
                <a:ext cx="432000" cy="201001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8" name="Rounded Rectangle 28">
                <a:extLst>
                  <a:ext uri="{FF2B5EF4-FFF2-40B4-BE49-F238E27FC236}">
                    <a16:creationId xmlns:a16="http://schemas.microsoft.com/office/drawing/2014/main" id="{88474879-3944-4BC2-ADFD-5306F1CD5D1C}"/>
                  </a:ext>
                </a:extLst>
              </p:cNvPr>
              <p:cNvSpPr/>
              <p:nvPr/>
            </p:nvSpPr>
            <p:spPr>
              <a:xfrm>
                <a:off x="4011991" y="1011843"/>
                <a:ext cx="432000" cy="219447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4" name="Rounded Rectangle 29">
                <a:extLst>
                  <a:ext uri="{FF2B5EF4-FFF2-40B4-BE49-F238E27FC236}">
                    <a16:creationId xmlns:a16="http://schemas.microsoft.com/office/drawing/2014/main" id="{26108026-4161-48E0-9D32-961FB7B389DC}"/>
                  </a:ext>
                </a:extLst>
              </p:cNvPr>
              <p:cNvSpPr/>
              <p:nvPr/>
            </p:nvSpPr>
            <p:spPr>
              <a:xfrm>
                <a:off x="3524312" y="1312976"/>
                <a:ext cx="432000" cy="202668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5" name="Rounded Rectangle 30">
                <a:extLst>
                  <a:ext uri="{FF2B5EF4-FFF2-40B4-BE49-F238E27FC236}">
                    <a16:creationId xmlns:a16="http://schemas.microsoft.com/office/drawing/2014/main" id="{BB66ADB6-522E-4282-B2B6-A515B848E246}"/>
                  </a:ext>
                </a:extLst>
              </p:cNvPr>
              <p:cNvSpPr/>
              <p:nvPr/>
            </p:nvSpPr>
            <p:spPr>
              <a:xfrm>
                <a:off x="3036633" y="2465104"/>
                <a:ext cx="432000" cy="17628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sp>
          <p:nvSpPr>
            <p:cNvPr id="10" name="Oval 9">
              <a:extLst>
                <a:ext uri="{FF2B5EF4-FFF2-40B4-BE49-F238E27FC236}">
                  <a16:creationId xmlns:a16="http://schemas.microsoft.com/office/drawing/2014/main" id="{47C15161-7A4D-48B0-A029-3D5DFB5FC1FE}"/>
                </a:ext>
              </a:extLst>
            </p:cNvPr>
            <p:cNvSpPr/>
            <p:nvPr/>
          </p:nvSpPr>
          <p:spPr>
            <a:xfrm>
              <a:off x="3570351" y="3726933"/>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1" name="Oval 10">
              <a:extLst>
                <a:ext uri="{FF2B5EF4-FFF2-40B4-BE49-F238E27FC236}">
                  <a16:creationId xmlns:a16="http://schemas.microsoft.com/office/drawing/2014/main" id="{D298E876-45F0-4291-A7FD-3644B6420AC6}"/>
                </a:ext>
              </a:extLst>
            </p:cNvPr>
            <p:cNvSpPr/>
            <p:nvPr/>
          </p:nvSpPr>
          <p:spPr>
            <a:xfrm>
              <a:off x="3995966" y="2723544"/>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2" name="Oval 11">
              <a:extLst>
                <a:ext uri="{FF2B5EF4-FFF2-40B4-BE49-F238E27FC236}">
                  <a16:creationId xmlns:a16="http://schemas.microsoft.com/office/drawing/2014/main" id="{D05AF337-00D7-4DF1-B178-FF50811950D6}"/>
                </a:ext>
              </a:extLst>
            </p:cNvPr>
            <p:cNvSpPr/>
            <p:nvPr/>
          </p:nvSpPr>
          <p:spPr>
            <a:xfrm>
              <a:off x="4421462" y="2473630"/>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3" name="Oval 12">
              <a:extLst>
                <a:ext uri="{FF2B5EF4-FFF2-40B4-BE49-F238E27FC236}">
                  <a16:creationId xmlns:a16="http://schemas.microsoft.com/office/drawing/2014/main" id="{62BEB61B-C37E-44AB-947C-C47BE6689AFA}"/>
                </a:ext>
              </a:extLst>
            </p:cNvPr>
            <p:cNvSpPr/>
            <p:nvPr/>
          </p:nvSpPr>
          <p:spPr>
            <a:xfrm>
              <a:off x="4846958" y="2737510"/>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4" name="Oval 13">
              <a:extLst>
                <a:ext uri="{FF2B5EF4-FFF2-40B4-BE49-F238E27FC236}">
                  <a16:creationId xmlns:a16="http://schemas.microsoft.com/office/drawing/2014/main" id="{6802D727-6BD4-4C30-8EE4-FCDF84B0F60F}"/>
                </a:ext>
              </a:extLst>
            </p:cNvPr>
            <p:cNvSpPr/>
            <p:nvPr/>
          </p:nvSpPr>
          <p:spPr>
            <a:xfrm>
              <a:off x="5272813" y="3048377"/>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spTree>
    <p:extLst>
      <p:ext uri="{BB962C8B-B14F-4D97-AF65-F5344CB8AC3E}">
        <p14:creationId xmlns:p14="http://schemas.microsoft.com/office/powerpoint/2010/main" val="15314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37EE3A-F671-4CAF-8289-6D2F4430D340}"/>
              </a:ext>
            </a:extLst>
          </p:cNvPr>
          <p:cNvGrpSpPr/>
          <p:nvPr/>
        </p:nvGrpSpPr>
        <p:grpSpPr>
          <a:xfrm>
            <a:off x="2878218" y="2068177"/>
            <a:ext cx="6167336" cy="3493416"/>
            <a:chOff x="3366914" y="2916559"/>
            <a:chExt cx="2424286" cy="1655441"/>
          </a:xfrm>
        </p:grpSpPr>
        <p:sp>
          <p:nvSpPr>
            <p:cNvPr id="4" name="Rectangle 3">
              <a:extLst>
                <a:ext uri="{FF2B5EF4-FFF2-40B4-BE49-F238E27FC236}">
                  <a16:creationId xmlns:a16="http://schemas.microsoft.com/office/drawing/2014/main" id="{144036C8-C2C7-4C43-AB42-1475A0BBF2AF}"/>
                </a:ext>
              </a:extLst>
            </p:cNvPr>
            <p:cNvSpPr/>
            <p:nvPr/>
          </p:nvSpPr>
          <p:spPr>
            <a:xfrm>
              <a:off x="3366914" y="3203451"/>
              <a:ext cx="2424286" cy="12961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3A5A3C49-CCF3-4012-A2F3-BD1CCA478B36}"/>
                </a:ext>
              </a:extLst>
            </p:cNvPr>
            <p:cNvSpPr/>
            <p:nvPr/>
          </p:nvSpPr>
          <p:spPr>
            <a:xfrm>
              <a:off x="3419872" y="3140968"/>
              <a:ext cx="2304256" cy="12961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3">
              <a:extLst>
                <a:ext uri="{FF2B5EF4-FFF2-40B4-BE49-F238E27FC236}">
                  <a16:creationId xmlns:a16="http://schemas.microsoft.com/office/drawing/2014/main" id="{6C2009F4-1C8C-4B1E-9EC2-308F58152E73}"/>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3">
              <a:extLst>
                <a:ext uri="{FF2B5EF4-FFF2-40B4-BE49-F238E27FC236}">
                  <a16:creationId xmlns:a16="http://schemas.microsoft.com/office/drawing/2014/main" id="{D62FB1AB-B8B8-42E5-A558-76E29C4A7533}"/>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a:t>tH</a:t>
              </a:r>
              <a:endParaRPr lang="ko-KR" altLang="en-US" sz="2700"/>
            </a:p>
          </p:txBody>
        </p:sp>
        <p:sp>
          <p:nvSpPr>
            <p:cNvPr id="8" name="Oval 7">
              <a:extLst>
                <a:ext uri="{FF2B5EF4-FFF2-40B4-BE49-F238E27FC236}">
                  <a16:creationId xmlns:a16="http://schemas.microsoft.com/office/drawing/2014/main" id="{D8625FEB-E951-42F3-AB4F-150689929985}"/>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8" name="TextBox 27"/>
          <p:cNvSpPr txBox="1"/>
          <p:nvPr/>
        </p:nvSpPr>
        <p:spPr>
          <a:xfrm>
            <a:off x="1934308" y="1160585"/>
            <a:ext cx="8286243" cy="584775"/>
          </a:xfrm>
          <a:prstGeom prst="rect">
            <a:avLst/>
          </a:prstGeom>
          <a:noFill/>
        </p:spPr>
        <p:txBody>
          <a:bodyPr wrap="none" rtlCol="0">
            <a:spAutoFit/>
          </a:bodyPr>
          <a:lstStyle/>
          <a:p>
            <a:r>
              <a:rPr lang="en-US" sz="3200" b="1">
                <a:solidFill>
                  <a:schemeClr val="accent3">
                    <a:lumMod val="75000"/>
                  </a:schemeClr>
                </a:solidFill>
              </a:rPr>
              <a:t>CẢM ƠN CÁC EM ĐÃ CHÚ Ý LẮNG NGHE</a:t>
            </a:r>
          </a:p>
        </p:txBody>
      </p:sp>
      <p:sp>
        <p:nvSpPr>
          <p:cNvPr id="29" name="TextBox 28"/>
          <p:cNvSpPr txBox="1"/>
          <p:nvPr/>
        </p:nvSpPr>
        <p:spPr>
          <a:xfrm>
            <a:off x="3874680" y="2620408"/>
            <a:ext cx="1208985" cy="707886"/>
          </a:xfrm>
          <a:prstGeom prst="rect">
            <a:avLst/>
          </a:prstGeom>
          <a:noFill/>
        </p:spPr>
        <p:txBody>
          <a:bodyPr wrap="none" rtlCol="0">
            <a:spAutoFit/>
          </a:bodyPr>
          <a:lstStyle/>
          <a:p>
            <a:r>
              <a:rPr lang="en-US" sz="4000" b="1" i="1">
                <a:effectLst>
                  <a:outerShdw blurRad="38100" dist="38100" dir="2700000" algn="tl">
                    <a:srgbClr val="000000">
                      <a:alpha val="43137"/>
                    </a:srgbClr>
                  </a:outerShdw>
                </a:effectLst>
              </a:rPr>
              <a:t>THE</a:t>
            </a:r>
          </a:p>
        </p:txBody>
      </p:sp>
      <p:sp>
        <p:nvSpPr>
          <p:cNvPr id="30" name="TextBox 29"/>
          <p:cNvSpPr txBox="1"/>
          <p:nvPr/>
        </p:nvSpPr>
        <p:spPr>
          <a:xfrm>
            <a:off x="4360497" y="3687253"/>
            <a:ext cx="1266693" cy="707886"/>
          </a:xfrm>
          <a:prstGeom prst="rect">
            <a:avLst/>
          </a:prstGeom>
          <a:noFill/>
        </p:spPr>
        <p:txBody>
          <a:bodyPr wrap="none" rtlCol="0">
            <a:spAutoFit/>
          </a:bodyPr>
          <a:lstStyle/>
          <a:p>
            <a:r>
              <a:rPr lang="en-US" sz="4000" b="1" i="1">
                <a:effectLst>
                  <a:outerShdw blurRad="38100" dist="38100" dir="2700000" algn="tl">
                    <a:srgbClr val="000000">
                      <a:alpha val="43137"/>
                    </a:srgbClr>
                  </a:outerShdw>
                </a:effectLst>
              </a:rPr>
              <a:t>END</a:t>
            </a:r>
          </a:p>
        </p:txBody>
      </p:sp>
      <p:grpSp>
        <p:nvGrpSpPr>
          <p:cNvPr id="31" name="그룹 2">
            <a:extLst>
              <a:ext uri="{FF2B5EF4-FFF2-40B4-BE49-F238E27FC236}">
                <a16:creationId xmlns:a16="http://schemas.microsoft.com/office/drawing/2014/main" id="{B1350398-C7AA-46F1-809D-46A74C4096FF}"/>
              </a:ext>
            </a:extLst>
          </p:cNvPr>
          <p:cNvGrpSpPr/>
          <p:nvPr/>
        </p:nvGrpSpPr>
        <p:grpSpPr>
          <a:xfrm>
            <a:off x="6417709" y="2788981"/>
            <a:ext cx="1738002" cy="1587340"/>
            <a:chOff x="1944920" y="1835170"/>
            <a:chExt cx="5493530" cy="4217714"/>
          </a:xfrm>
        </p:grpSpPr>
        <p:cxnSp>
          <p:nvCxnSpPr>
            <p:cNvPr id="32" name="Straight Connector 31">
              <a:extLst>
                <a:ext uri="{FF2B5EF4-FFF2-40B4-BE49-F238E27FC236}">
                  <a16:creationId xmlns:a16="http://schemas.microsoft.com/office/drawing/2014/main" id="{C46EE873-261E-4B55-B603-4157ED6716C6}"/>
                </a:ext>
              </a:extLst>
            </p:cNvPr>
            <p:cNvCxnSpPr>
              <a:cxnSpLocks/>
              <a:endCxn id="41" idx="1"/>
            </p:cNvCxnSpPr>
            <p:nvPr/>
          </p:nvCxnSpPr>
          <p:spPr>
            <a:xfrm>
              <a:off x="4936446" y="3871740"/>
              <a:ext cx="1178797" cy="8688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6C7C-1727-4875-9A25-1D38D583E415}"/>
                </a:ext>
              </a:extLst>
            </p:cNvPr>
            <p:cNvCxnSpPr>
              <a:cxnSpLocks/>
              <a:endCxn id="42" idx="7"/>
            </p:cNvCxnSpPr>
            <p:nvPr/>
          </p:nvCxnSpPr>
          <p:spPr>
            <a:xfrm flipH="1">
              <a:off x="4216238" y="3871740"/>
              <a:ext cx="720210" cy="142243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13DBC2-A0D2-4056-BF02-3371EBA9E931}"/>
                </a:ext>
              </a:extLst>
            </p:cNvPr>
            <p:cNvCxnSpPr>
              <a:cxnSpLocks/>
              <a:endCxn id="43" idx="6"/>
            </p:cNvCxnSpPr>
            <p:nvPr/>
          </p:nvCxnSpPr>
          <p:spPr>
            <a:xfrm flipH="1">
              <a:off x="3134007" y="3871740"/>
              <a:ext cx="1802438" cy="12170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BDC317-6465-46D8-8FC5-38AB42A01D3A}"/>
                </a:ext>
              </a:extLst>
            </p:cNvPr>
            <p:cNvCxnSpPr>
              <a:cxnSpLocks/>
              <a:endCxn id="44" idx="5"/>
            </p:cNvCxnSpPr>
            <p:nvPr/>
          </p:nvCxnSpPr>
          <p:spPr>
            <a:xfrm flipH="1" flipV="1">
              <a:off x="3944492" y="2779668"/>
              <a:ext cx="991954" cy="10920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BF5F42-72C8-4643-BA19-847E4169A5B4}"/>
                </a:ext>
              </a:extLst>
            </p:cNvPr>
            <p:cNvCxnSpPr>
              <a:cxnSpLocks/>
              <a:endCxn id="40" idx="4"/>
            </p:cNvCxnSpPr>
            <p:nvPr/>
          </p:nvCxnSpPr>
          <p:spPr>
            <a:xfrm flipV="1">
              <a:off x="4936444" y="2428572"/>
              <a:ext cx="154013" cy="144317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39A0845-6439-46B6-9A2B-1BC644F4A36A}"/>
                </a:ext>
              </a:extLst>
            </p:cNvPr>
            <p:cNvCxnSpPr>
              <a:cxnSpLocks/>
              <a:endCxn id="39" idx="3"/>
            </p:cNvCxnSpPr>
            <p:nvPr/>
          </p:nvCxnSpPr>
          <p:spPr>
            <a:xfrm flipV="1">
              <a:off x="4976826" y="3135562"/>
              <a:ext cx="1694473" cy="76280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D013276-02C4-4A07-93F5-590D154E8534}"/>
                </a:ext>
              </a:extLst>
            </p:cNvPr>
            <p:cNvSpPr/>
            <p:nvPr/>
          </p:nvSpPr>
          <p:spPr>
            <a:xfrm>
              <a:off x="4180360" y="3115656"/>
              <a:ext cx="1512168" cy="1512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9" name="Oval 38">
              <a:extLst>
                <a:ext uri="{FF2B5EF4-FFF2-40B4-BE49-F238E27FC236}">
                  <a16:creationId xmlns:a16="http://schemas.microsoft.com/office/drawing/2014/main" id="{2CFF590C-7991-4479-A923-BC73253C3664}"/>
                </a:ext>
              </a:extLst>
            </p:cNvPr>
            <p:cNvSpPr/>
            <p:nvPr/>
          </p:nvSpPr>
          <p:spPr>
            <a:xfrm>
              <a:off x="6539677" y="2368411"/>
              <a:ext cx="898773" cy="8987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a:extLst>
                <a:ext uri="{FF2B5EF4-FFF2-40B4-BE49-F238E27FC236}">
                  <a16:creationId xmlns:a16="http://schemas.microsoft.com/office/drawing/2014/main" id="{2B65C147-12C1-4DC7-82F9-B974034802AB}"/>
                </a:ext>
              </a:extLst>
            </p:cNvPr>
            <p:cNvSpPr/>
            <p:nvPr/>
          </p:nvSpPr>
          <p:spPr>
            <a:xfrm>
              <a:off x="4793756" y="1835170"/>
              <a:ext cx="593402" cy="593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Oval 40">
              <a:extLst>
                <a:ext uri="{FF2B5EF4-FFF2-40B4-BE49-F238E27FC236}">
                  <a16:creationId xmlns:a16="http://schemas.microsoft.com/office/drawing/2014/main" id="{19D6A1EF-9FA1-43F7-9847-E3F85B13A114}"/>
                </a:ext>
              </a:extLst>
            </p:cNvPr>
            <p:cNvSpPr/>
            <p:nvPr/>
          </p:nvSpPr>
          <p:spPr>
            <a:xfrm>
              <a:off x="5951985" y="4577296"/>
              <a:ext cx="1114797" cy="1114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2" name="Oval 41">
              <a:extLst>
                <a:ext uri="{FF2B5EF4-FFF2-40B4-BE49-F238E27FC236}">
                  <a16:creationId xmlns:a16="http://schemas.microsoft.com/office/drawing/2014/main" id="{D72B7AC6-7D09-4F7F-8C33-C170D0E11597}"/>
                </a:ext>
              </a:extLst>
            </p:cNvPr>
            <p:cNvSpPr/>
            <p:nvPr/>
          </p:nvSpPr>
          <p:spPr>
            <a:xfrm>
              <a:off x="3640970" y="5195479"/>
              <a:ext cx="673968" cy="6739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Oval 42">
              <a:extLst>
                <a:ext uri="{FF2B5EF4-FFF2-40B4-BE49-F238E27FC236}">
                  <a16:creationId xmlns:a16="http://schemas.microsoft.com/office/drawing/2014/main" id="{8199FAD7-D490-455A-9808-15FC0B517D7A}"/>
                </a:ext>
              </a:extLst>
            </p:cNvPr>
            <p:cNvSpPr/>
            <p:nvPr/>
          </p:nvSpPr>
          <p:spPr>
            <a:xfrm>
              <a:off x="1944920" y="3398900"/>
              <a:ext cx="1189087" cy="1189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3">
              <a:extLst>
                <a:ext uri="{FF2B5EF4-FFF2-40B4-BE49-F238E27FC236}">
                  <a16:creationId xmlns:a16="http://schemas.microsoft.com/office/drawing/2014/main" id="{40A8F86A-D380-490E-B1D9-64EB82966B7B}"/>
                </a:ext>
              </a:extLst>
            </p:cNvPr>
            <p:cNvSpPr/>
            <p:nvPr/>
          </p:nvSpPr>
          <p:spPr>
            <a:xfrm>
              <a:off x="3218871" y="2054047"/>
              <a:ext cx="850118" cy="850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44">
              <a:extLst>
                <a:ext uri="{FF2B5EF4-FFF2-40B4-BE49-F238E27FC236}">
                  <a16:creationId xmlns:a16="http://schemas.microsoft.com/office/drawing/2014/main" id="{A44EBD4A-89CE-45D5-8E81-4343A60A154D}"/>
                </a:ext>
              </a:extLst>
            </p:cNvPr>
            <p:cNvSpPr/>
            <p:nvPr/>
          </p:nvSpPr>
          <p:spPr>
            <a:xfrm>
              <a:off x="5066607" y="4878024"/>
              <a:ext cx="532389" cy="532389"/>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5">
              <a:extLst>
                <a:ext uri="{FF2B5EF4-FFF2-40B4-BE49-F238E27FC236}">
                  <a16:creationId xmlns:a16="http://schemas.microsoft.com/office/drawing/2014/main" id="{23637A19-A32A-43BE-A5F0-794A87226EA3}"/>
                </a:ext>
              </a:extLst>
            </p:cNvPr>
            <p:cNvSpPr/>
            <p:nvPr/>
          </p:nvSpPr>
          <p:spPr>
            <a:xfrm>
              <a:off x="5389316" y="2579950"/>
              <a:ext cx="459035" cy="459035"/>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46">
              <a:extLst>
                <a:ext uri="{FF2B5EF4-FFF2-40B4-BE49-F238E27FC236}">
                  <a16:creationId xmlns:a16="http://schemas.microsoft.com/office/drawing/2014/main" id="{950D2BBC-7EA8-4F06-BC4D-7339C9789055}"/>
                </a:ext>
              </a:extLst>
            </p:cNvPr>
            <p:cNvSpPr/>
            <p:nvPr/>
          </p:nvSpPr>
          <p:spPr>
            <a:xfrm>
              <a:off x="3684871" y="4480235"/>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Oval 47">
              <a:extLst>
                <a:ext uri="{FF2B5EF4-FFF2-40B4-BE49-F238E27FC236}">
                  <a16:creationId xmlns:a16="http://schemas.microsoft.com/office/drawing/2014/main" id="{0408D00B-212D-4ED5-97AD-F06916032047}"/>
                </a:ext>
              </a:extLst>
            </p:cNvPr>
            <p:cNvSpPr/>
            <p:nvPr/>
          </p:nvSpPr>
          <p:spPr>
            <a:xfrm>
              <a:off x="6476486" y="3551209"/>
              <a:ext cx="282855" cy="282855"/>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Oval 48">
              <a:extLst>
                <a:ext uri="{FF2B5EF4-FFF2-40B4-BE49-F238E27FC236}">
                  <a16:creationId xmlns:a16="http://schemas.microsoft.com/office/drawing/2014/main" id="{6ABBF45E-10E5-4BF4-9001-3AF16CBB0C6D}"/>
                </a:ext>
              </a:extLst>
            </p:cNvPr>
            <p:cNvSpPr/>
            <p:nvPr/>
          </p:nvSpPr>
          <p:spPr>
            <a:xfrm>
              <a:off x="2668761" y="2196177"/>
              <a:ext cx="266700" cy="266700"/>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49">
              <a:extLst>
                <a:ext uri="{FF2B5EF4-FFF2-40B4-BE49-F238E27FC236}">
                  <a16:creationId xmlns:a16="http://schemas.microsoft.com/office/drawing/2014/main" id="{8D3B193B-2BBD-4E26-A7A2-99F16B11B4B3}"/>
                </a:ext>
              </a:extLst>
            </p:cNvPr>
            <p:cNvSpPr/>
            <p:nvPr/>
          </p:nvSpPr>
          <p:spPr>
            <a:xfrm>
              <a:off x="5924795" y="4117523"/>
              <a:ext cx="352320" cy="352320"/>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Oval 50">
              <a:extLst>
                <a:ext uri="{FF2B5EF4-FFF2-40B4-BE49-F238E27FC236}">
                  <a16:creationId xmlns:a16="http://schemas.microsoft.com/office/drawing/2014/main" id="{652C6740-A7A0-43A2-86F1-951BC418FF99}"/>
                </a:ext>
              </a:extLst>
            </p:cNvPr>
            <p:cNvSpPr/>
            <p:nvPr/>
          </p:nvSpPr>
          <p:spPr>
            <a:xfrm>
              <a:off x="3396656" y="3398900"/>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Oval 51">
              <a:extLst>
                <a:ext uri="{FF2B5EF4-FFF2-40B4-BE49-F238E27FC236}">
                  <a16:creationId xmlns:a16="http://schemas.microsoft.com/office/drawing/2014/main" id="{395F77F3-EB6A-4336-AAB8-73479D08F78A}"/>
                </a:ext>
              </a:extLst>
            </p:cNvPr>
            <p:cNvSpPr/>
            <p:nvPr/>
          </p:nvSpPr>
          <p:spPr>
            <a:xfrm>
              <a:off x="3998959" y="324167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Oval 52">
              <a:extLst>
                <a:ext uri="{FF2B5EF4-FFF2-40B4-BE49-F238E27FC236}">
                  <a16:creationId xmlns:a16="http://schemas.microsoft.com/office/drawing/2014/main" id="{DC5EA5FE-E780-4A23-AD57-9E11721EB72C}"/>
                </a:ext>
              </a:extLst>
            </p:cNvPr>
            <p:cNvSpPr/>
            <p:nvPr/>
          </p:nvSpPr>
          <p:spPr>
            <a:xfrm>
              <a:off x="5622688" y="193142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Oval 53">
              <a:extLst>
                <a:ext uri="{FF2B5EF4-FFF2-40B4-BE49-F238E27FC236}">
                  <a16:creationId xmlns:a16="http://schemas.microsoft.com/office/drawing/2014/main" id="{F120E593-BD01-4B1D-9ED3-D45948FD835E}"/>
                </a:ext>
              </a:extLst>
            </p:cNvPr>
            <p:cNvSpPr/>
            <p:nvPr/>
          </p:nvSpPr>
          <p:spPr>
            <a:xfrm>
              <a:off x="4593305" y="5852433"/>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Oval 40">
              <a:extLst>
                <a:ext uri="{FF2B5EF4-FFF2-40B4-BE49-F238E27FC236}">
                  <a16:creationId xmlns:a16="http://schemas.microsoft.com/office/drawing/2014/main" id="{4F5D3A5E-2694-4203-9CEA-A1B9BB1D0532}"/>
                </a:ext>
              </a:extLst>
            </p:cNvPr>
            <p:cNvSpPr/>
            <p:nvPr/>
          </p:nvSpPr>
          <p:spPr>
            <a:xfrm>
              <a:off x="2927021" y="4538537"/>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Oval 30">
              <a:extLst>
                <a:ext uri="{FF2B5EF4-FFF2-40B4-BE49-F238E27FC236}">
                  <a16:creationId xmlns:a16="http://schemas.microsoft.com/office/drawing/2014/main" id="{A52AB870-7D59-4476-B8CB-04949C2D3D8C}"/>
                </a:ext>
              </a:extLst>
            </p:cNvPr>
            <p:cNvSpPr/>
            <p:nvPr/>
          </p:nvSpPr>
          <p:spPr>
            <a:xfrm>
              <a:off x="6063159" y="2804632"/>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Oval 36">
              <a:extLst>
                <a:ext uri="{FF2B5EF4-FFF2-40B4-BE49-F238E27FC236}">
                  <a16:creationId xmlns:a16="http://schemas.microsoft.com/office/drawing/2014/main" id="{18DF5138-4F9D-4EC3-9A29-B64B3DBFD392}"/>
                </a:ext>
              </a:extLst>
            </p:cNvPr>
            <p:cNvSpPr/>
            <p:nvPr/>
          </p:nvSpPr>
          <p:spPr>
            <a:xfrm>
              <a:off x="5523070" y="5429243"/>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157423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EE4BDB4-D8B4-4BCD-B9FC-D1F34BD0B75A}"/>
              </a:ext>
            </a:extLst>
          </p:cNvPr>
          <p:cNvSpPr/>
          <p:nvPr/>
        </p:nvSpPr>
        <p:spPr>
          <a:xfrm>
            <a:off x="1535723" y="4654470"/>
            <a:ext cx="3218855" cy="1643899"/>
          </a:xfrm>
          <a:custGeom>
            <a:avLst/>
            <a:gdLst>
              <a:gd name="connsiteX0" fmla="*/ 1222432 w 1221987"/>
              <a:gd name="connsiteY0" fmla="*/ 0 h 1364255"/>
              <a:gd name="connsiteX1" fmla="*/ 1158411 w 1221987"/>
              <a:gd name="connsiteY1" fmla="*/ 122707 h 1364255"/>
              <a:gd name="connsiteX2" fmla="*/ 1096422 w 1221987"/>
              <a:gd name="connsiteY2" fmla="*/ 243381 h 1364255"/>
              <a:gd name="connsiteX3" fmla="*/ 1069239 w 1221987"/>
              <a:gd name="connsiteY3" fmla="*/ 295462 h 1364255"/>
              <a:gd name="connsiteX4" fmla="*/ 1074574 w 1221987"/>
              <a:gd name="connsiteY4" fmla="*/ 305624 h 1364255"/>
              <a:gd name="connsiteX5" fmla="*/ 1214302 w 1221987"/>
              <a:gd name="connsiteY5" fmla="*/ 415120 h 1364255"/>
              <a:gd name="connsiteX6" fmla="*/ 1223448 w 1221987"/>
              <a:gd name="connsiteY6" fmla="*/ 471011 h 1364255"/>
              <a:gd name="connsiteX7" fmla="*/ 1223448 w 1221987"/>
              <a:gd name="connsiteY7" fmla="*/ 1196074 h 1364255"/>
              <a:gd name="connsiteX8" fmla="*/ 1162222 w 1221987"/>
              <a:gd name="connsiteY8" fmla="*/ 1330213 h 1364255"/>
              <a:gd name="connsiteX9" fmla="*/ 1054504 w 1221987"/>
              <a:gd name="connsiteY9" fmla="*/ 1366289 h 1364255"/>
              <a:gd name="connsiteX10" fmla="*/ 173200 w 1221987"/>
              <a:gd name="connsiteY10" fmla="*/ 1366289 h 1364255"/>
              <a:gd name="connsiteX11" fmla="*/ 11877 w 1221987"/>
              <a:gd name="connsiteY11" fmla="*/ 1262635 h 1364255"/>
              <a:gd name="connsiteX12" fmla="*/ 191 w 1221987"/>
              <a:gd name="connsiteY12" fmla="*/ 1189469 h 1364255"/>
              <a:gd name="connsiteX13" fmla="*/ 191 w 1221987"/>
              <a:gd name="connsiteY13" fmla="*/ 498703 h 1364255"/>
              <a:gd name="connsiteX14" fmla="*/ 8320 w 1221987"/>
              <a:gd name="connsiteY14" fmla="*/ 418423 h 1364255"/>
              <a:gd name="connsiteX15" fmla="*/ 90887 w 1221987"/>
              <a:gd name="connsiteY15" fmla="*/ 321121 h 1364255"/>
              <a:gd name="connsiteX16" fmla="*/ 162529 w 1221987"/>
              <a:gd name="connsiteY16" fmla="*/ 305116 h 1364255"/>
              <a:gd name="connsiteX17" fmla="*/ 771999 w 1221987"/>
              <a:gd name="connsiteY17" fmla="*/ 305878 h 1364255"/>
              <a:gd name="connsiteX18" fmla="*/ 819506 w 1221987"/>
              <a:gd name="connsiteY18" fmla="*/ 284284 h 1364255"/>
              <a:gd name="connsiteX19" fmla="*/ 1053488 w 1221987"/>
              <a:gd name="connsiteY19" fmla="*/ 118134 h 1364255"/>
              <a:gd name="connsiteX20" fmla="*/ 1209983 w 1221987"/>
              <a:gd name="connsiteY20" fmla="*/ 6605 h 1364255"/>
              <a:gd name="connsiteX21" fmla="*/ 1222432 w 1221987"/>
              <a:gd name="connsiteY21" fmla="*/ 0 h 136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364255">
                <a:moveTo>
                  <a:pt x="1222432" y="0"/>
                </a:moveTo>
                <a:cubicBezTo>
                  <a:pt x="1199821" y="43189"/>
                  <a:pt x="1178989" y="82821"/>
                  <a:pt x="1158411" y="122707"/>
                </a:cubicBezTo>
                <a:cubicBezTo>
                  <a:pt x="1137579" y="162847"/>
                  <a:pt x="1117001" y="203241"/>
                  <a:pt x="1096422" y="243381"/>
                </a:cubicBezTo>
                <a:cubicBezTo>
                  <a:pt x="1087531" y="260911"/>
                  <a:pt x="1078893" y="278440"/>
                  <a:pt x="1069239" y="295462"/>
                </a:cubicBezTo>
                <a:cubicBezTo>
                  <a:pt x="1064666" y="303337"/>
                  <a:pt x="1065428" y="305116"/>
                  <a:pt x="1074574" y="305624"/>
                </a:cubicBezTo>
                <a:cubicBezTo>
                  <a:pt x="1137579" y="308672"/>
                  <a:pt x="1194994" y="354402"/>
                  <a:pt x="1214302" y="415120"/>
                </a:cubicBezTo>
                <a:cubicBezTo>
                  <a:pt x="1220145" y="433412"/>
                  <a:pt x="1223448" y="451703"/>
                  <a:pt x="1223448" y="471011"/>
                </a:cubicBezTo>
                <a:cubicBezTo>
                  <a:pt x="1223448" y="712614"/>
                  <a:pt x="1223194" y="954471"/>
                  <a:pt x="1223448" y="1196074"/>
                </a:cubicBezTo>
                <a:cubicBezTo>
                  <a:pt x="1223448" y="1250441"/>
                  <a:pt x="1204140" y="1295662"/>
                  <a:pt x="1162222" y="1330213"/>
                </a:cubicBezTo>
                <a:cubicBezTo>
                  <a:pt x="1131227" y="1355872"/>
                  <a:pt x="1094136" y="1366289"/>
                  <a:pt x="1054504" y="1366289"/>
                </a:cubicBezTo>
                <a:cubicBezTo>
                  <a:pt x="760820" y="1366542"/>
                  <a:pt x="466883" y="1366796"/>
                  <a:pt x="173200" y="1366289"/>
                </a:cubicBezTo>
                <a:cubicBezTo>
                  <a:pt x="98254" y="1366035"/>
                  <a:pt x="42109" y="1333516"/>
                  <a:pt x="11877" y="1262635"/>
                </a:cubicBezTo>
                <a:cubicBezTo>
                  <a:pt x="1969" y="1239263"/>
                  <a:pt x="191" y="1214366"/>
                  <a:pt x="191" y="1189469"/>
                </a:cubicBezTo>
                <a:cubicBezTo>
                  <a:pt x="-64" y="959298"/>
                  <a:pt x="-64" y="728874"/>
                  <a:pt x="191" y="498703"/>
                </a:cubicBezTo>
                <a:cubicBezTo>
                  <a:pt x="191" y="471773"/>
                  <a:pt x="-64" y="444844"/>
                  <a:pt x="8320" y="418423"/>
                </a:cubicBezTo>
                <a:cubicBezTo>
                  <a:pt x="22293" y="374218"/>
                  <a:pt x="49985" y="341953"/>
                  <a:pt x="90887" y="321121"/>
                </a:cubicBezTo>
                <a:cubicBezTo>
                  <a:pt x="113243" y="309689"/>
                  <a:pt x="137124" y="305116"/>
                  <a:pt x="162529" y="305116"/>
                </a:cubicBezTo>
                <a:cubicBezTo>
                  <a:pt x="365771" y="305370"/>
                  <a:pt x="569012" y="304862"/>
                  <a:pt x="771999" y="305878"/>
                </a:cubicBezTo>
                <a:cubicBezTo>
                  <a:pt x="792831" y="305878"/>
                  <a:pt x="805534" y="294192"/>
                  <a:pt x="819506" y="284284"/>
                </a:cubicBezTo>
                <a:cubicBezTo>
                  <a:pt x="897754" y="229409"/>
                  <a:pt x="975494" y="173517"/>
                  <a:pt x="1053488" y="118134"/>
                </a:cubicBezTo>
                <a:cubicBezTo>
                  <a:pt x="1105568" y="81042"/>
                  <a:pt x="1157903" y="43697"/>
                  <a:pt x="1209983" y="6605"/>
                </a:cubicBezTo>
                <a:cubicBezTo>
                  <a:pt x="1213032" y="4827"/>
                  <a:pt x="1216081" y="3557"/>
                  <a:pt x="1222432" y="0"/>
                </a:cubicBezTo>
                <a:close/>
              </a:path>
            </a:pathLst>
          </a:custGeom>
          <a:solidFill>
            <a:srgbClr val="0070C0"/>
          </a:solidFill>
          <a:ln w="2539" cap="flat">
            <a:noFill/>
            <a:prstDash val="solid"/>
            <a:miter/>
          </a:ln>
        </p:spPr>
        <p:txBody>
          <a:bodyPr rtlCol="0" anchor="ctr"/>
          <a:lstStyle/>
          <a:p>
            <a:pPr>
              <a:lnSpc>
                <a:spcPct val="150000"/>
              </a:lnSpc>
            </a:pPr>
            <a:endParaRPr lang="en-US" sz="2000" b="1" i="1">
              <a:solidFill>
                <a:schemeClr val="bg1"/>
              </a:solidFill>
              <a:latin typeface="+mj-lt"/>
              <a:cs typeface="Times New Roman" pitchFamily="18" charset="0"/>
            </a:endParaRPr>
          </a:p>
          <a:p>
            <a:pPr algn="ctr">
              <a:lnSpc>
                <a:spcPct val="150000"/>
              </a:lnSpc>
            </a:pPr>
            <a:r>
              <a:rPr lang="en-US" sz="2400" i="1">
                <a:solidFill>
                  <a:schemeClr val="bg1"/>
                </a:solidFill>
                <a:latin typeface="+mj-lt"/>
                <a:cs typeface="Times New Roman" pitchFamily="18" charset="0"/>
              </a:rPr>
              <a:t>Nhặt rau giúp mẹ đến khi đầy rổ</a:t>
            </a:r>
            <a:endParaRPr lang="en-US" sz="2400" i="1" dirty="0">
              <a:solidFill>
                <a:schemeClr val="bg1"/>
              </a:solidFill>
              <a:latin typeface="+mj-lt"/>
              <a:cs typeface="Times New Roman" pitchFamily="18" charset="0"/>
            </a:endParaRPr>
          </a:p>
        </p:txBody>
      </p:sp>
      <p:sp>
        <p:nvSpPr>
          <p:cNvPr id="15" name="Freeform: Shape 14">
            <a:extLst>
              <a:ext uri="{FF2B5EF4-FFF2-40B4-BE49-F238E27FC236}">
                <a16:creationId xmlns:a16="http://schemas.microsoft.com/office/drawing/2014/main" id="{0A14845A-8439-4066-8F90-7F0E06BC9C4C}"/>
              </a:ext>
            </a:extLst>
          </p:cNvPr>
          <p:cNvSpPr/>
          <p:nvPr/>
        </p:nvSpPr>
        <p:spPr>
          <a:xfrm>
            <a:off x="7437423" y="4654471"/>
            <a:ext cx="3476762" cy="1640576"/>
          </a:xfrm>
          <a:custGeom>
            <a:avLst/>
            <a:gdLst>
              <a:gd name="connsiteX0" fmla="*/ 158278 w 1221987"/>
              <a:gd name="connsiteY0" fmla="*/ 303337 h 1361715"/>
              <a:gd name="connsiteX1" fmla="*/ 1782 w 1221987"/>
              <a:gd name="connsiteY1" fmla="*/ 1524 h 1361715"/>
              <a:gd name="connsiteX2" fmla="*/ 3306 w 1221987"/>
              <a:gd name="connsiteY2" fmla="*/ 0 h 1361715"/>
              <a:gd name="connsiteX3" fmla="*/ 53100 w 1221987"/>
              <a:gd name="connsiteY3" fmla="*/ 35313 h 1361715"/>
              <a:gd name="connsiteX4" fmla="*/ 424523 w 1221987"/>
              <a:gd name="connsiteY4" fmla="*/ 298764 h 1361715"/>
              <a:gd name="connsiteX5" fmla="*/ 443323 w 1221987"/>
              <a:gd name="connsiteY5" fmla="*/ 304100 h 1361715"/>
              <a:gd name="connsiteX6" fmla="*/ 1058128 w 1221987"/>
              <a:gd name="connsiteY6" fmla="*/ 303591 h 1361715"/>
              <a:gd name="connsiteX7" fmla="*/ 1219196 w 1221987"/>
              <a:gd name="connsiteY7" fmla="*/ 436206 h 1361715"/>
              <a:gd name="connsiteX8" fmla="*/ 1221483 w 1221987"/>
              <a:gd name="connsiteY8" fmla="*/ 468979 h 1361715"/>
              <a:gd name="connsiteX9" fmla="*/ 1221991 w 1221987"/>
              <a:gd name="connsiteY9" fmla="*/ 1198106 h 1361715"/>
              <a:gd name="connsiteX10" fmla="*/ 1100300 w 1221987"/>
              <a:gd name="connsiteY10" fmla="*/ 1359175 h 1361715"/>
              <a:gd name="connsiteX11" fmla="*/ 1060160 w 1221987"/>
              <a:gd name="connsiteY11" fmla="*/ 1364002 h 1361715"/>
              <a:gd name="connsiteX12" fmla="*/ 163359 w 1221987"/>
              <a:gd name="connsiteY12" fmla="*/ 1363748 h 1361715"/>
              <a:gd name="connsiteX13" fmla="*/ 2798 w 1221987"/>
              <a:gd name="connsiteY13" fmla="*/ 1232149 h 1361715"/>
              <a:gd name="connsiteX14" fmla="*/ 512 w 1221987"/>
              <a:gd name="connsiteY14" fmla="*/ 1200647 h 1361715"/>
              <a:gd name="connsiteX15" fmla="*/ 3 w 1221987"/>
              <a:gd name="connsiteY15" fmla="*/ 468979 h 1361715"/>
              <a:gd name="connsiteX16" fmla="*/ 134397 w 1221987"/>
              <a:gd name="connsiteY16" fmla="*/ 305370 h 1361715"/>
              <a:gd name="connsiteX17" fmla="*/ 158278 w 1221987"/>
              <a:gd name="connsiteY17" fmla="*/ 303337 h 136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987" h="1361715">
                <a:moveTo>
                  <a:pt x="158278" y="303337"/>
                </a:moveTo>
                <a:cubicBezTo>
                  <a:pt x="105689" y="202225"/>
                  <a:pt x="53862" y="101875"/>
                  <a:pt x="1782" y="1524"/>
                </a:cubicBezTo>
                <a:cubicBezTo>
                  <a:pt x="2290" y="1016"/>
                  <a:pt x="2798" y="508"/>
                  <a:pt x="3306" y="0"/>
                </a:cubicBezTo>
                <a:cubicBezTo>
                  <a:pt x="19820" y="11686"/>
                  <a:pt x="36587" y="23373"/>
                  <a:pt x="53100" y="35313"/>
                </a:cubicBezTo>
                <a:cubicBezTo>
                  <a:pt x="176823" y="123215"/>
                  <a:pt x="300800" y="210863"/>
                  <a:pt x="424523" y="298764"/>
                </a:cubicBezTo>
                <a:cubicBezTo>
                  <a:pt x="430367" y="303083"/>
                  <a:pt x="436464" y="304100"/>
                  <a:pt x="443323" y="304100"/>
                </a:cubicBezTo>
                <a:cubicBezTo>
                  <a:pt x="648343" y="304100"/>
                  <a:pt x="853108" y="304862"/>
                  <a:pt x="1058128" y="303591"/>
                </a:cubicBezTo>
                <a:cubicBezTo>
                  <a:pt x="1130786" y="303083"/>
                  <a:pt x="1204461" y="354148"/>
                  <a:pt x="1219196" y="436206"/>
                </a:cubicBezTo>
                <a:cubicBezTo>
                  <a:pt x="1221229" y="446876"/>
                  <a:pt x="1221483" y="458055"/>
                  <a:pt x="1221483" y="468979"/>
                </a:cubicBezTo>
                <a:cubicBezTo>
                  <a:pt x="1221483" y="712106"/>
                  <a:pt x="1220974" y="954979"/>
                  <a:pt x="1221991" y="1198106"/>
                </a:cubicBezTo>
                <a:cubicBezTo>
                  <a:pt x="1222245" y="1279149"/>
                  <a:pt x="1168132" y="1342662"/>
                  <a:pt x="1100300" y="1359175"/>
                </a:cubicBezTo>
                <a:cubicBezTo>
                  <a:pt x="1087089" y="1362478"/>
                  <a:pt x="1073625" y="1364002"/>
                  <a:pt x="1060160" y="1364002"/>
                </a:cubicBezTo>
                <a:cubicBezTo>
                  <a:pt x="761141" y="1364002"/>
                  <a:pt x="462377" y="1364256"/>
                  <a:pt x="163359" y="1363748"/>
                </a:cubicBezTo>
                <a:cubicBezTo>
                  <a:pt x="81554" y="1363748"/>
                  <a:pt x="19820" y="1312175"/>
                  <a:pt x="2798" y="1232149"/>
                </a:cubicBezTo>
                <a:cubicBezTo>
                  <a:pt x="512" y="1221987"/>
                  <a:pt x="512" y="1211063"/>
                  <a:pt x="512" y="1200647"/>
                </a:cubicBezTo>
                <a:cubicBezTo>
                  <a:pt x="512" y="956757"/>
                  <a:pt x="1274" y="712868"/>
                  <a:pt x="3" y="468979"/>
                </a:cubicBezTo>
                <a:cubicBezTo>
                  <a:pt x="-505" y="388190"/>
                  <a:pt x="55895" y="318834"/>
                  <a:pt x="134397" y="305370"/>
                </a:cubicBezTo>
                <a:cubicBezTo>
                  <a:pt x="141764" y="304608"/>
                  <a:pt x="149132" y="304354"/>
                  <a:pt x="158278" y="303337"/>
                </a:cubicBezTo>
                <a:close/>
              </a:path>
            </a:pathLst>
          </a:custGeom>
          <a:solidFill>
            <a:schemeClr val="accent2">
              <a:lumMod val="75000"/>
            </a:schemeClr>
          </a:solidFill>
          <a:ln w="2539" cap="flat">
            <a:noFill/>
            <a:prstDash val="solid"/>
            <a:miter/>
          </a:ln>
        </p:spPr>
        <p:txBody>
          <a:bodyPr rtlCol="0" anchor="ctr"/>
          <a:lstStyle/>
          <a:p>
            <a:pPr algn="ctr"/>
            <a:r>
              <a:rPr lang="en-US" sz="2000" b="1">
                <a:solidFill>
                  <a:schemeClr val="bg1"/>
                </a:solidFill>
              </a:rPr>
              <a:t>…………</a:t>
            </a:r>
          </a:p>
        </p:txBody>
      </p:sp>
      <p:sp>
        <p:nvSpPr>
          <p:cNvPr id="16" name="Freeform: Shape 15">
            <a:extLst>
              <a:ext uri="{FF2B5EF4-FFF2-40B4-BE49-F238E27FC236}">
                <a16:creationId xmlns:a16="http://schemas.microsoft.com/office/drawing/2014/main" id="{FA11BD51-4E3B-4AF3-9F0D-981AFFF3CD96}"/>
              </a:ext>
            </a:extLst>
          </p:cNvPr>
          <p:cNvSpPr/>
          <p:nvPr/>
        </p:nvSpPr>
        <p:spPr>
          <a:xfrm>
            <a:off x="1535723" y="2450123"/>
            <a:ext cx="3218604" cy="1729007"/>
          </a:xfrm>
          <a:custGeom>
            <a:avLst/>
            <a:gdLst>
              <a:gd name="connsiteX0" fmla="*/ 1166419 w 1221987"/>
              <a:gd name="connsiteY0" fmla="*/ 1413288 h 1412525"/>
              <a:gd name="connsiteX1" fmla="*/ 916178 w 1221987"/>
              <a:gd name="connsiteY1" fmla="*/ 1108426 h 1412525"/>
              <a:gd name="connsiteX2" fmla="*/ 884168 w 1221987"/>
              <a:gd name="connsiteY2" fmla="*/ 1069556 h 1412525"/>
              <a:gd name="connsiteX3" fmla="*/ 865114 w 1221987"/>
              <a:gd name="connsiteY3" fmla="*/ 1060156 h 1412525"/>
              <a:gd name="connsiteX4" fmla="*/ 175364 w 1221987"/>
              <a:gd name="connsiteY4" fmla="*/ 1060665 h 1412525"/>
              <a:gd name="connsiteX5" fmla="*/ 58754 w 1221987"/>
              <a:gd name="connsiteY5" fmla="*/ 1023827 h 1412525"/>
              <a:gd name="connsiteX6" fmla="*/ 69 w 1221987"/>
              <a:gd name="connsiteY6" fmla="*/ 893753 h 1412525"/>
              <a:gd name="connsiteX7" fmla="*/ 69 w 1221987"/>
              <a:gd name="connsiteY7" fmla="*/ 192571 h 1412525"/>
              <a:gd name="connsiteX8" fmla="*/ 2863 w 1221987"/>
              <a:gd name="connsiteY8" fmla="*/ 133123 h 1412525"/>
              <a:gd name="connsiteX9" fmla="*/ 89749 w 1221987"/>
              <a:gd name="connsiteY9" fmla="*/ 16513 h 1412525"/>
              <a:gd name="connsiteX10" fmla="*/ 163170 w 1221987"/>
              <a:gd name="connsiteY10" fmla="*/ 0 h 1412525"/>
              <a:gd name="connsiteX11" fmla="*/ 1059971 w 1221987"/>
              <a:gd name="connsiteY11" fmla="*/ 0 h 1412525"/>
              <a:gd name="connsiteX12" fmla="*/ 1216467 w 1221987"/>
              <a:gd name="connsiteY12" fmla="*/ 117880 h 1412525"/>
              <a:gd name="connsiteX13" fmla="*/ 1222818 w 1221987"/>
              <a:gd name="connsiteY13" fmla="*/ 165387 h 1412525"/>
              <a:gd name="connsiteX14" fmla="*/ 1222564 w 1221987"/>
              <a:gd name="connsiteY14" fmla="*/ 897055 h 1412525"/>
              <a:gd name="connsiteX15" fmla="*/ 1114592 w 1221987"/>
              <a:gd name="connsiteY15" fmla="*/ 1051519 h 1412525"/>
              <a:gd name="connsiteX16" fmla="*/ 1112052 w 1221987"/>
              <a:gd name="connsiteY16" fmla="*/ 1052281 h 1412525"/>
              <a:gd name="connsiteX17" fmla="*/ 1093760 w 1221987"/>
              <a:gd name="connsiteY17" fmla="*/ 1084037 h 1412525"/>
              <a:gd name="connsiteX18" fmla="*/ 1121198 w 1221987"/>
              <a:gd name="connsiteY18" fmla="*/ 1207506 h 1412525"/>
              <a:gd name="connsiteX19" fmla="*/ 1143046 w 1221987"/>
              <a:gd name="connsiteY19" fmla="*/ 1303792 h 1412525"/>
              <a:gd name="connsiteX20" fmla="*/ 1166419 w 1221987"/>
              <a:gd name="connsiteY20" fmla="*/ 1404904 h 1412525"/>
              <a:gd name="connsiteX21" fmla="*/ 1166419 w 1221987"/>
              <a:gd name="connsiteY21" fmla="*/ 1413288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412525">
                <a:moveTo>
                  <a:pt x="1166419" y="1413288"/>
                </a:moveTo>
                <a:cubicBezTo>
                  <a:pt x="1081820" y="1310143"/>
                  <a:pt x="998999" y="1209285"/>
                  <a:pt x="916178" y="1108426"/>
                </a:cubicBezTo>
                <a:cubicBezTo>
                  <a:pt x="905508" y="1095470"/>
                  <a:pt x="894330" y="1082767"/>
                  <a:pt x="884168" y="1069556"/>
                </a:cubicBezTo>
                <a:cubicBezTo>
                  <a:pt x="879086" y="1062697"/>
                  <a:pt x="873497" y="1060156"/>
                  <a:pt x="865114" y="1060156"/>
                </a:cubicBezTo>
                <a:cubicBezTo>
                  <a:pt x="635197" y="1060411"/>
                  <a:pt x="405281" y="1060156"/>
                  <a:pt x="175364" y="1060665"/>
                </a:cubicBezTo>
                <a:cubicBezTo>
                  <a:pt x="132175" y="1060665"/>
                  <a:pt x="92543" y="1052281"/>
                  <a:pt x="58754" y="1023827"/>
                </a:cubicBezTo>
                <a:cubicBezTo>
                  <a:pt x="18614" y="989784"/>
                  <a:pt x="69" y="946087"/>
                  <a:pt x="69" y="893753"/>
                </a:cubicBezTo>
                <a:cubicBezTo>
                  <a:pt x="323" y="660025"/>
                  <a:pt x="69" y="426298"/>
                  <a:pt x="69" y="192571"/>
                </a:cubicBezTo>
                <a:cubicBezTo>
                  <a:pt x="69" y="172755"/>
                  <a:pt x="-694" y="152939"/>
                  <a:pt x="2863" y="133123"/>
                </a:cubicBezTo>
                <a:cubicBezTo>
                  <a:pt x="12517" y="79772"/>
                  <a:pt x="42241" y="41410"/>
                  <a:pt x="89749" y="16513"/>
                </a:cubicBezTo>
                <a:cubicBezTo>
                  <a:pt x="112613" y="4319"/>
                  <a:pt x="137256" y="0"/>
                  <a:pt x="163170" y="0"/>
                </a:cubicBezTo>
                <a:cubicBezTo>
                  <a:pt x="462188" y="254"/>
                  <a:pt x="760953" y="508"/>
                  <a:pt x="1059971" y="0"/>
                </a:cubicBezTo>
                <a:cubicBezTo>
                  <a:pt x="1132630" y="0"/>
                  <a:pt x="1195635" y="46491"/>
                  <a:pt x="1216467" y="117880"/>
                </a:cubicBezTo>
                <a:cubicBezTo>
                  <a:pt x="1221040" y="133123"/>
                  <a:pt x="1222818" y="149128"/>
                  <a:pt x="1222818" y="165387"/>
                </a:cubicBezTo>
                <a:cubicBezTo>
                  <a:pt x="1222564" y="409277"/>
                  <a:pt x="1222818" y="653166"/>
                  <a:pt x="1222564" y="897055"/>
                </a:cubicBezTo>
                <a:cubicBezTo>
                  <a:pt x="1222564" y="967428"/>
                  <a:pt x="1180646" y="1026622"/>
                  <a:pt x="1114592" y="1051519"/>
                </a:cubicBezTo>
                <a:cubicBezTo>
                  <a:pt x="1113830" y="1051773"/>
                  <a:pt x="1113068" y="1052027"/>
                  <a:pt x="1112052" y="1052281"/>
                </a:cubicBezTo>
                <a:cubicBezTo>
                  <a:pt x="1087155" y="1059648"/>
                  <a:pt x="1087917" y="1059394"/>
                  <a:pt x="1093760" y="1084037"/>
                </a:cubicBezTo>
                <a:cubicBezTo>
                  <a:pt x="1103414" y="1124940"/>
                  <a:pt x="1112052" y="1166350"/>
                  <a:pt x="1121198" y="1207506"/>
                </a:cubicBezTo>
                <a:cubicBezTo>
                  <a:pt x="1128311" y="1239517"/>
                  <a:pt x="1135678" y="1271527"/>
                  <a:pt x="1143046" y="1303792"/>
                </a:cubicBezTo>
                <a:cubicBezTo>
                  <a:pt x="1150667" y="1337581"/>
                  <a:pt x="1158543" y="1371115"/>
                  <a:pt x="1166419" y="1404904"/>
                </a:cubicBezTo>
                <a:cubicBezTo>
                  <a:pt x="1166927" y="1406937"/>
                  <a:pt x="1166419" y="1408969"/>
                  <a:pt x="1166419" y="1413288"/>
                </a:cubicBezTo>
                <a:close/>
              </a:path>
            </a:pathLst>
          </a:custGeom>
          <a:solidFill>
            <a:schemeClr val="accent6">
              <a:lumMod val="60000"/>
              <a:lumOff val="40000"/>
            </a:schemeClr>
          </a:solidFill>
          <a:ln w="2539" cap="flat">
            <a:noFill/>
            <a:prstDash val="solid"/>
            <a:miter/>
          </a:ln>
        </p:spPr>
        <p:txBody>
          <a:bodyPr rtlCol="0" anchor="ctr"/>
          <a:lstStyle/>
          <a:p>
            <a:pPr algn="ctr">
              <a:lnSpc>
                <a:spcPct val="150000"/>
              </a:lnSpc>
              <a:defRPr/>
            </a:pPr>
            <a:r>
              <a:rPr lang="en-US" sz="2400" i="1">
                <a:solidFill>
                  <a:schemeClr val="bg1"/>
                </a:solidFill>
                <a:latin typeface="+mj-lt"/>
                <a:cs typeface="Times New Roman" pitchFamily="18" charset="0"/>
              </a:rPr>
              <a:t>Các bạn học sinh nhặt rác ở công viên</a:t>
            </a:r>
            <a:r>
              <a:rPr lang="en-US" sz="2400" b="1" i="1">
                <a:solidFill>
                  <a:schemeClr val="bg1"/>
                </a:solidFill>
                <a:latin typeface="+mj-lt"/>
                <a:cs typeface="Times New Roman" pitchFamily="18" charset="0"/>
              </a:rPr>
              <a:t>.</a:t>
            </a:r>
          </a:p>
          <a:p>
            <a:pPr>
              <a:lnSpc>
                <a:spcPct val="150000"/>
              </a:lnSpc>
            </a:pPr>
            <a:endParaRPr lang="en-US" sz="2000" b="1" i="1" dirty="0">
              <a:solidFill>
                <a:schemeClr val="bg1"/>
              </a:solidFill>
              <a:latin typeface="+mj-lt"/>
              <a:cs typeface="Times New Roman" pitchFamily="18" charset="0"/>
            </a:endParaRPr>
          </a:p>
        </p:txBody>
      </p:sp>
      <p:sp>
        <p:nvSpPr>
          <p:cNvPr id="17" name="Freeform: Shape 16">
            <a:extLst>
              <a:ext uri="{FF2B5EF4-FFF2-40B4-BE49-F238E27FC236}">
                <a16:creationId xmlns:a16="http://schemas.microsoft.com/office/drawing/2014/main" id="{25120D6C-0E01-4E92-9EBD-9195A8C035BC}"/>
              </a:ext>
            </a:extLst>
          </p:cNvPr>
          <p:cNvSpPr/>
          <p:nvPr/>
        </p:nvSpPr>
        <p:spPr>
          <a:xfrm>
            <a:off x="7437423" y="2672862"/>
            <a:ext cx="3476762" cy="1718913"/>
          </a:xfrm>
          <a:custGeom>
            <a:avLst/>
            <a:gdLst>
              <a:gd name="connsiteX0" fmla="*/ 53351 w 1219446"/>
              <a:gd name="connsiteY0" fmla="*/ 1414305 h 1412525"/>
              <a:gd name="connsiteX1" fmla="*/ 80534 w 1219446"/>
              <a:gd name="connsiteY1" fmla="*/ 1295409 h 1412525"/>
              <a:gd name="connsiteX2" fmla="*/ 117880 w 1219446"/>
              <a:gd name="connsiteY2" fmla="*/ 1128751 h 1412525"/>
              <a:gd name="connsiteX3" fmla="*/ 131344 w 1219446"/>
              <a:gd name="connsiteY3" fmla="*/ 1070827 h 1412525"/>
              <a:gd name="connsiteX4" fmla="*/ 123215 w 1219446"/>
              <a:gd name="connsiteY4" fmla="*/ 1056093 h 1412525"/>
              <a:gd name="connsiteX5" fmla="*/ 13973 w 1219446"/>
              <a:gd name="connsiteY5" fmla="*/ 966412 h 1412525"/>
              <a:gd name="connsiteX6" fmla="*/ 0 w 1219446"/>
              <a:gd name="connsiteY6" fmla="*/ 893754 h 1412525"/>
              <a:gd name="connsiteX7" fmla="*/ 254 w 1219446"/>
              <a:gd name="connsiteY7" fmla="*/ 170977 h 1412525"/>
              <a:gd name="connsiteX8" fmla="*/ 762 w 1219446"/>
              <a:gd name="connsiteY8" fmla="*/ 146843 h 1412525"/>
              <a:gd name="connsiteX9" fmla="*/ 101621 w 1219446"/>
              <a:gd name="connsiteY9" fmla="*/ 11179 h 1412525"/>
              <a:gd name="connsiteX10" fmla="*/ 162339 w 1219446"/>
              <a:gd name="connsiteY10" fmla="*/ 255 h 1412525"/>
              <a:gd name="connsiteX11" fmla="*/ 1060410 w 1219446"/>
              <a:gd name="connsiteY11" fmla="*/ 1 h 1412525"/>
              <a:gd name="connsiteX12" fmla="*/ 1219701 w 1219446"/>
              <a:gd name="connsiteY12" fmla="*/ 133886 h 1412525"/>
              <a:gd name="connsiteX13" fmla="*/ 1221225 w 1219446"/>
              <a:gd name="connsiteY13" fmla="*/ 168183 h 1412525"/>
              <a:gd name="connsiteX14" fmla="*/ 1221733 w 1219446"/>
              <a:gd name="connsiteY14" fmla="*/ 894770 h 1412525"/>
              <a:gd name="connsiteX15" fmla="*/ 1117826 w 1219446"/>
              <a:gd name="connsiteY15" fmla="*/ 1050249 h 1412525"/>
              <a:gd name="connsiteX16" fmla="*/ 1060665 w 1219446"/>
              <a:gd name="connsiteY16" fmla="*/ 1060665 h 1412525"/>
              <a:gd name="connsiteX17" fmla="*/ 358212 w 1219446"/>
              <a:gd name="connsiteY17" fmla="*/ 1060411 h 1412525"/>
              <a:gd name="connsiteX18" fmla="*/ 336872 w 1219446"/>
              <a:gd name="connsiteY18" fmla="*/ 1070319 h 1412525"/>
              <a:gd name="connsiteX19" fmla="*/ 65799 w 1219446"/>
              <a:gd name="connsiteY19" fmla="*/ 1400840 h 1412525"/>
              <a:gd name="connsiteX20" fmla="*/ 53351 w 1219446"/>
              <a:gd name="connsiteY20" fmla="*/ 1414305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446" h="1412525">
                <a:moveTo>
                  <a:pt x="53351" y="1414305"/>
                </a:moveTo>
                <a:cubicBezTo>
                  <a:pt x="63005" y="1372387"/>
                  <a:pt x="71896" y="1334025"/>
                  <a:pt x="80534" y="1295409"/>
                </a:cubicBezTo>
                <a:cubicBezTo>
                  <a:pt x="92983" y="1239772"/>
                  <a:pt x="105431" y="1184134"/>
                  <a:pt x="117880" y="1128751"/>
                </a:cubicBezTo>
                <a:cubicBezTo>
                  <a:pt x="122199" y="1109443"/>
                  <a:pt x="126263" y="1089881"/>
                  <a:pt x="131344" y="1070827"/>
                </a:cubicBezTo>
                <a:cubicBezTo>
                  <a:pt x="133631" y="1062444"/>
                  <a:pt x="132869" y="1058379"/>
                  <a:pt x="123215" y="1056093"/>
                </a:cubicBezTo>
                <a:cubicBezTo>
                  <a:pt x="72913" y="1043390"/>
                  <a:pt x="36329" y="1013412"/>
                  <a:pt x="13973" y="966412"/>
                </a:cubicBezTo>
                <a:cubicBezTo>
                  <a:pt x="3048" y="943548"/>
                  <a:pt x="0" y="919159"/>
                  <a:pt x="0" y="893754"/>
                </a:cubicBezTo>
                <a:cubicBezTo>
                  <a:pt x="254" y="652913"/>
                  <a:pt x="254" y="411818"/>
                  <a:pt x="254" y="170977"/>
                </a:cubicBezTo>
                <a:cubicBezTo>
                  <a:pt x="254" y="162848"/>
                  <a:pt x="508" y="154972"/>
                  <a:pt x="762" y="146843"/>
                </a:cubicBezTo>
                <a:cubicBezTo>
                  <a:pt x="3302" y="89681"/>
                  <a:pt x="47507" y="30741"/>
                  <a:pt x="101621" y="11179"/>
                </a:cubicBezTo>
                <a:cubicBezTo>
                  <a:pt x="121436" y="4066"/>
                  <a:pt x="141253" y="255"/>
                  <a:pt x="162339" y="255"/>
                </a:cubicBezTo>
                <a:cubicBezTo>
                  <a:pt x="461611" y="255"/>
                  <a:pt x="761138" y="509"/>
                  <a:pt x="1060410" y="1"/>
                </a:cubicBezTo>
                <a:cubicBezTo>
                  <a:pt x="1137388" y="-253"/>
                  <a:pt x="1205220" y="55130"/>
                  <a:pt x="1219701" y="133886"/>
                </a:cubicBezTo>
                <a:cubicBezTo>
                  <a:pt x="1221733" y="145064"/>
                  <a:pt x="1221225" y="156751"/>
                  <a:pt x="1221225" y="168183"/>
                </a:cubicBezTo>
                <a:cubicBezTo>
                  <a:pt x="1221225" y="410294"/>
                  <a:pt x="1220717" y="652659"/>
                  <a:pt x="1221733" y="894770"/>
                </a:cubicBezTo>
                <a:cubicBezTo>
                  <a:pt x="1221987" y="967429"/>
                  <a:pt x="1178036" y="1027639"/>
                  <a:pt x="1117826" y="1050249"/>
                </a:cubicBezTo>
                <a:cubicBezTo>
                  <a:pt x="1099534" y="1057109"/>
                  <a:pt x="1080481" y="1060665"/>
                  <a:pt x="1060665" y="1060665"/>
                </a:cubicBezTo>
                <a:cubicBezTo>
                  <a:pt x="826429" y="1060665"/>
                  <a:pt x="592448" y="1060665"/>
                  <a:pt x="358212" y="1060411"/>
                </a:cubicBezTo>
                <a:cubicBezTo>
                  <a:pt x="348812" y="1060411"/>
                  <a:pt x="342715" y="1063206"/>
                  <a:pt x="336872" y="1070319"/>
                </a:cubicBezTo>
                <a:cubicBezTo>
                  <a:pt x="246684" y="1180578"/>
                  <a:pt x="156242" y="1290836"/>
                  <a:pt x="65799" y="1400840"/>
                </a:cubicBezTo>
                <a:cubicBezTo>
                  <a:pt x="62243" y="1404651"/>
                  <a:pt x="58686" y="1408208"/>
                  <a:pt x="53351" y="1414305"/>
                </a:cubicBezTo>
                <a:close/>
              </a:path>
            </a:pathLst>
          </a:custGeom>
          <a:solidFill>
            <a:schemeClr val="tx2"/>
          </a:solidFill>
          <a:ln w="2539" cap="flat">
            <a:noFill/>
            <a:prstDash val="solid"/>
            <a:miter/>
          </a:ln>
        </p:spPr>
        <p:txBody>
          <a:bodyPr rtlCol="0" anchor="ctr"/>
          <a:lstStyle/>
          <a:p>
            <a:pPr algn="ctr">
              <a:lnSpc>
                <a:spcPct val="150000"/>
              </a:lnSpc>
            </a:pPr>
            <a:r>
              <a:rPr lang="en-US" sz="2400" i="1">
                <a:solidFill>
                  <a:schemeClr val="bg1"/>
                </a:solidFill>
                <a:latin typeface="+mj-lt"/>
                <a:cs typeface="Times New Roman" pitchFamily="18" charset="0"/>
              </a:rPr>
              <a:t>Học bài cho đến khi thuộc bài</a:t>
            </a:r>
          </a:p>
          <a:p>
            <a:pPr algn="ctr">
              <a:lnSpc>
                <a:spcPct val="150000"/>
              </a:lnSpc>
            </a:pPr>
            <a:endParaRPr lang="en-US" sz="2000" b="1" i="1" dirty="0">
              <a:solidFill>
                <a:schemeClr val="bg1"/>
              </a:solidFill>
              <a:latin typeface="+mj-lt"/>
              <a:cs typeface="Times New Roman" pitchFamily="18" charset="0"/>
            </a:endParaRPr>
          </a:p>
        </p:txBody>
      </p:sp>
      <p:sp>
        <p:nvSpPr>
          <p:cNvPr id="3" name="Rectangle 2"/>
          <p:cNvSpPr/>
          <p:nvPr/>
        </p:nvSpPr>
        <p:spPr>
          <a:xfrm>
            <a:off x="2350194" y="671009"/>
            <a:ext cx="7713174" cy="1384995"/>
          </a:xfrm>
          <a:prstGeom prst="rect">
            <a:avLst/>
          </a:prstGeom>
        </p:spPr>
        <p:txBody>
          <a:bodyPr wrap="square">
            <a:spAutoFit/>
          </a:bodyPr>
          <a:lstStyle/>
          <a:p>
            <a:pPr>
              <a:lnSpc>
                <a:spcPct val="150000"/>
              </a:lnSpc>
            </a:pPr>
            <a:r>
              <a:rPr lang="en-US" sz="2800">
                <a:solidFill>
                  <a:srgbClr val="0070C0"/>
                </a:solidFill>
                <a:latin typeface="+mj-lt"/>
                <a:cs typeface="Times New Roman" pitchFamily="18" charset="0"/>
              </a:rPr>
              <a:t>Ngược lại cũng có rất nhiều các hoạt động lặp với số lần chưa biết như:</a:t>
            </a:r>
            <a:endParaRPr lang="en-US" sz="2800">
              <a:solidFill>
                <a:srgbClr val="0070C0"/>
              </a:solidFill>
              <a:latin typeface="+mj-lt"/>
            </a:endParaRPr>
          </a:p>
        </p:txBody>
      </p:sp>
      <p:grpSp>
        <p:nvGrpSpPr>
          <p:cNvPr id="30" name="Group 29">
            <a:extLst>
              <a:ext uri="{FF2B5EF4-FFF2-40B4-BE49-F238E27FC236}">
                <a16:creationId xmlns:a16="http://schemas.microsoft.com/office/drawing/2014/main" id="{825AC368-A711-44D9-B93B-038BCBD64B8D}"/>
              </a:ext>
            </a:extLst>
          </p:cNvPr>
          <p:cNvGrpSpPr/>
          <p:nvPr/>
        </p:nvGrpSpPr>
        <p:grpSpPr>
          <a:xfrm>
            <a:off x="4872332" y="2287685"/>
            <a:ext cx="2313083" cy="4010685"/>
            <a:chOff x="4883895" y="2713107"/>
            <a:chExt cx="2131126" cy="3329589"/>
          </a:xfrm>
        </p:grpSpPr>
        <p:sp>
          <p:nvSpPr>
            <p:cNvPr id="31" name="Freeform: Shape 12">
              <a:extLst>
                <a:ext uri="{FF2B5EF4-FFF2-40B4-BE49-F238E27FC236}">
                  <a16:creationId xmlns:a16="http://schemas.microsoft.com/office/drawing/2014/main" id="{0F395616-95E1-4FB1-BA4E-C49CBB909643}"/>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id="{AFD1078F-36C1-4913-93A1-AFB98BB26D66}"/>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endParaRPr lang="en-US"/>
            </a:p>
          </p:txBody>
        </p:sp>
        <p:sp>
          <p:nvSpPr>
            <p:cNvPr id="33" name="Freeform: Shape 14">
              <a:extLst>
                <a:ext uri="{FF2B5EF4-FFF2-40B4-BE49-F238E27FC236}">
                  <a16:creationId xmlns:a16="http://schemas.microsoft.com/office/drawing/2014/main" id="{52A85697-51B9-479F-88C1-F962802C40B0}"/>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w="4450"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A8A43F0E-CF6B-4586-9081-2DFA6B063B82}"/>
                </a:ext>
              </a:extLst>
            </p:cNvPr>
            <p:cNvGrpSpPr/>
            <p:nvPr/>
          </p:nvGrpSpPr>
          <p:grpSpPr>
            <a:xfrm>
              <a:off x="5705624" y="5607524"/>
              <a:ext cx="540427" cy="435172"/>
              <a:chOff x="5696247" y="5609818"/>
              <a:chExt cx="540427" cy="435172"/>
            </a:xfrm>
          </p:grpSpPr>
          <p:grpSp>
            <p:nvGrpSpPr>
              <p:cNvPr id="45" name="Group 44">
                <a:extLst>
                  <a:ext uri="{FF2B5EF4-FFF2-40B4-BE49-F238E27FC236}">
                    <a16:creationId xmlns:a16="http://schemas.microsoft.com/office/drawing/2014/main" id="{641AA95D-3296-4D20-9FAC-9FB9D51E7B70}"/>
                  </a:ext>
                </a:extLst>
              </p:cNvPr>
              <p:cNvGrpSpPr/>
              <p:nvPr/>
            </p:nvGrpSpPr>
            <p:grpSpPr>
              <a:xfrm>
                <a:off x="5696247" y="5746751"/>
                <a:ext cx="398438" cy="293123"/>
                <a:chOff x="5696247" y="5746751"/>
                <a:chExt cx="398438" cy="293123"/>
              </a:xfrm>
            </p:grpSpPr>
            <p:grpSp>
              <p:nvGrpSpPr>
                <p:cNvPr id="56" name="Group 55">
                  <a:extLst>
                    <a:ext uri="{FF2B5EF4-FFF2-40B4-BE49-F238E27FC236}">
                      <a16:creationId xmlns:a16="http://schemas.microsoft.com/office/drawing/2014/main" id="{36C43F30-9579-4768-8219-D59521DFDF33}"/>
                    </a:ext>
                  </a:extLst>
                </p:cNvPr>
                <p:cNvGrpSpPr/>
                <p:nvPr/>
              </p:nvGrpSpPr>
              <p:grpSpPr>
                <a:xfrm>
                  <a:off x="5696247" y="5746752"/>
                  <a:ext cx="398438" cy="293122"/>
                  <a:chOff x="5749772" y="5812681"/>
                  <a:chExt cx="294954" cy="216991"/>
                </a:xfrm>
              </p:grpSpPr>
              <p:sp>
                <p:nvSpPr>
                  <p:cNvPr id="58" name="Freeform: Shape 28">
                    <a:extLst>
                      <a:ext uri="{FF2B5EF4-FFF2-40B4-BE49-F238E27FC236}">
                        <a16:creationId xmlns:a16="http://schemas.microsoft.com/office/drawing/2014/main" id="{E3C68CEC-E7E7-4279-9C0E-A97D7C74EDDE}"/>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59" name="Freeform: Shape 29">
                    <a:extLst>
                      <a:ext uri="{FF2B5EF4-FFF2-40B4-BE49-F238E27FC236}">
                        <a16:creationId xmlns:a16="http://schemas.microsoft.com/office/drawing/2014/main" id="{82C558EC-7FEF-4046-8853-952DD569B3E9}"/>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57" name="Freeform: Shape 27">
                  <a:extLst>
                    <a:ext uri="{FF2B5EF4-FFF2-40B4-BE49-F238E27FC236}">
                      <a16:creationId xmlns:a16="http://schemas.microsoft.com/office/drawing/2014/main" id="{93251E4E-98A5-420E-A976-DA11DD7E3D37}"/>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grpSp>
            <p:nvGrpSpPr>
              <p:cNvPr id="51" name="Group 50">
                <a:extLst>
                  <a:ext uri="{FF2B5EF4-FFF2-40B4-BE49-F238E27FC236}">
                    <a16:creationId xmlns:a16="http://schemas.microsoft.com/office/drawing/2014/main" id="{039FCB6E-316C-4F76-BE50-E7258CC58545}"/>
                  </a:ext>
                </a:extLst>
              </p:cNvPr>
              <p:cNvGrpSpPr/>
              <p:nvPr/>
            </p:nvGrpSpPr>
            <p:grpSpPr>
              <a:xfrm>
                <a:off x="5940772" y="5609818"/>
                <a:ext cx="295902" cy="435172"/>
                <a:chOff x="5930781" y="5711305"/>
                <a:chExt cx="219049" cy="322147"/>
              </a:xfrm>
            </p:grpSpPr>
            <p:sp>
              <p:nvSpPr>
                <p:cNvPr id="53" name="Freeform: Shape 23">
                  <a:extLst>
                    <a:ext uri="{FF2B5EF4-FFF2-40B4-BE49-F238E27FC236}">
                      <a16:creationId xmlns:a16="http://schemas.microsoft.com/office/drawing/2014/main" id="{3993A4BF-3CA9-4CF4-B8EA-902DE7FBF327}"/>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54" name="Freeform: Shape 24">
                  <a:extLst>
                    <a:ext uri="{FF2B5EF4-FFF2-40B4-BE49-F238E27FC236}">
                      <a16:creationId xmlns:a16="http://schemas.microsoft.com/office/drawing/2014/main" id="{3C6DF2CA-E09E-4512-9B4C-4575AE8CD656}"/>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55" name="Freeform: Shape 25">
                  <a:extLst>
                    <a:ext uri="{FF2B5EF4-FFF2-40B4-BE49-F238E27FC236}">
                      <a16:creationId xmlns:a16="http://schemas.microsoft.com/office/drawing/2014/main" id="{FB018DE2-B928-440F-84B8-6A46E12B26DC}"/>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36" name="Freeform: Shape 16">
              <a:extLst>
                <a:ext uri="{FF2B5EF4-FFF2-40B4-BE49-F238E27FC236}">
                  <a16:creationId xmlns:a16="http://schemas.microsoft.com/office/drawing/2014/main" id="{138D5F8F-B61B-4D43-A841-67FC56670E60}"/>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endParaRPr lang="en-US"/>
            </a:p>
          </p:txBody>
        </p:sp>
        <p:sp>
          <p:nvSpPr>
            <p:cNvPr id="37" name="Freeform: Shape 17">
              <a:extLst>
                <a:ext uri="{FF2B5EF4-FFF2-40B4-BE49-F238E27FC236}">
                  <a16:creationId xmlns:a16="http://schemas.microsoft.com/office/drawing/2014/main" id="{85ABB451-6F98-411B-9274-3BFCB0175767}"/>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endParaRPr lang="en-US"/>
            </a:p>
          </p:txBody>
        </p:sp>
        <p:sp>
          <p:nvSpPr>
            <p:cNvPr id="39" name="Freeform: Shape 18">
              <a:extLst>
                <a:ext uri="{FF2B5EF4-FFF2-40B4-BE49-F238E27FC236}">
                  <a16:creationId xmlns:a16="http://schemas.microsoft.com/office/drawing/2014/main" id="{8C43F32C-4FD7-4EA8-966D-D6E786C70A81}"/>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endParaRPr lang="en-US"/>
            </a:p>
          </p:txBody>
        </p:sp>
        <p:sp>
          <p:nvSpPr>
            <p:cNvPr id="40" name="Freeform: Shape 19">
              <a:extLst>
                <a:ext uri="{FF2B5EF4-FFF2-40B4-BE49-F238E27FC236}">
                  <a16:creationId xmlns:a16="http://schemas.microsoft.com/office/drawing/2014/main" id="{77BA3AD9-7CC4-42BF-A4A5-49E2348C57F9}"/>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endParaRPr lang="en-US"/>
            </a:p>
          </p:txBody>
        </p:sp>
        <p:sp>
          <p:nvSpPr>
            <p:cNvPr id="43" name="Freeform: Shape 20">
              <a:extLst>
                <a:ext uri="{FF2B5EF4-FFF2-40B4-BE49-F238E27FC236}">
                  <a16:creationId xmlns:a16="http://schemas.microsoft.com/office/drawing/2014/main" id="{5BC296B6-F5FF-448B-A70B-1ABD3AB36555}"/>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chemeClr val="accent5">
                <a:lumMod val="40000"/>
                <a:lumOff val="60000"/>
              </a:schemeClr>
            </a:solidFill>
            <a:ln w="4450" cap="flat">
              <a:noFill/>
              <a:prstDash val="solid"/>
              <a:miter/>
            </a:ln>
          </p:spPr>
          <p:txBody>
            <a:bodyPr rtlCol="0" anchor="ctr"/>
            <a:lstStyle/>
            <a:p>
              <a:endParaRPr lang="en-US"/>
            </a:p>
          </p:txBody>
        </p:sp>
      </p:grpSp>
    </p:spTree>
    <p:extLst>
      <p:ext uri="{BB962C8B-B14F-4D97-AF65-F5344CB8AC3E}">
        <p14:creationId xmlns:p14="http://schemas.microsoft.com/office/powerpoint/2010/main" val="377635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prstGeom prst="rect">
            <a:avLst/>
          </a:prstGeom>
        </p:spPr>
        <p:txBody>
          <a:bodyPr/>
          <a:lstStyle/>
          <a:p>
            <a:r>
              <a:rPr lang="en-US" sz="4000" b="1">
                <a:solidFill>
                  <a:srgbClr val="FF0000"/>
                </a:solidFill>
              </a:rPr>
              <a:t>TRÒ CHƠI “AI NHANH HƠN”</a:t>
            </a:r>
            <a:endParaRPr lang="en-US" sz="4000" b="1" dirty="0">
              <a:solidFill>
                <a:srgbClr val="FF0000"/>
              </a:solidFill>
            </a:endParaRPr>
          </a:p>
        </p:txBody>
      </p:sp>
      <p:sp>
        <p:nvSpPr>
          <p:cNvPr id="3" name="Rounded Rectangle 2">
            <a:extLst>
              <a:ext uri="{FF2B5EF4-FFF2-40B4-BE49-F238E27FC236}">
                <a16:creationId xmlns:a16="http://schemas.microsoft.com/office/drawing/2014/main" id="{F5BC002A-9108-4DF3-85A3-FBA32AA03D1B}"/>
              </a:ext>
            </a:extLst>
          </p:cNvPr>
          <p:cNvSpPr/>
          <p:nvPr/>
        </p:nvSpPr>
        <p:spPr>
          <a:xfrm flipH="1">
            <a:off x="1663269" y="1371715"/>
            <a:ext cx="9587267" cy="38082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Rounded Rectangle 3">
            <a:extLst>
              <a:ext uri="{FF2B5EF4-FFF2-40B4-BE49-F238E27FC236}">
                <a16:creationId xmlns:a16="http://schemas.microsoft.com/office/drawing/2014/main" id="{CC9C73DC-1959-4B25-9B0F-5A4E7037B64D}"/>
              </a:ext>
            </a:extLst>
          </p:cNvPr>
          <p:cNvSpPr/>
          <p:nvPr/>
        </p:nvSpPr>
        <p:spPr>
          <a:xfrm flipH="1">
            <a:off x="2458812" y="1543852"/>
            <a:ext cx="7996182" cy="3433017"/>
          </a:xfrm>
          <a:prstGeom prst="round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nvGrpSpPr>
          <p:cNvPr id="5" name="Group 4">
            <a:extLst>
              <a:ext uri="{FF2B5EF4-FFF2-40B4-BE49-F238E27FC236}">
                <a16:creationId xmlns:a16="http://schemas.microsoft.com/office/drawing/2014/main" id="{5C0DFC81-6532-466D-9140-B0B98687CB01}"/>
              </a:ext>
            </a:extLst>
          </p:cNvPr>
          <p:cNvGrpSpPr/>
          <p:nvPr/>
        </p:nvGrpSpPr>
        <p:grpSpPr>
          <a:xfrm>
            <a:off x="980019" y="1634565"/>
            <a:ext cx="1366502" cy="1191918"/>
            <a:chOff x="1043608" y="2309090"/>
            <a:chExt cx="970807" cy="846777"/>
          </a:xfrm>
        </p:grpSpPr>
        <p:sp>
          <p:nvSpPr>
            <p:cNvPr id="6" name="Oval 5">
              <a:extLst>
                <a:ext uri="{FF2B5EF4-FFF2-40B4-BE49-F238E27FC236}">
                  <a16:creationId xmlns:a16="http://schemas.microsoft.com/office/drawing/2014/main" id="{47909800-17B1-40A8-AF67-BE4A5ADDF688}"/>
                </a:ext>
              </a:extLst>
            </p:cNvPr>
            <p:cNvSpPr/>
            <p:nvPr/>
          </p:nvSpPr>
          <p:spPr>
            <a:xfrm>
              <a:off x="1043608" y="2309090"/>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9A21AB8F-64F8-4038-9DCB-8581B5A7788A}"/>
                </a:ext>
              </a:extLst>
            </p:cNvPr>
            <p:cNvSpPr/>
            <p:nvPr/>
          </p:nvSpPr>
          <p:spPr>
            <a:xfrm>
              <a:off x="1187624" y="2322949"/>
              <a:ext cx="826791" cy="826791"/>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id="{07A86791-A615-4048-906A-36051BE361D8}"/>
              </a:ext>
            </a:extLst>
          </p:cNvPr>
          <p:cNvGrpSpPr/>
          <p:nvPr/>
        </p:nvGrpSpPr>
        <p:grpSpPr>
          <a:xfrm rot="10973856" flipV="1">
            <a:off x="10550935" y="1640007"/>
            <a:ext cx="1366502" cy="1191918"/>
            <a:chOff x="1043608" y="2309090"/>
            <a:chExt cx="970807" cy="846777"/>
          </a:xfrm>
        </p:grpSpPr>
        <p:sp>
          <p:nvSpPr>
            <p:cNvPr id="11" name="Oval 10">
              <a:extLst>
                <a:ext uri="{FF2B5EF4-FFF2-40B4-BE49-F238E27FC236}">
                  <a16:creationId xmlns:a16="http://schemas.microsoft.com/office/drawing/2014/main" id="{1598B71B-DFA1-4C80-93D4-4FE37425864B}"/>
                </a:ext>
              </a:extLst>
            </p:cNvPr>
            <p:cNvSpPr/>
            <p:nvPr/>
          </p:nvSpPr>
          <p:spPr>
            <a:xfrm>
              <a:off x="1043608" y="2309090"/>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71120424-BF51-420B-B43F-2FD2EEFE80A7}"/>
                </a:ext>
              </a:extLst>
            </p:cNvPr>
            <p:cNvSpPr/>
            <p:nvPr/>
          </p:nvSpPr>
          <p:spPr>
            <a:xfrm>
              <a:off x="1187624" y="2322949"/>
              <a:ext cx="826791" cy="826791"/>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29" name="Rectangle 28"/>
          <p:cNvSpPr/>
          <p:nvPr/>
        </p:nvSpPr>
        <p:spPr>
          <a:xfrm>
            <a:off x="2646641" y="1511959"/>
            <a:ext cx="7620523" cy="3693319"/>
          </a:xfrm>
          <a:prstGeom prst="rect">
            <a:avLst/>
          </a:prstGeom>
        </p:spPr>
        <p:txBody>
          <a:bodyPr wrap="square">
            <a:spAutoFit/>
          </a:bodyPr>
          <a:lstStyle/>
          <a:p>
            <a:pPr>
              <a:lnSpc>
                <a:spcPct val="150000"/>
              </a:lnSpc>
            </a:pPr>
            <a:r>
              <a:rPr lang="en-US" sz="2400" b="1" i="1" u="sng">
                <a:solidFill>
                  <a:srgbClr val="FF0000"/>
                </a:solidFill>
                <a:latin typeface="+mj-lt"/>
                <a:cs typeface="Times New Roman" pitchFamily="18" charset="0"/>
              </a:rPr>
              <a:t>Luật chơi</a:t>
            </a:r>
            <a:r>
              <a:rPr lang="en-US" sz="2400" b="1" i="1">
                <a:solidFill>
                  <a:srgbClr val="FF0000"/>
                </a:solidFill>
                <a:latin typeface="+mj-lt"/>
                <a:cs typeface="Times New Roman" pitchFamily="18" charset="0"/>
              </a:rPr>
              <a:t>:</a:t>
            </a:r>
          </a:p>
          <a:p>
            <a:pPr marL="285750" indent="-285750">
              <a:lnSpc>
                <a:spcPct val="150000"/>
              </a:lnSpc>
              <a:buFont typeface="Arial" pitchFamily="34" charset="0"/>
              <a:buChar char="•"/>
            </a:pPr>
            <a:r>
              <a:rPr lang="en-US" sz="2400">
                <a:solidFill>
                  <a:srgbClr val="0000FF"/>
                </a:solidFill>
                <a:latin typeface="+mj-lt"/>
                <a:cs typeface="Times New Roman" pitchFamily="18" charset="0"/>
              </a:rPr>
              <a:t>Các nhóm sẽ có thời gian 3 phút để ghi ra các đáp án của nhóm mình ra bảng phụ.</a:t>
            </a:r>
          </a:p>
          <a:p>
            <a:pPr marL="285750" indent="-285750">
              <a:lnSpc>
                <a:spcPct val="150000"/>
              </a:lnSpc>
              <a:buFont typeface="Arial" pitchFamily="34" charset="0"/>
              <a:buChar char="•"/>
            </a:pPr>
            <a:r>
              <a:rPr lang="en-US" sz="2400">
                <a:solidFill>
                  <a:srgbClr val="0000FF"/>
                </a:solidFill>
                <a:latin typeface="+mj-lt"/>
                <a:cs typeface="Times New Roman" pitchFamily="18" charset="0"/>
              </a:rPr>
              <a:t>Đại diện nhóm đứng lên trình bày.</a:t>
            </a:r>
          </a:p>
          <a:p>
            <a:pPr marL="285750" indent="-285750">
              <a:lnSpc>
                <a:spcPct val="150000"/>
              </a:lnSpc>
              <a:buFont typeface="Arial" pitchFamily="34" charset="0"/>
              <a:buChar char="•"/>
            </a:pPr>
            <a:r>
              <a:rPr lang="en-US" sz="2400">
                <a:solidFill>
                  <a:srgbClr val="0000FF"/>
                </a:solidFill>
                <a:latin typeface="+mj-lt"/>
                <a:cs typeface="Times New Roman" pitchFamily="18" charset="0"/>
              </a:rPr>
              <a:t>Nhóm nào ghi được nhiều đáp án đúng nhóm đó sẽ là người chiến thắng</a:t>
            </a:r>
            <a:r>
              <a:rPr lang="en-US">
                <a:solidFill>
                  <a:srgbClr val="0000FF"/>
                </a:solidFill>
              </a:rPr>
              <a:t>.</a:t>
            </a:r>
          </a:p>
          <a:p>
            <a:pPr marL="285750" indent="-285750">
              <a:buFont typeface="Arial" pitchFamily="34" charset="0"/>
              <a:buChar char="•"/>
            </a:pPr>
            <a:endParaRPr lang="en-US" dirty="0"/>
          </a:p>
        </p:txBody>
      </p:sp>
      <p:grpSp>
        <p:nvGrpSpPr>
          <p:cNvPr id="30" name="Group 29">
            <a:extLst>
              <a:ext uri="{FF2B5EF4-FFF2-40B4-BE49-F238E27FC236}">
                <a16:creationId xmlns:a16="http://schemas.microsoft.com/office/drawing/2014/main" id="{825AC368-A711-44D9-B93B-038BCBD64B8D}"/>
              </a:ext>
            </a:extLst>
          </p:cNvPr>
          <p:cNvGrpSpPr/>
          <p:nvPr/>
        </p:nvGrpSpPr>
        <p:grpSpPr>
          <a:xfrm>
            <a:off x="10125102" y="3482320"/>
            <a:ext cx="2131126" cy="3329589"/>
            <a:chOff x="4883895" y="2713107"/>
            <a:chExt cx="2131126" cy="3329589"/>
          </a:xfrm>
        </p:grpSpPr>
        <p:sp>
          <p:nvSpPr>
            <p:cNvPr id="31" name="Freeform: Shape 12">
              <a:extLst>
                <a:ext uri="{FF2B5EF4-FFF2-40B4-BE49-F238E27FC236}">
                  <a16:creationId xmlns:a16="http://schemas.microsoft.com/office/drawing/2014/main" id="{0F395616-95E1-4FB1-BA4E-C49CBB909643}"/>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id="{AFD1078F-36C1-4913-93A1-AFB98BB26D66}"/>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endParaRPr lang="en-US"/>
            </a:p>
          </p:txBody>
        </p:sp>
        <p:sp>
          <p:nvSpPr>
            <p:cNvPr id="33" name="Freeform: Shape 14">
              <a:extLst>
                <a:ext uri="{FF2B5EF4-FFF2-40B4-BE49-F238E27FC236}">
                  <a16:creationId xmlns:a16="http://schemas.microsoft.com/office/drawing/2014/main" id="{52A85697-51B9-479F-88C1-F962802C40B0}"/>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w="4450"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A8A43F0E-CF6B-4586-9081-2DFA6B063B82}"/>
                </a:ext>
              </a:extLst>
            </p:cNvPr>
            <p:cNvGrpSpPr/>
            <p:nvPr/>
          </p:nvGrpSpPr>
          <p:grpSpPr>
            <a:xfrm>
              <a:off x="5705624" y="5607524"/>
              <a:ext cx="540427" cy="435172"/>
              <a:chOff x="5696247" y="5609818"/>
              <a:chExt cx="540427" cy="435172"/>
            </a:xfrm>
          </p:grpSpPr>
          <p:grpSp>
            <p:nvGrpSpPr>
              <p:cNvPr id="40" name="Group 39">
                <a:extLst>
                  <a:ext uri="{FF2B5EF4-FFF2-40B4-BE49-F238E27FC236}">
                    <a16:creationId xmlns:a16="http://schemas.microsoft.com/office/drawing/2014/main" id="{641AA95D-3296-4D20-9FAC-9FB9D51E7B70}"/>
                  </a:ext>
                </a:extLst>
              </p:cNvPr>
              <p:cNvGrpSpPr/>
              <p:nvPr/>
            </p:nvGrpSpPr>
            <p:grpSpPr>
              <a:xfrm>
                <a:off x="5696247" y="5746751"/>
                <a:ext cx="398438" cy="293123"/>
                <a:chOff x="5696247" y="5746751"/>
                <a:chExt cx="398438" cy="293123"/>
              </a:xfrm>
            </p:grpSpPr>
            <p:grpSp>
              <p:nvGrpSpPr>
                <p:cNvPr id="45" name="Group 44">
                  <a:extLst>
                    <a:ext uri="{FF2B5EF4-FFF2-40B4-BE49-F238E27FC236}">
                      <a16:creationId xmlns:a16="http://schemas.microsoft.com/office/drawing/2014/main" id="{36C43F30-9579-4768-8219-D59521DFDF33}"/>
                    </a:ext>
                  </a:extLst>
                </p:cNvPr>
                <p:cNvGrpSpPr/>
                <p:nvPr/>
              </p:nvGrpSpPr>
              <p:grpSpPr>
                <a:xfrm>
                  <a:off x="5696247" y="5746752"/>
                  <a:ext cx="398438" cy="293122"/>
                  <a:chOff x="5749772" y="5812681"/>
                  <a:chExt cx="294954" cy="216991"/>
                </a:xfrm>
              </p:grpSpPr>
              <p:sp>
                <p:nvSpPr>
                  <p:cNvPr id="47" name="Freeform: Shape 28">
                    <a:extLst>
                      <a:ext uri="{FF2B5EF4-FFF2-40B4-BE49-F238E27FC236}">
                        <a16:creationId xmlns:a16="http://schemas.microsoft.com/office/drawing/2014/main" id="{E3C68CEC-E7E7-4279-9C0E-A97D7C74EDDE}"/>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8" name="Freeform: Shape 29">
                    <a:extLst>
                      <a:ext uri="{FF2B5EF4-FFF2-40B4-BE49-F238E27FC236}">
                        <a16:creationId xmlns:a16="http://schemas.microsoft.com/office/drawing/2014/main" id="{82C558EC-7FEF-4046-8853-952DD569B3E9}"/>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46" name="Freeform: Shape 27">
                  <a:extLst>
                    <a:ext uri="{FF2B5EF4-FFF2-40B4-BE49-F238E27FC236}">
                      <a16:creationId xmlns:a16="http://schemas.microsoft.com/office/drawing/2014/main" id="{93251E4E-98A5-420E-A976-DA11DD7E3D37}"/>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grpSp>
            <p:nvGrpSpPr>
              <p:cNvPr id="41" name="Group 40">
                <a:extLst>
                  <a:ext uri="{FF2B5EF4-FFF2-40B4-BE49-F238E27FC236}">
                    <a16:creationId xmlns:a16="http://schemas.microsoft.com/office/drawing/2014/main" id="{039FCB6E-316C-4F76-BE50-E7258CC58545}"/>
                  </a:ext>
                </a:extLst>
              </p:cNvPr>
              <p:cNvGrpSpPr/>
              <p:nvPr/>
            </p:nvGrpSpPr>
            <p:grpSpPr>
              <a:xfrm>
                <a:off x="5940772" y="5609818"/>
                <a:ext cx="295902" cy="435172"/>
                <a:chOff x="5930781" y="5711305"/>
                <a:chExt cx="219049" cy="322147"/>
              </a:xfrm>
            </p:grpSpPr>
            <p:sp>
              <p:nvSpPr>
                <p:cNvPr id="42" name="Freeform: Shape 23">
                  <a:extLst>
                    <a:ext uri="{FF2B5EF4-FFF2-40B4-BE49-F238E27FC236}">
                      <a16:creationId xmlns:a16="http://schemas.microsoft.com/office/drawing/2014/main" id="{3993A4BF-3CA9-4CF4-B8EA-902DE7FBF327}"/>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3" name="Freeform: Shape 24">
                  <a:extLst>
                    <a:ext uri="{FF2B5EF4-FFF2-40B4-BE49-F238E27FC236}">
                      <a16:creationId xmlns:a16="http://schemas.microsoft.com/office/drawing/2014/main" id="{3C6DF2CA-E09E-4512-9B4C-4575AE8CD656}"/>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44" name="Freeform: Shape 25">
                  <a:extLst>
                    <a:ext uri="{FF2B5EF4-FFF2-40B4-BE49-F238E27FC236}">
                      <a16:creationId xmlns:a16="http://schemas.microsoft.com/office/drawing/2014/main" id="{FB018DE2-B928-440F-84B8-6A46E12B26DC}"/>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35" name="Freeform: Shape 16">
              <a:extLst>
                <a:ext uri="{FF2B5EF4-FFF2-40B4-BE49-F238E27FC236}">
                  <a16:creationId xmlns:a16="http://schemas.microsoft.com/office/drawing/2014/main" id="{138D5F8F-B61B-4D43-A841-67FC56670E60}"/>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endParaRPr lang="en-US"/>
            </a:p>
          </p:txBody>
        </p:sp>
        <p:sp>
          <p:nvSpPr>
            <p:cNvPr id="36" name="Freeform: Shape 17">
              <a:extLst>
                <a:ext uri="{FF2B5EF4-FFF2-40B4-BE49-F238E27FC236}">
                  <a16:creationId xmlns:a16="http://schemas.microsoft.com/office/drawing/2014/main" id="{85ABB451-6F98-411B-9274-3BFCB0175767}"/>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endParaRPr lang="en-US"/>
            </a:p>
          </p:txBody>
        </p:sp>
        <p:sp>
          <p:nvSpPr>
            <p:cNvPr id="37" name="Freeform: Shape 18">
              <a:extLst>
                <a:ext uri="{FF2B5EF4-FFF2-40B4-BE49-F238E27FC236}">
                  <a16:creationId xmlns:a16="http://schemas.microsoft.com/office/drawing/2014/main" id="{8C43F32C-4FD7-4EA8-966D-D6E786C70A81}"/>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endParaRPr lang="en-US"/>
            </a:p>
          </p:txBody>
        </p:sp>
        <p:sp>
          <p:nvSpPr>
            <p:cNvPr id="38" name="Freeform: Shape 19">
              <a:extLst>
                <a:ext uri="{FF2B5EF4-FFF2-40B4-BE49-F238E27FC236}">
                  <a16:creationId xmlns:a16="http://schemas.microsoft.com/office/drawing/2014/main" id="{77BA3AD9-7CC4-42BF-A4A5-49E2348C57F9}"/>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endParaRPr lang="en-US"/>
            </a:p>
          </p:txBody>
        </p:sp>
        <p:sp>
          <p:nvSpPr>
            <p:cNvPr id="39" name="Freeform: Shape 20">
              <a:extLst>
                <a:ext uri="{FF2B5EF4-FFF2-40B4-BE49-F238E27FC236}">
                  <a16:creationId xmlns:a16="http://schemas.microsoft.com/office/drawing/2014/main" id="{5BC296B6-F5FF-448B-A70B-1ABD3AB36555}"/>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chemeClr val="accent5">
                <a:lumMod val="40000"/>
                <a:lumOff val="60000"/>
              </a:schemeClr>
            </a:solidFill>
            <a:ln w="4450"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201206CA-919B-4185-A43F-00A364C054B1}"/>
              </a:ext>
            </a:extLst>
          </p:cNvPr>
          <p:cNvGrpSpPr/>
          <p:nvPr/>
        </p:nvGrpSpPr>
        <p:grpSpPr>
          <a:xfrm flipH="1">
            <a:off x="-30447" y="3353803"/>
            <a:ext cx="2043059" cy="3475092"/>
            <a:chOff x="4769990" y="2185438"/>
            <a:chExt cx="2322367" cy="3859552"/>
          </a:xfrm>
        </p:grpSpPr>
        <p:grpSp>
          <p:nvGrpSpPr>
            <p:cNvPr id="50" name="Group 49">
              <a:extLst>
                <a:ext uri="{FF2B5EF4-FFF2-40B4-BE49-F238E27FC236}">
                  <a16:creationId xmlns:a16="http://schemas.microsoft.com/office/drawing/2014/main" id="{07E66546-AC46-4CCA-9E23-A273FD7D742C}"/>
                </a:ext>
              </a:extLst>
            </p:cNvPr>
            <p:cNvGrpSpPr/>
            <p:nvPr/>
          </p:nvGrpSpPr>
          <p:grpSpPr>
            <a:xfrm>
              <a:off x="5696247" y="5746751"/>
              <a:ext cx="398438" cy="293123"/>
              <a:chOff x="5696247" y="5746751"/>
              <a:chExt cx="398438" cy="293123"/>
            </a:xfrm>
          </p:grpSpPr>
          <p:grpSp>
            <p:nvGrpSpPr>
              <p:cNvPr id="67" name="Group 66">
                <a:extLst>
                  <a:ext uri="{FF2B5EF4-FFF2-40B4-BE49-F238E27FC236}">
                    <a16:creationId xmlns:a16="http://schemas.microsoft.com/office/drawing/2014/main" id="{F987EBBE-00C6-49A4-B33B-8E6FEB4E638D}"/>
                  </a:ext>
                </a:extLst>
              </p:cNvPr>
              <p:cNvGrpSpPr/>
              <p:nvPr/>
            </p:nvGrpSpPr>
            <p:grpSpPr>
              <a:xfrm>
                <a:off x="5696247" y="5746752"/>
                <a:ext cx="398438" cy="293122"/>
                <a:chOff x="5749772" y="5812681"/>
                <a:chExt cx="294954" cy="216991"/>
              </a:xfrm>
            </p:grpSpPr>
            <p:sp>
              <p:nvSpPr>
                <p:cNvPr id="69" name="Freeform: Shape 96">
                  <a:extLst>
                    <a:ext uri="{FF2B5EF4-FFF2-40B4-BE49-F238E27FC236}">
                      <a16:creationId xmlns:a16="http://schemas.microsoft.com/office/drawing/2014/main" id="{65050B4C-2317-4B0B-BDEB-BE03608BB839}"/>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1"/>
                </a:solidFill>
                <a:ln w="2539" cap="flat">
                  <a:noFill/>
                  <a:prstDash val="solid"/>
                  <a:miter/>
                </a:ln>
              </p:spPr>
              <p:txBody>
                <a:bodyPr rtlCol="0" anchor="ctr"/>
                <a:lstStyle/>
                <a:p>
                  <a:endParaRPr lang="en-US"/>
                </a:p>
              </p:txBody>
            </p:sp>
            <p:sp>
              <p:nvSpPr>
                <p:cNvPr id="70" name="Freeform: Shape 97">
                  <a:extLst>
                    <a:ext uri="{FF2B5EF4-FFF2-40B4-BE49-F238E27FC236}">
                      <a16:creationId xmlns:a16="http://schemas.microsoft.com/office/drawing/2014/main" id="{42EB6E42-0E73-417A-A442-94876B7246E5}"/>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68" name="Freeform: Shape 95">
                <a:extLst>
                  <a:ext uri="{FF2B5EF4-FFF2-40B4-BE49-F238E27FC236}">
                    <a16:creationId xmlns:a16="http://schemas.microsoft.com/office/drawing/2014/main" id="{85A1CC39-B0C6-419A-AF14-4D492F1CCF5B}"/>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sp>
          <p:nvSpPr>
            <p:cNvPr id="51" name="Freeform: Shape 78">
              <a:extLst>
                <a:ext uri="{FF2B5EF4-FFF2-40B4-BE49-F238E27FC236}">
                  <a16:creationId xmlns:a16="http://schemas.microsoft.com/office/drawing/2014/main" id="{53DD251D-1189-40B2-8461-1EAFC8C8B4DB}"/>
                </a:ext>
              </a:extLst>
            </p:cNvPr>
            <p:cNvSpPr/>
            <p:nvPr/>
          </p:nvSpPr>
          <p:spPr>
            <a:xfrm>
              <a:off x="4877489" y="3939225"/>
              <a:ext cx="2063243" cy="1234655"/>
            </a:xfrm>
            <a:custGeom>
              <a:avLst/>
              <a:gdLst>
                <a:gd name="connsiteX0" fmla="*/ 1059767 w 1527370"/>
                <a:gd name="connsiteY0" fmla="*/ 143773 h 913985"/>
                <a:gd name="connsiteX1" fmla="*/ 1191112 w 1527370"/>
                <a:gd name="connsiteY1" fmla="*/ 267496 h 913985"/>
                <a:gd name="connsiteX2" fmla="*/ 1203052 w 1527370"/>
                <a:gd name="connsiteY2" fmla="*/ 281215 h 913985"/>
                <a:gd name="connsiteX3" fmla="*/ 1430174 w 1527370"/>
                <a:gd name="connsiteY3" fmla="*/ 387917 h 913985"/>
                <a:gd name="connsiteX4" fmla="*/ 1517568 w 1527370"/>
                <a:gd name="connsiteY4" fmla="*/ 495381 h 913985"/>
                <a:gd name="connsiteX5" fmla="*/ 1509438 w 1527370"/>
                <a:gd name="connsiteY5" fmla="*/ 625709 h 913985"/>
                <a:gd name="connsiteX6" fmla="*/ 1374537 w 1527370"/>
                <a:gd name="connsiteY6" fmla="*/ 903388 h 913985"/>
                <a:gd name="connsiteX7" fmla="*/ 1351927 w 1527370"/>
                <a:gd name="connsiteY7" fmla="*/ 910755 h 913985"/>
                <a:gd name="connsiteX8" fmla="*/ 1347100 w 1527370"/>
                <a:gd name="connsiteY8" fmla="*/ 909739 h 913985"/>
                <a:gd name="connsiteX9" fmla="*/ 1243192 w 1527370"/>
                <a:gd name="connsiteY9" fmla="*/ 852831 h 913985"/>
                <a:gd name="connsiteX10" fmla="*/ 1230236 w 1527370"/>
                <a:gd name="connsiteY10" fmla="*/ 839113 h 913985"/>
                <a:gd name="connsiteX11" fmla="*/ 1239128 w 1527370"/>
                <a:gd name="connsiteY11" fmla="*/ 821075 h 913985"/>
                <a:gd name="connsiteX12" fmla="*/ 1367170 w 1527370"/>
                <a:gd name="connsiteY12" fmla="*/ 558386 h 913985"/>
                <a:gd name="connsiteX13" fmla="*/ 1365645 w 1527370"/>
                <a:gd name="connsiteY13" fmla="*/ 542127 h 913985"/>
                <a:gd name="connsiteX14" fmla="*/ 1316359 w 1527370"/>
                <a:gd name="connsiteY14" fmla="*/ 500970 h 913985"/>
                <a:gd name="connsiteX15" fmla="*/ 1207879 w 1527370"/>
                <a:gd name="connsiteY15" fmla="*/ 449398 h 913985"/>
                <a:gd name="connsiteX16" fmla="*/ 1197463 w 1527370"/>
                <a:gd name="connsiteY16" fmla="*/ 456511 h 913985"/>
                <a:gd name="connsiteX17" fmla="*/ 1198733 w 1527370"/>
                <a:gd name="connsiteY17" fmla="*/ 786524 h 913985"/>
                <a:gd name="connsiteX18" fmla="*/ 1154783 w 1527370"/>
                <a:gd name="connsiteY18" fmla="*/ 834540 h 913985"/>
                <a:gd name="connsiteX19" fmla="*/ 1115405 w 1527370"/>
                <a:gd name="connsiteY19" fmla="*/ 839621 h 913985"/>
                <a:gd name="connsiteX20" fmla="*/ 1038173 w 1527370"/>
                <a:gd name="connsiteY20" fmla="*/ 839621 h 913985"/>
                <a:gd name="connsiteX21" fmla="*/ 1026741 w 1527370"/>
                <a:gd name="connsiteY21" fmla="*/ 828189 h 913985"/>
                <a:gd name="connsiteX22" fmla="*/ 1026995 w 1527370"/>
                <a:gd name="connsiteY22" fmla="*/ 688714 h 913985"/>
                <a:gd name="connsiteX23" fmla="*/ 1026995 w 1527370"/>
                <a:gd name="connsiteY23" fmla="*/ 183913 h 913985"/>
                <a:gd name="connsiteX24" fmla="*/ 1059767 w 1527370"/>
                <a:gd name="connsiteY24" fmla="*/ 143773 h 913985"/>
                <a:gd name="connsiteX25" fmla="*/ 127209 w 1527370"/>
                <a:gd name="connsiteY25" fmla="*/ 361 h 913985"/>
                <a:gd name="connsiteX26" fmla="*/ 134767 w 1527370"/>
                <a:gd name="connsiteY26" fmla="*/ 9125 h 913985"/>
                <a:gd name="connsiteX27" fmla="*/ 317176 w 1527370"/>
                <a:gd name="connsiteY27" fmla="*/ 221259 h 913985"/>
                <a:gd name="connsiteX28" fmla="*/ 585200 w 1527370"/>
                <a:gd name="connsiteY28" fmla="*/ 293156 h 913985"/>
                <a:gd name="connsiteX29" fmla="*/ 589011 w 1527370"/>
                <a:gd name="connsiteY29" fmla="*/ 292902 h 913985"/>
                <a:gd name="connsiteX30" fmla="*/ 620005 w 1527370"/>
                <a:gd name="connsiteY30" fmla="*/ 287312 h 913985"/>
                <a:gd name="connsiteX31" fmla="*/ 629659 w 1527370"/>
                <a:gd name="connsiteY31" fmla="*/ 260383 h 913985"/>
                <a:gd name="connsiteX32" fmla="*/ 752620 w 1527370"/>
                <a:gd name="connsiteY32" fmla="*/ 144280 h 913985"/>
                <a:gd name="connsiteX33" fmla="*/ 763798 w 1527370"/>
                <a:gd name="connsiteY33" fmla="*/ 143010 h 913985"/>
                <a:gd name="connsiteX34" fmla="*/ 779549 w 1527370"/>
                <a:gd name="connsiteY34" fmla="*/ 144789 h 913985"/>
                <a:gd name="connsiteX35" fmla="*/ 810289 w 1527370"/>
                <a:gd name="connsiteY35" fmla="*/ 183404 h 913985"/>
                <a:gd name="connsiteX36" fmla="*/ 810289 w 1527370"/>
                <a:gd name="connsiteY36" fmla="*/ 822091 h 913985"/>
                <a:gd name="connsiteX37" fmla="*/ 792252 w 1527370"/>
                <a:gd name="connsiteY37" fmla="*/ 839620 h 913985"/>
                <a:gd name="connsiteX38" fmla="*/ 713496 w 1527370"/>
                <a:gd name="connsiteY38" fmla="*/ 839620 h 913985"/>
                <a:gd name="connsiteX39" fmla="*/ 649983 w 1527370"/>
                <a:gd name="connsiteY39" fmla="*/ 829712 h 913985"/>
                <a:gd name="connsiteX40" fmla="*/ 621529 w 1527370"/>
                <a:gd name="connsiteY40" fmla="*/ 773313 h 913985"/>
                <a:gd name="connsiteX41" fmla="*/ 622291 w 1527370"/>
                <a:gd name="connsiteY41" fmla="*/ 449651 h 913985"/>
                <a:gd name="connsiteX42" fmla="*/ 610097 w 1527370"/>
                <a:gd name="connsiteY42" fmla="*/ 437965 h 913985"/>
                <a:gd name="connsiteX43" fmla="*/ 405331 w 1527370"/>
                <a:gd name="connsiteY43" fmla="*/ 417133 h 913985"/>
                <a:gd name="connsiteX44" fmla="*/ 211490 w 1527370"/>
                <a:gd name="connsiteY44" fmla="*/ 324150 h 913985"/>
                <a:gd name="connsiteX45" fmla="*/ 3422 w 1527370"/>
                <a:gd name="connsiteY45" fmla="*/ 70351 h 913985"/>
                <a:gd name="connsiteX46" fmla="*/ 4946 w 1527370"/>
                <a:gd name="connsiteY46" fmla="*/ 56887 h 913985"/>
                <a:gd name="connsiteX47" fmla="*/ 22476 w 1527370"/>
                <a:gd name="connsiteY47" fmla="*/ 44946 h 913985"/>
                <a:gd name="connsiteX48" fmla="*/ 104789 w 1527370"/>
                <a:gd name="connsiteY48" fmla="*/ 6076 h 913985"/>
                <a:gd name="connsiteX49" fmla="*/ 116983 w 1527370"/>
                <a:gd name="connsiteY49" fmla="*/ 3028 h 913985"/>
                <a:gd name="connsiteX50" fmla="*/ 127209 w 1527370"/>
                <a:gd name="connsiteY50" fmla="*/ 361 h 9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7370" h="913985">
                  <a:moveTo>
                    <a:pt x="1059767" y="143773"/>
                  </a:moveTo>
                  <a:cubicBezTo>
                    <a:pt x="1126329" y="155459"/>
                    <a:pt x="1175361" y="197632"/>
                    <a:pt x="1191112" y="267496"/>
                  </a:cubicBezTo>
                  <a:cubicBezTo>
                    <a:pt x="1192890" y="275118"/>
                    <a:pt x="1195431" y="278674"/>
                    <a:pt x="1203052" y="281215"/>
                  </a:cubicBezTo>
                  <a:cubicBezTo>
                    <a:pt x="1283078" y="307636"/>
                    <a:pt x="1361580" y="337614"/>
                    <a:pt x="1430174" y="387917"/>
                  </a:cubicBezTo>
                  <a:cubicBezTo>
                    <a:pt x="1468536" y="415863"/>
                    <a:pt x="1500801" y="449144"/>
                    <a:pt x="1517568" y="495381"/>
                  </a:cubicBezTo>
                  <a:cubicBezTo>
                    <a:pt x="1533827" y="540094"/>
                    <a:pt x="1529000" y="583029"/>
                    <a:pt x="1509438" y="625709"/>
                  </a:cubicBezTo>
                  <a:cubicBezTo>
                    <a:pt x="1466504" y="719200"/>
                    <a:pt x="1421028" y="811675"/>
                    <a:pt x="1374537" y="903388"/>
                  </a:cubicBezTo>
                  <a:cubicBezTo>
                    <a:pt x="1368440" y="915582"/>
                    <a:pt x="1361834" y="916090"/>
                    <a:pt x="1351927" y="910755"/>
                  </a:cubicBezTo>
                  <a:cubicBezTo>
                    <a:pt x="1350148" y="910755"/>
                    <a:pt x="1348624" y="910501"/>
                    <a:pt x="1347100" y="909739"/>
                  </a:cubicBezTo>
                  <a:cubicBezTo>
                    <a:pt x="1312549" y="890685"/>
                    <a:pt x="1277235" y="873155"/>
                    <a:pt x="1243192" y="852831"/>
                  </a:cubicBezTo>
                  <a:cubicBezTo>
                    <a:pt x="1241414" y="845464"/>
                    <a:pt x="1228203" y="848259"/>
                    <a:pt x="1230236" y="839113"/>
                  </a:cubicBezTo>
                  <a:cubicBezTo>
                    <a:pt x="1231506" y="832761"/>
                    <a:pt x="1236079" y="826918"/>
                    <a:pt x="1239128" y="821075"/>
                  </a:cubicBezTo>
                  <a:cubicBezTo>
                    <a:pt x="1284095" y="734697"/>
                    <a:pt x="1326521" y="647050"/>
                    <a:pt x="1367170" y="558386"/>
                  </a:cubicBezTo>
                  <a:cubicBezTo>
                    <a:pt x="1369964" y="552034"/>
                    <a:pt x="1369710" y="547716"/>
                    <a:pt x="1365645" y="542127"/>
                  </a:cubicBezTo>
                  <a:cubicBezTo>
                    <a:pt x="1352689" y="524089"/>
                    <a:pt x="1334651" y="512403"/>
                    <a:pt x="1316359" y="500970"/>
                  </a:cubicBezTo>
                  <a:cubicBezTo>
                    <a:pt x="1282062" y="479884"/>
                    <a:pt x="1245225" y="464387"/>
                    <a:pt x="1207879" y="449398"/>
                  </a:cubicBezTo>
                  <a:cubicBezTo>
                    <a:pt x="1200766" y="446603"/>
                    <a:pt x="1197209" y="447365"/>
                    <a:pt x="1197463" y="456511"/>
                  </a:cubicBezTo>
                  <a:cubicBezTo>
                    <a:pt x="1198225" y="566516"/>
                    <a:pt x="1196193" y="676520"/>
                    <a:pt x="1198733" y="786524"/>
                  </a:cubicBezTo>
                  <a:cubicBezTo>
                    <a:pt x="1199242" y="809643"/>
                    <a:pt x="1182474" y="828696"/>
                    <a:pt x="1154783" y="834540"/>
                  </a:cubicBezTo>
                  <a:cubicBezTo>
                    <a:pt x="1141318" y="836826"/>
                    <a:pt x="1128361" y="837842"/>
                    <a:pt x="1115405" y="839621"/>
                  </a:cubicBezTo>
                  <a:cubicBezTo>
                    <a:pt x="1089491" y="839621"/>
                    <a:pt x="1063832" y="839113"/>
                    <a:pt x="1038173" y="839621"/>
                  </a:cubicBezTo>
                  <a:cubicBezTo>
                    <a:pt x="1029281" y="839875"/>
                    <a:pt x="1026487" y="837080"/>
                    <a:pt x="1026741" y="828189"/>
                  </a:cubicBezTo>
                  <a:cubicBezTo>
                    <a:pt x="1026995" y="781697"/>
                    <a:pt x="1026995" y="735206"/>
                    <a:pt x="1026995" y="688714"/>
                  </a:cubicBezTo>
                  <a:cubicBezTo>
                    <a:pt x="1026995" y="520532"/>
                    <a:pt x="1026995" y="352096"/>
                    <a:pt x="1026995" y="183913"/>
                  </a:cubicBezTo>
                  <a:cubicBezTo>
                    <a:pt x="1031314" y="165113"/>
                    <a:pt x="1045795" y="154697"/>
                    <a:pt x="1059767" y="143773"/>
                  </a:cubicBezTo>
                  <a:close/>
                  <a:moveTo>
                    <a:pt x="127209" y="361"/>
                  </a:moveTo>
                  <a:cubicBezTo>
                    <a:pt x="130004" y="1313"/>
                    <a:pt x="132354" y="4171"/>
                    <a:pt x="134767" y="9125"/>
                  </a:cubicBezTo>
                  <a:cubicBezTo>
                    <a:pt x="177701" y="95249"/>
                    <a:pt x="235371" y="168669"/>
                    <a:pt x="317176" y="221259"/>
                  </a:cubicBezTo>
                  <a:cubicBezTo>
                    <a:pt x="398726" y="273848"/>
                    <a:pt x="488152" y="297982"/>
                    <a:pt x="585200" y="293156"/>
                  </a:cubicBezTo>
                  <a:cubicBezTo>
                    <a:pt x="586470" y="293156"/>
                    <a:pt x="587740" y="293156"/>
                    <a:pt x="589011" y="292902"/>
                  </a:cubicBezTo>
                  <a:cubicBezTo>
                    <a:pt x="599427" y="291123"/>
                    <a:pt x="610605" y="291123"/>
                    <a:pt x="620005" y="287312"/>
                  </a:cubicBezTo>
                  <a:cubicBezTo>
                    <a:pt x="631183" y="282739"/>
                    <a:pt x="627118" y="269529"/>
                    <a:pt x="629659" y="260383"/>
                  </a:cubicBezTo>
                  <a:cubicBezTo>
                    <a:pt x="647442" y="196869"/>
                    <a:pt x="690123" y="160032"/>
                    <a:pt x="752620" y="144280"/>
                  </a:cubicBezTo>
                  <a:cubicBezTo>
                    <a:pt x="756176" y="143264"/>
                    <a:pt x="760241" y="143264"/>
                    <a:pt x="763798" y="143010"/>
                  </a:cubicBezTo>
                  <a:cubicBezTo>
                    <a:pt x="769387" y="140978"/>
                    <a:pt x="774722" y="142248"/>
                    <a:pt x="779549" y="144789"/>
                  </a:cubicBezTo>
                  <a:cubicBezTo>
                    <a:pt x="795809" y="153172"/>
                    <a:pt x="803938" y="167653"/>
                    <a:pt x="810289" y="183404"/>
                  </a:cubicBezTo>
                  <a:cubicBezTo>
                    <a:pt x="810289" y="396300"/>
                    <a:pt x="810289" y="609195"/>
                    <a:pt x="810289" y="822091"/>
                  </a:cubicBezTo>
                  <a:cubicBezTo>
                    <a:pt x="810289" y="839620"/>
                    <a:pt x="810289" y="839620"/>
                    <a:pt x="792252" y="839620"/>
                  </a:cubicBezTo>
                  <a:cubicBezTo>
                    <a:pt x="766084" y="839620"/>
                    <a:pt x="739663" y="839366"/>
                    <a:pt x="713496" y="839620"/>
                  </a:cubicBezTo>
                  <a:cubicBezTo>
                    <a:pt x="691647" y="839874"/>
                    <a:pt x="670815" y="836317"/>
                    <a:pt x="649983" y="829712"/>
                  </a:cubicBezTo>
                  <a:cubicBezTo>
                    <a:pt x="626864" y="817772"/>
                    <a:pt x="621275" y="798718"/>
                    <a:pt x="621529" y="773313"/>
                  </a:cubicBezTo>
                  <a:cubicBezTo>
                    <a:pt x="622799" y="665341"/>
                    <a:pt x="622037" y="557623"/>
                    <a:pt x="622291" y="449651"/>
                  </a:cubicBezTo>
                  <a:cubicBezTo>
                    <a:pt x="622291" y="439743"/>
                    <a:pt x="619243" y="437711"/>
                    <a:pt x="610097" y="437965"/>
                  </a:cubicBezTo>
                  <a:cubicBezTo>
                    <a:pt x="540995" y="440759"/>
                    <a:pt x="472401" y="434916"/>
                    <a:pt x="405331" y="417133"/>
                  </a:cubicBezTo>
                  <a:cubicBezTo>
                    <a:pt x="334959" y="398333"/>
                    <a:pt x="270430" y="367085"/>
                    <a:pt x="211490" y="324150"/>
                  </a:cubicBezTo>
                  <a:cubicBezTo>
                    <a:pt x="120286" y="257588"/>
                    <a:pt x="53470" y="170702"/>
                    <a:pt x="3422" y="70351"/>
                  </a:cubicBezTo>
                  <a:cubicBezTo>
                    <a:pt x="1136" y="65779"/>
                    <a:pt x="-3691" y="60444"/>
                    <a:pt x="4946" y="56887"/>
                  </a:cubicBezTo>
                  <a:cubicBezTo>
                    <a:pt x="9265" y="50535"/>
                    <a:pt x="16125" y="47741"/>
                    <a:pt x="22476" y="44946"/>
                  </a:cubicBezTo>
                  <a:cubicBezTo>
                    <a:pt x="50168" y="32244"/>
                    <a:pt x="77097" y="18271"/>
                    <a:pt x="104789" y="6076"/>
                  </a:cubicBezTo>
                  <a:cubicBezTo>
                    <a:pt x="108599" y="4298"/>
                    <a:pt x="112664" y="3028"/>
                    <a:pt x="116983" y="3028"/>
                  </a:cubicBezTo>
                  <a:cubicBezTo>
                    <a:pt x="121175" y="361"/>
                    <a:pt x="124415" y="-592"/>
                    <a:pt x="127209" y="361"/>
                  </a:cubicBezTo>
                  <a:close/>
                </a:path>
              </a:pathLst>
            </a:custGeom>
            <a:solidFill>
              <a:schemeClr val="accent1"/>
            </a:solidFill>
            <a:ln w="2539" cap="flat">
              <a:noFill/>
              <a:prstDash val="solid"/>
              <a:miter/>
            </a:ln>
          </p:spPr>
          <p:txBody>
            <a:bodyPr wrap="square" rtlCol="0" anchor="ctr">
              <a:noAutofit/>
            </a:bodyPr>
            <a:lstStyle/>
            <a:p>
              <a:endParaRPr lang="en-US"/>
            </a:p>
          </p:txBody>
        </p:sp>
        <p:sp>
          <p:nvSpPr>
            <p:cNvPr id="52" name="Freeform: Shape 79">
              <a:extLst>
                <a:ext uri="{FF2B5EF4-FFF2-40B4-BE49-F238E27FC236}">
                  <a16:creationId xmlns:a16="http://schemas.microsoft.com/office/drawing/2014/main" id="{8B4ECC6D-B61A-40D4-AF2C-F26A6A160F82}"/>
                </a:ext>
              </a:extLst>
            </p:cNvPr>
            <p:cNvSpPr/>
            <p:nvPr/>
          </p:nvSpPr>
          <p:spPr>
            <a:xfrm>
              <a:off x="5755518" y="4142511"/>
              <a:ext cx="682936" cy="1630127"/>
            </a:xfrm>
            <a:custGeom>
              <a:avLst/>
              <a:gdLst>
                <a:gd name="connsiteX0" fmla="*/ 504038 w 505562"/>
                <a:gd name="connsiteY0" fmla="*/ 1035913 h 1206744"/>
                <a:gd name="connsiteX1" fmla="*/ 485492 w 505562"/>
                <a:gd name="connsiteY1" fmla="*/ 984848 h 1206744"/>
                <a:gd name="connsiteX2" fmla="*/ 456784 w 505562"/>
                <a:gd name="connsiteY2" fmla="*/ 890595 h 1206744"/>
                <a:gd name="connsiteX3" fmla="*/ 414612 w 505562"/>
                <a:gd name="connsiteY3" fmla="*/ 754170 h 1206744"/>
                <a:gd name="connsiteX4" fmla="*/ 418169 w 505562"/>
                <a:gd name="connsiteY4" fmla="*/ 741467 h 1206744"/>
                <a:gd name="connsiteX5" fmla="*/ 465422 w 505562"/>
                <a:gd name="connsiteY5" fmla="*/ 688624 h 1206744"/>
                <a:gd name="connsiteX6" fmla="*/ 448655 w 505562"/>
                <a:gd name="connsiteY6" fmla="*/ 684305 h 1206744"/>
                <a:gd name="connsiteX7" fmla="*/ 404196 w 505562"/>
                <a:gd name="connsiteY7" fmla="*/ 684305 h 1206744"/>
                <a:gd name="connsiteX8" fmla="*/ 380569 w 505562"/>
                <a:gd name="connsiteY8" fmla="*/ 660425 h 1206744"/>
                <a:gd name="connsiteX9" fmla="*/ 380569 w 505562"/>
                <a:gd name="connsiteY9" fmla="*/ 62642 h 1206744"/>
                <a:gd name="connsiteX10" fmla="*/ 379807 w 505562"/>
                <a:gd name="connsiteY10" fmla="*/ 8021 h 1206744"/>
                <a:gd name="connsiteX11" fmla="*/ 157004 w 505562"/>
                <a:gd name="connsiteY11" fmla="*/ 8021 h 1206744"/>
                <a:gd name="connsiteX12" fmla="*/ 156242 w 505562"/>
                <a:gd name="connsiteY12" fmla="*/ 61371 h 1206744"/>
                <a:gd name="connsiteX13" fmla="*/ 156242 w 505562"/>
                <a:gd name="connsiteY13" fmla="*/ 658138 h 1206744"/>
                <a:gd name="connsiteX14" fmla="*/ 155988 w 505562"/>
                <a:gd name="connsiteY14" fmla="*/ 673381 h 1206744"/>
                <a:gd name="connsiteX15" fmla="*/ 145063 w 505562"/>
                <a:gd name="connsiteY15" fmla="*/ 684051 h 1206744"/>
                <a:gd name="connsiteX16" fmla="*/ 14735 w 505562"/>
                <a:gd name="connsiteY16" fmla="*/ 678716 h 1206744"/>
                <a:gd name="connsiteX17" fmla="*/ 0 w 505562"/>
                <a:gd name="connsiteY17" fmla="*/ 678716 h 1206744"/>
                <a:gd name="connsiteX18" fmla="*/ 762 w 505562"/>
                <a:gd name="connsiteY18" fmla="*/ 683798 h 1206744"/>
                <a:gd name="connsiteX19" fmla="*/ 85107 w 505562"/>
                <a:gd name="connsiteY19" fmla="*/ 754678 h 1206744"/>
                <a:gd name="connsiteX20" fmla="*/ 109242 w 505562"/>
                <a:gd name="connsiteY20" fmla="*/ 784148 h 1206744"/>
                <a:gd name="connsiteX21" fmla="*/ 109242 w 505562"/>
                <a:gd name="connsiteY21" fmla="*/ 787959 h 1206744"/>
                <a:gd name="connsiteX22" fmla="*/ 109242 w 505562"/>
                <a:gd name="connsiteY22" fmla="*/ 1160652 h 1206744"/>
                <a:gd name="connsiteX23" fmla="*/ 107464 w 505562"/>
                <a:gd name="connsiteY23" fmla="*/ 1188344 h 1206744"/>
                <a:gd name="connsiteX24" fmla="*/ 111274 w 505562"/>
                <a:gd name="connsiteY24" fmla="*/ 1194187 h 1206744"/>
                <a:gd name="connsiteX25" fmla="*/ 149890 w 505562"/>
                <a:gd name="connsiteY25" fmla="*/ 1199268 h 1206744"/>
                <a:gd name="connsiteX26" fmla="*/ 234998 w 505562"/>
                <a:gd name="connsiteY26" fmla="*/ 1207651 h 1206744"/>
                <a:gd name="connsiteX27" fmla="*/ 244397 w 505562"/>
                <a:gd name="connsiteY27" fmla="*/ 1109842 h 1206744"/>
                <a:gd name="connsiteX28" fmla="*/ 244143 w 505562"/>
                <a:gd name="connsiteY28" fmla="*/ 773731 h 1206744"/>
                <a:gd name="connsiteX29" fmla="*/ 256592 w 505562"/>
                <a:gd name="connsiteY29" fmla="*/ 761791 h 1206744"/>
                <a:gd name="connsiteX30" fmla="*/ 285046 w 505562"/>
                <a:gd name="connsiteY30" fmla="*/ 782369 h 1206744"/>
                <a:gd name="connsiteX31" fmla="*/ 354148 w 505562"/>
                <a:gd name="connsiteY31" fmla="*/ 1009491 h 1206744"/>
                <a:gd name="connsiteX32" fmla="*/ 365072 w 505562"/>
                <a:gd name="connsiteY32" fmla="*/ 1043026 h 1206744"/>
                <a:gd name="connsiteX33" fmla="*/ 358466 w 505562"/>
                <a:gd name="connsiteY33" fmla="*/ 1058015 h 1206744"/>
                <a:gd name="connsiteX34" fmla="*/ 298002 w 505562"/>
                <a:gd name="connsiteY34" fmla="*/ 1086977 h 1206744"/>
                <a:gd name="connsiteX35" fmla="*/ 296224 w 505562"/>
                <a:gd name="connsiteY35" fmla="*/ 1087485 h 1206744"/>
                <a:gd name="connsiteX36" fmla="*/ 297240 w 505562"/>
                <a:gd name="connsiteY36" fmla="*/ 1101966 h 1206744"/>
                <a:gd name="connsiteX37" fmla="*/ 326710 w 505562"/>
                <a:gd name="connsiteY37" fmla="*/ 1175387 h 1206744"/>
                <a:gd name="connsiteX38" fmla="*/ 344240 w 505562"/>
                <a:gd name="connsiteY38" fmla="*/ 1201046 h 1206744"/>
                <a:gd name="connsiteX39" fmla="*/ 356434 w 505562"/>
                <a:gd name="connsiteY39" fmla="*/ 1206635 h 1206744"/>
                <a:gd name="connsiteX40" fmla="*/ 390477 w 505562"/>
                <a:gd name="connsiteY40" fmla="*/ 1190630 h 1206744"/>
                <a:gd name="connsiteX41" fmla="*/ 474568 w 505562"/>
                <a:gd name="connsiteY41" fmla="*/ 1135501 h 1206744"/>
                <a:gd name="connsiteX42" fmla="*/ 504038 w 505562"/>
                <a:gd name="connsiteY42" fmla="*/ 1035913 h 120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562" h="1206744">
                  <a:moveTo>
                    <a:pt x="504038" y="1035913"/>
                  </a:moveTo>
                  <a:cubicBezTo>
                    <a:pt x="500735" y="1017621"/>
                    <a:pt x="490827" y="1002378"/>
                    <a:pt x="485492" y="984848"/>
                  </a:cubicBezTo>
                  <a:cubicBezTo>
                    <a:pt x="476092" y="953346"/>
                    <a:pt x="466438" y="922098"/>
                    <a:pt x="456784" y="890595"/>
                  </a:cubicBezTo>
                  <a:cubicBezTo>
                    <a:pt x="442812" y="845120"/>
                    <a:pt x="428585" y="799645"/>
                    <a:pt x="414612" y="754170"/>
                  </a:cubicBezTo>
                  <a:cubicBezTo>
                    <a:pt x="413088" y="749343"/>
                    <a:pt x="411309" y="745024"/>
                    <a:pt x="418169" y="741467"/>
                  </a:cubicBezTo>
                  <a:cubicBezTo>
                    <a:pt x="440779" y="730289"/>
                    <a:pt x="454498" y="710727"/>
                    <a:pt x="465422" y="688624"/>
                  </a:cubicBezTo>
                  <a:cubicBezTo>
                    <a:pt x="460849" y="683798"/>
                    <a:pt x="454498" y="684559"/>
                    <a:pt x="448655" y="684305"/>
                  </a:cubicBezTo>
                  <a:cubicBezTo>
                    <a:pt x="433920" y="684051"/>
                    <a:pt x="418931" y="684305"/>
                    <a:pt x="404196" y="684305"/>
                  </a:cubicBezTo>
                  <a:cubicBezTo>
                    <a:pt x="380569" y="684305"/>
                    <a:pt x="380569" y="684305"/>
                    <a:pt x="380569" y="660425"/>
                  </a:cubicBezTo>
                  <a:cubicBezTo>
                    <a:pt x="380569" y="461248"/>
                    <a:pt x="380569" y="261818"/>
                    <a:pt x="380569" y="62642"/>
                  </a:cubicBezTo>
                  <a:cubicBezTo>
                    <a:pt x="380569" y="54512"/>
                    <a:pt x="380823" y="16150"/>
                    <a:pt x="379807" y="8021"/>
                  </a:cubicBezTo>
                  <a:cubicBezTo>
                    <a:pt x="378283" y="-1633"/>
                    <a:pt x="161069" y="-3666"/>
                    <a:pt x="157004" y="8021"/>
                  </a:cubicBezTo>
                  <a:cubicBezTo>
                    <a:pt x="155733" y="15642"/>
                    <a:pt x="156242" y="53750"/>
                    <a:pt x="156242" y="61371"/>
                  </a:cubicBezTo>
                  <a:cubicBezTo>
                    <a:pt x="156242" y="260294"/>
                    <a:pt x="156242" y="459216"/>
                    <a:pt x="156242" y="658138"/>
                  </a:cubicBezTo>
                  <a:cubicBezTo>
                    <a:pt x="156242" y="663219"/>
                    <a:pt x="156242" y="668300"/>
                    <a:pt x="155988" y="673381"/>
                  </a:cubicBezTo>
                  <a:cubicBezTo>
                    <a:pt x="155988" y="680749"/>
                    <a:pt x="152431" y="684305"/>
                    <a:pt x="145063" y="684051"/>
                  </a:cubicBezTo>
                  <a:cubicBezTo>
                    <a:pt x="101621" y="682781"/>
                    <a:pt x="57924" y="688370"/>
                    <a:pt x="14735" y="678716"/>
                  </a:cubicBezTo>
                  <a:cubicBezTo>
                    <a:pt x="9908" y="677700"/>
                    <a:pt x="4827" y="675668"/>
                    <a:pt x="0" y="678716"/>
                  </a:cubicBezTo>
                  <a:cubicBezTo>
                    <a:pt x="254" y="680495"/>
                    <a:pt x="254" y="682273"/>
                    <a:pt x="762" y="683798"/>
                  </a:cubicBezTo>
                  <a:cubicBezTo>
                    <a:pt x="16259" y="722159"/>
                    <a:pt x="44459" y="746040"/>
                    <a:pt x="85107" y="754678"/>
                  </a:cubicBezTo>
                  <a:cubicBezTo>
                    <a:pt x="107972" y="759505"/>
                    <a:pt x="109242" y="760521"/>
                    <a:pt x="109242" y="784148"/>
                  </a:cubicBezTo>
                  <a:cubicBezTo>
                    <a:pt x="109242" y="785418"/>
                    <a:pt x="109242" y="786688"/>
                    <a:pt x="109242" y="787959"/>
                  </a:cubicBezTo>
                  <a:cubicBezTo>
                    <a:pt x="109242" y="912189"/>
                    <a:pt x="109242" y="1036421"/>
                    <a:pt x="109242" y="1160652"/>
                  </a:cubicBezTo>
                  <a:cubicBezTo>
                    <a:pt x="109242" y="1169798"/>
                    <a:pt x="107718" y="1179198"/>
                    <a:pt x="107464" y="1188344"/>
                  </a:cubicBezTo>
                  <a:cubicBezTo>
                    <a:pt x="107464" y="1190630"/>
                    <a:pt x="105939" y="1193679"/>
                    <a:pt x="111274" y="1194187"/>
                  </a:cubicBezTo>
                  <a:cubicBezTo>
                    <a:pt x="125755" y="1195711"/>
                    <a:pt x="137950" y="1195711"/>
                    <a:pt x="149890" y="1199268"/>
                  </a:cubicBezTo>
                  <a:cubicBezTo>
                    <a:pt x="198668" y="1207143"/>
                    <a:pt x="226106" y="1206127"/>
                    <a:pt x="234998" y="1207651"/>
                  </a:cubicBezTo>
                  <a:cubicBezTo>
                    <a:pt x="241857" y="1208668"/>
                    <a:pt x="244906" y="1109842"/>
                    <a:pt x="244397" y="1109842"/>
                  </a:cubicBezTo>
                  <a:cubicBezTo>
                    <a:pt x="244397" y="997805"/>
                    <a:pt x="244397" y="885768"/>
                    <a:pt x="244143" y="773731"/>
                  </a:cubicBezTo>
                  <a:cubicBezTo>
                    <a:pt x="244143" y="764078"/>
                    <a:pt x="247192" y="761537"/>
                    <a:pt x="256592" y="761791"/>
                  </a:cubicBezTo>
                  <a:cubicBezTo>
                    <a:pt x="282251" y="762553"/>
                    <a:pt x="277932" y="759505"/>
                    <a:pt x="285046" y="782369"/>
                  </a:cubicBezTo>
                  <a:cubicBezTo>
                    <a:pt x="308164" y="858077"/>
                    <a:pt x="331029" y="933784"/>
                    <a:pt x="354148" y="1009491"/>
                  </a:cubicBezTo>
                  <a:cubicBezTo>
                    <a:pt x="357704" y="1020670"/>
                    <a:pt x="361007" y="1032102"/>
                    <a:pt x="365072" y="1043026"/>
                  </a:cubicBezTo>
                  <a:cubicBezTo>
                    <a:pt x="367866" y="1050647"/>
                    <a:pt x="365580" y="1054967"/>
                    <a:pt x="358466" y="1058015"/>
                  </a:cubicBezTo>
                  <a:cubicBezTo>
                    <a:pt x="338142" y="1067415"/>
                    <a:pt x="318072" y="1077323"/>
                    <a:pt x="298002" y="1086977"/>
                  </a:cubicBezTo>
                  <a:cubicBezTo>
                    <a:pt x="297494" y="1087231"/>
                    <a:pt x="296732" y="1087485"/>
                    <a:pt x="296224" y="1087485"/>
                  </a:cubicBezTo>
                  <a:cubicBezTo>
                    <a:pt x="294446" y="1092312"/>
                    <a:pt x="296224" y="1097139"/>
                    <a:pt x="297240" y="1101966"/>
                  </a:cubicBezTo>
                  <a:cubicBezTo>
                    <a:pt x="303337" y="1127879"/>
                    <a:pt x="315024" y="1151506"/>
                    <a:pt x="326710" y="1175387"/>
                  </a:cubicBezTo>
                  <a:cubicBezTo>
                    <a:pt x="333315" y="1183516"/>
                    <a:pt x="337126" y="1193171"/>
                    <a:pt x="344240" y="1201046"/>
                  </a:cubicBezTo>
                  <a:cubicBezTo>
                    <a:pt x="347542" y="1204603"/>
                    <a:pt x="350337" y="1209176"/>
                    <a:pt x="356434" y="1206635"/>
                  </a:cubicBezTo>
                  <a:cubicBezTo>
                    <a:pt x="367866" y="1201300"/>
                    <a:pt x="379045" y="1195965"/>
                    <a:pt x="390477" y="1190630"/>
                  </a:cubicBezTo>
                  <a:cubicBezTo>
                    <a:pt x="420963" y="1175895"/>
                    <a:pt x="451958" y="1161922"/>
                    <a:pt x="474568" y="1135501"/>
                  </a:cubicBezTo>
                  <a:cubicBezTo>
                    <a:pt x="498703" y="1107301"/>
                    <a:pt x="510897" y="1075037"/>
                    <a:pt x="504038" y="1035913"/>
                  </a:cubicBezTo>
                  <a:close/>
                </a:path>
              </a:pathLst>
            </a:custGeom>
            <a:solidFill>
              <a:schemeClr val="accent1">
                <a:lumMod val="60000"/>
                <a:lumOff val="40000"/>
              </a:schemeClr>
            </a:solidFill>
            <a:ln w="2539" cap="flat">
              <a:noFill/>
              <a:prstDash val="solid"/>
              <a:miter/>
            </a:ln>
          </p:spPr>
          <p:txBody>
            <a:bodyPr rtlCol="0" anchor="ctr"/>
            <a:lstStyle/>
            <a:p>
              <a:endParaRPr lang="en-US"/>
            </a:p>
          </p:txBody>
        </p:sp>
        <p:sp>
          <p:nvSpPr>
            <p:cNvPr id="53" name="Freeform: Shape 80">
              <a:extLst>
                <a:ext uri="{FF2B5EF4-FFF2-40B4-BE49-F238E27FC236}">
                  <a16:creationId xmlns:a16="http://schemas.microsoft.com/office/drawing/2014/main" id="{D8E84637-7A78-4497-AE80-80466037BB14}"/>
                </a:ext>
              </a:extLst>
            </p:cNvPr>
            <p:cNvSpPr/>
            <p:nvPr/>
          </p:nvSpPr>
          <p:spPr>
            <a:xfrm>
              <a:off x="4769990" y="3610565"/>
              <a:ext cx="302002" cy="377504"/>
            </a:xfrm>
            <a:custGeom>
              <a:avLst/>
              <a:gdLst>
                <a:gd name="connsiteX0" fmla="*/ 82239 w 223565"/>
                <a:gd name="connsiteY0" fmla="*/ 279863 h 279456"/>
                <a:gd name="connsiteX1" fmla="*/ 35494 w 223565"/>
                <a:gd name="connsiteY1" fmla="*/ 249123 h 279456"/>
                <a:gd name="connsiteX2" fmla="*/ 1451 w 223565"/>
                <a:gd name="connsiteY2" fmla="*/ 195772 h 279456"/>
                <a:gd name="connsiteX3" fmla="*/ 33715 w 223565"/>
                <a:gd name="connsiteY3" fmla="*/ 138611 h 279456"/>
                <a:gd name="connsiteX4" fmla="*/ 104850 w 223565"/>
                <a:gd name="connsiteY4" fmla="*/ 106346 h 279456"/>
                <a:gd name="connsiteX5" fmla="*/ 109677 w 223565"/>
                <a:gd name="connsiteY5" fmla="*/ 93135 h 279456"/>
                <a:gd name="connsiteX6" fmla="*/ 81477 w 223565"/>
                <a:gd name="connsiteY6" fmla="*/ 28352 h 279456"/>
                <a:gd name="connsiteX7" fmla="*/ 84780 w 223565"/>
                <a:gd name="connsiteY7" fmla="*/ 1931 h 279456"/>
                <a:gd name="connsiteX8" fmla="*/ 108152 w 223565"/>
                <a:gd name="connsiteY8" fmla="*/ 15904 h 279456"/>
                <a:gd name="connsiteX9" fmla="*/ 143465 w 223565"/>
                <a:gd name="connsiteY9" fmla="*/ 96946 h 279456"/>
                <a:gd name="connsiteX10" fmla="*/ 163281 w 223565"/>
                <a:gd name="connsiteY10" fmla="*/ 115492 h 279456"/>
                <a:gd name="connsiteX11" fmla="*/ 172427 w 223565"/>
                <a:gd name="connsiteY11" fmla="*/ 111427 h 279456"/>
                <a:gd name="connsiteX12" fmla="*/ 192751 w 223565"/>
                <a:gd name="connsiteY12" fmla="*/ 88817 h 279456"/>
                <a:gd name="connsiteX13" fmla="*/ 217140 w 223565"/>
                <a:gd name="connsiteY13" fmla="*/ 91103 h 279456"/>
                <a:gd name="connsiteX14" fmla="*/ 219173 w 223565"/>
                <a:gd name="connsiteY14" fmla="*/ 112951 h 279456"/>
                <a:gd name="connsiteX15" fmla="*/ 199611 w 223565"/>
                <a:gd name="connsiteY15" fmla="*/ 134292 h 279456"/>
                <a:gd name="connsiteX16" fmla="*/ 189195 w 223565"/>
                <a:gd name="connsiteY16" fmla="*/ 172400 h 279456"/>
                <a:gd name="connsiteX17" fmla="*/ 178779 w 223565"/>
                <a:gd name="connsiteY17" fmla="*/ 237183 h 279456"/>
                <a:gd name="connsiteX18" fmla="*/ 168871 w 223565"/>
                <a:gd name="connsiteY18" fmla="*/ 245820 h 279456"/>
                <a:gd name="connsiteX19" fmla="*/ 93671 w 223565"/>
                <a:gd name="connsiteY19" fmla="*/ 278593 h 279456"/>
                <a:gd name="connsiteX20" fmla="*/ 82239 w 223565"/>
                <a:gd name="connsiteY20" fmla="*/ 279863 h 27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565" h="279456">
                  <a:moveTo>
                    <a:pt x="82239" y="279863"/>
                  </a:moveTo>
                  <a:cubicBezTo>
                    <a:pt x="65726" y="270971"/>
                    <a:pt x="49212" y="262080"/>
                    <a:pt x="35494" y="249123"/>
                  </a:cubicBezTo>
                  <a:cubicBezTo>
                    <a:pt x="19488" y="234134"/>
                    <a:pt x="5262" y="217367"/>
                    <a:pt x="1451" y="195772"/>
                  </a:cubicBezTo>
                  <a:cubicBezTo>
                    <a:pt x="-3376" y="166556"/>
                    <a:pt x="2975" y="155886"/>
                    <a:pt x="33715" y="138611"/>
                  </a:cubicBezTo>
                  <a:cubicBezTo>
                    <a:pt x="56326" y="125908"/>
                    <a:pt x="80715" y="116254"/>
                    <a:pt x="104850" y="106346"/>
                  </a:cubicBezTo>
                  <a:cubicBezTo>
                    <a:pt x="112979" y="103044"/>
                    <a:pt x="112471" y="99233"/>
                    <a:pt x="109677" y="93135"/>
                  </a:cubicBezTo>
                  <a:cubicBezTo>
                    <a:pt x="100277" y="71541"/>
                    <a:pt x="91131" y="49693"/>
                    <a:pt x="81477" y="28352"/>
                  </a:cubicBezTo>
                  <a:cubicBezTo>
                    <a:pt x="74872" y="13871"/>
                    <a:pt x="75634" y="6758"/>
                    <a:pt x="84780" y="1931"/>
                  </a:cubicBezTo>
                  <a:cubicBezTo>
                    <a:pt x="93925" y="-2896"/>
                    <a:pt x="101547" y="1169"/>
                    <a:pt x="108152" y="15904"/>
                  </a:cubicBezTo>
                  <a:cubicBezTo>
                    <a:pt x="120347" y="42833"/>
                    <a:pt x="132287" y="69763"/>
                    <a:pt x="143465" y="96946"/>
                  </a:cubicBezTo>
                  <a:cubicBezTo>
                    <a:pt x="147530" y="106854"/>
                    <a:pt x="156422" y="109649"/>
                    <a:pt x="163281" y="115492"/>
                  </a:cubicBezTo>
                  <a:cubicBezTo>
                    <a:pt x="167346" y="119049"/>
                    <a:pt x="170141" y="113968"/>
                    <a:pt x="172427" y="111427"/>
                  </a:cubicBezTo>
                  <a:cubicBezTo>
                    <a:pt x="179287" y="104060"/>
                    <a:pt x="185638" y="96184"/>
                    <a:pt x="192751" y="88817"/>
                  </a:cubicBezTo>
                  <a:cubicBezTo>
                    <a:pt x="201643" y="79671"/>
                    <a:pt x="209519" y="85006"/>
                    <a:pt x="217140" y="91103"/>
                  </a:cubicBezTo>
                  <a:cubicBezTo>
                    <a:pt x="225270" y="97708"/>
                    <a:pt x="225778" y="105076"/>
                    <a:pt x="219173" y="112951"/>
                  </a:cubicBezTo>
                  <a:cubicBezTo>
                    <a:pt x="212821" y="120319"/>
                    <a:pt x="206724" y="128449"/>
                    <a:pt x="199611" y="134292"/>
                  </a:cubicBezTo>
                  <a:cubicBezTo>
                    <a:pt x="186400" y="145216"/>
                    <a:pt x="187162" y="158681"/>
                    <a:pt x="189195" y="172400"/>
                  </a:cubicBezTo>
                  <a:cubicBezTo>
                    <a:pt x="192497" y="195264"/>
                    <a:pt x="187670" y="216350"/>
                    <a:pt x="178779" y="237183"/>
                  </a:cubicBezTo>
                  <a:cubicBezTo>
                    <a:pt x="178016" y="242772"/>
                    <a:pt x="172935" y="244042"/>
                    <a:pt x="168871" y="245820"/>
                  </a:cubicBezTo>
                  <a:cubicBezTo>
                    <a:pt x="143974" y="256999"/>
                    <a:pt x="118822" y="267923"/>
                    <a:pt x="93671" y="278593"/>
                  </a:cubicBezTo>
                  <a:cubicBezTo>
                    <a:pt x="90369" y="280625"/>
                    <a:pt x="86558" y="283420"/>
                    <a:pt x="82239" y="279863"/>
                  </a:cubicBezTo>
                  <a:close/>
                </a:path>
              </a:pathLst>
            </a:custGeom>
            <a:solidFill>
              <a:srgbClr val="FCD9C1"/>
            </a:solidFill>
            <a:ln w="2539" cap="flat">
              <a:noFill/>
              <a:prstDash val="solid"/>
              <a:miter/>
            </a:ln>
          </p:spPr>
          <p:txBody>
            <a:bodyPr rtlCol="0" anchor="ctr"/>
            <a:lstStyle/>
            <a:p>
              <a:endParaRPr lang="en-US"/>
            </a:p>
          </p:txBody>
        </p:sp>
        <p:sp>
          <p:nvSpPr>
            <p:cNvPr id="54" name="Freeform: Shape 81">
              <a:extLst>
                <a:ext uri="{FF2B5EF4-FFF2-40B4-BE49-F238E27FC236}">
                  <a16:creationId xmlns:a16="http://schemas.microsoft.com/office/drawing/2014/main" id="{DA27A43C-4FAD-40BC-8DF0-4E5CB1E42A84}"/>
                </a:ext>
              </a:extLst>
            </p:cNvPr>
            <p:cNvSpPr/>
            <p:nvPr/>
          </p:nvSpPr>
          <p:spPr>
            <a:xfrm>
              <a:off x="6431145" y="5105948"/>
              <a:ext cx="253957" cy="284844"/>
            </a:xfrm>
            <a:custGeom>
              <a:avLst/>
              <a:gdLst>
                <a:gd name="connsiteX0" fmla="*/ 188581 w 187998"/>
                <a:gd name="connsiteY0" fmla="*/ 52391 h 210862"/>
                <a:gd name="connsiteX1" fmla="*/ 183500 w 187998"/>
                <a:gd name="connsiteY1" fmla="*/ 108537 h 210862"/>
                <a:gd name="connsiteX2" fmla="*/ 177149 w 187998"/>
                <a:gd name="connsiteY2" fmla="*/ 122255 h 210862"/>
                <a:gd name="connsiteX3" fmla="*/ 132182 w 187998"/>
                <a:gd name="connsiteY3" fmla="*/ 193390 h 210862"/>
                <a:gd name="connsiteX4" fmla="*/ 115923 w 187998"/>
                <a:gd name="connsiteY4" fmla="*/ 200503 h 210862"/>
                <a:gd name="connsiteX5" fmla="*/ 112112 w 187998"/>
                <a:gd name="connsiteY5" fmla="*/ 181957 h 210862"/>
                <a:gd name="connsiteX6" fmla="*/ 128625 w 187998"/>
                <a:gd name="connsiteY6" fmla="*/ 149439 h 210862"/>
                <a:gd name="connsiteX7" fmla="*/ 129641 w 187998"/>
                <a:gd name="connsiteY7" fmla="*/ 139023 h 210862"/>
                <a:gd name="connsiteX8" fmla="*/ 117701 w 187998"/>
                <a:gd name="connsiteY8" fmla="*/ 144866 h 210862"/>
                <a:gd name="connsiteX9" fmla="*/ 94582 w 187998"/>
                <a:gd name="connsiteY9" fmla="*/ 186785 h 210862"/>
                <a:gd name="connsiteX10" fmla="*/ 87469 w 187998"/>
                <a:gd name="connsiteY10" fmla="*/ 200249 h 210862"/>
                <a:gd name="connsiteX11" fmla="*/ 67653 w 187998"/>
                <a:gd name="connsiteY11" fmla="*/ 210665 h 210862"/>
                <a:gd name="connsiteX12" fmla="*/ 66383 w 187998"/>
                <a:gd name="connsiteY12" fmla="*/ 190341 h 210862"/>
                <a:gd name="connsiteX13" fmla="*/ 95091 w 187998"/>
                <a:gd name="connsiteY13" fmla="*/ 137244 h 210862"/>
                <a:gd name="connsiteX14" fmla="*/ 94582 w 187998"/>
                <a:gd name="connsiteY14" fmla="*/ 123272 h 210862"/>
                <a:gd name="connsiteX15" fmla="*/ 83912 w 187998"/>
                <a:gd name="connsiteY15" fmla="*/ 130131 h 210862"/>
                <a:gd name="connsiteX16" fmla="*/ 53426 w 187998"/>
                <a:gd name="connsiteY16" fmla="*/ 186785 h 210862"/>
                <a:gd name="connsiteX17" fmla="*/ 46567 w 187998"/>
                <a:gd name="connsiteY17" fmla="*/ 197455 h 210862"/>
                <a:gd name="connsiteX18" fmla="*/ 30561 w 187998"/>
                <a:gd name="connsiteY18" fmla="*/ 202536 h 210862"/>
                <a:gd name="connsiteX19" fmla="*/ 27513 w 187998"/>
                <a:gd name="connsiteY19" fmla="*/ 184244 h 210862"/>
                <a:gd name="connsiteX20" fmla="*/ 61556 w 187998"/>
                <a:gd name="connsiteY20" fmla="*/ 122509 h 210862"/>
                <a:gd name="connsiteX21" fmla="*/ 65875 w 187998"/>
                <a:gd name="connsiteY21" fmla="*/ 114888 h 210862"/>
                <a:gd name="connsiteX22" fmla="*/ 60794 w 187998"/>
                <a:gd name="connsiteY22" fmla="*/ 104472 h 210862"/>
                <a:gd name="connsiteX23" fmla="*/ 53934 w 187998"/>
                <a:gd name="connsiteY23" fmla="*/ 109807 h 210862"/>
                <a:gd name="connsiteX24" fmla="*/ 25734 w 187998"/>
                <a:gd name="connsiteY24" fmla="*/ 160617 h 210862"/>
                <a:gd name="connsiteX25" fmla="*/ 6934 w 187998"/>
                <a:gd name="connsiteY25" fmla="*/ 168493 h 210862"/>
                <a:gd name="connsiteX26" fmla="*/ 3124 w 187998"/>
                <a:gd name="connsiteY26" fmla="*/ 154012 h 210862"/>
                <a:gd name="connsiteX27" fmla="*/ 36150 w 187998"/>
                <a:gd name="connsiteY27" fmla="*/ 94310 h 210862"/>
                <a:gd name="connsiteX28" fmla="*/ 40723 w 187998"/>
                <a:gd name="connsiteY28" fmla="*/ 83894 h 210862"/>
                <a:gd name="connsiteX29" fmla="*/ 23194 w 187998"/>
                <a:gd name="connsiteY29" fmla="*/ 59759 h 210862"/>
                <a:gd name="connsiteX30" fmla="*/ 13032 w 187998"/>
                <a:gd name="connsiteY30" fmla="*/ 59505 h 210862"/>
                <a:gd name="connsiteX31" fmla="*/ 75 w 187998"/>
                <a:gd name="connsiteY31" fmla="*/ 45278 h 210862"/>
                <a:gd name="connsiteX32" fmla="*/ 14048 w 187998"/>
                <a:gd name="connsiteY32" fmla="*/ 32067 h 210862"/>
                <a:gd name="connsiteX33" fmla="*/ 81118 w 187998"/>
                <a:gd name="connsiteY33" fmla="*/ 9203 h 210862"/>
                <a:gd name="connsiteX34" fmla="*/ 94074 w 187998"/>
                <a:gd name="connsiteY34" fmla="*/ 1581 h 210862"/>
                <a:gd name="connsiteX35" fmla="*/ 103220 w 187998"/>
                <a:gd name="connsiteY35" fmla="*/ 2089 h 210862"/>
                <a:gd name="connsiteX36" fmla="*/ 180198 w 187998"/>
                <a:gd name="connsiteY36" fmla="*/ 43499 h 210862"/>
                <a:gd name="connsiteX37" fmla="*/ 188581 w 187998"/>
                <a:gd name="connsiteY37" fmla="*/ 52391 h 21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7998" h="210862">
                  <a:moveTo>
                    <a:pt x="188581" y="52391"/>
                  </a:moveTo>
                  <a:cubicBezTo>
                    <a:pt x="188073" y="71191"/>
                    <a:pt x="191630" y="90499"/>
                    <a:pt x="183500" y="108537"/>
                  </a:cubicBezTo>
                  <a:cubicBezTo>
                    <a:pt x="181468" y="113110"/>
                    <a:pt x="180452" y="118953"/>
                    <a:pt x="177149" y="122255"/>
                  </a:cubicBezTo>
                  <a:cubicBezTo>
                    <a:pt x="157079" y="142833"/>
                    <a:pt x="146663" y="169509"/>
                    <a:pt x="132182" y="193390"/>
                  </a:cubicBezTo>
                  <a:cubicBezTo>
                    <a:pt x="128117" y="200249"/>
                    <a:pt x="123544" y="204314"/>
                    <a:pt x="115923" y="200503"/>
                  </a:cubicBezTo>
                  <a:cubicBezTo>
                    <a:pt x="107793" y="196438"/>
                    <a:pt x="108301" y="189071"/>
                    <a:pt x="112112" y="181957"/>
                  </a:cubicBezTo>
                  <a:cubicBezTo>
                    <a:pt x="117701" y="171033"/>
                    <a:pt x="124560" y="161125"/>
                    <a:pt x="128625" y="149439"/>
                  </a:cubicBezTo>
                  <a:cubicBezTo>
                    <a:pt x="129895" y="145882"/>
                    <a:pt x="135739" y="142326"/>
                    <a:pt x="129641" y="139023"/>
                  </a:cubicBezTo>
                  <a:cubicBezTo>
                    <a:pt x="124306" y="136228"/>
                    <a:pt x="120496" y="139531"/>
                    <a:pt x="117701" y="144866"/>
                  </a:cubicBezTo>
                  <a:cubicBezTo>
                    <a:pt x="110334" y="158839"/>
                    <a:pt x="102204" y="172812"/>
                    <a:pt x="94582" y="186785"/>
                  </a:cubicBezTo>
                  <a:cubicBezTo>
                    <a:pt x="92042" y="191103"/>
                    <a:pt x="90009" y="195930"/>
                    <a:pt x="87469" y="200249"/>
                  </a:cubicBezTo>
                  <a:cubicBezTo>
                    <a:pt x="83150" y="208125"/>
                    <a:pt x="77815" y="215492"/>
                    <a:pt x="67653" y="210665"/>
                  </a:cubicBezTo>
                  <a:cubicBezTo>
                    <a:pt x="56729" y="205584"/>
                    <a:pt x="62572" y="197455"/>
                    <a:pt x="66383" y="190341"/>
                  </a:cubicBezTo>
                  <a:cubicBezTo>
                    <a:pt x="76037" y="172558"/>
                    <a:pt x="85944" y="155028"/>
                    <a:pt x="95091" y="137244"/>
                  </a:cubicBezTo>
                  <a:cubicBezTo>
                    <a:pt x="97377" y="132925"/>
                    <a:pt x="102204" y="127590"/>
                    <a:pt x="94582" y="123272"/>
                  </a:cubicBezTo>
                  <a:cubicBezTo>
                    <a:pt x="86961" y="118953"/>
                    <a:pt x="85944" y="126574"/>
                    <a:pt x="83912" y="130131"/>
                  </a:cubicBezTo>
                  <a:cubicBezTo>
                    <a:pt x="73496" y="148931"/>
                    <a:pt x="63588" y="167985"/>
                    <a:pt x="53426" y="186785"/>
                  </a:cubicBezTo>
                  <a:cubicBezTo>
                    <a:pt x="51393" y="190595"/>
                    <a:pt x="49361" y="194152"/>
                    <a:pt x="46567" y="197455"/>
                  </a:cubicBezTo>
                  <a:cubicBezTo>
                    <a:pt x="42502" y="202536"/>
                    <a:pt x="37421" y="207363"/>
                    <a:pt x="30561" y="202536"/>
                  </a:cubicBezTo>
                  <a:cubicBezTo>
                    <a:pt x="23956" y="197709"/>
                    <a:pt x="24210" y="190849"/>
                    <a:pt x="27513" y="184244"/>
                  </a:cubicBezTo>
                  <a:cubicBezTo>
                    <a:pt x="38691" y="163412"/>
                    <a:pt x="50123" y="143087"/>
                    <a:pt x="61556" y="122509"/>
                  </a:cubicBezTo>
                  <a:cubicBezTo>
                    <a:pt x="63080" y="119969"/>
                    <a:pt x="65112" y="117682"/>
                    <a:pt x="65875" y="114888"/>
                  </a:cubicBezTo>
                  <a:cubicBezTo>
                    <a:pt x="67399" y="110061"/>
                    <a:pt x="64858" y="106250"/>
                    <a:pt x="60794" y="104472"/>
                  </a:cubicBezTo>
                  <a:cubicBezTo>
                    <a:pt x="55967" y="102185"/>
                    <a:pt x="55458" y="107266"/>
                    <a:pt x="53934" y="109807"/>
                  </a:cubicBezTo>
                  <a:cubicBezTo>
                    <a:pt x="44534" y="126574"/>
                    <a:pt x="35388" y="143850"/>
                    <a:pt x="25734" y="160617"/>
                  </a:cubicBezTo>
                  <a:cubicBezTo>
                    <a:pt x="21670" y="167985"/>
                    <a:pt x="16843" y="174844"/>
                    <a:pt x="6934" y="168493"/>
                  </a:cubicBezTo>
                  <a:cubicBezTo>
                    <a:pt x="1345" y="164936"/>
                    <a:pt x="-1195" y="161125"/>
                    <a:pt x="3124" y="154012"/>
                  </a:cubicBezTo>
                  <a:cubicBezTo>
                    <a:pt x="14556" y="134450"/>
                    <a:pt x="23448" y="113364"/>
                    <a:pt x="36150" y="94310"/>
                  </a:cubicBezTo>
                  <a:cubicBezTo>
                    <a:pt x="38183" y="91261"/>
                    <a:pt x="39707" y="87450"/>
                    <a:pt x="40723" y="83894"/>
                  </a:cubicBezTo>
                  <a:cubicBezTo>
                    <a:pt x="45550" y="67126"/>
                    <a:pt x="40215" y="60013"/>
                    <a:pt x="23194" y="59759"/>
                  </a:cubicBezTo>
                  <a:cubicBezTo>
                    <a:pt x="19891" y="59759"/>
                    <a:pt x="16334" y="59759"/>
                    <a:pt x="13032" y="59505"/>
                  </a:cubicBezTo>
                  <a:cubicBezTo>
                    <a:pt x="4394" y="58743"/>
                    <a:pt x="-687" y="55440"/>
                    <a:pt x="75" y="45278"/>
                  </a:cubicBezTo>
                  <a:cubicBezTo>
                    <a:pt x="837" y="35624"/>
                    <a:pt x="4902" y="30035"/>
                    <a:pt x="14048" y="32067"/>
                  </a:cubicBezTo>
                  <a:cubicBezTo>
                    <a:pt x="41231" y="37656"/>
                    <a:pt x="61810" y="25208"/>
                    <a:pt x="81118" y="9203"/>
                  </a:cubicBezTo>
                  <a:cubicBezTo>
                    <a:pt x="85182" y="5900"/>
                    <a:pt x="89501" y="3868"/>
                    <a:pt x="94074" y="1581"/>
                  </a:cubicBezTo>
                  <a:cubicBezTo>
                    <a:pt x="97377" y="-1468"/>
                    <a:pt x="100426" y="565"/>
                    <a:pt x="103220" y="2089"/>
                  </a:cubicBezTo>
                  <a:cubicBezTo>
                    <a:pt x="129133" y="15554"/>
                    <a:pt x="154030" y="30289"/>
                    <a:pt x="180198" y="43499"/>
                  </a:cubicBezTo>
                  <a:cubicBezTo>
                    <a:pt x="184516" y="45278"/>
                    <a:pt x="188073" y="47564"/>
                    <a:pt x="188581" y="52391"/>
                  </a:cubicBezTo>
                  <a:close/>
                </a:path>
              </a:pathLst>
            </a:custGeom>
            <a:solidFill>
              <a:srgbClr val="FCD9C1"/>
            </a:solidFill>
            <a:ln w="2539" cap="flat">
              <a:noFill/>
              <a:prstDash val="solid"/>
              <a:miter/>
            </a:ln>
          </p:spPr>
          <p:txBody>
            <a:bodyPr rtlCol="0" anchor="ctr"/>
            <a:lstStyle/>
            <a:p>
              <a:endParaRPr lang="en-US"/>
            </a:p>
          </p:txBody>
        </p:sp>
        <p:sp>
          <p:nvSpPr>
            <p:cNvPr id="55" name="Freeform: Shape 82">
              <a:extLst>
                <a:ext uri="{FF2B5EF4-FFF2-40B4-BE49-F238E27FC236}">
                  <a16:creationId xmlns:a16="http://schemas.microsoft.com/office/drawing/2014/main" id="{F2353157-352B-4EC0-A37C-8C69EC6A676B}"/>
                </a:ext>
              </a:extLst>
            </p:cNvPr>
            <p:cNvSpPr/>
            <p:nvPr/>
          </p:nvSpPr>
          <p:spPr>
            <a:xfrm>
              <a:off x="4877362" y="3927834"/>
              <a:ext cx="1826030" cy="1251539"/>
            </a:xfrm>
            <a:custGeom>
              <a:avLst/>
              <a:gdLst>
                <a:gd name="connsiteX0" fmla="*/ 1243033 w 1351767"/>
                <a:gd name="connsiteY0" fmla="*/ 860756 h 926484"/>
                <a:gd name="connsiteX1" fmla="*/ 1260563 w 1351767"/>
                <a:gd name="connsiteY1" fmla="*/ 868378 h 926484"/>
                <a:gd name="connsiteX2" fmla="*/ 1347448 w 1351767"/>
                <a:gd name="connsiteY2" fmla="*/ 914615 h 926484"/>
                <a:gd name="connsiteX3" fmla="*/ 1351767 w 1351767"/>
                <a:gd name="connsiteY3" fmla="*/ 918934 h 926484"/>
                <a:gd name="connsiteX4" fmla="*/ 1338810 w 1351767"/>
                <a:gd name="connsiteY4" fmla="*/ 924523 h 926484"/>
                <a:gd name="connsiteX5" fmla="*/ 1244811 w 1351767"/>
                <a:gd name="connsiteY5" fmla="*/ 873459 h 926484"/>
                <a:gd name="connsiteX6" fmla="*/ 1243033 w 1351767"/>
                <a:gd name="connsiteY6" fmla="*/ 860756 h 926484"/>
                <a:gd name="connsiteX7" fmla="*/ 803556 w 1351767"/>
                <a:gd name="connsiteY7" fmla="*/ 146237 h 926484"/>
                <a:gd name="connsiteX8" fmla="*/ 843157 w 1351767"/>
                <a:gd name="connsiteY8" fmla="*/ 147126 h 926484"/>
                <a:gd name="connsiteX9" fmla="*/ 919118 w 1351767"/>
                <a:gd name="connsiteY9" fmla="*/ 209624 h 926484"/>
                <a:gd name="connsiteX10" fmla="*/ 974502 w 1351767"/>
                <a:gd name="connsiteY10" fmla="*/ 177612 h 926484"/>
                <a:gd name="connsiteX11" fmla="*/ 978058 w 1351767"/>
                <a:gd name="connsiteY11" fmla="*/ 146618 h 926484"/>
                <a:gd name="connsiteX12" fmla="*/ 1065452 w 1351767"/>
                <a:gd name="connsiteY12" fmla="*/ 152207 h 926484"/>
                <a:gd name="connsiteX13" fmla="*/ 1043095 w 1351767"/>
                <a:gd name="connsiteY13" fmla="*/ 170245 h 926484"/>
                <a:gd name="connsiteX14" fmla="*/ 915562 w 1351767"/>
                <a:gd name="connsiteY14" fmla="*/ 302352 h 926484"/>
                <a:gd name="connsiteX15" fmla="*/ 902097 w 1351767"/>
                <a:gd name="connsiteY15" fmla="*/ 299304 h 926484"/>
                <a:gd name="connsiteX16" fmla="*/ 775832 w 1351767"/>
                <a:gd name="connsiteY16" fmla="*/ 154494 h 926484"/>
                <a:gd name="connsiteX17" fmla="*/ 764146 w 1351767"/>
                <a:gd name="connsiteY17" fmla="*/ 151445 h 926484"/>
                <a:gd name="connsiteX18" fmla="*/ 803556 w 1351767"/>
                <a:gd name="connsiteY18" fmla="*/ 146237 h 926484"/>
                <a:gd name="connsiteX19" fmla="*/ 111298 w 1351767"/>
                <a:gd name="connsiteY19" fmla="*/ 1300 h 926484"/>
                <a:gd name="connsiteX20" fmla="*/ 117332 w 1351767"/>
                <a:gd name="connsiteY20" fmla="*/ 11462 h 926484"/>
                <a:gd name="connsiteX21" fmla="*/ 32478 w 1351767"/>
                <a:gd name="connsiteY21" fmla="*/ 52620 h 926484"/>
                <a:gd name="connsiteX22" fmla="*/ 5294 w 1351767"/>
                <a:gd name="connsiteY22" fmla="*/ 65576 h 926484"/>
                <a:gd name="connsiteX23" fmla="*/ 2754 w 1351767"/>
                <a:gd name="connsiteY23" fmla="*/ 44997 h 926484"/>
                <a:gd name="connsiteX24" fmla="*/ 99548 w 1351767"/>
                <a:gd name="connsiteY24" fmla="*/ 2571 h 926484"/>
                <a:gd name="connsiteX25" fmla="*/ 111298 w 1351767"/>
                <a:gd name="connsiteY25" fmla="*/ 1300 h 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51767" h="926484">
                  <a:moveTo>
                    <a:pt x="1243033" y="860756"/>
                  </a:moveTo>
                  <a:cubicBezTo>
                    <a:pt x="1250908" y="858470"/>
                    <a:pt x="1254973" y="865329"/>
                    <a:pt x="1260563" y="868378"/>
                  </a:cubicBezTo>
                  <a:cubicBezTo>
                    <a:pt x="1289778" y="883367"/>
                    <a:pt x="1318486" y="899118"/>
                    <a:pt x="1347448" y="914615"/>
                  </a:cubicBezTo>
                  <a:cubicBezTo>
                    <a:pt x="1349226" y="915631"/>
                    <a:pt x="1350496" y="917409"/>
                    <a:pt x="1351767" y="918934"/>
                  </a:cubicBezTo>
                  <a:cubicBezTo>
                    <a:pt x="1349226" y="925031"/>
                    <a:pt x="1345924" y="929096"/>
                    <a:pt x="1338810" y="924523"/>
                  </a:cubicBezTo>
                  <a:cubicBezTo>
                    <a:pt x="1307816" y="906485"/>
                    <a:pt x="1276822" y="889210"/>
                    <a:pt x="1244811" y="873459"/>
                  </a:cubicBezTo>
                  <a:cubicBezTo>
                    <a:pt x="1238460" y="870156"/>
                    <a:pt x="1239476" y="865583"/>
                    <a:pt x="1243033" y="860756"/>
                  </a:cubicBezTo>
                  <a:close/>
                  <a:moveTo>
                    <a:pt x="803556" y="146237"/>
                  </a:moveTo>
                  <a:cubicBezTo>
                    <a:pt x="816735" y="145919"/>
                    <a:pt x="829946" y="146618"/>
                    <a:pt x="843157" y="147126"/>
                  </a:cubicBezTo>
                  <a:cubicBezTo>
                    <a:pt x="843157" y="190062"/>
                    <a:pt x="874659" y="215975"/>
                    <a:pt x="919118" y="209624"/>
                  </a:cubicBezTo>
                  <a:cubicBezTo>
                    <a:pt x="941983" y="206321"/>
                    <a:pt x="962561" y="199716"/>
                    <a:pt x="974502" y="177612"/>
                  </a:cubicBezTo>
                  <a:cubicBezTo>
                    <a:pt x="980091" y="167450"/>
                    <a:pt x="976534" y="157034"/>
                    <a:pt x="978058" y="146618"/>
                  </a:cubicBezTo>
                  <a:cubicBezTo>
                    <a:pt x="1005496" y="146364"/>
                    <a:pt x="1038777" y="144585"/>
                    <a:pt x="1065452" y="152207"/>
                  </a:cubicBezTo>
                  <a:cubicBezTo>
                    <a:pt x="1051987" y="157796"/>
                    <a:pt x="1047160" y="166942"/>
                    <a:pt x="1043095" y="170245"/>
                  </a:cubicBezTo>
                  <a:cubicBezTo>
                    <a:pt x="1033695" y="178120"/>
                    <a:pt x="945286" y="271358"/>
                    <a:pt x="915562" y="302352"/>
                  </a:cubicBezTo>
                  <a:cubicBezTo>
                    <a:pt x="908702" y="309466"/>
                    <a:pt x="905908" y="304131"/>
                    <a:pt x="902097" y="299304"/>
                  </a:cubicBezTo>
                  <a:cubicBezTo>
                    <a:pt x="874405" y="266023"/>
                    <a:pt x="793870" y="161353"/>
                    <a:pt x="775832" y="154494"/>
                  </a:cubicBezTo>
                  <a:cubicBezTo>
                    <a:pt x="772022" y="152969"/>
                    <a:pt x="768211" y="152207"/>
                    <a:pt x="764146" y="151445"/>
                  </a:cubicBezTo>
                  <a:cubicBezTo>
                    <a:pt x="777230" y="147889"/>
                    <a:pt x="790377" y="146555"/>
                    <a:pt x="803556" y="146237"/>
                  </a:cubicBezTo>
                  <a:close/>
                  <a:moveTo>
                    <a:pt x="111298" y="1300"/>
                  </a:moveTo>
                  <a:cubicBezTo>
                    <a:pt x="114029" y="3206"/>
                    <a:pt x="115807" y="7016"/>
                    <a:pt x="117332" y="11462"/>
                  </a:cubicBezTo>
                  <a:cubicBezTo>
                    <a:pt x="89132" y="25181"/>
                    <a:pt x="60678" y="38900"/>
                    <a:pt x="32478" y="52620"/>
                  </a:cubicBezTo>
                  <a:cubicBezTo>
                    <a:pt x="23586" y="56939"/>
                    <a:pt x="14440" y="61258"/>
                    <a:pt x="5294" y="65576"/>
                  </a:cubicBezTo>
                  <a:cubicBezTo>
                    <a:pt x="5803" y="58463"/>
                    <a:pt x="-4868" y="52874"/>
                    <a:pt x="2754" y="44997"/>
                  </a:cubicBezTo>
                  <a:cubicBezTo>
                    <a:pt x="35526" y="31787"/>
                    <a:pt x="67791" y="17814"/>
                    <a:pt x="99548" y="2571"/>
                  </a:cubicBezTo>
                  <a:cubicBezTo>
                    <a:pt x="104883" y="-605"/>
                    <a:pt x="108567" y="-605"/>
                    <a:pt x="111298" y="1300"/>
                  </a:cubicBezTo>
                  <a:close/>
                </a:path>
              </a:pathLst>
            </a:custGeom>
            <a:solidFill>
              <a:schemeClr val="accent1">
                <a:lumMod val="75000"/>
              </a:schemeClr>
            </a:solidFill>
            <a:ln w="2539" cap="flat">
              <a:noFill/>
              <a:prstDash val="solid"/>
              <a:miter/>
            </a:ln>
          </p:spPr>
          <p:txBody>
            <a:bodyPr wrap="square" rtlCol="0" anchor="ctr">
              <a:noAutofit/>
            </a:bodyPr>
            <a:lstStyle/>
            <a:p>
              <a:endParaRPr lang="en-US"/>
            </a:p>
          </p:txBody>
        </p:sp>
        <p:grpSp>
          <p:nvGrpSpPr>
            <p:cNvPr id="56" name="Group 55">
              <a:extLst>
                <a:ext uri="{FF2B5EF4-FFF2-40B4-BE49-F238E27FC236}">
                  <a16:creationId xmlns:a16="http://schemas.microsoft.com/office/drawing/2014/main" id="{36AF71BC-630F-4EC5-AC0E-E29EC3061BBC}"/>
                </a:ext>
              </a:extLst>
            </p:cNvPr>
            <p:cNvGrpSpPr/>
            <p:nvPr/>
          </p:nvGrpSpPr>
          <p:grpSpPr>
            <a:xfrm>
              <a:off x="5167091" y="2185438"/>
              <a:ext cx="1925266" cy="2028222"/>
              <a:chOff x="5358050" y="3176326"/>
              <a:chExt cx="1425228" cy="1501444"/>
            </a:xfrm>
          </p:grpSpPr>
          <p:sp>
            <p:nvSpPr>
              <p:cNvPr id="61" name="Freeform: Shape 88">
                <a:extLst>
                  <a:ext uri="{FF2B5EF4-FFF2-40B4-BE49-F238E27FC236}">
                    <a16:creationId xmlns:a16="http://schemas.microsoft.com/office/drawing/2014/main" id="{86464BCB-4400-46D3-B70A-2ECF428C8528}"/>
                  </a:ext>
                </a:extLst>
              </p:cNvPr>
              <p:cNvSpPr/>
              <p:nvPr/>
            </p:nvSpPr>
            <p:spPr>
              <a:xfrm>
                <a:off x="5358050" y="3176326"/>
                <a:ext cx="1425228" cy="1501444"/>
              </a:xfrm>
              <a:custGeom>
                <a:avLst/>
                <a:gdLst>
                  <a:gd name="connsiteX0" fmla="*/ 1412426 w 1425228"/>
                  <a:gd name="connsiteY0" fmla="*/ 794228 h 1501443"/>
                  <a:gd name="connsiteX1" fmla="*/ 1338243 w 1425228"/>
                  <a:gd name="connsiteY1" fmla="*/ 755612 h 1501443"/>
                  <a:gd name="connsiteX2" fmla="*/ 1340276 w 1425228"/>
                  <a:gd name="connsiteY2" fmla="*/ 681938 h 1501443"/>
                  <a:gd name="connsiteX3" fmla="*/ 1344340 w 1425228"/>
                  <a:gd name="connsiteY3" fmla="*/ 555166 h 1501443"/>
                  <a:gd name="connsiteX4" fmla="*/ 1315887 w 1425228"/>
                  <a:gd name="connsiteY4" fmla="*/ 347098 h 1501443"/>
                  <a:gd name="connsiteX5" fmla="*/ 879172 w 1425228"/>
                  <a:gd name="connsiteY5" fmla="*/ 10226 h 1501443"/>
                  <a:gd name="connsiteX6" fmla="*/ 625629 w 1425228"/>
                  <a:gd name="connsiteY6" fmla="*/ 64 h 1501443"/>
                  <a:gd name="connsiteX7" fmla="*/ 406129 w 1425228"/>
                  <a:gd name="connsiteY7" fmla="*/ 49350 h 1501443"/>
                  <a:gd name="connsiteX8" fmla="*/ 144964 w 1425228"/>
                  <a:gd name="connsiteY8" fmla="*/ 310769 h 1501443"/>
                  <a:gd name="connsiteX9" fmla="*/ 103553 w 1425228"/>
                  <a:gd name="connsiteY9" fmla="*/ 516804 h 1501443"/>
                  <a:gd name="connsiteX10" fmla="*/ 97456 w 1425228"/>
                  <a:gd name="connsiteY10" fmla="*/ 714710 h 1501443"/>
                  <a:gd name="connsiteX11" fmla="*/ 97456 w 1425228"/>
                  <a:gd name="connsiteY11" fmla="*/ 714710 h 1501443"/>
                  <a:gd name="connsiteX12" fmla="*/ 97456 w 1425228"/>
                  <a:gd name="connsiteY12" fmla="*/ 714710 h 1501443"/>
                  <a:gd name="connsiteX13" fmla="*/ 2187 w 1425228"/>
                  <a:gd name="connsiteY13" fmla="*/ 800834 h 1501443"/>
                  <a:gd name="connsiteX14" fmla="*/ 154 w 1425228"/>
                  <a:gd name="connsiteY14" fmla="*/ 906011 h 1501443"/>
                  <a:gd name="connsiteX15" fmla="*/ 106348 w 1425228"/>
                  <a:gd name="connsiteY15" fmla="*/ 988578 h 1501443"/>
                  <a:gd name="connsiteX16" fmla="*/ 128705 w 1425228"/>
                  <a:gd name="connsiteY16" fmla="*/ 1003821 h 1501443"/>
                  <a:gd name="connsiteX17" fmla="*/ 129721 w 1425228"/>
                  <a:gd name="connsiteY17" fmla="*/ 1012713 h 1501443"/>
                  <a:gd name="connsiteX18" fmla="*/ 181039 w 1425228"/>
                  <a:gd name="connsiteY18" fmla="*/ 1134657 h 1501443"/>
                  <a:gd name="connsiteX19" fmla="*/ 292314 w 1425228"/>
                  <a:gd name="connsiteY19" fmla="*/ 1266510 h 1501443"/>
                  <a:gd name="connsiteX20" fmla="*/ 384026 w 1425228"/>
                  <a:gd name="connsiteY20" fmla="*/ 1327990 h 1501443"/>
                  <a:gd name="connsiteX21" fmla="*/ 461512 w 1425228"/>
                  <a:gd name="connsiteY21" fmla="*/ 1361017 h 1501443"/>
                  <a:gd name="connsiteX22" fmla="*/ 619278 w 1425228"/>
                  <a:gd name="connsiteY22" fmla="*/ 1385914 h 1501443"/>
                  <a:gd name="connsiteX23" fmla="*/ 628932 w 1425228"/>
                  <a:gd name="connsiteY23" fmla="*/ 1395314 h 1501443"/>
                  <a:gd name="connsiteX24" fmla="*/ 628678 w 1425228"/>
                  <a:gd name="connsiteY24" fmla="*/ 1437232 h 1501443"/>
                  <a:gd name="connsiteX25" fmla="*/ 639348 w 1425228"/>
                  <a:gd name="connsiteY25" fmla="*/ 1483216 h 1501443"/>
                  <a:gd name="connsiteX26" fmla="*/ 751639 w 1425228"/>
                  <a:gd name="connsiteY26" fmla="*/ 1484740 h 1501443"/>
                  <a:gd name="connsiteX27" fmla="*/ 763579 w 1425228"/>
                  <a:gd name="connsiteY27" fmla="*/ 1436724 h 1501443"/>
                  <a:gd name="connsiteX28" fmla="*/ 763325 w 1425228"/>
                  <a:gd name="connsiteY28" fmla="*/ 1404968 h 1501443"/>
                  <a:gd name="connsiteX29" fmla="*/ 777044 w 1425228"/>
                  <a:gd name="connsiteY29" fmla="*/ 1390487 h 1501443"/>
                  <a:gd name="connsiteX30" fmla="*/ 863167 w 1425228"/>
                  <a:gd name="connsiteY30" fmla="*/ 1388709 h 1501443"/>
                  <a:gd name="connsiteX31" fmla="*/ 1016614 w 1425228"/>
                  <a:gd name="connsiteY31" fmla="*/ 1346536 h 1501443"/>
                  <a:gd name="connsiteX32" fmla="*/ 1175651 w 1425228"/>
                  <a:gd name="connsiteY32" fmla="*/ 1231959 h 1501443"/>
                  <a:gd name="connsiteX33" fmla="*/ 1291244 w 1425228"/>
                  <a:gd name="connsiteY33" fmla="*/ 1031766 h 1501443"/>
                  <a:gd name="connsiteX34" fmla="*/ 1303184 w 1425228"/>
                  <a:gd name="connsiteY34" fmla="*/ 1025161 h 1501443"/>
                  <a:gd name="connsiteX35" fmla="*/ 1337735 w 1425228"/>
                  <a:gd name="connsiteY35" fmla="*/ 1030496 h 1501443"/>
                  <a:gd name="connsiteX36" fmla="*/ 1423605 w 1425228"/>
                  <a:gd name="connsiteY36" fmla="*/ 944627 h 1501443"/>
                  <a:gd name="connsiteX37" fmla="*/ 1425891 w 1425228"/>
                  <a:gd name="connsiteY37" fmla="*/ 854693 h 1501443"/>
                  <a:gd name="connsiteX38" fmla="*/ 1412426 w 1425228"/>
                  <a:gd name="connsiteY38" fmla="*/ 794228 h 15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5228" h="1501443">
                    <a:moveTo>
                      <a:pt x="1412426" y="794228"/>
                    </a:moveTo>
                    <a:cubicBezTo>
                      <a:pt x="1394389" y="769331"/>
                      <a:pt x="1369746" y="755104"/>
                      <a:pt x="1338243" y="755612"/>
                    </a:cubicBezTo>
                    <a:cubicBezTo>
                      <a:pt x="1339005" y="730969"/>
                      <a:pt x="1339514" y="706581"/>
                      <a:pt x="1340276" y="681938"/>
                    </a:cubicBezTo>
                    <a:cubicBezTo>
                      <a:pt x="1341546" y="639765"/>
                      <a:pt x="1341546" y="597339"/>
                      <a:pt x="1344340" y="555166"/>
                    </a:cubicBezTo>
                    <a:cubicBezTo>
                      <a:pt x="1349167" y="483777"/>
                      <a:pt x="1343070" y="413405"/>
                      <a:pt x="1315887" y="347098"/>
                    </a:cubicBezTo>
                    <a:cubicBezTo>
                      <a:pt x="1235353" y="151224"/>
                      <a:pt x="1087495" y="39188"/>
                      <a:pt x="879172" y="10226"/>
                    </a:cubicBezTo>
                    <a:cubicBezTo>
                      <a:pt x="795590" y="-1461"/>
                      <a:pt x="710228" y="1588"/>
                      <a:pt x="625629" y="64"/>
                    </a:cubicBezTo>
                    <a:cubicBezTo>
                      <a:pt x="549160" y="-1207"/>
                      <a:pt x="475485" y="16577"/>
                      <a:pt x="406129" y="49350"/>
                    </a:cubicBezTo>
                    <a:cubicBezTo>
                      <a:pt x="287995" y="105241"/>
                      <a:pt x="199585" y="191364"/>
                      <a:pt x="144964" y="310769"/>
                    </a:cubicBezTo>
                    <a:cubicBezTo>
                      <a:pt x="115240" y="376060"/>
                      <a:pt x="104824" y="445416"/>
                      <a:pt x="103553" y="516804"/>
                    </a:cubicBezTo>
                    <a:cubicBezTo>
                      <a:pt x="102283" y="582858"/>
                      <a:pt x="99489" y="648657"/>
                      <a:pt x="97456" y="714710"/>
                    </a:cubicBezTo>
                    <a:cubicBezTo>
                      <a:pt x="97456" y="714710"/>
                      <a:pt x="97456" y="714710"/>
                      <a:pt x="97456" y="714710"/>
                    </a:cubicBezTo>
                    <a:cubicBezTo>
                      <a:pt x="97456" y="714710"/>
                      <a:pt x="97456" y="714710"/>
                      <a:pt x="97456" y="714710"/>
                    </a:cubicBezTo>
                    <a:cubicBezTo>
                      <a:pt x="40549" y="710391"/>
                      <a:pt x="4728" y="752818"/>
                      <a:pt x="2187" y="800834"/>
                    </a:cubicBezTo>
                    <a:cubicBezTo>
                      <a:pt x="409" y="835893"/>
                      <a:pt x="-354" y="870952"/>
                      <a:pt x="154" y="906011"/>
                    </a:cubicBezTo>
                    <a:cubicBezTo>
                      <a:pt x="917" y="963935"/>
                      <a:pt x="49949" y="997978"/>
                      <a:pt x="106348" y="988578"/>
                    </a:cubicBezTo>
                    <a:cubicBezTo>
                      <a:pt x="124894" y="985529"/>
                      <a:pt x="125656" y="985021"/>
                      <a:pt x="128705" y="1003821"/>
                    </a:cubicBezTo>
                    <a:cubicBezTo>
                      <a:pt x="129213" y="1006615"/>
                      <a:pt x="128705" y="1009918"/>
                      <a:pt x="129721" y="1012713"/>
                    </a:cubicBezTo>
                    <a:cubicBezTo>
                      <a:pt x="143694" y="1054631"/>
                      <a:pt x="158174" y="1096296"/>
                      <a:pt x="181039" y="1134657"/>
                    </a:cubicBezTo>
                    <a:cubicBezTo>
                      <a:pt x="211017" y="1184705"/>
                      <a:pt x="247855" y="1228910"/>
                      <a:pt x="292314" y="1266510"/>
                    </a:cubicBezTo>
                    <a:cubicBezTo>
                      <a:pt x="320767" y="1290391"/>
                      <a:pt x="351000" y="1310715"/>
                      <a:pt x="384026" y="1327990"/>
                    </a:cubicBezTo>
                    <a:cubicBezTo>
                      <a:pt x="409177" y="1341201"/>
                      <a:pt x="434837" y="1351871"/>
                      <a:pt x="461512" y="1361017"/>
                    </a:cubicBezTo>
                    <a:cubicBezTo>
                      <a:pt x="512830" y="1378293"/>
                      <a:pt x="565673" y="1384390"/>
                      <a:pt x="619278" y="1385914"/>
                    </a:cubicBezTo>
                    <a:cubicBezTo>
                      <a:pt x="626391" y="1386168"/>
                      <a:pt x="629186" y="1388200"/>
                      <a:pt x="628932" y="1395314"/>
                    </a:cubicBezTo>
                    <a:cubicBezTo>
                      <a:pt x="628424" y="1409287"/>
                      <a:pt x="628678" y="1423260"/>
                      <a:pt x="628678" y="1437232"/>
                    </a:cubicBezTo>
                    <a:cubicBezTo>
                      <a:pt x="622072" y="1453238"/>
                      <a:pt x="626137" y="1471021"/>
                      <a:pt x="639348" y="1483216"/>
                    </a:cubicBezTo>
                    <a:cubicBezTo>
                      <a:pt x="668564" y="1509891"/>
                      <a:pt x="721915" y="1510653"/>
                      <a:pt x="751639" y="1484740"/>
                    </a:cubicBezTo>
                    <a:cubicBezTo>
                      <a:pt x="766374" y="1472037"/>
                      <a:pt x="770947" y="1453492"/>
                      <a:pt x="763579" y="1436724"/>
                    </a:cubicBezTo>
                    <a:cubicBezTo>
                      <a:pt x="763579" y="1426054"/>
                      <a:pt x="764341" y="1415638"/>
                      <a:pt x="763325" y="1404968"/>
                    </a:cubicBezTo>
                    <a:cubicBezTo>
                      <a:pt x="762309" y="1394044"/>
                      <a:pt x="765612" y="1390487"/>
                      <a:pt x="777044" y="1390487"/>
                    </a:cubicBezTo>
                    <a:cubicBezTo>
                      <a:pt x="805752" y="1390741"/>
                      <a:pt x="834459" y="1392011"/>
                      <a:pt x="863167" y="1388709"/>
                    </a:cubicBezTo>
                    <a:cubicBezTo>
                      <a:pt x="916518" y="1382611"/>
                      <a:pt x="967836" y="1368893"/>
                      <a:pt x="1016614" y="1346536"/>
                    </a:cubicBezTo>
                    <a:cubicBezTo>
                      <a:pt x="1077079" y="1318844"/>
                      <a:pt x="1129667" y="1280229"/>
                      <a:pt x="1175651" y="1231959"/>
                    </a:cubicBezTo>
                    <a:cubicBezTo>
                      <a:pt x="1230272" y="1174289"/>
                      <a:pt x="1267617" y="1106966"/>
                      <a:pt x="1291244" y="1031766"/>
                    </a:cubicBezTo>
                    <a:cubicBezTo>
                      <a:pt x="1293784" y="1023891"/>
                      <a:pt x="1296579" y="1021604"/>
                      <a:pt x="1303184" y="1025161"/>
                    </a:cubicBezTo>
                    <a:cubicBezTo>
                      <a:pt x="1314109" y="1031004"/>
                      <a:pt x="1326049" y="1029734"/>
                      <a:pt x="1337735" y="1030496"/>
                    </a:cubicBezTo>
                    <a:cubicBezTo>
                      <a:pt x="1386005" y="1033037"/>
                      <a:pt x="1421572" y="992134"/>
                      <a:pt x="1423605" y="944627"/>
                    </a:cubicBezTo>
                    <a:cubicBezTo>
                      <a:pt x="1424875" y="914649"/>
                      <a:pt x="1422588" y="884671"/>
                      <a:pt x="1425891" y="854693"/>
                    </a:cubicBezTo>
                    <a:cubicBezTo>
                      <a:pt x="1428432" y="833352"/>
                      <a:pt x="1425383" y="812012"/>
                      <a:pt x="1412426" y="794228"/>
                    </a:cubicBezTo>
                    <a:close/>
                  </a:path>
                </a:pathLst>
              </a:custGeom>
              <a:solidFill>
                <a:srgbClr val="FCD9C1"/>
              </a:solidFill>
              <a:ln w="2539" cap="flat">
                <a:noFill/>
                <a:prstDash val="solid"/>
                <a:miter/>
              </a:ln>
            </p:spPr>
            <p:txBody>
              <a:bodyPr rtlCol="0" anchor="ctr"/>
              <a:lstStyle/>
              <a:p>
                <a:endParaRPr lang="en-US"/>
              </a:p>
            </p:txBody>
          </p:sp>
          <p:sp>
            <p:nvSpPr>
              <p:cNvPr id="62" name="Freeform: Shape 89">
                <a:extLst>
                  <a:ext uri="{FF2B5EF4-FFF2-40B4-BE49-F238E27FC236}">
                    <a16:creationId xmlns:a16="http://schemas.microsoft.com/office/drawing/2014/main" id="{69FDBFA0-9B5B-45E7-9A7C-281887CF4EF5}"/>
                  </a:ext>
                </a:extLst>
              </p:cNvPr>
              <p:cNvSpPr/>
              <p:nvPr/>
            </p:nvSpPr>
            <p:spPr>
              <a:xfrm>
                <a:off x="5454998" y="3176580"/>
                <a:ext cx="1247392" cy="894261"/>
              </a:xfrm>
              <a:custGeom>
                <a:avLst/>
                <a:gdLst>
                  <a:gd name="connsiteX0" fmla="*/ 1241295 w 1247392"/>
                  <a:gd name="connsiteY0" fmla="*/ 755358 h 894260"/>
                  <a:gd name="connsiteX1" fmla="*/ 1230117 w 1247392"/>
                  <a:gd name="connsiteY1" fmla="*/ 786861 h 894260"/>
                  <a:gd name="connsiteX2" fmla="*/ 1188453 w 1247392"/>
                  <a:gd name="connsiteY2" fmla="*/ 887973 h 894260"/>
                  <a:gd name="connsiteX3" fmla="*/ 1179307 w 1247392"/>
                  <a:gd name="connsiteY3" fmla="*/ 895341 h 894260"/>
                  <a:gd name="connsiteX4" fmla="*/ 1142469 w 1247392"/>
                  <a:gd name="connsiteY4" fmla="*/ 896611 h 894260"/>
                  <a:gd name="connsiteX5" fmla="*/ 1138658 w 1247392"/>
                  <a:gd name="connsiteY5" fmla="*/ 889498 h 894260"/>
                  <a:gd name="connsiteX6" fmla="*/ 1147042 w 1247392"/>
                  <a:gd name="connsiteY6" fmla="*/ 756883 h 894260"/>
                  <a:gd name="connsiteX7" fmla="*/ 1118842 w 1247392"/>
                  <a:gd name="connsiteY7" fmla="*/ 578793 h 894260"/>
                  <a:gd name="connsiteX8" fmla="*/ 1106902 w 1247392"/>
                  <a:gd name="connsiteY8" fmla="*/ 549577 h 894260"/>
                  <a:gd name="connsiteX9" fmla="*/ 1020271 w 1247392"/>
                  <a:gd name="connsiteY9" fmla="*/ 510453 h 894260"/>
                  <a:gd name="connsiteX10" fmla="*/ 907472 w 1247392"/>
                  <a:gd name="connsiteY10" fmla="*/ 544496 h 894260"/>
                  <a:gd name="connsiteX11" fmla="*/ 709820 w 1247392"/>
                  <a:gd name="connsiteY11" fmla="*/ 587176 h 894260"/>
                  <a:gd name="connsiteX12" fmla="*/ 505562 w 1247392"/>
                  <a:gd name="connsiteY12" fmla="*/ 574728 h 894260"/>
                  <a:gd name="connsiteX13" fmla="*/ 282759 w 1247392"/>
                  <a:gd name="connsiteY13" fmla="*/ 499021 h 894260"/>
                  <a:gd name="connsiteX14" fmla="*/ 210609 w 1247392"/>
                  <a:gd name="connsiteY14" fmla="*/ 480729 h 894260"/>
                  <a:gd name="connsiteX15" fmla="*/ 154463 w 1247392"/>
                  <a:gd name="connsiteY15" fmla="*/ 511215 h 894260"/>
                  <a:gd name="connsiteX16" fmla="*/ 112545 w 1247392"/>
                  <a:gd name="connsiteY16" fmla="*/ 616900 h 894260"/>
                  <a:gd name="connsiteX17" fmla="*/ 94507 w 1247392"/>
                  <a:gd name="connsiteY17" fmla="*/ 833606 h 894260"/>
                  <a:gd name="connsiteX18" fmla="*/ 95269 w 1247392"/>
                  <a:gd name="connsiteY18" fmla="*/ 860536 h 894260"/>
                  <a:gd name="connsiteX19" fmla="*/ 68848 w 1247392"/>
                  <a:gd name="connsiteY19" fmla="*/ 859519 h 894260"/>
                  <a:gd name="connsiteX20" fmla="*/ 67578 w 1247392"/>
                  <a:gd name="connsiteY20" fmla="*/ 859519 h 894260"/>
                  <a:gd name="connsiteX21" fmla="*/ 46237 w 1247392"/>
                  <a:gd name="connsiteY21" fmla="*/ 839957 h 894260"/>
                  <a:gd name="connsiteX22" fmla="*/ 8638 w 1247392"/>
                  <a:gd name="connsiteY22" fmla="*/ 738337 h 894260"/>
                  <a:gd name="connsiteX23" fmla="*/ 0 w 1247392"/>
                  <a:gd name="connsiteY23" fmla="*/ 714710 h 894260"/>
                  <a:gd name="connsiteX24" fmla="*/ 6097 w 1247392"/>
                  <a:gd name="connsiteY24" fmla="*/ 516804 h 894260"/>
                  <a:gd name="connsiteX25" fmla="*/ 47508 w 1247392"/>
                  <a:gd name="connsiteY25" fmla="*/ 310768 h 894260"/>
                  <a:gd name="connsiteX26" fmla="*/ 308672 w 1247392"/>
                  <a:gd name="connsiteY26" fmla="*/ 49350 h 894260"/>
                  <a:gd name="connsiteX27" fmla="*/ 528173 w 1247392"/>
                  <a:gd name="connsiteY27" fmla="*/ 64 h 894260"/>
                  <a:gd name="connsiteX28" fmla="*/ 781716 w 1247392"/>
                  <a:gd name="connsiteY28" fmla="*/ 10226 h 894260"/>
                  <a:gd name="connsiteX29" fmla="*/ 1218431 w 1247392"/>
                  <a:gd name="connsiteY29" fmla="*/ 347098 h 894260"/>
                  <a:gd name="connsiteX30" fmla="*/ 1246884 w 1247392"/>
                  <a:gd name="connsiteY30" fmla="*/ 555166 h 894260"/>
                  <a:gd name="connsiteX31" fmla="*/ 1242820 w 1247392"/>
                  <a:gd name="connsiteY31" fmla="*/ 681938 h 894260"/>
                  <a:gd name="connsiteX32" fmla="*/ 1241295 w 1247392"/>
                  <a:gd name="connsiteY32" fmla="*/ 755358 h 8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7392" h="894260">
                    <a:moveTo>
                      <a:pt x="1241295" y="755358"/>
                    </a:moveTo>
                    <a:cubicBezTo>
                      <a:pt x="1242566" y="767807"/>
                      <a:pt x="1235706" y="777207"/>
                      <a:pt x="1230117" y="786861"/>
                    </a:cubicBezTo>
                    <a:cubicBezTo>
                      <a:pt x="1211063" y="818363"/>
                      <a:pt x="1193026" y="850374"/>
                      <a:pt x="1188453" y="887973"/>
                    </a:cubicBezTo>
                    <a:cubicBezTo>
                      <a:pt x="1187690" y="894071"/>
                      <a:pt x="1184896" y="895341"/>
                      <a:pt x="1179307" y="895341"/>
                    </a:cubicBezTo>
                    <a:cubicBezTo>
                      <a:pt x="1167112" y="895341"/>
                      <a:pt x="1154664" y="895595"/>
                      <a:pt x="1142469" y="896611"/>
                    </a:cubicBezTo>
                    <a:cubicBezTo>
                      <a:pt x="1134339" y="897119"/>
                      <a:pt x="1138405" y="892800"/>
                      <a:pt x="1138658" y="889498"/>
                    </a:cubicBezTo>
                    <a:cubicBezTo>
                      <a:pt x="1143740" y="845293"/>
                      <a:pt x="1147804" y="801342"/>
                      <a:pt x="1147042" y="756883"/>
                    </a:cubicBezTo>
                    <a:cubicBezTo>
                      <a:pt x="1146280" y="696164"/>
                      <a:pt x="1139420" y="636462"/>
                      <a:pt x="1118842" y="578793"/>
                    </a:cubicBezTo>
                    <a:cubicBezTo>
                      <a:pt x="1115286" y="568885"/>
                      <a:pt x="1111475" y="558977"/>
                      <a:pt x="1106902" y="549577"/>
                    </a:cubicBezTo>
                    <a:cubicBezTo>
                      <a:pt x="1088864" y="514010"/>
                      <a:pt x="1062189" y="502323"/>
                      <a:pt x="1020271" y="510453"/>
                    </a:cubicBezTo>
                    <a:cubicBezTo>
                      <a:pt x="981655" y="518075"/>
                      <a:pt x="944817" y="532301"/>
                      <a:pt x="907472" y="544496"/>
                    </a:cubicBezTo>
                    <a:cubicBezTo>
                      <a:pt x="842943" y="565582"/>
                      <a:pt x="777651" y="582349"/>
                      <a:pt x="709820" y="587176"/>
                    </a:cubicBezTo>
                    <a:cubicBezTo>
                      <a:pt x="641480" y="592257"/>
                      <a:pt x="573140" y="588701"/>
                      <a:pt x="505562" y="574728"/>
                    </a:cubicBezTo>
                    <a:cubicBezTo>
                      <a:pt x="428077" y="558723"/>
                      <a:pt x="355926" y="527728"/>
                      <a:pt x="282759" y="499021"/>
                    </a:cubicBezTo>
                    <a:cubicBezTo>
                      <a:pt x="259641" y="489875"/>
                      <a:pt x="236268" y="481491"/>
                      <a:pt x="210609" y="480729"/>
                    </a:cubicBezTo>
                    <a:cubicBezTo>
                      <a:pt x="185458" y="479967"/>
                      <a:pt x="167166" y="490891"/>
                      <a:pt x="154463" y="511215"/>
                    </a:cubicBezTo>
                    <a:cubicBezTo>
                      <a:pt x="133885" y="543734"/>
                      <a:pt x="121945" y="579809"/>
                      <a:pt x="112545" y="616900"/>
                    </a:cubicBezTo>
                    <a:cubicBezTo>
                      <a:pt x="94507" y="688035"/>
                      <a:pt x="92729" y="760694"/>
                      <a:pt x="94507" y="833606"/>
                    </a:cubicBezTo>
                    <a:cubicBezTo>
                      <a:pt x="94761" y="842752"/>
                      <a:pt x="101366" y="854184"/>
                      <a:pt x="95269" y="860536"/>
                    </a:cubicBezTo>
                    <a:cubicBezTo>
                      <a:pt x="89172" y="866633"/>
                      <a:pt x="77994" y="858249"/>
                      <a:pt x="68848" y="859519"/>
                    </a:cubicBezTo>
                    <a:cubicBezTo>
                      <a:pt x="68340" y="859519"/>
                      <a:pt x="68086" y="859519"/>
                      <a:pt x="67578" y="859519"/>
                    </a:cubicBezTo>
                    <a:cubicBezTo>
                      <a:pt x="48778" y="858503"/>
                      <a:pt x="48524" y="858503"/>
                      <a:pt x="46237" y="839957"/>
                    </a:cubicBezTo>
                    <a:cubicBezTo>
                      <a:pt x="41410" y="803120"/>
                      <a:pt x="25913" y="770348"/>
                      <a:pt x="8638" y="738337"/>
                    </a:cubicBezTo>
                    <a:cubicBezTo>
                      <a:pt x="4573" y="730970"/>
                      <a:pt x="0" y="723602"/>
                      <a:pt x="0" y="714710"/>
                    </a:cubicBezTo>
                    <a:cubicBezTo>
                      <a:pt x="2032" y="648657"/>
                      <a:pt x="4827" y="582858"/>
                      <a:pt x="6097" y="516804"/>
                    </a:cubicBezTo>
                    <a:cubicBezTo>
                      <a:pt x="7622" y="445416"/>
                      <a:pt x="17784" y="376060"/>
                      <a:pt x="47508" y="310768"/>
                    </a:cubicBezTo>
                    <a:cubicBezTo>
                      <a:pt x="102129" y="191364"/>
                      <a:pt x="190539" y="105241"/>
                      <a:pt x="308672" y="49350"/>
                    </a:cubicBezTo>
                    <a:cubicBezTo>
                      <a:pt x="378028" y="16577"/>
                      <a:pt x="451703" y="-1207"/>
                      <a:pt x="528173" y="64"/>
                    </a:cubicBezTo>
                    <a:cubicBezTo>
                      <a:pt x="612772" y="1334"/>
                      <a:pt x="698133" y="-1461"/>
                      <a:pt x="781716" y="10226"/>
                    </a:cubicBezTo>
                    <a:cubicBezTo>
                      <a:pt x="990038" y="39188"/>
                      <a:pt x="1137896" y="151224"/>
                      <a:pt x="1218431" y="347098"/>
                    </a:cubicBezTo>
                    <a:cubicBezTo>
                      <a:pt x="1245614" y="413405"/>
                      <a:pt x="1251711" y="483523"/>
                      <a:pt x="1246884" y="555166"/>
                    </a:cubicBezTo>
                    <a:cubicBezTo>
                      <a:pt x="1244090" y="597338"/>
                      <a:pt x="1244090" y="639765"/>
                      <a:pt x="1242820" y="681938"/>
                    </a:cubicBezTo>
                    <a:cubicBezTo>
                      <a:pt x="1242566" y="706327"/>
                      <a:pt x="1242057" y="730970"/>
                      <a:pt x="1241295" y="755358"/>
                    </a:cubicBezTo>
                    <a:close/>
                  </a:path>
                </a:pathLst>
              </a:custGeom>
              <a:solidFill>
                <a:srgbClr val="EA5B50"/>
              </a:solidFill>
              <a:ln w="2539" cap="flat">
                <a:noFill/>
                <a:prstDash val="solid"/>
                <a:miter/>
              </a:ln>
            </p:spPr>
            <p:txBody>
              <a:bodyPr rtlCol="0" anchor="ctr"/>
              <a:lstStyle/>
              <a:p>
                <a:endParaRPr lang="en-US"/>
              </a:p>
            </p:txBody>
          </p:sp>
          <p:sp>
            <p:nvSpPr>
              <p:cNvPr id="63" name="Freeform: Shape 90">
                <a:extLst>
                  <a:ext uri="{FF2B5EF4-FFF2-40B4-BE49-F238E27FC236}">
                    <a16:creationId xmlns:a16="http://schemas.microsoft.com/office/drawing/2014/main" id="{1699496B-8091-4DDD-BB21-8E75C906666D}"/>
                  </a:ext>
                </a:extLst>
              </p:cNvPr>
              <p:cNvSpPr/>
              <p:nvPr/>
            </p:nvSpPr>
            <p:spPr>
              <a:xfrm>
                <a:off x="5949302" y="4266057"/>
                <a:ext cx="226106" cy="104161"/>
              </a:xfrm>
              <a:custGeom>
                <a:avLst/>
                <a:gdLst>
                  <a:gd name="connsiteX0" fmla="*/ 53176 w 226105"/>
                  <a:gd name="connsiteY0" fmla="*/ 103105 h 104161"/>
                  <a:gd name="connsiteX1" fmla="*/ 1350 w 226105"/>
                  <a:gd name="connsiteY1" fmla="*/ 25619 h 104161"/>
                  <a:gd name="connsiteX2" fmla="*/ 26247 w 226105"/>
                  <a:gd name="connsiteY2" fmla="*/ 1738 h 104161"/>
                  <a:gd name="connsiteX3" fmla="*/ 61306 w 226105"/>
                  <a:gd name="connsiteY3" fmla="*/ 15965 h 104161"/>
                  <a:gd name="connsiteX4" fmla="*/ 165975 w 226105"/>
                  <a:gd name="connsiteY4" fmla="*/ 19522 h 104161"/>
                  <a:gd name="connsiteX5" fmla="*/ 203321 w 226105"/>
                  <a:gd name="connsiteY5" fmla="*/ 7327 h 104161"/>
                  <a:gd name="connsiteX6" fmla="*/ 226694 w 226105"/>
                  <a:gd name="connsiteY6" fmla="*/ 30954 h 104161"/>
                  <a:gd name="connsiteX7" fmla="*/ 182743 w 226105"/>
                  <a:gd name="connsiteY7" fmla="*/ 96499 h 104161"/>
                  <a:gd name="connsiteX8" fmla="*/ 172581 w 226105"/>
                  <a:gd name="connsiteY8" fmla="*/ 105899 h 104161"/>
                  <a:gd name="connsiteX9" fmla="*/ 162927 w 226105"/>
                  <a:gd name="connsiteY9" fmla="*/ 104375 h 104161"/>
                  <a:gd name="connsiteX10" fmla="*/ 55717 w 226105"/>
                  <a:gd name="connsiteY10" fmla="*/ 102596 h 104161"/>
                  <a:gd name="connsiteX11" fmla="*/ 53176 w 226105"/>
                  <a:gd name="connsiteY11" fmla="*/ 103105 h 10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105" h="104161">
                    <a:moveTo>
                      <a:pt x="53176" y="103105"/>
                    </a:moveTo>
                    <a:cubicBezTo>
                      <a:pt x="28279" y="82272"/>
                      <a:pt x="9734" y="57121"/>
                      <a:pt x="1350" y="25619"/>
                    </a:cubicBezTo>
                    <a:cubicBezTo>
                      <a:pt x="-3985" y="6057"/>
                      <a:pt x="6939" y="-4359"/>
                      <a:pt x="26247" y="1738"/>
                    </a:cubicBezTo>
                    <a:cubicBezTo>
                      <a:pt x="38187" y="5549"/>
                      <a:pt x="49874" y="10884"/>
                      <a:pt x="61306" y="15965"/>
                    </a:cubicBezTo>
                    <a:cubicBezTo>
                      <a:pt x="95857" y="31462"/>
                      <a:pt x="130408" y="32986"/>
                      <a:pt x="165975" y="19522"/>
                    </a:cubicBezTo>
                    <a:cubicBezTo>
                      <a:pt x="178170" y="14949"/>
                      <a:pt x="190618" y="10630"/>
                      <a:pt x="203321" y="7327"/>
                    </a:cubicBezTo>
                    <a:cubicBezTo>
                      <a:pt x="221613" y="2754"/>
                      <a:pt x="231521" y="12662"/>
                      <a:pt x="226694" y="30954"/>
                    </a:cubicBezTo>
                    <a:cubicBezTo>
                      <a:pt x="219580" y="57629"/>
                      <a:pt x="201797" y="77445"/>
                      <a:pt x="182743" y="96499"/>
                    </a:cubicBezTo>
                    <a:cubicBezTo>
                      <a:pt x="179440" y="99802"/>
                      <a:pt x="175883" y="102850"/>
                      <a:pt x="172581" y="105899"/>
                    </a:cubicBezTo>
                    <a:cubicBezTo>
                      <a:pt x="169024" y="107423"/>
                      <a:pt x="165975" y="105899"/>
                      <a:pt x="162927" y="104375"/>
                    </a:cubicBezTo>
                    <a:cubicBezTo>
                      <a:pt x="127614" y="85829"/>
                      <a:pt x="91792" y="85575"/>
                      <a:pt x="55717" y="102596"/>
                    </a:cubicBezTo>
                    <a:cubicBezTo>
                      <a:pt x="54701" y="103105"/>
                      <a:pt x="53939" y="103105"/>
                      <a:pt x="53176" y="103105"/>
                    </a:cubicBezTo>
                    <a:close/>
                  </a:path>
                </a:pathLst>
              </a:custGeom>
              <a:solidFill>
                <a:srgbClr val="761329"/>
              </a:solidFill>
              <a:ln w="2539" cap="flat">
                <a:noFill/>
                <a:prstDash val="solid"/>
                <a:miter/>
              </a:ln>
            </p:spPr>
            <p:txBody>
              <a:bodyPr rtlCol="0" anchor="ctr"/>
              <a:lstStyle/>
              <a:p>
                <a:endParaRPr lang="en-US"/>
              </a:p>
            </p:txBody>
          </p:sp>
          <p:sp>
            <p:nvSpPr>
              <p:cNvPr id="64" name="Freeform: Shape 91">
                <a:extLst>
                  <a:ext uri="{FF2B5EF4-FFF2-40B4-BE49-F238E27FC236}">
                    <a16:creationId xmlns:a16="http://schemas.microsoft.com/office/drawing/2014/main" id="{D0EFBB94-DF62-4B80-9DDC-8AED0023C00F}"/>
                  </a:ext>
                </a:extLst>
              </p:cNvPr>
              <p:cNvSpPr/>
              <p:nvPr/>
            </p:nvSpPr>
            <p:spPr>
              <a:xfrm>
                <a:off x="5746615" y="4056534"/>
                <a:ext cx="644234" cy="132001"/>
              </a:xfrm>
              <a:custGeom>
                <a:avLst/>
                <a:gdLst>
                  <a:gd name="connsiteX0" fmla="*/ 604517 w 644234"/>
                  <a:gd name="connsiteY0" fmla="*/ 24279 h 132001"/>
                  <a:gd name="connsiteX1" fmla="*/ 622968 w 644234"/>
                  <a:gd name="connsiteY1" fmla="*/ 27581 h 132001"/>
                  <a:gd name="connsiteX2" fmla="*/ 625001 w 644234"/>
                  <a:gd name="connsiteY2" fmla="*/ 38251 h 132001"/>
                  <a:gd name="connsiteX3" fmla="*/ 621444 w 644234"/>
                  <a:gd name="connsiteY3" fmla="*/ 51462 h 132001"/>
                  <a:gd name="connsiteX4" fmla="*/ 628304 w 644234"/>
                  <a:gd name="connsiteY4" fmla="*/ 64165 h 132001"/>
                  <a:gd name="connsiteX5" fmla="*/ 641514 w 644234"/>
                  <a:gd name="connsiteY5" fmla="*/ 56797 h 132001"/>
                  <a:gd name="connsiteX6" fmla="*/ 634147 w 644234"/>
                  <a:gd name="connsiteY6" fmla="*/ 114214 h 132001"/>
                  <a:gd name="connsiteX7" fmla="*/ 581557 w 644234"/>
                  <a:gd name="connsiteY7" fmla="*/ 113198 h 132001"/>
                  <a:gd name="connsiteX8" fmla="*/ 587400 w 644234"/>
                  <a:gd name="connsiteY8" fmla="*/ 36219 h 132001"/>
                  <a:gd name="connsiteX9" fmla="*/ 604517 w 644234"/>
                  <a:gd name="connsiteY9" fmla="*/ 24279 h 132001"/>
                  <a:gd name="connsiteX10" fmla="*/ 33602 w 644234"/>
                  <a:gd name="connsiteY10" fmla="*/ 49 h 132001"/>
                  <a:gd name="connsiteX11" fmla="*/ 55165 w 644234"/>
                  <a:gd name="connsiteY11" fmla="*/ 9036 h 132001"/>
                  <a:gd name="connsiteX12" fmla="*/ 51862 w 644234"/>
                  <a:gd name="connsiteY12" fmla="*/ 38506 h 132001"/>
                  <a:gd name="connsiteX13" fmla="*/ 67867 w 644234"/>
                  <a:gd name="connsiteY13" fmla="*/ 33171 h 132001"/>
                  <a:gd name="connsiteX14" fmla="*/ 56181 w 644234"/>
                  <a:gd name="connsiteY14" fmla="*/ 96431 h 132001"/>
                  <a:gd name="connsiteX15" fmla="*/ 11467 w 644234"/>
                  <a:gd name="connsiteY15" fmla="*/ 95161 h 132001"/>
                  <a:gd name="connsiteX16" fmla="*/ 13753 w 644234"/>
                  <a:gd name="connsiteY16" fmla="*/ 11831 h 132001"/>
                  <a:gd name="connsiteX17" fmla="*/ 33602 w 644234"/>
                  <a:gd name="connsiteY17" fmla="*/ 49 h 1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4234" h="132001">
                    <a:moveTo>
                      <a:pt x="604517" y="24279"/>
                    </a:moveTo>
                    <a:cubicBezTo>
                      <a:pt x="610583" y="22818"/>
                      <a:pt x="616871" y="23898"/>
                      <a:pt x="622968" y="27581"/>
                    </a:cubicBezTo>
                    <a:cubicBezTo>
                      <a:pt x="627542" y="30376"/>
                      <a:pt x="631606" y="32662"/>
                      <a:pt x="625001" y="38251"/>
                    </a:cubicBezTo>
                    <a:cubicBezTo>
                      <a:pt x="621444" y="41300"/>
                      <a:pt x="621190" y="46635"/>
                      <a:pt x="621444" y="51462"/>
                    </a:cubicBezTo>
                    <a:cubicBezTo>
                      <a:pt x="621698" y="56797"/>
                      <a:pt x="623223" y="61624"/>
                      <a:pt x="628304" y="64165"/>
                    </a:cubicBezTo>
                    <a:cubicBezTo>
                      <a:pt x="634655" y="67214"/>
                      <a:pt x="637196" y="61624"/>
                      <a:pt x="641514" y="56797"/>
                    </a:cubicBezTo>
                    <a:cubicBezTo>
                      <a:pt x="646849" y="77884"/>
                      <a:pt x="644309" y="96684"/>
                      <a:pt x="634147" y="114214"/>
                    </a:cubicBezTo>
                    <a:cubicBezTo>
                      <a:pt x="619920" y="138349"/>
                      <a:pt x="595023" y="137840"/>
                      <a:pt x="581557" y="113198"/>
                    </a:cubicBezTo>
                    <a:cubicBezTo>
                      <a:pt x="569109" y="90587"/>
                      <a:pt x="571649" y="55527"/>
                      <a:pt x="587400" y="36219"/>
                    </a:cubicBezTo>
                    <a:cubicBezTo>
                      <a:pt x="592609" y="29741"/>
                      <a:pt x="598452" y="25739"/>
                      <a:pt x="604517" y="24279"/>
                    </a:cubicBezTo>
                    <a:close/>
                    <a:moveTo>
                      <a:pt x="33602" y="49"/>
                    </a:moveTo>
                    <a:cubicBezTo>
                      <a:pt x="40556" y="-427"/>
                      <a:pt x="47797" y="2558"/>
                      <a:pt x="55165" y="9036"/>
                    </a:cubicBezTo>
                    <a:cubicBezTo>
                      <a:pt x="46272" y="20977"/>
                      <a:pt x="44747" y="32409"/>
                      <a:pt x="51862" y="38506"/>
                    </a:cubicBezTo>
                    <a:cubicBezTo>
                      <a:pt x="58975" y="44858"/>
                      <a:pt x="62786" y="38506"/>
                      <a:pt x="67867" y="33171"/>
                    </a:cubicBezTo>
                    <a:cubicBezTo>
                      <a:pt x="73202" y="56545"/>
                      <a:pt x="70662" y="77885"/>
                      <a:pt x="56181" y="96431"/>
                    </a:cubicBezTo>
                    <a:cubicBezTo>
                      <a:pt x="43223" y="113198"/>
                      <a:pt x="24169" y="112182"/>
                      <a:pt x="11467" y="95161"/>
                    </a:cubicBezTo>
                    <a:cubicBezTo>
                      <a:pt x="-4793" y="73312"/>
                      <a:pt x="-3522" y="32663"/>
                      <a:pt x="13753" y="11831"/>
                    </a:cubicBezTo>
                    <a:cubicBezTo>
                      <a:pt x="19978" y="4463"/>
                      <a:pt x="26647" y="526"/>
                      <a:pt x="33602" y="49"/>
                    </a:cubicBezTo>
                    <a:close/>
                  </a:path>
                </a:pathLst>
              </a:custGeom>
              <a:solidFill>
                <a:srgbClr val="221F20"/>
              </a:solidFill>
              <a:ln w="2539" cap="flat">
                <a:noFill/>
                <a:prstDash val="solid"/>
                <a:miter/>
              </a:ln>
            </p:spPr>
            <p:txBody>
              <a:bodyPr wrap="square" rtlCol="0" anchor="ctr">
                <a:noAutofit/>
              </a:bodyPr>
              <a:lstStyle/>
              <a:p>
                <a:endParaRPr lang="en-US"/>
              </a:p>
            </p:txBody>
          </p:sp>
          <p:sp>
            <p:nvSpPr>
              <p:cNvPr id="65" name="Freeform: Shape 92">
                <a:extLst>
                  <a:ext uri="{FF2B5EF4-FFF2-40B4-BE49-F238E27FC236}">
                    <a16:creationId xmlns:a16="http://schemas.microsoft.com/office/drawing/2014/main" id="{E15F1C0B-112A-4472-A372-08CE59321E30}"/>
                  </a:ext>
                </a:extLst>
              </p:cNvPr>
              <p:cNvSpPr/>
              <p:nvPr/>
            </p:nvSpPr>
            <p:spPr>
              <a:xfrm>
                <a:off x="6002479" y="4353354"/>
                <a:ext cx="116864" cy="43189"/>
              </a:xfrm>
              <a:custGeom>
                <a:avLst/>
                <a:gdLst>
                  <a:gd name="connsiteX0" fmla="*/ 0 w 116863"/>
                  <a:gd name="connsiteY0" fmla="*/ 15807 h 43188"/>
                  <a:gd name="connsiteX1" fmla="*/ 30740 w 116863"/>
                  <a:gd name="connsiteY1" fmla="*/ 1326 h 43188"/>
                  <a:gd name="connsiteX2" fmla="*/ 91967 w 116863"/>
                  <a:gd name="connsiteY2" fmla="*/ 4121 h 43188"/>
                  <a:gd name="connsiteX3" fmla="*/ 119150 w 116863"/>
                  <a:gd name="connsiteY3" fmla="*/ 18348 h 43188"/>
                  <a:gd name="connsiteX4" fmla="*/ 68340 w 116863"/>
                  <a:gd name="connsiteY4" fmla="*/ 43753 h 43188"/>
                  <a:gd name="connsiteX5" fmla="*/ 0 w 116863"/>
                  <a:gd name="connsiteY5" fmla="*/ 15807 h 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63" h="43188">
                    <a:moveTo>
                      <a:pt x="0" y="15807"/>
                    </a:moveTo>
                    <a:cubicBezTo>
                      <a:pt x="7113" y="4375"/>
                      <a:pt x="19308" y="2597"/>
                      <a:pt x="30740" y="1326"/>
                    </a:cubicBezTo>
                    <a:cubicBezTo>
                      <a:pt x="51064" y="-960"/>
                      <a:pt x="71643" y="-452"/>
                      <a:pt x="91967" y="4121"/>
                    </a:cubicBezTo>
                    <a:cubicBezTo>
                      <a:pt x="102637" y="6661"/>
                      <a:pt x="110004" y="13775"/>
                      <a:pt x="119150" y="18348"/>
                    </a:cubicBezTo>
                    <a:cubicBezTo>
                      <a:pt x="104161" y="30542"/>
                      <a:pt x="88410" y="41212"/>
                      <a:pt x="68340" y="43753"/>
                    </a:cubicBezTo>
                    <a:cubicBezTo>
                      <a:pt x="39632" y="48072"/>
                      <a:pt x="18546" y="35115"/>
                      <a:pt x="0" y="15807"/>
                    </a:cubicBezTo>
                    <a:close/>
                  </a:path>
                </a:pathLst>
              </a:custGeom>
              <a:solidFill>
                <a:srgbClr val="EF879B"/>
              </a:solidFill>
              <a:ln w="2539" cap="flat">
                <a:noFill/>
                <a:prstDash val="solid"/>
                <a:miter/>
              </a:ln>
            </p:spPr>
            <p:txBody>
              <a:bodyPr rtlCol="0" anchor="ctr"/>
              <a:lstStyle/>
              <a:p>
                <a:endParaRPr lang="en-US"/>
              </a:p>
            </p:txBody>
          </p:sp>
          <p:sp>
            <p:nvSpPr>
              <p:cNvPr id="66" name="Freeform: Shape 93">
                <a:extLst>
                  <a:ext uri="{FF2B5EF4-FFF2-40B4-BE49-F238E27FC236}">
                    <a16:creationId xmlns:a16="http://schemas.microsoft.com/office/drawing/2014/main" id="{0D7AF5BA-FCC7-4E9E-A41E-973926D3435E}"/>
                  </a:ext>
                </a:extLst>
              </p:cNvPr>
              <p:cNvSpPr/>
              <p:nvPr/>
            </p:nvSpPr>
            <p:spPr>
              <a:xfrm>
                <a:off x="5750729" y="3858258"/>
                <a:ext cx="650399" cy="371078"/>
              </a:xfrm>
              <a:custGeom>
                <a:avLst/>
                <a:gdLst>
                  <a:gd name="connsiteX0" fmla="*/ 328728 w 650399"/>
                  <a:gd name="connsiteY0" fmla="*/ 221793 h 371078"/>
                  <a:gd name="connsiteX1" fmla="*/ 337366 w 650399"/>
                  <a:gd name="connsiteY1" fmla="*/ 229668 h 371078"/>
                  <a:gd name="connsiteX2" fmla="*/ 370901 w 650399"/>
                  <a:gd name="connsiteY2" fmla="*/ 309949 h 371078"/>
                  <a:gd name="connsiteX3" fmla="*/ 381571 w 650399"/>
                  <a:gd name="connsiteY3" fmla="*/ 335355 h 371078"/>
                  <a:gd name="connsiteX4" fmla="*/ 360231 w 650399"/>
                  <a:gd name="connsiteY4" fmla="*/ 368127 h 371078"/>
                  <a:gd name="connsiteX5" fmla="*/ 343971 w 650399"/>
                  <a:gd name="connsiteY5" fmla="*/ 369906 h 371078"/>
                  <a:gd name="connsiteX6" fmla="*/ 309673 w 650399"/>
                  <a:gd name="connsiteY6" fmla="*/ 341960 h 371078"/>
                  <a:gd name="connsiteX7" fmla="*/ 318819 w 650399"/>
                  <a:gd name="connsiteY7" fmla="*/ 267014 h 371078"/>
                  <a:gd name="connsiteX8" fmla="*/ 322884 w 650399"/>
                  <a:gd name="connsiteY8" fmla="*/ 231955 h 371078"/>
                  <a:gd name="connsiteX9" fmla="*/ 328728 w 650399"/>
                  <a:gd name="connsiteY9" fmla="*/ 221793 h 371078"/>
                  <a:gd name="connsiteX10" fmla="*/ 611741 w 650399"/>
                  <a:gd name="connsiteY10" fmla="*/ 23378 h 371078"/>
                  <a:gd name="connsiteX11" fmla="*/ 650357 w 650399"/>
                  <a:gd name="connsiteY11" fmla="*/ 57422 h 371078"/>
                  <a:gd name="connsiteX12" fmla="*/ 645022 w 650399"/>
                  <a:gd name="connsiteY12" fmla="*/ 61487 h 371078"/>
                  <a:gd name="connsiteX13" fmla="*/ 575157 w 650399"/>
                  <a:gd name="connsiteY13" fmla="*/ 61741 h 371078"/>
                  <a:gd name="connsiteX14" fmla="*/ 611741 w 650399"/>
                  <a:gd name="connsiteY14" fmla="*/ 23378 h 371078"/>
                  <a:gd name="connsiteX15" fmla="*/ 39364 w 650399"/>
                  <a:gd name="connsiteY15" fmla="*/ 5 h 371078"/>
                  <a:gd name="connsiteX16" fmla="*/ 72899 w 650399"/>
                  <a:gd name="connsiteY16" fmla="*/ 24141 h 371078"/>
                  <a:gd name="connsiteX17" fmla="*/ 74931 w 650399"/>
                  <a:gd name="connsiteY17" fmla="*/ 38876 h 371078"/>
                  <a:gd name="connsiteX18" fmla="*/ 55115 w 650399"/>
                  <a:gd name="connsiteY18" fmla="*/ 29477 h 371078"/>
                  <a:gd name="connsiteX19" fmla="*/ 11417 w 650399"/>
                  <a:gd name="connsiteY19" fmla="*/ 32525 h 371078"/>
                  <a:gd name="connsiteX20" fmla="*/ 1255 w 650399"/>
                  <a:gd name="connsiteY20" fmla="*/ 34303 h 371078"/>
                  <a:gd name="connsiteX21" fmla="*/ 2780 w 650399"/>
                  <a:gd name="connsiteY21" fmla="*/ 23633 h 371078"/>
                  <a:gd name="connsiteX22" fmla="*/ 39364 w 650399"/>
                  <a:gd name="connsiteY22" fmla="*/ 5 h 3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0399" h="371078">
                    <a:moveTo>
                      <a:pt x="328728" y="221793"/>
                    </a:moveTo>
                    <a:cubicBezTo>
                      <a:pt x="334063" y="220777"/>
                      <a:pt x="335588" y="225858"/>
                      <a:pt x="337366" y="229668"/>
                    </a:cubicBezTo>
                    <a:cubicBezTo>
                      <a:pt x="348798" y="256344"/>
                      <a:pt x="359722" y="283274"/>
                      <a:pt x="370901" y="309949"/>
                    </a:cubicBezTo>
                    <a:cubicBezTo>
                      <a:pt x="374457" y="318587"/>
                      <a:pt x="378522" y="326717"/>
                      <a:pt x="381571" y="335355"/>
                    </a:cubicBezTo>
                    <a:cubicBezTo>
                      <a:pt x="387668" y="353138"/>
                      <a:pt x="379030" y="366349"/>
                      <a:pt x="360231" y="368127"/>
                    </a:cubicBezTo>
                    <a:cubicBezTo>
                      <a:pt x="354895" y="368635"/>
                      <a:pt x="349306" y="368889"/>
                      <a:pt x="343971" y="369906"/>
                    </a:cubicBezTo>
                    <a:cubicBezTo>
                      <a:pt x="322630" y="373970"/>
                      <a:pt x="307641" y="368127"/>
                      <a:pt x="309673" y="341960"/>
                    </a:cubicBezTo>
                    <a:cubicBezTo>
                      <a:pt x="312722" y="317063"/>
                      <a:pt x="315771" y="291912"/>
                      <a:pt x="318819" y="267014"/>
                    </a:cubicBezTo>
                    <a:cubicBezTo>
                      <a:pt x="320344" y="255327"/>
                      <a:pt x="321360" y="243641"/>
                      <a:pt x="322884" y="231955"/>
                    </a:cubicBezTo>
                    <a:cubicBezTo>
                      <a:pt x="323392" y="227890"/>
                      <a:pt x="323646" y="222809"/>
                      <a:pt x="328728" y="221793"/>
                    </a:cubicBezTo>
                    <a:close/>
                    <a:moveTo>
                      <a:pt x="611741" y="23378"/>
                    </a:moveTo>
                    <a:cubicBezTo>
                      <a:pt x="630033" y="23632"/>
                      <a:pt x="649341" y="40655"/>
                      <a:pt x="650357" y="57422"/>
                    </a:cubicBezTo>
                    <a:cubicBezTo>
                      <a:pt x="650611" y="61233"/>
                      <a:pt x="649849" y="65298"/>
                      <a:pt x="645022" y="61487"/>
                    </a:cubicBezTo>
                    <a:cubicBezTo>
                      <a:pt x="622158" y="44465"/>
                      <a:pt x="599293" y="45990"/>
                      <a:pt x="575157" y="61741"/>
                    </a:cubicBezTo>
                    <a:cubicBezTo>
                      <a:pt x="575919" y="38622"/>
                      <a:pt x="591924" y="23124"/>
                      <a:pt x="611741" y="23378"/>
                    </a:cubicBezTo>
                    <a:close/>
                    <a:moveTo>
                      <a:pt x="39364" y="5"/>
                    </a:moveTo>
                    <a:cubicBezTo>
                      <a:pt x="54607" y="260"/>
                      <a:pt x="67564" y="9405"/>
                      <a:pt x="72899" y="24141"/>
                    </a:cubicBezTo>
                    <a:cubicBezTo>
                      <a:pt x="74423" y="28206"/>
                      <a:pt x="76964" y="32017"/>
                      <a:pt x="74931" y="38876"/>
                    </a:cubicBezTo>
                    <a:cubicBezTo>
                      <a:pt x="67818" y="35574"/>
                      <a:pt x="61721" y="32271"/>
                      <a:pt x="55115" y="29477"/>
                    </a:cubicBezTo>
                    <a:cubicBezTo>
                      <a:pt x="40126" y="22871"/>
                      <a:pt x="25645" y="25158"/>
                      <a:pt x="11417" y="32525"/>
                    </a:cubicBezTo>
                    <a:cubicBezTo>
                      <a:pt x="8369" y="34049"/>
                      <a:pt x="4812" y="38114"/>
                      <a:pt x="1255" y="34303"/>
                    </a:cubicBezTo>
                    <a:cubicBezTo>
                      <a:pt x="-1793" y="31001"/>
                      <a:pt x="1509" y="26936"/>
                      <a:pt x="2780" y="23633"/>
                    </a:cubicBezTo>
                    <a:cubicBezTo>
                      <a:pt x="8877" y="8389"/>
                      <a:pt x="22343" y="-249"/>
                      <a:pt x="39364" y="5"/>
                    </a:cubicBezTo>
                    <a:close/>
                  </a:path>
                </a:pathLst>
              </a:custGeom>
              <a:solidFill>
                <a:srgbClr val="C49380"/>
              </a:solidFill>
              <a:ln w="2539" cap="flat">
                <a:noFill/>
                <a:prstDash val="solid"/>
                <a:miter/>
              </a:ln>
            </p:spPr>
            <p:txBody>
              <a:bodyPr wrap="square" rtlCol="0" anchor="ctr">
                <a:noAutofit/>
              </a:bodyPr>
              <a:lstStyle/>
              <a:p>
                <a:endParaRPr lang="en-US"/>
              </a:p>
            </p:txBody>
          </p:sp>
        </p:grpSp>
        <p:grpSp>
          <p:nvGrpSpPr>
            <p:cNvPr id="57" name="Group 56">
              <a:extLst>
                <a:ext uri="{FF2B5EF4-FFF2-40B4-BE49-F238E27FC236}">
                  <a16:creationId xmlns:a16="http://schemas.microsoft.com/office/drawing/2014/main" id="{AB25BCE7-6245-4003-BEC4-D5A4AE9C27DA}"/>
                </a:ext>
              </a:extLst>
            </p:cNvPr>
            <p:cNvGrpSpPr/>
            <p:nvPr/>
          </p:nvGrpSpPr>
          <p:grpSpPr>
            <a:xfrm>
              <a:off x="5940772" y="5609818"/>
              <a:ext cx="295902" cy="435172"/>
              <a:chOff x="5930781" y="5711305"/>
              <a:chExt cx="219049" cy="322147"/>
            </a:xfrm>
          </p:grpSpPr>
          <p:sp>
            <p:nvSpPr>
              <p:cNvPr id="58" name="Freeform: Shape 85">
                <a:extLst>
                  <a:ext uri="{FF2B5EF4-FFF2-40B4-BE49-F238E27FC236}">
                    <a16:creationId xmlns:a16="http://schemas.microsoft.com/office/drawing/2014/main" id="{85045D4C-6C7D-4547-B655-6BE754706AD7}"/>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1"/>
              </a:solidFill>
              <a:ln w="2539" cap="flat">
                <a:noFill/>
                <a:prstDash val="solid"/>
                <a:miter/>
              </a:ln>
            </p:spPr>
            <p:txBody>
              <a:bodyPr rtlCol="0" anchor="ctr"/>
              <a:lstStyle/>
              <a:p>
                <a:endParaRPr lang="en-US"/>
              </a:p>
            </p:txBody>
          </p:sp>
          <p:sp>
            <p:nvSpPr>
              <p:cNvPr id="59" name="Freeform: Shape 86">
                <a:extLst>
                  <a:ext uri="{FF2B5EF4-FFF2-40B4-BE49-F238E27FC236}">
                    <a16:creationId xmlns:a16="http://schemas.microsoft.com/office/drawing/2014/main" id="{D38E1DE5-D4D0-48F6-8D3A-552AC6BFFD1F}"/>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60" name="Freeform: Shape 87">
                <a:extLst>
                  <a:ext uri="{FF2B5EF4-FFF2-40B4-BE49-F238E27FC236}">
                    <a16:creationId xmlns:a16="http://schemas.microsoft.com/office/drawing/2014/main" id="{B9AF4FE2-81FE-48D0-8AC3-22674D59E7E0}"/>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71" name="Rounded Rectangle 70"/>
          <p:cNvSpPr/>
          <p:nvPr/>
        </p:nvSpPr>
        <p:spPr>
          <a:xfrm>
            <a:off x="2212113" y="5338855"/>
            <a:ext cx="8186134" cy="12860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i="1">
                <a:solidFill>
                  <a:schemeClr val="tx1"/>
                </a:solidFill>
                <a:latin typeface="+mj-lt"/>
                <a:cs typeface="Times New Roman" pitchFamily="18" charset="0"/>
              </a:rPr>
              <a:t>Hãy nêu các ví dụ khác về hoạt động lặp trong cuộc sống hằng ngày?</a:t>
            </a:r>
            <a:endParaRPr lang="en-US" sz="2400" i="1" dirty="0">
              <a:solidFill>
                <a:schemeClr val="tx1"/>
              </a:solidFill>
              <a:latin typeface="+mj-lt"/>
              <a:cs typeface="Times New Roman" pitchFamily="18" charset="0"/>
            </a:endParaRPr>
          </a:p>
        </p:txBody>
      </p:sp>
    </p:spTree>
    <p:extLst>
      <p:ext uri="{BB962C8B-B14F-4D97-AF65-F5344CB8AC3E}">
        <p14:creationId xmlns:p14="http://schemas.microsoft.com/office/powerpoint/2010/main" val="13247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inVertical)">
                                      <p:cBhvr>
                                        <p:cTn id="24" dur="500"/>
                                        <p:tgtEl>
                                          <p:spTgt spid="49"/>
                                        </p:tgtEl>
                                      </p:cBhvr>
                                    </p:animEffect>
                                  </p:childTnLst>
                                </p:cTn>
                              </p:par>
                              <p:par>
                                <p:cTn id="25" presetID="16" presetClass="entr" presetSubtype="21"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down)">
                                      <p:cBhvr>
                                        <p:cTn id="3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9" grpId="0"/>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prstGeom prst="rect">
            <a:avLst/>
          </a:prstGeom>
        </p:spPr>
        <p:txBody>
          <a:bodyPr/>
          <a:lstStyle/>
          <a:p>
            <a:r>
              <a:rPr lang="en-US" sz="3600" b="1">
                <a:solidFill>
                  <a:srgbClr val="002060"/>
                </a:solidFill>
              </a:rPr>
              <a:t>BÀI 4. CẤU TRÚC LẶP TRONG THUẬT TOÁN</a:t>
            </a:r>
            <a:endParaRPr lang="en-US" sz="3600" b="1" dirty="0">
              <a:solidFill>
                <a:srgbClr val="002060"/>
              </a:solidFill>
            </a:endParaRPr>
          </a:p>
        </p:txBody>
      </p:sp>
      <p:sp>
        <p:nvSpPr>
          <p:cNvPr id="20" name="Freeform 22">
            <a:extLst>
              <a:ext uri="{FF2B5EF4-FFF2-40B4-BE49-F238E27FC236}">
                <a16:creationId xmlns:a16="http://schemas.microsoft.com/office/drawing/2014/main" id="{CCD0B7C8-9CDE-45DE-9DBA-BB80CC545EDF}"/>
              </a:ext>
            </a:extLst>
          </p:cNvPr>
          <p:cNvSpPr/>
          <p:nvPr/>
        </p:nvSpPr>
        <p:spPr>
          <a:xfrm flipV="1">
            <a:off x="1195799" y="5301296"/>
            <a:ext cx="10425600" cy="45719"/>
          </a:xfrm>
          <a:custGeom>
            <a:avLst/>
            <a:gdLst>
              <a:gd name="connsiteX0" fmla="*/ 0 w 7903597"/>
              <a:gd name="connsiteY0" fmla="*/ 0 h 262393"/>
              <a:gd name="connsiteX1" fmla="*/ 7903597 w 7903597"/>
              <a:gd name="connsiteY1" fmla="*/ 262393 h 262393"/>
              <a:gd name="connsiteX0" fmla="*/ 0 w 7832035"/>
              <a:gd name="connsiteY0" fmla="*/ 0 h 23854"/>
              <a:gd name="connsiteX1" fmla="*/ 7832035 w 7832035"/>
              <a:gd name="connsiteY1" fmla="*/ 23854 h 23854"/>
            </a:gdLst>
            <a:ahLst/>
            <a:cxnLst>
              <a:cxn ang="0">
                <a:pos x="connsiteX0" y="connsiteY0"/>
              </a:cxn>
              <a:cxn ang="0">
                <a:pos x="connsiteX1" y="connsiteY1"/>
              </a:cxn>
            </a:cxnLst>
            <a:rect l="l" t="t" r="r" b="b"/>
            <a:pathLst>
              <a:path w="7832035" h="23854">
                <a:moveTo>
                  <a:pt x="0" y="0"/>
                </a:moveTo>
                <a:lnTo>
                  <a:pt x="7832035" y="23854"/>
                </a:lnTo>
              </a:path>
            </a:pathLst>
          </a:custGeom>
          <a:ln w="88900">
            <a:solidFill>
              <a:schemeClr val="tx1">
                <a:lumMod val="50000"/>
                <a:lumOff val="50000"/>
              </a:schemeClr>
            </a:solidFill>
            <a:headEnd type="none"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22" name="Oval 21">
            <a:extLst>
              <a:ext uri="{FF2B5EF4-FFF2-40B4-BE49-F238E27FC236}">
                <a16:creationId xmlns:a16="http://schemas.microsoft.com/office/drawing/2014/main" id="{7B95E2B3-4CDF-414B-8AB8-197A81D28CEE}"/>
              </a:ext>
            </a:extLst>
          </p:cNvPr>
          <p:cNvSpPr/>
          <p:nvPr/>
        </p:nvSpPr>
        <p:spPr>
          <a:xfrm>
            <a:off x="9686975" y="4902971"/>
            <a:ext cx="633280" cy="633280"/>
          </a:xfrm>
          <a:prstGeom prst="ellipse">
            <a:avLst/>
          </a:prstGeom>
          <a:solidFill>
            <a:schemeClr val="accent3"/>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Oval 22">
            <a:extLst>
              <a:ext uri="{FF2B5EF4-FFF2-40B4-BE49-F238E27FC236}">
                <a16:creationId xmlns:a16="http://schemas.microsoft.com/office/drawing/2014/main" id="{D360F18D-893B-435E-ADC7-97494589E617}"/>
              </a:ext>
            </a:extLst>
          </p:cNvPr>
          <p:cNvSpPr/>
          <p:nvPr/>
        </p:nvSpPr>
        <p:spPr>
          <a:xfrm>
            <a:off x="7582893" y="5082382"/>
            <a:ext cx="424776" cy="424776"/>
          </a:xfrm>
          <a:prstGeom prst="ellipse">
            <a:avLst/>
          </a:prstGeom>
          <a:solidFill>
            <a:schemeClr val="accent2"/>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Oval 23">
            <a:extLst>
              <a:ext uri="{FF2B5EF4-FFF2-40B4-BE49-F238E27FC236}">
                <a16:creationId xmlns:a16="http://schemas.microsoft.com/office/drawing/2014/main" id="{C674AD16-7E6E-46BB-9F8D-6FCA7F633071}"/>
              </a:ext>
            </a:extLst>
          </p:cNvPr>
          <p:cNvSpPr/>
          <p:nvPr/>
        </p:nvSpPr>
        <p:spPr>
          <a:xfrm>
            <a:off x="5648469" y="4998155"/>
            <a:ext cx="633280" cy="633280"/>
          </a:xfrm>
          <a:prstGeom prst="ellipse">
            <a:avLst/>
          </a:prstGeom>
          <a:solidFill>
            <a:schemeClr val="accent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Oval 24">
            <a:extLst>
              <a:ext uri="{FF2B5EF4-FFF2-40B4-BE49-F238E27FC236}">
                <a16:creationId xmlns:a16="http://schemas.microsoft.com/office/drawing/2014/main" id="{05602456-8E5F-4A1F-9D82-F0E386D13D27}"/>
              </a:ext>
            </a:extLst>
          </p:cNvPr>
          <p:cNvSpPr/>
          <p:nvPr/>
        </p:nvSpPr>
        <p:spPr>
          <a:xfrm>
            <a:off x="4134936" y="5088908"/>
            <a:ext cx="424776" cy="424776"/>
          </a:xfrm>
          <a:prstGeom prst="ellipse">
            <a:avLst/>
          </a:prstGeom>
          <a:solidFill>
            <a:schemeClr val="accent4"/>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Oval 26">
            <a:extLst>
              <a:ext uri="{FF2B5EF4-FFF2-40B4-BE49-F238E27FC236}">
                <a16:creationId xmlns:a16="http://schemas.microsoft.com/office/drawing/2014/main" id="{D1BE6D9C-2330-4166-B766-F421DAAD5CEA}"/>
              </a:ext>
            </a:extLst>
          </p:cNvPr>
          <p:cNvSpPr/>
          <p:nvPr/>
        </p:nvSpPr>
        <p:spPr>
          <a:xfrm>
            <a:off x="1799454" y="4992516"/>
            <a:ext cx="630079" cy="644557"/>
          </a:xfrm>
          <a:prstGeom prst="ellipse">
            <a:avLst/>
          </a:prstGeom>
          <a:solidFill>
            <a:schemeClr val="accent3"/>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31" name="Straight Arrow Connector 30">
            <a:extLst>
              <a:ext uri="{FF2B5EF4-FFF2-40B4-BE49-F238E27FC236}">
                <a16:creationId xmlns:a16="http://schemas.microsoft.com/office/drawing/2014/main" id="{5CAC22B9-549F-465B-BF18-BDBE35E9F8F2}"/>
              </a:ext>
            </a:extLst>
          </p:cNvPr>
          <p:cNvCxnSpPr>
            <a:cxnSpLocks/>
          </p:cNvCxnSpPr>
          <p:nvPr/>
        </p:nvCxnSpPr>
        <p:spPr>
          <a:xfrm flipV="1">
            <a:off x="2114494" y="4563770"/>
            <a:ext cx="0" cy="54770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347324" y="1348154"/>
            <a:ext cx="3587261" cy="6330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NỘI DUNG BÀI HỌC</a:t>
            </a:r>
          </a:p>
        </p:txBody>
      </p:sp>
      <p:sp>
        <p:nvSpPr>
          <p:cNvPr id="4" name="Rectangle 3"/>
          <p:cNvSpPr/>
          <p:nvPr/>
        </p:nvSpPr>
        <p:spPr>
          <a:xfrm>
            <a:off x="855786" y="2286002"/>
            <a:ext cx="2661138" cy="213359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1. Vòng lặp</a:t>
            </a:r>
          </a:p>
        </p:txBody>
      </p:sp>
      <p:sp>
        <p:nvSpPr>
          <p:cNvPr id="52" name="Rectangle 51"/>
          <p:cNvSpPr/>
          <p:nvPr/>
        </p:nvSpPr>
        <p:spPr>
          <a:xfrm>
            <a:off x="4134936" y="2283952"/>
            <a:ext cx="3567126" cy="213564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2. Biến đếm và thể hiện cấu trúc lặp khi biết trước số lần lặp</a:t>
            </a:r>
          </a:p>
        </p:txBody>
      </p:sp>
      <p:cxnSp>
        <p:nvCxnSpPr>
          <p:cNvPr id="53" name="Straight Arrow Connector 52">
            <a:extLst>
              <a:ext uri="{FF2B5EF4-FFF2-40B4-BE49-F238E27FC236}">
                <a16:creationId xmlns:a16="http://schemas.microsoft.com/office/drawing/2014/main" id="{4FAF0319-7ACB-444D-8DC5-A0F9246A1006}"/>
              </a:ext>
            </a:extLst>
          </p:cNvPr>
          <p:cNvCxnSpPr>
            <a:cxnSpLocks/>
          </p:cNvCxnSpPr>
          <p:nvPr/>
        </p:nvCxnSpPr>
        <p:spPr>
          <a:xfrm flipV="1">
            <a:off x="5965109" y="4577269"/>
            <a:ext cx="0" cy="44345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276492" y="2286004"/>
            <a:ext cx="3344907" cy="213359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3. Thể hiện cấu trúc lặp khi không biết trước số lần lặp</a:t>
            </a:r>
          </a:p>
        </p:txBody>
      </p:sp>
      <p:cxnSp>
        <p:nvCxnSpPr>
          <p:cNvPr id="55" name="Straight Arrow Connector 54">
            <a:extLst>
              <a:ext uri="{FF2B5EF4-FFF2-40B4-BE49-F238E27FC236}">
                <a16:creationId xmlns:a16="http://schemas.microsoft.com/office/drawing/2014/main" id="{931EEC16-4014-45A3-9F0D-E6D8D5B6DF6A}"/>
              </a:ext>
            </a:extLst>
          </p:cNvPr>
          <p:cNvCxnSpPr>
            <a:cxnSpLocks/>
          </p:cNvCxnSpPr>
          <p:nvPr/>
        </p:nvCxnSpPr>
        <p:spPr>
          <a:xfrm flipV="1">
            <a:off x="9995816" y="4563771"/>
            <a:ext cx="7799" cy="333519"/>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6" presetClass="entr" presetSubtype="2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barn(inVertical)">
                                      <p:cBhvr>
                                        <p:cTn id="38" dur="500"/>
                                        <p:tgtEl>
                                          <p:spTgt spid="5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down)">
                                      <p:cBhvr>
                                        <p:cTn id="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animBg="1"/>
      <p:bldP spid="22" grpId="0" animBg="1"/>
      <p:bldP spid="23" grpId="0" animBg="1"/>
      <p:bldP spid="24" grpId="0" animBg="1"/>
      <p:bldP spid="25" grpId="0" animBg="1"/>
      <p:bldP spid="27" grpId="0" animBg="1"/>
      <p:bldP spid="3" grpId="0" animBg="1"/>
      <p:bldP spid="4" grpId="0" animBg="1"/>
      <p:bldP spid="52"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xfrm>
            <a:off x="309401" y="0"/>
            <a:ext cx="11573197" cy="698623"/>
          </a:xfrm>
          <a:prstGeom prst="rect">
            <a:avLst/>
          </a:prstGeom>
        </p:spPr>
        <p:txBody>
          <a:bodyPr/>
          <a:lstStyle/>
          <a:p>
            <a:r>
              <a:rPr lang="en-US" sz="3200" b="1">
                <a:solidFill>
                  <a:srgbClr val="002060"/>
                </a:solidFill>
              </a:rPr>
              <a:t>1. Vòng lặp</a:t>
            </a:r>
            <a:endParaRPr lang="en-US" sz="32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909638"/>
            <a:ext cx="28479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989949" y="792406"/>
            <a:ext cx="2308146" cy="644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Hoạt động 1</a:t>
            </a:r>
          </a:p>
        </p:txBody>
      </p:sp>
      <p:pic>
        <p:nvPicPr>
          <p:cNvPr id="101" name="Picture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80" y="1664288"/>
            <a:ext cx="2559483" cy="2567743"/>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599" y="702778"/>
            <a:ext cx="7283969" cy="4619499"/>
          </a:xfrm>
          <a:prstGeom prst="rect">
            <a:avLst/>
          </a:prstGeom>
        </p:spPr>
      </p:pic>
      <p:sp>
        <p:nvSpPr>
          <p:cNvPr id="31" name="Rounded Rectangle 30"/>
          <p:cNvSpPr/>
          <p:nvPr/>
        </p:nvSpPr>
        <p:spPr>
          <a:xfrm>
            <a:off x="644768" y="5322277"/>
            <a:ext cx="10210800" cy="140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u="sng">
                <a:solidFill>
                  <a:srgbClr val="002060"/>
                </a:solidFill>
              </a:rPr>
              <a:t>Trả lời câu hỏi sau</a:t>
            </a:r>
            <a:r>
              <a:rPr lang="en-US" b="1">
                <a:solidFill>
                  <a:srgbClr val="002060"/>
                </a:solidFill>
              </a:rPr>
              <a:t>:</a:t>
            </a:r>
          </a:p>
          <a:p>
            <a:pPr marL="342900" indent="-342900">
              <a:lnSpc>
                <a:spcPct val="150000"/>
              </a:lnSpc>
              <a:buAutoNum type="arabicPeriod"/>
            </a:pPr>
            <a:r>
              <a:rPr lang="en-US">
                <a:solidFill>
                  <a:srgbClr val="002060"/>
                </a:solidFill>
              </a:rPr>
              <a:t>Thuật toán ở hình 1b có đúng là thuật toán giải bài toán nêu ở hình 1a không?</a:t>
            </a:r>
          </a:p>
          <a:p>
            <a:pPr marL="342900" indent="-342900">
              <a:lnSpc>
                <a:spcPct val="150000"/>
              </a:lnSpc>
              <a:buAutoNum type="arabicPeriod"/>
            </a:pPr>
            <a:r>
              <a:rPr lang="en-US">
                <a:solidFill>
                  <a:srgbClr val="002060"/>
                </a:solidFill>
              </a:rPr>
              <a:t>Những thao tác nào ở hình 1b được lặp đi lặp lại và lặp bao nhiêu lần?</a:t>
            </a:r>
          </a:p>
        </p:txBody>
      </p:sp>
      <p:sp>
        <p:nvSpPr>
          <p:cNvPr id="32" name="Rounded Rectangle 31"/>
          <p:cNvSpPr/>
          <p:nvPr/>
        </p:nvSpPr>
        <p:spPr>
          <a:xfrm>
            <a:off x="644768" y="5301345"/>
            <a:ext cx="10210800" cy="15357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02060"/>
                </a:solidFill>
              </a:rPr>
              <a:t>1) Thật toán ở hình 1b là thuật toán để giải bài toán hình 1a.</a:t>
            </a:r>
          </a:p>
          <a:p>
            <a:endParaRPr lang="en-US">
              <a:solidFill>
                <a:srgbClr val="002060"/>
              </a:solidFill>
            </a:endParaRPr>
          </a:p>
          <a:p>
            <a:endParaRPr lang="en-US" sz="2000">
              <a:solidFill>
                <a:srgbClr val="002060"/>
              </a:solidFill>
            </a:endParaRPr>
          </a:p>
          <a:p>
            <a:endParaRPr lang="en-US" sz="2000">
              <a:solidFill>
                <a:srgbClr val="002060"/>
              </a:solidFill>
            </a:endParaRPr>
          </a:p>
        </p:txBody>
      </p:sp>
      <p:sp>
        <p:nvSpPr>
          <p:cNvPr id="33" name="Rectangle 32"/>
          <p:cNvSpPr/>
          <p:nvPr/>
        </p:nvSpPr>
        <p:spPr>
          <a:xfrm>
            <a:off x="709245" y="5861870"/>
            <a:ext cx="10081845" cy="456535"/>
          </a:xfrm>
          <a:prstGeom prst="rect">
            <a:avLst/>
          </a:prstGeom>
        </p:spPr>
        <p:txBody>
          <a:bodyPr wrap="square">
            <a:spAutoFit/>
          </a:bodyPr>
          <a:lstStyle/>
          <a:p>
            <a:pPr>
              <a:lnSpc>
                <a:spcPct val="150000"/>
              </a:lnSpc>
            </a:pPr>
            <a:r>
              <a:rPr lang="en-US">
                <a:solidFill>
                  <a:srgbClr val="002060"/>
                </a:solidFill>
              </a:rPr>
              <a:t>2) Thao tác được lặp đi lặp lại: Hỏi số tranh của một bạn, cộng thêm vào tổng đang có.</a:t>
            </a:r>
          </a:p>
        </p:txBody>
      </p:sp>
      <p:sp>
        <p:nvSpPr>
          <p:cNvPr id="34" name="Rectangle 33"/>
          <p:cNvSpPr/>
          <p:nvPr/>
        </p:nvSpPr>
        <p:spPr>
          <a:xfrm>
            <a:off x="989949" y="6385730"/>
            <a:ext cx="4528804" cy="369332"/>
          </a:xfrm>
          <a:prstGeom prst="rect">
            <a:avLst/>
          </a:prstGeom>
        </p:spPr>
        <p:txBody>
          <a:bodyPr wrap="none">
            <a:spAutoFit/>
          </a:bodyPr>
          <a:lstStyle/>
          <a:p>
            <a:r>
              <a:rPr lang="en-US">
                <a:solidFill>
                  <a:srgbClr val="002060"/>
                </a:solidFill>
              </a:rPr>
              <a:t>Hành động lặp đó được lặp đi lặp lại 4 lần.</a:t>
            </a:r>
          </a:p>
        </p:txBody>
      </p:sp>
    </p:spTree>
    <p:extLst>
      <p:ext uri="{BB962C8B-B14F-4D97-AF65-F5344CB8AC3E}">
        <p14:creationId xmlns:p14="http://schemas.microsoft.com/office/powerpoint/2010/main" val="349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arn(inVertical)">
                                      <p:cBhvr>
                                        <p:cTn id="15" dur="500"/>
                                        <p:tgtEl>
                                          <p:spTgt spid="10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8" grpId="0" animBg="1"/>
      <p:bldP spid="31" grpId="0" animBg="1"/>
      <p:bldP spid="32" grpId="0" animBg="1"/>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206381AD-4C2B-4745-99B1-0BBCE6131A71}"/>
              </a:ext>
            </a:extLst>
          </p:cNvPr>
          <p:cNvSpPr txBox="1">
            <a:spLocks/>
          </p:cNvSpPr>
          <p:nvPr/>
        </p:nvSpPr>
        <p:spPr>
          <a:xfrm>
            <a:off x="309401" y="246185"/>
            <a:ext cx="11573197" cy="698623"/>
          </a:xfrm>
          <a:prstGeom prst="rect">
            <a:avLst/>
          </a:prstGeom>
        </p:spPr>
        <p:txBody>
          <a:bodyPr tIns="91440"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a:solidFill>
                  <a:srgbClr val="002060"/>
                </a:solidFill>
              </a:rPr>
              <a:t>1. Vòng lặp</a:t>
            </a:r>
            <a:endParaRPr lang="en-US" sz="3200" b="1" dirty="0">
              <a:solidFill>
                <a:srgbClr val="002060"/>
              </a:solidFill>
            </a:endParaRPr>
          </a:p>
        </p:txBody>
      </p:sp>
      <p:sp>
        <p:nvSpPr>
          <p:cNvPr id="30" name="Rounded Rectangle 29"/>
          <p:cNvSpPr/>
          <p:nvPr/>
        </p:nvSpPr>
        <p:spPr>
          <a:xfrm>
            <a:off x="1219199" y="1465384"/>
            <a:ext cx="9753600" cy="120747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t>Khi có một (hay nhiều) các thao tác được lặp lại một số lần liên tiếp trong quá trình thực hiện thuật toán thì cần dùng đến cấu trúc lặp.</a:t>
            </a:r>
          </a:p>
        </p:txBody>
      </p:sp>
      <p:sp>
        <p:nvSpPr>
          <p:cNvPr id="31" name="TextBox 30"/>
          <p:cNvSpPr txBox="1"/>
          <p:nvPr/>
        </p:nvSpPr>
        <p:spPr>
          <a:xfrm>
            <a:off x="1219198" y="2817167"/>
            <a:ext cx="5367175" cy="461665"/>
          </a:xfrm>
          <a:prstGeom prst="rect">
            <a:avLst/>
          </a:prstGeom>
          <a:noFill/>
        </p:spPr>
        <p:txBody>
          <a:bodyPr wrap="none" rtlCol="0">
            <a:spAutoFit/>
          </a:bodyPr>
          <a:lstStyle/>
          <a:p>
            <a:r>
              <a:rPr lang="en-US" sz="2400" b="1" u="sng"/>
              <a:t>Ví dụ</a:t>
            </a:r>
            <a:r>
              <a:rPr lang="en-US" sz="2400"/>
              <a:t>: Quy trình đánh răng hằng ngày</a:t>
            </a:r>
          </a:p>
        </p:txBody>
      </p:sp>
      <p:sp>
        <p:nvSpPr>
          <p:cNvPr id="32" name="Rectangle 31"/>
          <p:cNvSpPr/>
          <p:nvPr/>
        </p:nvSpPr>
        <p:spPr>
          <a:xfrm>
            <a:off x="1781908" y="3441680"/>
            <a:ext cx="7162800" cy="3693319"/>
          </a:xfrm>
          <a:prstGeom prst="rect">
            <a:avLst/>
          </a:prstGeom>
        </p:spPr>
        <p:txBody>
          <a:bodyPr wrap="square">
            <a:spAutoFit/>
          </a:bodyPr>
          <a:lstStyle/>
          <a:p>
            <a:pPr>
              <a:lnSpc>
                <a:spcPct val="150000"/>
              </a:lnSpc>
            </a:pPr>
            <a:r>
              <a:rPr lang="en-US" sz="2200" b="1" i="1"/>
              <a:t>+ </a:t>
            </a:r>
            <a:r>
              <a:rPr lang="vi-VN" sz="2200" b="1" i="1"/>
              <a:t>B1</a:t>
            </a:r>
            <a:r>
              <a:rPr lang="vi-VN" sz="2200" i="1"/>
              <a:t>: Lấy kem đánh răng vào bàn chải</a:t>
            </a:r>
          </a:p>
          <a:p>
            <a:pPr>
              <a:lnSpc>
                <a:spcPct val="150000"/>
              </a:lnSpc>
            </a:pPr>
            <a:r>
              <a:rPr lang="en-US" sz="2200" b="1" i="1"/>
              <a:t>+ </a:t>
            </a:r>
            <a:r>
              <a:rPr lang="vi-VN" sz="2200" b="1" i="1"/>
              <a:t>B2</a:t>
            </a:r>
            <a:r>
              <a:rPr lang="vi-VN" sz="2200" i="1"/>
              <a:t>: Lấy một cốc nước</a:t>
            </a:r>
          </a:p>
          <a:p>
            <a:pPr>
              <a:lnSpc>
                <a:spcPct val="150000"/>
              </a:lnSpc>
            </a:pPr>
            <a:r>
              <a:rPr lang="en-US" sz="2200" b="1" i="1"/>
              <a:t>+ </a:t>
            </a:r>
            <a:r>
              <a:rPr lang="vi-VN" sz="2200" b="1" i="1"/>
              <a:t>B3</a:t>
            </a:r>
            <a:r>
              <a:rPr lang="vi-VN" sz="2200" i="1"/>
              <a:t>: Đánh răng</a:t>
            </a:r>
          </a:p>
          <a:p>
            <a:pPr>
              <a:lnSpc>
                <a:spcPct val="150000"/>
              </a:lnSpc>
            </a:pPr>
            <a:endParaRPr lang="en-US" sz="2200" i="1"/>
          </a:p>
          <a:p>
            <a:pPr>
              <a:lnSpc>
                <a:spcPct val="150000"/>
              </a:lnSpc>
            </a:pPr>
            <a:r>
              <a:rPr lang="en-US" sz="2200" b="1" i="1"/>
              <a:t>+ </a:t>
            </a:r>
            <a:r>
              <a:rPr lang="vi-VN" sz="2200" b="1" i="1"/>
              <a:t>B5</a:t>
            </a:r>
            <a:r>
              <a:rPr lang="vi-VN" sz="2200" i="1"/>
              <a:t>: Súc miệng</a:t>
            </a:r>
          </a:p>
          <a:p>
            <a:pPr>
              <a:lnSpc>
                <a:spcPct val="150000"/>
              </a:lnSpc>
            </a:pPr>
            <a:r>
              <a:rPr lang="en-US" sz="2200" b="1" i="1"/>
              <a:t>+ </a:t>
            </a:r>
            <a:r>
              <a:rPr lang="vi-VN" sz="2200" b="1" i="1"/>
              <a:t>B6: </a:t>
            </a:r>
            <a:r>
              <a:rPr lang="vi-VN" sz="2200" i="1"/>
              <a:t>Lặp lại bước 5 cho đến khi miệng sạch thì dừng</a:t>
            </a:r>
          </a:p>
          <a:p>
            <a:br>
              <a:rPr lang="vi-VN"/>
            </a:br>
            <a:endParaRPr lang="en-US"/>
          </a:p>
        </p:txBody>
      </p:sp>
      <p:sp>
        <p:nvSpPr>
          <p:cNvPr id="33" name="Rectangle 32"/>
          <p:cNvSpPr/>
          <p:nvPr/>
        </p:nvSpPr>
        <p:spPr>
          <a:xfrm>
            <a:off x="1781908" y="4928020"/>
            <a:ext cx="7058343" cy="600164"/>
          </a:xfrm>
          <a:prstGeom prst="rect">
            <a:avLst/>
          </a:prstGeom>
        </p:spPr>
        <p:txBody>
          <a:bodyPr wrap="none">
            <a:spAutoFit/>
          </a:bodyPr>
          <a:lstStyle/>
          <a:p>
            <a:pPr>
              <a:lnSpc>
                <a:spcPct val="150000"/>
              </a:lnSpc>
            </a:pPr>
            <a:r>
              <a:rPr lang="en-US" sz="2200" b="1" i="1"/>
              <a:t>+ </a:t>
            </a:r>
            <a:r>
              <a:rPr lang="vi-VN" sz="2200" b="1" i="1"/>
              <a:t>B4: </a:t>
            </a:r>
            <a:r>
              <a:rPr lang="vi-VN" sz="2200" i="1"/>
              <a:t>Lặp lại bước 3 cho đến khi r</a:t>
            </a:r>
            <a:r>
              <a:rPr lang="en-US" sz="2200" i="1"/>
              <a:t>ăng</a:t>
            </a:r>
            <a:r>
              <a:rPr lang="vi-VN" sz="2200" i="1"/>
              <a:t> sạch thì kết thúc</a:t>
            </a:r>
          </a:p>
        </p:txBody>
      </p:sp>
      <p:cxnSp>
        <p:nvCxnSpPr>
          <p:cNvPr id="35" name="Straight Connector 34"/>
          <p:cNvCxnSpPr/>
          <p:nvPr/>
        </p:nvCxnSpPr>
        <p:spPr>
          <a:xfrm>
            <a:off x="2145323" y="5465411"/>
            <a:ext cx="6330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67301" y="6567380"/>
            <a:ext cx="6330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3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a:extLst>
              <a:ext uri="{FF2B5EF4-FFF2-40B4-BE49-F238E27FC236}">
                <a16:creationId xmlns:a16="http://schemas.microsoft.com/office/drawing/2014/main" id="{BE9C3699-EF4F-4629-8D49-496400CF972A}"/>
              </a:ext>
            </a:extLst>
          </p:cNvPr>
          <p:cNvSpPr/>
          <p:nvPr/>
        </p:nvSpPr>
        <p:spPr>
          <a:xfrm flipH="1">
            <a:off x="5514042" y="4228516"/>
            <a:ext cx="2092510" cy="1618700"/>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97262"/>
              <a:gd name="connsiteX1" fmla="*/ 1676901 w 1676901"/>
              <a:gd name="connsiteY1" fmla="*/ 0 h 997262"/>
              <a:gd name="connsiteX2" fmla="*/ 1641390 w 1676901"/>
              <a:gd name="connsiteY2" fmla="*/ 997262 h 997262"/>
              <a:gd name="connsiteX3" fmla="*/ 0 w 1676901"/>
              <a:gd name="connsiteY3" fmla="*/ 171640 h 997262"/>
              <a:gd name="connsiteX4" fmla="*/ 8878 w 1676901"/>
              <a:gd name="connsiteY4" fmla="*/ 26632 h 997262"/>
              <a:gd name="connsiteX0" fmla="*/ 8878 w 1676901"/>
              <a:gd name="connsiteY0" fmla="*/ 26632 h 855219"/>
              <a:gd name="connsiteX1" fmla="*/ 1676901 w 1676901"/>
              <a:gd name="connsiteY1" fmla="*/ 0 h 855219"/>
              <a:gd name="connsiteX2" fmla="*/ 1650267 w 1676901"/>
              <a:gd name="connsiteY2" fmla="*/ 855219 h 855219"/>
              <a:gd name="connsiteX3" fmla="*/ 0 w 1676901"/>
              <a:gd name="connsiteY3" fmla="*/ 171640 h 855219"/>
              <a:gd name="connsiteX4" fmla="*/ 8878 w 1676901"/>
              <a:gd name="connsiteY4" fmla="*/ 26632 h 855219"/>
              <a:gd name="connsiteX0" fmla="*/ 8878 w 1676901"/>
              <a:gd name="connsiteY0" fmla="*/ 26632 h 935118"/>
              <a:gd name="connsiteX1" fmla="*/ 1676901 w 1676901"/>
              <a:gd name="connsiteY1" fmla="*/ 0 h 935118"/>
              <a:gd name="connsiteX2" fmla="*/ 1668023 w 1676901"/>
              <a:gd name="connsiteY2" fmla="*/ 935118 h 935118"/>
              <a:gd name="connsiteX3" fmla="*/ 0 w 1676901"/>
              <a:gd name="connsiteY3" fmla="*/ 171640 h 935118"/>
              <a:gd name="connsiteX4" fmla="*/ 8878 w 1676901"/>
              <a:gd name="connsiteY4" fmla="*/ 26632 h 935118"/>
              <a:gd name="connsiteX0" fmla="*/ 8878 w 1676901"/>
              <a:gd name="connsiteY0" fmla="*/ 26632 h 855219"/>
              <a:gd name="connsiteX1" fmla="*/ 1676901 w 1676901"/>
              <a:gd name="connsiteY1" fmla="*/ 0 h 855219"/>
              <a:gd name="connsiteX2" fmla="*/ 1659145 w 1676901"/>
              <a:gd name="connsiteY2" fmla="*/ 855219 h 855219"/>
              <a:gd name="connsiteX3" fmla="*/ 0 w 1676901"/>
              <a:gd name="connsiteY3" fmla="*/ 171640 h 855219"/>
              <a:gd name="connsiteX4" fmla="*/ 8878 w 1676901"/>
              <a:gd name="connsiteY4" fmla="*/ 26632 h 855219"/>
              <a:gd name="connsiteX0" fmla="*/ 8878 w 1676901"/>
              <a:gd name="connsiteY0" fmla="*/ 26632 h 864097"/>
              <a:gd name="connsiteX1" fmla="*/ 1676901 w 1676901"/>
              <a:gd name="connsiteY1" fmla="*/ 0 h 864097"/>
              <a:gd name="connsiteX2" fmla="*/ 1668023 w 1676901"/>
              <a:gd name="connsiteY2" fmla="*/ 864097 h 864097"/>
              <a:gd name="connsiteX3" fmla="*/ 0 w 1676901"/>
              <a:gd name="connsiteY3" fmla="*/ 171640 h 864097"/>
              <a:gd name="connsiteX4" fmla="*/ 8878 w 1676901"/>
              <a:gd name="connsiteY4" fmla="*/ 26632 h 864097"/>
              <a:gd name="connsiteX0" fmla="*/ 8878 w 1676901"/>
              <a:gd name="connsiteY0" fmla="*/ 26632 h 642156"/>
              <a:gd name="connsiteX1" fmla="*/ 1676901 w 1676901"/>
              <a:gd name="connsiteY1" fmla="*/ 0 h 642156"/>
              <a:gd name="connsiteX2" fmla="*/ 1659145 w 1676901"/>
              <a:gd name="connsiteY2" fmla="*/ 642156 h 642156"/>
              <a:gd name="connsiteX3" fmla="*/ 0 w 1676901"/>
              <a:gd name="connsiteY3" fmla="*/ 171640 h 642156"/>
              <a:gd name="connsiteX4" fmla="*/ 8878 w 1676901"/>
              <a:gd name="connsiteY4" fmla="*/ 26632 h 64215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43996"/>
              <a:gd name="connsiteX1" fmla="*/ 1676901 w 1676901"/>
              <a:gd name="connsiteY1" fmla="*/ 0 h 943996"/>
              <a:gd name="connsiteX2" fmla="*/ 1659145 w 1676901"/>
              <a:gd name="connsiteY2" fmla="*/ 943996 h 943996"/>
              <a:gd name="connsiteX3" fmla="*/ 0 w 1676901"/>
              <a:gd name="connsiteY3" fmla="*/ 171640 h 943996"/>
              <a:gd name="connsiteX4" fmla="*/ 8878 w 1676901"/>
              <a:gd name="connsiteY4" fmla="*/ 26632 h 943996"/>
              <a:gd name="connsiteX0" fmla="*/ 8878 w 1676901"/>
              <a:gd name="connsiteY0" fmla="*/ 26632 h 872975"/>
              <a:gd name="connsiteX1" fmla="*/ 1676901 w 1676901"/>
              <a:gd name="connsiteY1" fmla="*/ 0 h 872975"/>
              <a:gd name="connsiteX2" fmla="*/ 1668022 w 1676901"/>
              <a:gd name="connsiteY2" fmla="*/ 872975 h 872975"/>
              <a:gd name="connsiteX3" fmla="*/ 0 w 1676901"/>
              <a:gd name="connsiteY3" fmla="*/ 171640 h 872975"/>
              <a:gd name="connsiteX4" fmla="*/ 8878 w 1676901"/>
              <a:gd name="connsiteY4" fmla="*/ 26632 h 872975"/>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917365 h 1618700"/>
              <a:gd name="connsiteX4" fmla="*/ 0 w 1676901"/>
              <a:gd name="connsiteY4" fmla="*/ 0 h 1618700"/>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100620 h 1618700"/>
              <a:gd name="connsiteX4" fmla="*/ 0 w 1676901"/>
              <a:gd name="connsiteY4" fmla="*/ 0 h 161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1618700">
                <a:moveTo>
                  <a:pt x="0" y="0"/>
                </a:moveTo>
                <a:lnTo>
                  <a:pt x="1676901" y="745725"/>
                </a:lnTo>
                <a:cubicBezTo>
                  <a:pt x="1676901" y="1030798"/>
                  <a:pt x="1668022" y="1333627"/>
                  <a:pt x="1668022" y="1618700"/>
                </a:cubicBezTo>
                <a:lnTo>
                  <a:pt x="0" y="100620"/>
                </a:lnTo>
                <a:lnTo>
                  <a:pt x="0" y="0"/>
                </a:lnTo>
                <a:close/>
              </a:path>
            </a:pathLst>
          </a:custGeom>
          <a:gradFill flip="none" rotWithShape="1">
            <a:gsLst>
              <a:gs pos="35000">
                <a:schemeClr val="accent3">
                  <a:alpha val="0"/>
                </a:schemeClr>
              </a:gs>
              <a:gs pos="80000">
                <a:schemeClr val="accent3">
                  <a:alpha val="8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4">
            <a:extLst>
              <a:ext uri="{FF2B5EF4-FFF2-40B4-BE49-F238E27FC236}">
                <a16:creationId xmlns:a16="http://schemas.microsoft.com/office/drawing/2014/main" id="{A28F53CE-7DBA-407F-ABF4-DEFF99B7D024}"/>
              </a:ext>
            </a:extLst>
          </p:cNvPr>
          <p:cNvSpPr/>
          <p:nvPr/>
        </p:nvSpPr>
        <p:spPr>
          <a:xfrm flipH="1">
            <a:off x="5525124" y="4037879"/>
            <a:ext cx="2092510" cy="86409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864097">
                <a:moveTo>
                  <a:pt x="8878" y="26632"/>
                </a:moveTo>
                <a:lnTo>
                  <a:pt x="1676901" y="0"/>
                </a:lnTo>
                <a:cubicBezTo>
                  <a:pt x="1676901" y="285073"/>
                  <a:pt x="1659145" y="579024"/>
                  <a:pt x="1659145" y="864097"/>
                </a:cubicBezTo>
                <a:lnTo>
                  <a:pt x="0" y="171640"/>
                </a:lnTo>
                <a:lnTo>
                  <a:pt x="8878" y="26632"/>
                </a:lnTo>
                <a:close/>
              </a:path>
            </a:pathLst>
          </a:custGeom>
          <a:gradFill flip="none" rotWithShape="1">
            <a:gsLst>
              <a:gs pos="35000">
                <a:schemeClr val="accent2">
                  <a:alpha val="0"/>
                </a:schemeClr>
              </a:gs>
              <a:gs pos="80000">
                <a:schemeClr val="accent2">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1" name="Rectangle 20">
            <a:extLst>
              <a:ext uri="{FF2B5EF4-FFF2-40B4-BE49-F238E27FC236}">
                <a16:creationId xmlns:a16="http://schemas.microsoft.com/office/drawing/2014/main" id="{D234B030-95EE-47C9-B3A6-4061B652496F}"/>
              </a:ext>
            </a:extLst>
          </p:cNvPr>
          <p:cNvSpPr/>
          <p:nvPr/>
        </p:nvSpPr>
        <p:spPr>
          <a:xfrm rot="10800000" flipH="1">
            <a:off x="-15271" y="2151361"/>
            <a:ext cx="5554693" cy="864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ectangle 4">
            <a:extLst>
              <a:ext uri="{FF2B5EF4-FFF2-40B4-BE49-F238E27FC236}">
                <a16:creationId xmlns:a16="http://schemas.microsoft.com/office/drawing/2014/main" id="{92D51D1A-4520-467C-A0B2-0C7B24363986}"/>
              </a:ext>
            </a:extLst>
          </p:cNvPr>
          <p:cNvSpPr/>
          <p:nvPr/>
        </p:nvSpPr>
        <p:spPr>
          <a:xfrm flipH="1">
            <a:off x="5525839" y="2144408"/>
            <a:ext cx="2084405" cy="1829838"/>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adFill flip="none" rotWithShape="1">
            <a:gsLst>
              <a:gs pos="35000">
                <a:schemeClr val="accent5">
                  <a:alpha val="0"/>
                </a:schemeClr>
              </a:gs>
              <a:gs pos="80000">
                <a:schemeClr val="accent5">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Rectangle 22">
            <a:extLst>
              <a:ext uri="{FF2B5EF4-FFF2-40B4-BE49-F238E27FC236}">
                <a16:creationId xmlns:a16="http://schemas.microsoft.com/office/drawing/2014/main" id="{1942DF07-B472-4DE5-A866-A1C61838D25C}"/>
              </a:ext>
            </a:extLst>
          </p:cNvPr>
          <p:cNvSpPr/>
          <p:nvPr/>
        </p:nvSpPr>
        <p:spPr>
          <a:xfrm rot="10800000" flipH="1">
            <a:off x="-15270" y="3094369"/>
            <a:ext cx="5554693"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Rectangle 23">
            <a:extLst>
              <a:ext uri="{FF2B5EF4-FFF2-40B4-BE49-F238E27FC236}">
                <a16:creationId xmlns:a16="http://schemas.microsoft.com/office/drawing/2014/main" id="{22C6B8C9-08BF-4816-83B3-4280267D0157}"/>
              </a:ext>
            </a:extLst>
          </p:cNvPr>
          <p:cNvSpPr/>
          <p:nvPr/>
        </p:nvSpPr>
        <p:spPr>
          <a:xfrm rot="10800000" flipH="1">
            <a:off x="-3731" y="4037377"/>
            <a:ext cx="5554693"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Rectangle 24">
            <a:extLst>
              <a:ext uri="{FF2B5EF4-FFF2-40B4-BE49-F238E27FC236}">
                <a16:creationId xmlns:a16="http://schemas.microsoft.com/office/drawing/2014/main" id="{D097169D-7B22-4BDF-B850-1A874136B76E}"/>
              </a:ext>
            </a:extLst>
          </p:cNvPr>
          <p:cNvSpPr/>
          <p:nvPr/>
        </p:nvSpPr>
        <p:spPr>
          <a:xfrm rot="10800000" flipH="1">
            <a:off x="-3731" y="4980385"/>
            <a:ext cx="5554693" cy="864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 name="Rectangle 4">
            <a:extLst>
              <a:ext uri="{FF2B5EF4-FFF2-40B4-BE49-F238E27FC236}">
                <a16:creationId xmlns:a16="http://schemas.microsoft.com/office/drawing/2014/main" id="{FFB79082-D76B-4350-9B96-D4A1160A9FAF}"/>
              </a:ext>
            </a:extLst>
          </p:cNvPr>
          <p:cNvSpPr/>
          <p:nvPr/>
        </p:nvSpPr>
        <p:spPr>
          <a:xfrm flipH="1">
            <a:off x="5520185" y="3097573"/>
            <a:ext cx="2103587" cy="100267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85778"/>
              <a:gd name="connsiteY0" fmla="*/ 905521 h 1002679"/>
              <a:gd name="connsiteX1" fmla="*/ 1678467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78467" y="0"/>
                </a:lnTo>
                <a:lnTo>
                  <a:pt x="1685778" y="855218"/>
                </a:lnTo>
                <a:lnTo>
                  <a:pt x="8878" y="908486"/>
                </a:lnTo>
                <a:cubicBezTo>
                  <a:pt x="8878" y="573106"/>
                  <a:pt x="0" y="1240901"/>
                  <a:pt x="0" y="905521"/>
                </a:cubicBezTo>
                <a:close/>
              </a:path>
            </a:pathLst>
          </a:custGeom>
          <a:gradFill flip="none" rotWithShape="1">
            <a:gsLst>
              <a:gs pos="35000">
                <a:schemeClr val="accent1">
                  <a:alpha val="0"/>
                </a:schemeClr>
              </a:gs>
              <a:gs pos="80000">
                <a:schemeClr val="accent1">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prstGeom prst="rect">
            <a:avLst/>
          </a:prstGeom>
        </p:spPr>
        <p:txBody>
          <a:bodyPr/>
          <a:lstStyle/>
          <a:p>
            <a:r>
              <a:rPr lang="en-US" sz="3200" b="1">
                <a:solidFill>
                  <a:srgbClr val="002060"/>
                </a:solidFill>
              </a:rPr>
              <a:t>1. Vòng lặp</a:t>
            </a:r>
            <a:endParaRPr lang="en-US" sz="3200" b="1" dirty="0">
              <a:solidFill>
                <a:srgbClr val="002060"/>
              </a:solidFill>
            </a:endParaRPr>
          </a:p>
        </p:txBody>
      </p:sp>
      <p:grpSp>
        <p:nvGrpSpPr>
          <p:cNvPr id="3" name="Group 2">
            <a:extLst>
              <a:ext uri="{FF2B5EF4-FFF2-40B4-BE49-F238E27FC236}">
                <a16:creationId xmlns:a16="http://schemas.microsoft.com/office/drawing/2014/main" id="{31E44142-7A21-4617-AD0F-1C8B360F7AE0}"/>
              </a:ext>
            </a:extLst>
          </p:cNvPr>
          <p:cNvGrpSpPr/>
          <p:nvPr/>
        </p:nvGrpSpPr>
        <p:grpSpPr>
          <a:xfrm>
            <a:off x="6652579" y="2873656"/>
            <a:ext cx="4824751" cy="2384876"/>
            <a:chOff x="7578165" y="3003464"/>
            <a:chExt cx="3791872" cy="1874324"/>
          </a:xfrm>
        </p:grpSpPr>
        <p:sp>
          <p:nvSpPr>
            <p:cNvPr id="4" name="Freeform: Shape 3">
              <a:extLst>
                <a:ext uri="{FF2B5EF4-FFF2-40B4-BE49-F238E27FC236}">
                  <a16:creationId xmlns:a16="http://schemas.microsoft.com/office/drawing/2014/main" id="{A761CFAD-D4C8-4201-ACDF-001348305006}"/>
                </a:ext>
              </a:extLst>
            </p:cNvPr>
            <p:cNvSpPr/>
            <p:nvPr/>
          </p:nvSpPr>
          <p:spPr>
            <a:xfrm>
              <a:off x="7578165" y="3003464"/>
              <a:ext cx="3791872" cy="1707676"/>
            </a:xfrm>
            <a:custGeom>
              <a:avLst/>
              <a:gdLst>
                <a:gd name="connsiteX0" fmla="*/ 12191047 w 12182475"/>
                <a:gd name="connsiteY0" fmla="*/ 5340813 h 5486400"/>
                <a:gd name="connsiteX1" fmla="*/ 11958637 w 12182475"/>
                <a:gd name="connsiteY1" fmla="*/ 5487498 h 5486400"/>
                <a:gd name="connsiteX2" fmla="*/ 11426190 w 12182475"/>
                <a:gd name="connsiteY2" fmla="*/ 5475116 h 5486400"/>
                <a:gd name="connsiteX3" fmla="*/ 10988993 w 12182475"/>
                <a:gd name="connsiteY3" fmla="*/ 4417841 h 5486400"/>
                <a:gd name="connsiteX4" fmla="*/ 10042208 w 12182475"/>
                <a:gd name="connsiteY4" fmla="*/ 4475943 h 5486400"/>
                <a:gd name="connsiteX5" fmla="*/ 9699308 w 12182475"/>
                <a:gd name="connsiteY5" fmla="*/ 5466544 h 5486400"/>
                <a:gd name="connsiteX6" fmla="*/ 4673918 w 12182475"/>
                <a:gd name="connsiteY6" fmla="*/ 5446541 h 5486400"/>
                <a:gd name="connsiteX7" fmla="*/ 4697730 w 12182475"/>
                <a:gd name="connsiteY7" fmla="*/ 5079828 h 5486400"/>
                <a:gd name="connsiteX8" fmla="*/ 3293745 w 12182475"/>
                <a:gd name="connsiteY8" fmla="*/ 4471181 h 5486400"/>
                <a:gd name="connsiteX9" fmla="*/ 2934653 w 12182475"/>
                <a:gd name="connsiteY9" fmla="*/ 5398916 h 5486400"/>
                <a:gd name="connsiteX10" fmla="*/ 2901315 w 12182475"/>
                <a:gd name="connsiteY10" fmla="*/ 5440826 h 5486400"/>
                <a:gd name="connsiteX11" fmla="*/ 610553 w 12182475"/>
                <a:gd name="connsiteY11" fmla="*/ 5432253 h 5486400"/>
                <a:gd name="connsiteX12" fmla="*/ 238125 w 12182475"/>
                <a:gd name="connsiteY12" fmla="*/ 5458923 h 5486400"/>
                <a:gd name="connsiteX13" fmla="*/ 0 w 12182475"/>
                <a:gd name="connsiteY13" fmla="*/ 5312238 h 5486400"/>
                <a:gd name="connsiteX14" fmla="*/ 0 w 12182475"/>
                <a:gd name="connsiteY14" fmla="*/ 4988388 h 5486400"/>
                <a:gd name="connsiteX15" fmla="*/ 175260 w 12182475"/>
                <a:gd name="connsiteY15" fmla="*/ 4843608 h 5486400"/>
                <a:gd name="connsiteX16" fmla="*/ 198120 w 12182475"/>
                <a:gd name="connsiteY16" fmla="*/ 4815033 h 5486400"/>
                <a:gd name="connsiteX17" fmla="*/ 200025 w 12182475"/>
                <a:gd name="connsiteY17" fmla="*/ 4615008 h 5486400"/>
                <a:gd name="connsiteX18" fmla="*/ 158115 w 12182475"/>
                <a:gd name="connsiteY18" fmla="*/ 4588338 h 5486400"/>
                <a:gd name="connsiteX19" fmla="*/ 114300 w 12182475"/>
                <a:gd name="connsiteY19" fmla="*/ 4544523 h 5486400"/>
                <a:gd name="connsiteX20" fmla="*/ 114300 w 12182475"/>
                <a:gd name="connsiteY20" fmla="*/ 4092086 h 5486400"/>
                <a:gd name="connsiteX21" fmla="*/ 158115 w 12182475"/>
                <a:gd name="connsiteY21" fmla="*/ 4047318 h 5486400"/>
                <a:gd name="connsiteX22" fmla="*/ 203835 w 12182475"/>
                <a:gd name="connsiteY22" fmla="*/ 4005408 h 5486400"/>
                <a:gd name="connsiteX23" fmla="*/ 220980 w 12182475"/>
                <a:gd name="connsiteY23" fmla="*/ 1315548 h 5486400"/>
                <a:gd name="connsiteX24" fmla="*/ 212408 w 12182475"/>
                <a:gd name="connsiteY24" fmla="*/ 1035513 h 5486400"/>
                <a:gd name="connsiteX25" fmla="*/ 244793 w 12182475"/>
                <a:gd name="connsiteY25" fmla="*/ 709758 h 5486400"/>
                <a:gd name="connsiteX26" fmla="*/ 278130 w 12182475"/>
                <a:gd name="connsiteY26" fmla="*/ 493541 h 5486400"/>
                <a:gd name="connsiteX27" fmla="*/ 662940 w 12182475"/>
                <a:gd name="connsiteY27" fmla="*/ 72536 h 5486400"/>
                <a:gd name="connsiteX28" fmla="*/ 1245870 w 12182475"/>
                <a:gd name="connsiteY28" fmla="*/ 23958 h 5486400"/>
                <a:gd name="connsiteX29" fmla="*/ 3408045 w 12182475"/>
                <a:gd name="connsiteY29" fmla="*/ 19196 h 5486400"/>
                <a:gd name="connsiteX30" fmla="*/ 5926455 w 12182475"/>
                <a:gd name="connsiteY30" fmla="*/ 76346 h 5486400"/>
                <a:gd name="connsiteX31" fmla="*/ 8948737 w 12182475"/>
                <a:gd name="connsiteY31" fmla="*/ 141116 h 5486400"/>
                <a:gd name="connsiteX32" fmla="*/ 10033635 w 12182475"/>
                <a:gd name="connsiteY32" fmla="*/ 164928 h 5486400"/>
                <a:gd name="connsiteX33" fmla="*/ 10217468 w 12182475"/>
                <a:gd name="connsiteY33" fmla="*/ 295421 h 5486400"/>
                <a:gd name="connsiteX34" fmla="*/ 10264140 w 12182475"/>
                <a:gd name="connsiteY34" fmla="*/ 580218 h 5486400"/>
                <a:gd name="connsiteX35" fmla="*/ 10248900 w 12182475"/>
                <a:gd name="connsiteY35" fmla="*/ 1026941 h 5486400"/>
                <a:gd name="connsiteX36" fmla="*/ 10239375 w 12182475"/>
                <a:gd name="connsiteY36" fmla="*/ 1305071 h 5486400"/>
                <a:gd name="connsiteX37" fmla="*/ 10162222 w 12182475"/>
                <a:gd name="connsiteY37" fmla="*/ 1386033 h 5486400"/>
                <a:gd name="connsiteX38" fmla="*/ 10026015 w 12182475"/>
                <a:gd name="connsiteY38" fmla="*/ 1404131 h 5486400"/>
                <a:gd name="connsiteX39" fmla="*/ 9940290 w 12182475"/>
                <a:gd name="connsiteY39" fmla="*/ 1543196 h 5486400"/>
                <a:gd name="connsiteX40" fmla="*/ 10103168 w 12182475"/>
                <a:gd name="connsiteY40" fmla="*/ 1861331 h 5486400"/>
                <a:gd name="connsiteX41" fmla="*/ 10945177 w 12182475"/>
                <a:gd name="connsiteY41" fmla="*/ 2682386 h 5486400"/>
                <a:gd name="connsiteX42" fmla="*/ 11712893 w 12182475"/>
                <a:gd name="connsiteY42" fmla="*/ 3307226 h 5486400"/>
                <a:gd name="connsiteX43" fmla="*/ 11814810 w 12182475"/>
                <a:gd name="connsiteY43" fmla="*/ 3400571 h 5486400"/>
                <a:gd name="connsiteX44" fmla="*/ 11953875 w 12182475"/>
                <a:gd name="connsiteY44" fmla="*/ 3726326 h 5486400"/>
                <a:gd name="connsiteX45" fmla="*/ 11961495 w 12182475"/>
                <a:gd name="connsiteY45" fmla="*/ 4007313 h 5486400"/>
                <a:gd name="connsiteX46" fmla="*/ 11988165 w 12182475"/>
                <a:gd name="connsiteY46" fmla="*/ 4057796 h 5486400"/>
                <a:gd name="connsiteX47" fmla="*/ 12003405 w 12182475"/>
                <a:gd name="connsiteY47" fmla="*/ 4557858 h 5486400"/>
                <a:gd name="connsiteX48" fmla="*/ 11980545 w 12182475"/>
                <a:gd name="connsiteY48" fmla="*/ 4610246 h 5486400"/>
                <a:gd name="connsiteX49" fmla="*/ 11989118 w 12182475"/>
                <a:gd name="connsiteY49" fmla="*/ 4838846 h 5486400"/>
                <a:gd name="connsiteX50" fmla="*/ 12009120 w 12182475"/>
                <a:gd name="connsiteY50" fmla="*/ 4873136 h 5486400"/>
                <a:gd name="connsiteX51" fmla="*/ 12190095 w 12182475"/>
                <a:gd name="connsiteY51" fmla="*/ 5016963 h 5486400"/>
                <a:gd name="connsiteX52" fmla="*/ 12191047 w 12182475"/>
                <a:gd name="connsiteY52" fmla="*/ 5340813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82475" h="5486400">
                  <a:moveTo>
                    <a:pt x="12191047" y="5340813"/>
                  </a:moveTo>
                  <a:cubicBezTo>
                    <a:pt x="12151043" y="5448446"/>
                    <a:pt x="12073890" y="5488451"/>
                    <a:pt x="11958637" y="5487498"/>
                  </a:cubicBezTo>
                  <a:cubicBezTo>
                    <a:pt x="11781472" y="5486546"/>
                    <a:pt x="11604308" y="5461781"/>
                    <a:pt x="11426190" y="5475116"/>
                  </a:cubicBezTo>
                  <a:cubicBezTo>
                    <a:pt x="11524297" y="5018869"/>
                    <a:pt x="11400472" y="4650251"/>
                    <a:pt x="10988993" y="4417841"/>
                  </a:cubicBezTo>
                  <a:cubicBezTo>
                    <a:pt x="10669905" y="4237818"/>
                    <a:pt x="10339387" y="4260678"/>
                    <a:pt x="10042208" y="4475943"/>
                  </a:cubicBezTo>
                  <a:cubicBezTo>
                    <a:pt x="9705022" y="4719783"/>
                    <a:pt x="9606915" y="5060778"/>
                    <a:pt x="9699308" y="5466544"/>
                  </a:cubicBezTo>
                  <a:cubicBezTo>
                    <a:pt x="8025765" y="5459876"/>
                    <a:pt x="6351270" y="5453208"/>
                    <a:pt x="4673918" y="5446541"/>
                  </a:cubicBezTo>
                  <a:cubicBezTo>
                    <a:pt x="4705350" y="5322716"/>
                    <a:pt x="4713923" y="5202701"/>
                    <a:pt x="4697730" y="5079828"/>
                  </a:cubicBezTo>
                  <a:cubicBezTo>
                    <a:pt x="4610100" y="4418793"/>
                    <a:pt x="3831908" y="4078751"/>
                    <a:pt x="3293745" y="4471181"/>
                  </a:cubicBezTo>
                  <a:cubicBezTo>
                    <a:pt x="2978468" y="4700733"/>
                    <a:pt x="2861310" y="5015058"/>
                    <a:pt x="2934653" y="5398916"/>
                  </a:cubicBezTo>
                  <a:cubicBezTo>
                    <a:pt x="2941320" y="5433206"/>
                    <a:pt x="2937510" y="5440826"/>
                    <a:pt x="2901315" y="5440826"/>
                  </a:cubicBezTo>
                  <a:cubicBezTo>
                    <a:pt x="2137410" y="5437016"/>
                    <a:pt x="1374458" y="5433206"/>
                    <a:pt x="610553" y="5432253"/>
                  </a:cubicBezTo>
                  <a:cubicBezTo>
                    <a:pt x="486728" y="5432253"/>
                    <a:pt x="363855" y="5459876"/>
                    <a:pt x="238125" y="5458923"/>
                  </a:cubicBezTo>
                  <a:cubicBezTo>
                    <a:pt x="122873" y="5457971"/>
                    <a:pt x="41910" y="5422728"/>
                    <a:pt x="0" y="5312238"/>
                  </a:cubicBezTo>
                  <a:cubicBezTo>
                    <a:pt x="0" y="5204606"/>
                    <a:pt x="0" y="5096021"/>
                    <a:pt x="0" y="4988388"/>
                  </a:cubicBezTo>
                  <a:cubicBezTo>
                    <a:pt x="31433" y="4907426"/>
                    <a:pt x="82868" y="4851228"/>
                    <a:pt x="175260" y="4843608"/>
                  </a:cubicBezTo>
                  <a:cubicBezTo>
                    <a:pt x="195263" y="4841703"/>
                    <a:pt x="198120" y="4831226"/>
                    <a:pt x="198120" y="4815033"/>
                  </a:cubicBezTo>
                  <a:cubicBezTo>
                    <a:pt x="198120" y="4748358"/>
                    <a:pt x="197168" y="4681683"/>
                    <a:pt x="200025" y="4615008"/>
                  </a:cubicBezTo>
                  <a:cubicBezTo>
                    <a:pt x="200978" y="4578813"/>
                    <a:pt x="176213" y="4586433"/>
                    <a:pt x="158115" y="4588338"/>
                  </a:cubicBezTo>
                  <a:cubicBezTo>
                    <a:pt x="120968" y="4593101"/>
                    <a:pt x="113348" y="4578813"/>
                    <a:pt x="114300" y="4544523"/>
                  </a:cubicBezTo>
                  <a:cubicBezTo>
                    <a:pt x="116205" y="4394028"/>
                    <a:pt x="116205" y="4242581"/>
                    <a:pt x="114300" y="4092086"/>
                  </a:cubicBezTo>
                  <a:cubicBezTo>
                    <a:pt x="113348" y="4057796"/>
                    <a:pt x="120968" y="4040651"/>
                    <a:pt x="158115" y="4047318"/>
                  </a:cubicBezTo>
                  <a:cubicBezTo>
                    <a:pt x="191453" y="4053033"/>
                    <a:pt x="203835" y="4043508"/>
                    <a:pt x="203835" y="4005408"/>
                  </a:cubicBezTo>
                  <a:cubicBezTo>
                    <a:pt x="208598" y="3109106"/>
                    <a:pt x="215265" y="2211851"/>
                    <a:pt x="220980" y="1315548"/>
                  </a:cubicBezTo>
                  <a:cubicBezTo>
                    <a:pt x="221933" y="1222203"/>
                    <a:pt x="220980" y="1128858"/>
                    <a:pt x="212408" y="1035513"/>
                  </a:cubicBezTo>
                  <a:cubicBezTo>
                    <a:pt x="202883" y="925976"/>
                    <a:pt x="228600" y="817391"/>
                    <a:pt x="244793" y="709758"/>
                  </a:cubicBezTo>
                  <a:cubicBezTo>
                    <a:pt x="255270" y="637368"/>
                    <a:pt x="269558" y="565931"/>
                    <a:pt x="278130" y="493541"/>
                  </a:cubicBezTo>
                  <a:cubicBezTo>
                    <a:pt x="304800" y="244938"/>
                    <a:pt x="416243" y="121113"/>
                    <a:pt x="662940" y="72536"/>
                  </a:cubicBezTo>
                  <a:cubicBezTo>
                    <a:pt x="855345" y="35388"/>
                    <a:pt x="1050608" y="34436"/>
                    <a:pt x="1245870" y="23958"/>
                  </a:cubicBezTo>
                  <a:cubicBezTo>
                    <a:pt x="1964055" y="-14142"/>
                    <a:pt x="2686050" y="146"/>
                    <a:pt x="3408045" y="19196"/>
                  </a:cubicBezTo>
                  <a:cubicBezTo>
                    <a:pt x="4247198" y="42056"/>
                    <a:pt x="5086350" y="59201"/>
                    <a:pt x="5926455" y="76346"/>
                  </a:cubicBezTo>
                  <a:cubicBezTo>
                    <a:pt x="6934200" y="97301"/>
                    <a:pt x="7941945" y="119208"/>
                    <a:pt x="8948737" y="141116"/>
                  </a:cubicBezTo>
                  <a:cubicBezTo>
                    <a:pt x="9310687" y="148736"/>
                    <a:pt x="9672637" y="159213"/>
                    <a:pt x="10033635" y="164928"/>
                  </a:cubicBezTo>
                  <a:cubicBezTo>
                    <a:pt x="10128885" y="166833"/>
                    <a:pt x="10184130" y="213506"/>
                    <a:pt x="10217468" y="295421"/>
                  </a:cubicBezTo>
                  <a:cubicBezTo>
                    <a:pt x="10254615" y="386861"/>
                    <a:pt x="10261283" y="483063"/>
                    <a:pt x="10264140" y="580218"/>
                  </a:cubicBezTo>
                  <a:cubicBezTo>
                    <a:pt x="10268902" y="729761"/>
                    <a:pt x="10253662" y="878351"/>
                    <a:pt x="10248900" y="1026941"/>
                  </a:cubicBezTo>
                  <a:cubicBezTo>
                    <a:pt x="10246043" y="1119333"/>
                    <a:pt x="10231755" y="1211726"/>
                    <a:pt x="10239375" y="1305071"/>
                  </a:cubicBezTo>
                  <a:cubicBezTo>
                    <a:pt x="10244137" y="1365078"/>
                    <a:pt x="10225087" y="1384128"/>
                    <a:pt x="10162222" y="1386033"/>
                  </a:cubicBezTo>
                  <a:cubicBezTo>
                    <a:pt x="10115550" y="1386986"/>
                    <a:pt x="10070783" y="1390796"/>
                    <a:pt x="10026015" y="1404131"/>
                  </a:cubicBezTo>
                  <a:cubicBezTo>
                    <a:pt x="9950768" y="1426038"/>
                    <a:pt x="9926002" y="1466996"/>
                    <a:pt x="9940290" y="1543196"/>
                  </a:cubicBezTo>
                  <a:cubicBezTo>
                    <a:pt x="9963150" y="1666068"/>
                    <a:pt x="10031730" y="1764176"/>
                    <a:pt x="10103168" y="1861331"/>
                  </a:cubicBezTo>
                  <a:cubicBezTo>
                    <a:pt x="10338435" y="2181371"/>
                    <a:pt x="10633710" y="2439498"/>
                    <a:pt x="10945177" y="2682386"/>
                  </a:cubicBezTo>
                  <a:cubicBezTo>
                    <a:pt x="11205210" y="2885268"/>
                    <a:pt x="11465243" y="3089103"/>
                    <a:pt x="11712893" y="3307226"/>
                  </a:cubicBezTo>
                  <a:cubicBezTo>
                    <a:pt x="11747183" y="3337706"/>
                    <a:pt x="11781472" y="3368186"/>
                    <a:pt x="11814810" y="3400571"/>
                  </a:cubicBezTo>
                  <a:cubicBezTo>
                    <a:pt x="11906250" y="3490106"/>
                    <a:pt x="11959590" y="3593928"/>
                    <a:pt x="11953875" y="3726326"/>
                  </a:cubicBezTo>
                  <a:cubicBezTo>
                    <a:pt x="11950065" y="3819671"/>
                    <a:pt x="11959590" y="3913016"/>
                    <a:pt x="11961495" y="4007313"/>
                  </a:cubicBezTo>
                  <a:cubicBezTo>
                    <a:pt x="11961495" y="4030173"/>
                    <a:pt x="11970068" y="4043508"/>
                    <a:pt x="11988165" y="4057796"/>
                  </a:cubicBezTo>
                  <a:cubicBezTo>
                    <a:pt x="12154852" y="4186383"/>
                    <a:pt x="12161520" y="4417841"/>
                    <a:pt x="12003405" y="4557858"/>
                  </a:cubicBezTo>
                  <a:cubicBezTo>
                    <a:pt x="11986260" y="4573098"/>
                    <a:pt x="11979593" y="4587386"/>
                    <a:pt x="11980545" y="4610246"/>
                  </a:cubicBezTo>
                  <a:cubicBezTo>
                    <a:pt x="11984355" y="4686446"/>
                    <a:pt x="11986260" y="4762646"/>
                    <a:pt x="11989118" y="4838846"/>
                  </a:cubicBezTo>
                  <a:cubicBezTo>
                    <a:pt x="11990070" y="4853133"/>
                    <a:pt x="11983402" y="4872183"/>
                    <a:pt x="12009120" y="4873136"/>
                  </a:cubicBezTo>
                  <a:cubicBezTo>
                    <a:pt x="12104370" y="4876946"/>
                    <a:pt x="12155805" y="4936001"/>
                    <a:pt x="12190095" y="5016963"/>
                  </a:cubicBezTo>
                  <a:cubicBezTo>
                    <a:pt x="12191047" y="5125548"/>
                    <a:pt x="12191047" y="5233181"/>
                    <a:pt x="12191047" y="5340813"/>
                  </a:cubicBezTo>
                  <a:close/>
                </a:path>
              </a:pathLst>
            </a:custGeom>
            <a:solidFill>
              <a:schemeClr val="tx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2C20FA2-08FB-4D35-B18C-AF9887DAD7E4}"/>
                </a:ext>
              </a:extLst>
            </p:cNvPr>
            <p:cNvSpPr/>
            <p:nvPr/>
          </p:nvSpPr>
          <p:spPr>
            <a:xfrm>
              <a:off x="7646946" y="3011517"/>
              <a:ext cx="3655351" cy="1686623"/>
            </a:xfrm>
            <a:custGeom>
              <a:avLst/>
              <a:gdLst>
                <a:gd name="connsiteX0" fmla="*/ 3626442 w 3655351"/>
                <a:gd name="connsiteY0" fmla="*/ 1248735 h 1686623"/>
                <a:gd name="connsiteX1" fmla="*/ 3647491 w 3655351"/>
                <a:gd name="connsiteY1" fmla="*/ 1268006 h 1686623"/>
                <a:gd name="connsiteX2" fmla="*/ 3651642 w 3655351"/>
                <a:gd name="connsiteY2" fmla="*/ 1387780 h 1686623"/>
                <a:gd name="connsiteX3" fmla="*/ 3655199 w 3655351"/>
                <a:gd name="connsiteY3" fmla="*/ 1491545 h 1686623"/>
                <a:gd name="connsiteX4" fmla="*/ 3638300 w 3655351"/>
                <a:gd name="connsiteY4" fmla="*/ 1509630 h 1686623"/>
                <a:gd name="connsiteX5" fmla="*/ 3592348 w 3655351"/>
                <a:gd name="connsiteY5" fmla="*/ 1509333 h 1686623"/>
                <a:gd name="connsiteX6" fmla="*/ 3536314 w 3655351"/>
                <a:gd name="connsiteY6" fmla="*/ 1565960 h 1686623"/>
                <a:gd name="connsiteX7" fmla="*/ 3536018 w 3655351"/>
                <a:gd name="connsiteY7" fmla="*/ 1623772 h 1686623"/>
                <a:gd name="connsiteX8" fmla="*/ 3555881 w 3655351"/>
                <a:gd name="connsiteY8" fmla="*/ 1686623 h 1686623"/>
                <a:gd name="connsiteX9" fmla="*/ 3496884 w 3655351"/>
                <a:gd name="connsiteY9" fmla="*/ 1686623 h 1686623"/>
                <a:gd name="connsiteX10" fmla="*/ 3497476 w 3655351"/>
                <a:gd name="connsiteY10" fmla="*/ 1539574 h 1686623"/>
                <a:gd name="connsiteX11" fmla="*/ 3265042 w 3655351"/>
                <a:gd name="connsiteY11" fmla="*/ 1328190 h 1686623"/>
                <a:gd name="connsiteX12" fmla="*/ 2935662 w 3655351"/>
                <a:gd name="connsiteY12" fmla="*/ 1561809 h 1686623"/>
                <a:gd name="connsiteX13" fmla="*/ 2936848 w 3655351"/>
                <a:gd name="connsiteY13" fmla="*/ 1666167 h 1686623"/>
                <a:gd name="connsiteX14" fmla="*/ 2922025 w 3655351"/>
                <a:gd name="connsiteY14" fmla="*/ 1684845 h 1686623"/>
                <a:gd name="connsiteX15" fmla="*/ 2597388 w 3655351"/>
                <a:gd name="connsiteY15" fmla="*/ 1683955 h 1686623"/>
                <a:gd name="connsiteX16" fmla="*/ 1411798 w 3655351"/>
                <a:gd name="connsiteY16" fmla="*/ 1679508 h 1686623"/>
                <a:gd name="connsiteX17" fmla="*/ 1399050 w 3655351"/>
                <a:gd name="connsiteY17" fmla="*/ 1665278 h 1686623"/>
                <a:gd name="connsiteX18" fmla="*/ 1153571 w 3655351"/>
                <a:gd name="connsiteY18" fmla="*/ 1327004 h 1686623"/>
                <a:gd name="connsiteX19" fmla="*/ 832196 w 3655351"/>
                <a:gd name="connsiteY19" fmla="*/ 1571592 h 1686623"/>
                <a:gd name="connsiteX20" fmla="*/ 834271 w 3655351"/>
                <a:gd name="connsiteY20" fmla="*/ 1664092 h 1686623"/>
                <a:gd name="connsiteX21" fmla="*/ 822412 w 3655351"/>
                <a:gd name="connsiteY21" fmla="*/ 1677729 h 1686623"/>
                <a:gd name="connsiteX22" fmla="*/ 359917 w 3655351"/>
                <a:gd name="connsiteY22" fmla="*/ 1675358 h 1686623"/>
                <a:gd name="connsiteX23" fmla="*/ 105841 w 3655351"/>
                <a:gd name="connsiteY23" fmla="*/ 1675358 h 1686623"/>
                <a:gd name="connsiteX24" fmla="*/ 120664 w 3655351"/>
                <a:gd name="connsiteY24" fmla="*/ 1556473 h 1686623"/>
                <a:gd name="connsiteX25" fmla="*/ 64631 w 3655351"/>
                <a:gd name="connsiteY25" fmla="*/ 1500143 h 1686623"/>
                <a:gd name="connsiteX26" fmla="*/ 11266 w 3655351"/>
                <a:gd name="connsiteY26" fmla="*/ 1500143 h 1686623"/>
                <a:gd name="connsiteX27" fmla="*/ 0 w 3655351"/>
                <a:gd name="connsiteY27" fmla="*/ 1489767 h 1686623"/>
                <a:gd name="connsiteX28" fmla="*/ 2075 w 3655351"/>
                <a:gd name="connsiteY28" fmla="*/ 1258519 h 1686623"/>
                <a:gd name="connsiteX29" fmla="*/ 11266 w 3655351"/>
                <a:gd name="connsiteY29" fmla="*/ 1249032 h 1686623"/>
                <a:gd name="connsiteX30" fmla="*/ 23125 w 3655351"/>
                <a:gd name="connsiteY30" fmla="*/ 1249032 h 1686623"/>
                <a:gd name="connsiteX31" fmla="*/ 3626442 w 3655351"/>
                <a:gd name="connsiteY31" fmla="*/ 1248735 h 1686623"/>
                <a:gd name="connsiteX32" fmla="*/ 2591755 w 3655351"/>
                <a:gd name="connsiteY32" fmla="*/ 514671 h 1686623"/>
                <a:gd name="connsiteX33" fmla="*/ 2530089 w 3655351"/>
                <a:gd name="connsiteY33" fmla="*/ 577523 h 1686623"/>
                <a:gd name="connsiteX34" fmla="*/ 2530089 w 3655351"/>
                <a:gd name="connsiteY34" fmla="*/ 919651 h 1686623"/>
                <a:gd name="connsiteX35" fmla="*/ 2593238 w 3655351"/>
                <a:gd name="connsiteY35" fmla="*/ 982207 h 1686623"/>
                <a:gd name="connsiteX36" fmla="*/ 2901271 w 3655351"/>
                <a:gd name="connsiteY36" fmla="*/ 982207 h 1686623"/>
                <a:gd name="connsiteX37" fmla="*/ 2901271 w 3655351"/>
                <a:gd name="connsiteY37" fmla="*/ 983986 h 1686623"/>
                <a:gd name="connsiteX38" fmla="*/ 3083602 w 3655351"/>
                <a:gd name="connsiteY38" fmla="*/ 983986 h 1686623"/>
                <a:gd name="connsiteX39" fmla="*/ 3234505 w 3655351"/>
                <a:gd name="connsiteY39" fmla="*/ 982800 h 1686623"/>
                <a:gd name="connsiteX40" fmla="*/ 3252294 w 3655351"/>
                <a:gd name="connsiteY40" fmla="*/ 973609 h 1686623"/>
                <a:gd name="connsiteX41" fmla="*/ 3249626 w 3655351"/>
                <a:gd name="connsiteY41" fmla="*/ 946927 h 1686623"/>
                <a:gd name="connsiteX42" fmla="*/ 3195075 w 3655351"/>
                <a:gd name="connsiteY42" fmla="*/ 875181 h 1686623"/>
                <a:gd name="connsiteX43" fmla="*/ 2989027 w 3655351"/>
                <a:gd name="connsiteY43" fmla="*/ 568036 h 1686623"/>
                <a:gd name="connsiteX44" fmla="*/ 2890895 w 3655351"/>
                <a:gd name="connsiteY44" fmla="*/ 514671 h 1686623"/>
                <a:gd name="connsiteX45" fmla="*/ 2591755 w 3655351"/>
                <a:gd name="connsiteY45" fmla="*/ 514671 h 1686623"/>
                <a:gd name="connsiteX46" fmla="*/ 2371180 w 3655351"/>
                <a:gd name="connsiteY46" fmla="*/ 514375 h 1686623"/>
                <a:gd name="connsiteX47" fmla="*/ 2123626 w 3655351"/>
                <a:gd name="connsiteY47" fmla="*/ 514671 h 1686623"/>
                <a:gd name="connsiteX48" fmla="*/ 2060774 w 3655351"/>
                <a:gd name="connsiteY48" fmla="*/ 578116 h 1686623"/>
                <a:gd name="connsiteX49" fmla="*/ 2060774 w 3655351"/>
                <a:gd name="connsiteY49" fmla="*/ 920541 h 1686623"/>
                <a:gd name="connsiteX50" fmla="*/ 2122144 w 3655351"/>
                <a:gd name="connsiteY50" fmla="*/ 982207 h 1686623"/>
                <a:gd name="connsiteX51" fmla="*/ 2387486 w 3655351"/>
                <a:gd name="connsiteY51" fmla="*/ 982207 h 1686623"/>
                <a:gd name="connsiteX52" fmla="*/ 2448263 w 3655351"/>
                <a:gd name="connsiteY52" fmla="*/ 921727 h 1686623"/>
                <a:gd name="connsiteX53" fmla="*/ 2448559 w 3655351"/>
                <a:gd name="connsiteY53" fmla="*/ 748588 h 1686623"/>
                <a:gd name="connsiteX54" fmla="*/ 2448559 w 3655351"/>
                <a:gd name="connsiteY54" fmla="*/ 569222 h 1686623"/>
                <a:gd name="connsiteX55" fmla="*/ 2402310 w 3655351"/>
                <a:gd name="connsiteY55" fmla="*/ 515857 h 1686623"/>
                <a:gd name="connsiteX56" fmla="*/ 2371180 w 3655351"/>
                <a:gd name="connsiteY56" fmla="*/ 514375 h 1686623"/>
                <a:gd name="connsiteX57" fmla="*/ 1630594 w 3655351"/>
                <a:gd name="connsiteY57" fmla="*/ 514375 h 1686623"/>
                <a:gd name="connsiteX58" fmla="*/ 1573078 w 3655351"/>
                <a:gd name="connsiteY58" fmla="*/ 575152 h 1686623"/>
                <a:gd name="connsiteX59" fmla="*/ 1573078 w 3655351"/>
                <a:gd name="connsiteY59" fmla="*/ 747105 h 1686623"/>
                <a:gd name="connsiteX60" fmla="*/ 1573078 w 3655351"/>
                <a:gd name="connsiteY60" fmla="*/ 923506 h 1686623"/>
                <a:gd name="connsiteX61" fmla="*/ 1631187 w 3655351"/>
                <a:gd name="connsiteY61" fmla="*/ 981910 h 1686623"/>
                <a:gd name="connsiteX62" fmla="*/ 1900976 w 3655351"/>
                <a:gd name="connsiteY62" fmla="*/ 981910 h 1686623"/>
                <a:gd name="connsiteX63" fmla="*/ 1960863 w 3655351"/>
                <a:gd name="connsiteY63" fmla="*/ 924395 h 1686623"/>
                <a:gd name="connsiteX64" fmla="*/ 1960863 w 3655351"/>
                <a:gd name="connsiteY64" fmla="*/ 574855 h 1686623"/>
                <a:gd name="connsiteX65" fmla="*/ 1901866 w 3655351"/>
                <a:gd name="connsiteY65" fmla="*/ 514375 h 1686623"/>
                <a:gd name="connsiteX66" fmla="*/ 1630594 w 3655351"/>
                <a:gd name="connsiteY66" fmla="*/ 514375 h 1686623"/>
                <a:gd name="connsiteX67" fmla="*/ 655203 w 3655351"/>
                <a:gd name="connsiteY67" fmla="*/ 514375 h 1686623"/>
                <a:gd name="connsiteX68" fmla="*/ 596798 w 3655351"/>
                <a:gd name="connsiteY68" fmla="*/ 574559 h 1686623"/>
                <a:gd name="connsiteX69" fmla="*/ 596798 w 3655351"/>
                <a:gd name="connsiteY69" fmla="*/ 922913 h 1686623"/>
                <a:gd name="connsiteX70" fmla="*/ 655796 w 3655351"/>
                <a:gd name="connsiteY70" fmla="*/ 982207 h 1686623"/>
                <a:gd name="connsiteX71" fmla="*/ 924102 w 3655351"/>
                <a:gd name="connsiteY71" fmla="*/ 982207 h 1686623"/>
                <a:gd name="connsiteX72" fmla="*/ 983990 w 3655351"/>
                <a:gd name="connsiteY72" fmla="*/ 922320 h 1686623"/>
                <a:gd name="connsiteX73" fmla="*/ 983990 w 3655351"/>
                <a:gd name="connsiteY73" fmla="*/ 748884 h 1686623"/>
                <a:gd name="connsiteX74" fmla="*/ 983990 w 3655351"/>
                <a:gd name="connsiteY74" fmla="*/ 575448 h 1686623"/>
                <a:gd name="connsiteX75" fmla="*/ 924992 w 3655351"/>
                <a:gd name="connsiteY75" fmla="*/ 514375 h 1686623"/>
                <a:gd name="connsiteX76" fmla="*/ 655203 w 3655351"/>
                <a:gd name="connsiteY76" fmla="*/ 514375 h 1686623"/>
                <a:gd name="connsiteX77" fmla="*/ 170175 w 3655351"/>
                <a:gd name="connsiteY77" fmla="*/ 514375 h 1686623"/>
                <a:gd name="connsiteX78" fmla="*/ 108806 w 3655351"/>
                <a:gd name="connsiteY78" fmla="*/ 576337 h 1686623"/>
                <a:gd name="connsiteX79" fmla="*/ 108806 w 3655351"/>
                <a:gd name="connsiteY79" fmla="*/ 748291 h 1686623"/>
                <a:gd name="connsiteX80" fmla="*/ 108806 w 3655351"/>
                <a:gd name="connsiteY80" fmla="*/ 920244 h 1686623"/>
                <a:gd name="connsiteX81" fmla="*/ 171065 w 3655351"/>
                <a:gd name="connsiteY81" fmla="*/ 982207 h 1686623"/>
                <a:gd name="connsiteX82" fmla="*/ 433442 w 3655351"/>
                <a:gd name="connsiteY82" fmla="*/ 982207 h 1686623"/>
                <a:gd name="connsiteX83" fmla="*/ 496887 w 3655351"/>
                <a:gd name="connsiteY83" fmla="*/ 919059 h 1686623"/>
                <a:gd name="connsiteX84" fmla="*/ 496887 w 3655351"/>
                <a:gd name="connsiteY84" fmla="*/ 581081 h 1686623"/>
                <a:gd name="connsiteX85" fmla="*/ 431070 w 3655351"/>
                <a:gd name="connsiteY85" fmla="*/ 514375 h 1686623"/>
                <a:gd name="connsiteX86" fmla="*/ 272458 w 3655351"/>
                <a:gd name="connsiteY86" fmla="*/ 514375 h 1686623"/>
                <a:gd name="connsiteX87" fmla="*/ 170175 w 3655351"/>
                <a:gd name="connsiteY87" fmla="*/ 514375 h 1686623"/>
                <a:gd name="connsiteX88" fmla="*/ 1143788 w 3655351"/>
                <a:gd name="connsiteY88" fmla="*/ 514078 h 1686623"/>
                <a:gd name="connsiteX89" fmla="*/ 1084493 w 3655351"/>
                <a:gd name="connsiteY89" fmla="*/ 575152 h 1686623"/>
                <a:gd name="connsiteX90" fmla="*/ 1084493 w 3655351"/>
                <a:gd name="connsiteY90" fmla="*/ 748588 h 1686623"/>
                <a:gd name="connsiteX91" fmla="*/ 1084493 w 3655351"/>
                <a:gd name="connsiteY91" fmla="*/ 923506 h 1686623"/>
                <a:gd name="connsiteX92" fmla="*/ 1143195 w 3655351"/>
                <a:gd name="connsiteY92" fmla="*/ 981910 h 1686623"/>
                <a:gd name="connsiteX93" fmla="*/ 1412984 w 3655351"/>
                <a:gd name="connsiteY93" fmla="*/ 981910 h 1686623"/>
                <a:gd name="connsiteX94" fmla="*/ 1472575 w 3655351"/>
                <a:gd name="connsiteY94" fmla="*/ 921430 h 1686623"/>
                <a:gd name="connsiteX95" fmla="*/ 1472575 w 3655351"/>
                <a:gd name="connsiteY95" fmla="*/ 576041 h 1686623"/>
                <a:gd name="connsiteX96" fmla="*/ 1412095 w 3655351"/>
                <a:gd name="connsiteY96" fmla="*/ 514375 h 1686623"/>
                <a:gd name="connsiteX97" fmla="*/ 1143788 w 3655351"/>
                <a:gd name="connsiteY97" fmla="*/ 514078 h 1686623"/>
                <a:gd name="connsiteX98" fmla="*/ 25497 w 3655351"/>
                <a:gd name="connsiteY98" fmla="*/ 360506 h 1686623"/>
                <a:gd name="connsiteX99" fmla="*/ 2238361 w 3655351"/>
                <a:gd name="connsiteY99" fmla="*/ 361099 h 1686623"/>
                <a:gd name="connsiteX100" fmla="*/ 3093682 w 3655351"/>
                <a:gd name="connsiteY100" fmla="*/ 361099 h 1686623"/>
                <a:gd name="connsiteX101" fmla="*/ 3109691 w 3655351"/>
                <a:gd name="connsiteY101" fmla="*/ 375923 h 1686623"/>
                <a:gd name="connsiteX102" fmla="*/ 3073225 w 3655351"/>
                <a:gd name="connsiteY102" fmla="*/ 417429 h 1686623"/>
                <a:gd name="connsiteX103" fmla="*/ 3022825 w 3655351"/>
                <a:gd name="connsiteY103" fmla="*/ 495401 h 1686623"/>
                <a:gd name="connsiteX104" fmla="*/ 3076782 w 3655351"/>
                <a:gd name="connsiteY104" fmla="*/ 586417 h 1686623"/>
                <a:gd name="connsiteX105" fmla="*/ 3357244 w 3655351"/>
                <a:gd name="connsiteY105" fmla="*/ 852945 h 1686623"/>
                <a:gd name="connsiteX106" fmla="*/ 3587306 w 3655351"/>
                <a:gd name="connsiteY106" fmla="*/ 1041798 h 1686623"/>
                <a:gd name="connsiteX107" fmla="*/ 3640968 w 3655351"/>
                <a:gd name="connsiteY107" fmla="*/ 1119473 h 1686623"/>
                <a:gd name="connsiteX108" fmla="*/ 3645415 w 3655351"/>
                <a:gd name="connsiteY108" fmla="*/ 1208118 h 1686623"/>
                <a:gd name="connsiteX109" fmla="*/ 3638003 w 3655351"/>
                <a:gd name="connsiteY109" fmla="*/ 1214641 h 1686623"/>
                <a:gd name="connsiteX110" fmla="*/ 3626144 w 3655351"/>
                <a:gd name="connsiteY110" fmla="*/ 1214641 h 1686623"/>
                <a:gd name="connsiteX111" fmla="*/ 1823894 w 3655351"/>
                <a:gd name="connsiteY111" fmla="*/ 1214641 h 1686623"/>
                <a:gd name="connsiteX112" fmla="*/ 20160 w 3655351"/>
                <a:gd name="connsiteY112" fmla="*/ 1214937 h 1686623"/>
                <a:gd name="connsiteX113" fmla="*/ 1779 w 3655351"/>
                <a:gd name="connsiteY113" fmla="*/ 1196556 h 1686623"/>
                <a:gd name="connsiteX114" fmla="*/ 7709 w 3655351"/>
                <a:gd name="connsiteY114" fmla="*/ 378294 h 1686623"/>
                <a:gd name="connsiteX115" fmla="*/ 25497 w 3655351"/>
                <a:gd name="connsiteY115" fmla="*/ 360506 h 1686623"/>
                <a:gd name="connsiteX116" fmla="*/ 687814 w 3655351"/>
                <a:gd name="connsiteY116" fmla="*/ 293 h 1686623"/>
                <a:gd name="connsiteX117" fmla="*/ 1172545 w 3655351"/>
                <a:gd name="connsiteY117" fmla="*/ 10966 h 1686623"/>
                <a:gd name="connsiteX118" fmla="*/ 1487991 w 3655351"/>
                <a:gd name="connsiteY118" fmla="*/ 17785 h 1686623"/>
                <a:gd name="connsiteX119" fmla="*/ 1978355 w 3655351"/>
                <a:gd name="connsiteY119" fmla="*/ 28755 h 1686623"/>
                <a:gd name="connsiteX120" fmla="*/ 2307142 w 3655351"/>
                <a:gd name="connsiteY120" fmla="*/ 35574 h 1686623"/>
                <a:gd name="connsiteX121" fmla="*/ 2810848 w 3655351"/>
                <a:gd name="connsiteY121" fmla="*/ 46543 h 1686623"/>
                <a:gd name="connsiteX122" fmla="*/ 3046542 w 3655351"/>
                <a:gd name="connsiteY122" fmla="*/ 51286 h 1686623"/>
                <a:gd name="connsiteX123" fmla="*/ 3107022 w 3655351"/>
                <a:gd name="connsiteY123" fmla="*/ 95757 h 1686623"/>
                <a:gd name="connsiteX124" fmla="*/ 3117992 w 3655351"/>
                <a:gd name="connsiteY124" fmla="*/ 177583 h 1686623"/>
                <a:gd name="connsiteX125" fmla="*/ 3112655 w 3655351"/>
                <a:gd name="connsiteY125" fmla="*/ 318111 h 1686623"/>
                <a:gd name="connsiteX126" fmla="*/ 3099907 w 3655351"/>
                <a:gd name="connsiteY126" fmla="*/ 326412 h 1686623"/>
                <a:gd name="connsiteX127" fmla="*/ 2914612 w 3655351"/>
                <a:gd name="connsiteY127" fmla="*/ 326709 h 1686623"/>
                <a:gd name="connsiteX128" fmla="*/ 1558551 w 3655351"/>
                <a:gd name="connsiteY128" fmla="*/ 326709 h 1686623"/>
                <a:gd name="connsiteX129" fmla="*/ 1558551 w 3655351"/>
                <a:gd name="connsiteY129" fmla="*/ 326412 h 1686623"/>
                <a:gd name="connsiteX130" fmla="*/ 458938 w 3655351"/>
                <a:gd name="connsiteY130" fmla="*/ 326116 h 1686623"/>
                <a:gd name="connsiteX131" fmla="*/ 18678 w 3655351"/>
                <a:gd name="connsiteY131" fmla="*/ 322855 h 1686623"/>
                <a:gd name="connsiteX132" fmla="*/ 4151 w 3655351"/>
                <a:gd name="connsiteY132" fmla="*/ 307735 h 1686623"/>
                <a:gd name="connsiteX133" fmla="*/ 21050 w 3655351"/>
                <a:gd name="connsiteY133" fmla="*/ 174322 h 1686623"/>
                <a:gd name="connsiteX134" fmla="*/ 27572 w 3655351"/>
                <a:gd name="connsiteY134" fmla="*/ 128962 h 1686623"/>
                <a:gd name="connsiteX135" fmla="*/ 122146 w 3655351"/>
                <a:gd name="connsiteY135" fmla="*/ 26679 h 1686623"/>
                <a:gd name="connsiteX136" fmla="*/ 234806 w 3655351"/>
                <a:gd name="connsiteY136" fmla="*/ 12449 h 1686623"/>
                <a:gd name="connsiteX137" fmla="*/ 687814 w 3655351"/>
                <a:gd name="connsiteY137" fmla="*/ 293 h 168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655351" h="1686623">
                  <a:moveTo>
                    <a:pt x="3626442" y="1248735"/>
                  </a:moveTo>
                  <a:cubicBezTo>
                    <a:pt x="3641858" y="1248735"/>
                    <a:pt x="3647491" y="1251403"/>
                    <a:pt x="3647491" y="1268006"/>
                  </a:cubicBezTo>
                  <a:cubicBezTo>
                    <a:pt x="3647491" y="1308030"/>
                    <a:pt x="3650456" y="1348053"/>
                    <a:pt x="3651642" y="1387780"/>
                  </a:cubicBezTo>
                  <a:cubicBezTo>
                    <a:pt x="3652828" y="1422467"/>
                    <a:pt x="3653124" y="1456858"/>
                    <a:pt x="3655199" y="1491545"/>
                  </a:cubicBezTo>
                  <a:cubicBezTo>
                    <a:pt x="3656089" y="1505183"/>
                    <a:pt x="3653420" y="1511113"/>
                    <a:pt x="3638300" y="1509630"/>
                  </a:cubicBezTo>
                  <a:cubicBezTo>
                    <a:pt x="3623180" y="1508148"/>
                    <a:pt x="3607764" y="1509037"/>
                    <a:pt x="3592348" y="1509333"/>
                  </a:cubicBezTo>
                  <a:cubicBezTo>
                    <a:pt x="3560625" y="1509927"/>
                    <a:pt x="3536610" y="1534237"/>
                    <a:pt x="3536314" y="1565960"/>
                  </a:cubicBezTo>
                  <a:cubicBezTo>
                    <a:pt x="3536314" y="1585230"/>
                    <a:pt x="3536907" y="1604501"/>
                    <a:pt x="3536018" y="1623772"/>
                  </a:cubicBezTo>
                  <a:cubicBezTo>
                    <a:pt x="3534832" y="1646600"/>
                    <a:pt x="3536314" y="1668242"/>
                    <a:pt x="3555881" y="1686623"/>
                  </a:cubicBezTo>
                  <a:cubicBezTo>
                    <a:pt x="3534239" y="1686623"/>
                    <a:pt x="3515858" y="1686623"/>
                    <a:pt x="3496884" y="1686623"/>
                  </a:cubicBezTo>
                  <a:cubicBezTo>
                    <a:pt x="3509335" y="1637113"/>
                    <a:pt x="3509335" y="1588491"/>
                    <a:pt x="3497476" y="1539574"/>
                  </a:cubicBezTo>
                  <a:cubicBezTo>
                    <a:pt x="3471387" y="1431955"/>
                    <a:pt x="3375034" y="1343903"/>
                    <a:pt x="3265042" y="1328190"/>
                  </a:cubicBezTo>
                  <a:cubicBezTo>
                    <a:pt x="3105541" y="1305361"/>
                    <a:pt x="2966792" y="1403493"/>
                    <a:pt x="2935662" y="1561809"/>
                  </a:cubicBezTo>
                  <a:cubicBezTo>
                    <a:pt x="2928844" y="1596496"/>
                    <a:pt x="2929140" y="1631480"/>
                    <a:pt x="2936848" y="1666167"/>
                  </a:cubicBezTo>
                  <a:cubicBezTo>
                    <a:pt x="2940999" y="1684845"/>
                    <a:pt x="2940703" y="1684845"/>
                    <a:pt x="2922025" y="1684845"/>
                  </a:cubicBezTo>
                  <a:cubicBezTo>
                    <a:pt x="2813813" y="1684548"/>
                    <a:pt x="2705600" y="1684252"/>
                    <a:pt x="2597388" y="1683955"/>
                  </a:cubicBezTo>
                  <a:cubicBezTo>
                    <a:pt x="2202192" y="1682473"/>
                    <a:pt x="1806995" y="1680694"/>
                    <a:pt x="1411798" y="1679508"/>
                  </a:cubicBezTo>
                  <a:cubicBezTo>
                    <a:pt x="1400236" y="1679508"/>
                    <a:pt x="1396974" y="1677433"/>
                    <a:pt x="1399050" y="1665278"/>
                  </a:cubicBezTo>
                  <a:cubicBezTo>
                    <a:pt x="1427808" y="1499550"/>
                    <a:pt x="1320485" y="1348350"/>
                    <a:pt x="1153571" y="1327004"/>
                  </a:cubicBezTo>
                  <a:cubicBezTo>
                    <a:pt x="981618" y="1304768"/>
                    <a:pt x="850874" y="1429879"/>
                    <a:pt x="832196" y="1571592"/>
                  </a:cubicBezTo>
                  <a:cubicBezTo>
                    <a:pt x="828046" y="1602722"/>
                    <a:pt x="827749" y="1633555"/>
                    <a:pt x="834271" y="1664092"/>
                  </a:cubicBezTo>
                  <a:cubicBezTo>
                    <a:pt x="836940" y="1675951"/>
                    <a:pt x="833678" y="1678026"/>
                    <a:pt x="822412" y="1677729"/>
                  </a:cubicBezTo>
                  <a:cubicBezTo>
                    <a:pt x="668247" y="1676544"/>
                    <a:pt x="514082" y="1675951"/>
                    <a:pt x="359917" y="1675358"/>
                  </a:cubicBezTo>
                  <a:cubicBezTo>
                    <a:pt x="276016" y="1675061"/>
                    <a:pt x="191818" y="1675358"/>
                    <a:pt x="105841" y="1675358"/>
                  </a:cubicBezTo>
                  <a:cubicBezTo>
                    <a:pt x="131337" y="1637113"/>
                    <a:pt x="118589" y="1595903"/>
                    <a:pt x="120664" y="1556473"/>
                  </a:cubicBezTo>
                  <a:cubicBezTo>
                    <a:pt x="122147" y="1524750"/>
                    <a:pt x="96354" y="1500439"/>
                    <a:pt x="64631" y="1500143"/>
                  </a:cubicBezTo>
                  <a:cubicBezTo>
                    <a:pt x="46843" y="1500143"/>
                    <a:pt x="29054" y="1499847"/>
                    <a:pt x="11266" y="1500143"/>
                  </a:cubicBezTo>
                  <a:cubicBezTo>
                    <a:pt x="3261" y="1500439"/>
                    <a:pt x="0" y="1498661"/>
                    <a:pt x="0" y="1489767"/>
                  </a:cubicBezTo>
                  <a:cubicBezTo>
                    <a:pt x="889" y="1412684"/>
                    <a:pt x="1779" y="1335602"/>
                    <a:pt x="2075" y="1258519"/>
                  </a:cubicBezTo>
                  <a:cubicBezTo>
                    <a:pt x="2075" y="1251700"/>
                    <a:pt x="3854" y="1248142"/>
                    <a:pt x="11266" y="1249032"/>
                  </a:cubicBezTo>
                  <a:cubicBezTo>
                    <a:pt x="15120" y="1249328"/>
                    <a:pt x="19271" y="1249032"/>
                    <a:pt x="23125" y="1249032"/>
                  </a:cubicBezTo>
                  <a:cubicBezTo>
                    <a:pt x="1224132" y="1249032"/>
                    <a:pt x="2425138" y="1249032"/>
                    <a:pt x="3626442" y="1248735"/>
                  </a:cubicBezTo>
                  <a:close/>
                  <a:moveTo>
                    <a:pt x="2591755" y="514671"/>
                  </a:moveTo>
                  <a:cubicBezTo>
                    <a:pt x="2551732" y="514671"/>
                    <a:pt x="2530089" y="537203"/>
                    <a:pt x="2530089" y="577523"/>
                  </a:cubicBezTo>
                  <a:cubicBezTo>
                    <a:pt x="2530089" y="691368"/>
                    <a:pt x="2530089" y="805510"/>
                    <a:pt x="2530089" y="919651"/>
                  </a:cubicBezTo>
                  <a:cubicBezTo>
                    <a:pt x="2530089" y="960861"/>
                    <a:pt x="2551732" y="982207"/>
                    <a:pt x="2593238" y="982207"/>
                  </a:cubicBezTo>
                  <a:cubicBezTo>
                    <a:pt x="2695816" y="982207"/>
                    <a:pt x="2798692" y="982207"/>
                    <a:pt x="2901271" y="982207"/>
                  </a:cubicBezTo>
                  <a:cubicBezTo>
                    <a:pt x="2901271" y="982800"/>
                    <a:pt x="2901271" y="983393"/>
                    <a:pt x="2901271" y="983986"/>
                  </a:cubicBezTo>
                  <a:cubicBezTo>
                    <a:pt x="2962048" y="983986"/>
                    <a:pt x="3022825" y="983986"/>
                    <a:pt x="3083602" y="983986"/>
                  </a:cubicBezTo>
                  <a:cubicBezTo>
                    <a:pt x="3133705" y="983986"/>
                    <a:pt x="3184105" y="986654"/>
                    <a:pt x="3234505" y="982800"/>
                  </a:cubicBezTo>
                  <a:cubicBezTo>
                    <a:pt x="3241324" y="982207"/>
                    <a:pt x="3249329" y="983986"/>
                    <a:pt x="3252294" y="973609"/>
                  </a:cubicBezTo>
                  <a:cubicBezTo>
                    <a:pt x="3254962" y="963826"/>
                    <a:pt x="3257926" y="955821"/>
                    <a:pt x="3249626" y="946927"/>
                  </a:cubicBezTo>
                  <a:cubicBezTo>
                    <a:pt x="3230058" y="924098"/>
                    <a:pt x="3211974" y="900084"/>
                    <a:pt x="3195075" y="875181"/>
                  </a:cubicBezTo>
                  <a:cubicBezTo>
                    <a:pt x="3126294" y="772898"/>
                    <a:pt x="3057512" y="670615"/>
                    <a:pt x="2989027" y="568036"/>
                  </a:cubicBezTo>
                  <a:cubicBezTo>
                    <a:pt x="2965606" y="532756"/>
                    <a:pt x="2932994" y="514671"/>
                    <a:pt x="2890895" y="514671"/>
                  </a:cubicBezTo>
                  <a:cubicBezTo>
                    <a:pt x="2791280" y="514375"/>
                    <a:pt x="2691370" y="514375"/>
                    <a:pt x="2591755" y="514671"/>
                  </a:cubicBezTo>
                  <a:close/>
                  <a:moveTo>
                    <a:pt x="2371180" y="514375"/>
                  </a:moveTo>
                  <a:cubicBezTo>
                    <a:pt x="2288761" y="514375"/>
                    <a:pt x="2206046" y="514078"/>
                    <a:pt x="2123626" y="514671"/>
                  </a:cubicBezTo>
                  <a:cubicBezTo>
                    <a:pt x="2081824" y="514968"/>
                    <a:pt x="2060774" y="536907"/>
                    <a:pt x="2060774" y="578116"/>
                  </a:cubicBezTo>
                  <a:cubicBezTo>
                    <a:pt x="2060774" y="692258"/>
                    <a:pt x="2060774" y="806399"/>
                    <a:pt x="2060774" y="920541"/>
                  </a:cubicBezTo>
                  <a:cubicBezTo>
                    <a:pt x="2060774" y="959972"/>
                    <a:pt x="2083306" y="982207"/>
                    <a:pt x="2122144" y="982207"/>
                  </a:cubicBezTo>
                  <a:cubicBezTo>
                    <a:pt x="2210492" y="982207"/>
                    <a:pt x="2299138" y="982207"/>
                    <a:pt x="2387486" y="982207"/>
                  </a:cubicBezTo>
                  <a:cubicBezTo>
                    <a:pt x="2425731" y="981910"/>
                    <a:pt x="2448263" y="959972"/>
                    <a:pt x="2448263" y="921727"/>
                  </a:cubicBezTo>
                  <a:cubicBezTo>
                    <a:pt x="2448263" y="863915"/>
                    <a:pt x="2448263" y="806103"/>
                    <a:pt x="2448559" y="748588"/>
                  </a:cubicBezTo>
                  <a:cubicBezTo>
                    <a:pt x="2448559" y="688700"/>
                    <a:pt x="2448856" y="629109"/>
                    <a:pt x="2448559" y="569222"/>
                  </a:cubicBezTo>
                  <a:cubicBezTo>
                    <a:pt x="2448263" y="542243"/>
                    <a:pt x="2428992" y="520601"/>
                    <a:pt x="2402310" y="515857"/>
                  </a:cubicBezTo>
                  <a:cubicBezTo>
                    <a:pt x="2391933" y="513782"/>
                    <a:pt x="2381557" y="514375"/>
                    <a:pt x="2371180" y="514375"/>
                  </a:cubicBezTo>
                  <a:close/>
                  <a:moveTo>
                    <a:pt x="1630594" y="514375"/>
                  </a:moveTo>
                  <a:cubicBezTo>
                    <a:pt x="1594128" y="514671"/>
                    <a:pt x="1573078" y="538389"/>
                    <a:pt x="1573078" y="575152"/>
                  </a:cubicBezTo>
                  <a:cubicBezTo>
                    <a:pt x="1573078" y="632371"/>
                    <a:pt x="1573078" y="689886"/>
                    <a:pt x="1573078" y="747105"/>
                  </a:cubicBezTo>
                  <a:cubicBezTo>
                    <a:pt x="1573078" y="805806"/>
                    <a:pt x="1573078" y="864804"/>
                    <a:pt x="1573078" y="923506"/>
                  </a:cubicBezTo>
                  <a:cubicBezTo>
                    <a:pt x="1573078" y="958786"/>
                    <a:pt x="1595907" y="981910"/>
                    <a:pt x="1631187" y="981910"/>
                  </a:cubicBezTo>
                  <a:cubicBezTo>
                    <a:pt x="1721018" y="982207"/>
                    <a:pt x="1811145" y="981910"/>
                    <a:pt x="1900976" y="981910"/>
                  </a:cubicBezTo>
                  <a:cubicBezTo>
                    <a:pt x="1935960" y="981910"/>
                    <a:pt x="1960567" y="959379"/>
                    <a:pt x="1960863" y="924395"/>
                  </a:cubicBezTo>
                  <a:cubicBezTo>
                    <a:pt x="1961456" y="807882"/>
                    <a:pt x="1961456" y="691368"/>
                    <a:pt x="1960863" y="574855"/>
                  </a:cubicBezTo>
                  <a:cubicBezTo>
                    <a:pt x="1960567" y="538092"/>
                    <a:pt x="1938035" y="514671"/>
                    <a:pt x="1901866" y="514375"/>
                  </a:cubicBezTo>
                  <a:cubicBezTo>
                    <a:pt x="1811442" y="513485"/>
                    <a:pt x="1721018" y="513485"/>
                    <a:pt x="1630594" y="514375"/>
                  </a:cubicBezTo>
                  <a:close/>
                  <a:moveTo>
                    <a:pt x="655203" y="514375"/>
                  </a:moveTo>
                  <a:cubicBezTo>
                    <a:pt x="618737" y="514671"/>
                    <a:pt x="596798" y="538092"/>
                    <a:pt x="596798" y="574559"/>
                  </a:cubicBezTo>
                  <a:cubicBezTo>
                    <a:pt x="596798" y="690775"/>
                    <a:pt x="596798" y="806696"/>
                    <a:pt x="596798" y="922913"/>
                  </a:cubicBezTo>
                  <a:cubicBezTo>
                    <a:pt x="596798" y="959675"/>
                    <a:pt x="619330" y="982207"/>
                    <a:pt x="655796" y="982207"/>
                  </a:cubicBezTo>
                  <a:cubicBezTo>
                    <a:pt x="745330" y="982207"/>
                    <a:pt x="834568" y="982207"/>
                    <a:pt x="924102" y="982207"/>
                  </a:cubicBezTo>
                  <a:cubicBezTo>
                    <a:pt x="961458" y="982207"/>
                    <a:pt x="983990" y="959675"/>
                    <a:pt x="983990" y="922320"/>
                  </a:cubicBezTo>
                  <a:cubicBezTo>
                    <a:pt x="984286" y="864508"/>
                    <a:pt x="983990" y="806696"/>
                    <a:pt x="983990" y="748884"/>
                  </a:cubicBezTo>
                  <a:cubicBezTo>
                    <a:pt x="983990" y="691072"/>
                    <a:pt x="983990" y="633260"/>
                    <a:pt x="983990" y="575448"/>
                  </a:cubicBezTo>
                  <a:cubicBezTo>
                    <a:pt x="983990" y="538092"/>
                    <a:pt x="962347" y="514671"/>
                    <a:pt x="924992" y="514375"/>
                  </a:cubicBezTo>
                  <a:cubicBezTo>
                    <a:pt x="834864" y="513782"/>
                    <a:pt x="745033" y="513782"/>
                    <a:pt x="655203" y="514375"/>
                  </a:cubicBezTo>
                  <a:close/>
                  <a:moveTo>
                    <a:pt x="170175" y="514375"/>
                  </a:moveTo>
                  <a:cubicBezTo>
                    <a:pt x="130448" y="514968"/>
                    <a:pt x="108806" y="537203"/>
                    <a:pt x="108806" y="576337"/>
                  </a:cubicBezTo>
                  <a:cubicBezTo>
                    <a:pt x="108806" y="633556"/>
                    <a:pt x="108806" y="691072"/>
                    <a:pt x="108806" y="748291"/>
                  </a:cubicBezTo>
                  <a:cubicBezTo>
                    <a:pt x="108806" y="805510"/>
                    <a:pt x="108806" y="863025"/>
                    <a:pt x="108806" y="920244"/>
                  </a:cubicBezTo>
                  <a:cubicBezTo>
                    <a:pt x="108806" y="960268"/>
                    <a:pt x="130745" y="982207"/>
                    <a:pt x="171065" y="982207"/>
                  </a:cubicBezTo>
                  <a:cubicBezTo>
                    <a:pt x="258524" y="982207"/>
                    <a:pt x="345983" y="982207"/>
                    <a:pt x="433442" y="982207"/>
                  </a:cubicBezTo>
                  <a:cubicBezTo>
                    <a:pt x="474059" y="982207"/>
                    <a:pt x="496590" y="959675"/>
                    <a:pt x="496887" y="919059"/>
                  </a:cubicBezTo>
                  <a:cubicBezTo>
                    <a:pt x="496887" y="806399"/>
                    <a:pt x="496887" y="693740"/>
                    <a:pt x="496887" y="581081"/>
                  </a:cubicBezTo>
                  <a:cubicBezTo>
                    <a:pt x="496887" y="536314"/>
                    <a:pt x="475837" y="514671"/>
                    <a:pt x="431070" y="514375"/>
                  </a:cubicBezTo>
                  <a:cubicBezTo>
                    <a:pt x="378298" y="514078"/>
                    <a:pt x="325230" y="514375"/>
                    <a:pt x="272458" y="514375"/>
                  </a:cubicBezTo>
                  <a:cubicBezTo>
                    <a:pt x="238364" y="514375"/>
                    <a:pt x="204270" y="513782"/>
                    <a:pt x="170175" y="514375"/>
                  </a:cubicBezTo>
                  <a:close/>
                  <a:moveTo>
                    <a:pt x="1143788" y="514078"/>
                  </a:moveTo>
                  <a:cubicBezTo>
                    <a:pt x="1107025" y="514375"/>
                    <a:pt x="1084493" y="538389"/>
                    <a:pt x="1084493" y="575152"/>
                  </a:cubicBezTo>
                  <a:cubicBezTo>
                    <a:pt x="1084493" y="632963"/>
                    <a:pt x="1084493" y="690775"/>
                    <a:pt x="1084493" y="748588"/>
                  </a:cubicBezTo>
                  <a:cubicBezTo>
                    <a:pt x="1084493" y="806992"/>
                    <a:pt x="1084493" y="865101"/>
                    <a:pt x="1084493" y="923506"/>
                  </a:cubicBezTo>
                  <a:cubicBezTo>
                    <a:pt x="1084790" y="958193"/>
                    <a:pt x="1108211" y="981910"/>
                    <a:pt x="1143195" y="981910"/>
                  </a:cubicBezTo>
                  <a:cubicBezTo>
                    <a:pt x="1233026" y="982207"/>
                    <a:pt x="1323153" y="982207"/>
                    <a:pt x="1412984" y="981910"/>
                  </a:cubicBezTo>
                  <a:cubicBezTo>
                    <a:pt x="1449746" y="981910"/>
                    <a:pt x="1472575" y="958489"/>
                    <a:pt x="1472575" y="921430"/>
                  </a:cubicBezTo>
                  <a:cubicBezTo>
                    <a:pt x="1472575" y="806399"/>
                    <a:pt x="1472575" y="691072"/>
                    <a:pt x="1472575" y="576041"/>
                  </a:cubicBezTo>
                  <a:cubicBezTo>
                    <a:pt x="1472278" y="538092"/>
                    <a:pt x="1450339" y="514671"/>
                    <a:pt x="1412095" y="514375"/>
                  </a:cubicBezTo>
                  <a:cubicBezTo>
                    <a:pt x="1322560" y="513782"/>
                    <a:pt x="1233322" y="513485"/>
                    <a:pt x="1143788" y="514078"/>
                  </a:cubicBezTo>
                  <a:close/>
                  <a:moveTo>
                    <a:pt x="25497" y="360506"/>
                  </a:moveTo>
                  <a:cubicBezTo>
                    <a:pt x="763118" y="361099"/>
                    <a:pt x="1500739" y="361099"/>
                    <a:pt x="2238361" y="361099"/>
                  </a:cubicBezTo>
                  <a:cubicBezTo>
                    <a:pt x="2523566" y="361395"/>
                    <a:pt x="2808476" y="361395"/>
                    <a:pt x="3093682" y="361099"/>
                  </a:cubicBezTo>
                  <a:cubicBezTo>
                    <a:pt x="3105244" y="361099"/>
                    <a:pt x="3109691" y="362878"/>
                    <a:pt x="3109691" y="375923"/>
                  </a:cubicBezTo>
                  <a:cubicBezTo>
                    <a:pt x="3109394" y="413574"/>
                    <a:pt x="3109987" y="413574"/>
                    <a:pt x="3073225" y="417429"/>
                  </a:cubicBezTo>
                  <a:cubicBezTo>
                    <a:pt x="3020156" y="423061"/>
                    <a:pt x="3006222" y="444704"/>
                    <a:pt x="3022825" y="495401"/>
                  </a:cubicBezTo>
                  <a:cubicBezTo>
                    <a:pt x="3034090" y="529791"/>
                    <a:pt x="3055733" y="557660"/>
                    <a:pt x="3076782" y="586417"/>
                  </a:cubicBezTo>
                  <a:cubicBezTo>
                    <a:pt x="3154162" y="692258"/>
                    <a:pt x="3255258" y="773195"/>
                    <a:pt x="3357244" y="852945"/>
                  </a:cubicBezTo>
                  <a:cubicBezTo>
                    <a:pt x="3435513" y="914019"/>
                    <a:pt x="3512892" y="976278"/>
                    <a:pt x="3587306" y="1041798"/>
                  </a:cubicBezTo>
                  <a:cubicBezTo>
                    <a:pt x="3611617" y="1063144"/>
                    <a:pt x="3635039" y="1086268"/>
                    <a:pt x="3640968" y="1119473"/>
                  </a:cubicBezTo>
                  <a:cubicBezTo>
                    <a:pt x="3646008" y="1148527"/>
                    <a:pt x="3644526" y="1178471"/>
                    <a:pt x="3645415" y="1208118"/>
                  </a:cubicBezTo>
                  <a:cubicBezTo>
                    <a:pt x="3645415" y="1213455"/>
                    <a:pt x="3642747" y="1214641"/>
                    <a:pt x="3638003" y="1214641"/>
                  </a:cubicBezTo>
                  <a:cubicBezTo>
                    <a:pt x="3634149" y="1214641"/>
                    <a:pt x="3629998" y="1214641"/>
                    <a:pt x="3626144" y="1214641"/>
                  </a:cubicBezTo>
                  <a:cubicBezTo>
                    <a:pt x="3025493" y="1214641"/>
                    <a:pt x="2424545" y="1214641"/>
                    <a:pt x="1823894" y="1214641"/>
                  </a:cubicBezTo>
                  <a:cubicBezTo>
                    <a:pt x="1222649" y="1214641"/>
                    <a:pt x="621405" y="1214641"/>
                    <a:pt x="20160" y="1214937"/>
                  </a:cubicBezTo>
                  <a:cubicBezTo>
                    <a:pt x="5337" y="1214937"/>
                    <a:pt x="1779" y="1211676"/>
                    <a:pt x="1779" y="1196556"/>
                  </a:cubicBezTo>
                  <a:cubicBezTo>
                    <a:pt x="4151" y="923802"/>
                    <a:pt x="6226" y="651048"/>
                    <a:pt x="7709" y="378294"/>
                  </a:cubicBezTo>
                  <a:cubicBezTo>
                    <a:pt x="7709" y="364064"/>
                    <a:pt x="10970" y="360506"/>
                    <a:pt x="25497" y="360506"/>
                  </a:cubicBezTo>
                  <a:close/>
                  <a:moveTo>
                    <a:pt x="687814" y="293"/>
                  </a:moveTo>
                  <a:cubicBezTo>
                    <a:pt x="849688" y="2072"/>
                    <a:pt x="1010968" y="6816"/>
                    <a:pt x="1172545" y="10966"/>
                  </a:cubicBezTo>
                  <a:cubicBezTo>
                    <a:pt x="1277792" y="13635"/>
                    <a:pt x="1383040" y="15710"/>
                    <a:pt x="1487991" y="17785"/>
                  </a:cubicBezTo>
                  <a:cubicBezTo>
                    <a:pt x="1651347" y="21343"/>
                    <a:pt x="1814999" y="25197"/>
                    <a:pt x="1978355" y="28755"/>
                  </a:cubicBezTo>
                  <a:cubicBezTo>
                    <a:pt x="2088050" y="31126"/>
                    <a:pt x="2197744" y="33202"/>
                    <a:pt x="2307142" y="35574"/>
                  </a:cubicBezTo>
                  <a:cubicBezTo>
                    <a:pt x="2474945" y="39131"/>
                    <a:pt x="2643044" y="42985"/>
                    <a:pt x="2810848" y="46543"/>
                  </a:cubicBezTo>
                  <a:cubicBezTo>
                    <a:pt x="2889412" y="48322"/>
                    <a:pt x="2967978" y="49804"/>
                    <a:pt x="3046542" y="51286"/>
                  </a:cubicBezTo>
                  <a:cubicBezTo>
                    <a:pt x="3082119" y="51879"/>
                    <a:pt x="3095756" y="61663"/>
                    <a:pt x="3107022" y="95757"/>
                  </a:cubicBezTo>
                  <a:cubicBezTo>
                    <a:pt x="3115916" y="122143"/>
                    <a:pt x="3117399" y="149715"/>
                    <a:pt x="3117992" y="177583"/>
                  </a:cubicBezTo>
                  <a:cubicBezTo>
                    <a:pt x="3118881" y="224426"/>
                    <a:pt x="3114434" y="271269"/>
                    <a:pt x="3112655" y="318111"/>
                  </a:cubicBezTo>
                  <a:cubicBezTo>
                    <a:pt x="3112359" y="329081"/>
                    <a:pt x="3105540" y="326412"/>
                    <a:pt x="3099907" y="326412"/>
                  </a:cubicBezTo>
                  <a:cubicBezTo>
                    <a:pt x="3038241" y="326709"/>
                    <a:pt x="2976278" y="326709"/>
                    <a:pt x="2914612" y="326709"/>
                  </a:cubicBezTo>
                  <a:cubicBezTo>
                    <a:pt x="2462493" y="326709"/>
                    <a:pt x="2010670" y="326709"/>
                    <a:pt x="1558551" y="326709"/>
                  </a:cubicBezTo>
                  <a:cubicBezTo>
                    <a:pt x="1558551" y="326709"/>
                    <a:pt x="1558551" y="326709"/>
                    <a:pt x="1558551" y="326412"/>
                  </a:cubicBezTo>
                  <a:cubicBezTo>
                    <a:pt x="1192112" y="326412"/>
                    <a:pt x="825377" y="326709"/>
                    <a:pt x="458938" y="326116"/>
                  </a:cubicBezTo>
                  <a:cubicBezTo>
                    <a:pt x="312185" y="325819"/>
                    <a:pt x="165431" y="323448"/>
                    <a:pt x="18678" y="322855"/>
                  </a:cubicBezTo>
                  <a:cubicBezTo>
                    <a:pt x="6522" y="322855"/>
                    <a:pt x="3854" y="318704"/>
                    <a:pt x="4151" y="307735"/>
                  </a:cubicBezTo>
                  <a:cubicBezTo>
                    <a:pt x="5040" y="262671"/>
                    <a:pt x="14527" y="218793"/>
                    <a:pt x="21050" y="174322"/>
                  </a:cubicBezTo>
                  <a:cubicBezTo>
                    <a:pt x="23125" y="159202"/>
                    <a:pt x="25793" y="144082"/>
                    <a:pt x="27572" y="128962"/>
                  </a:cubicBezTo>
                  <a:cubicBezTo>
                    <a:pt x="34391" y="72040"/>
                    <a:pt x="69671" y="41503"/>
                    <a:pt x="122146" y="26679"/>
                  </a:cubicBezTo>
                  <a:cubicBezTo>
                    <a:pt x="158909" y="16303"/>
                    <a:pt x="197154" y="14821"/>
                    <a:pt x="234806" y="12449"/>
                  </a:cubicBezTo>
                  <a:cubicBezTo>
                    <a:pt x="385710" y="2962"/>
                    <a:pt x="536614" y="-1189"/>
                    <a:pt x="687814" y="293"/>
                  </a:cubicBezTo>
                  <a:close/>
                </a:path>
              </a:pathLst>
            </a:custGeom>
            <a:solidFill>
              <a:srgbClr val="FCD018"/>
            </a:solidFill>
            <a:ln w="9525"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C9D3FBE6-4BE6-46B7-9CA1-6C84DE4C3043}"/>
                </a:ext>
              </a:extLst>
            </p:cNvPr>
            <p:cNvSpPr/>
            <p:nvPr/>
          </p:nvSpPr>
          <p:spPr>
            <a:xfrm>
              <a:off x="7766186" y="3539422"/>
              <a:ext cx="3121798" cy="441062"/>
            </a:xfrm>
            <a:custGeom>
              <a:avLst/>
              <a:gdLst>
                <a:gd name="connsiteX0" fmla="*/ 1028200 w 3121798"/>
                <a:gd name="connsiteY0" fmla="*/ 128 h 441062"/>
                <a:gd name="connsiteX1" fmla="*/ 1290085 w 3121798"/>
                <a:gd name="connsiteY1" fmla="*/ 128 h 441062"/>
                <a:gd name="connsiteX2" fmla="*/ 1343046 w 3121798"/>
                <a:gd name="connsiteY2" fmla="*/ 52971 h 441062"/>
                <a:gd name="connsiteX3" fmla="*/ 1343046 w 3121798"/>
                <a:gd name="connsiteY3" fmla="*/ 221606 h 441062"/>
                <a:gd name="connsiteX4" fmla="*/ 1343046 w 3121798"/>
                <a:gd name="connsiteY4" fmla="*/ 390529 h 441062"/>
                <a:gd name="connsiteX5" fmla="*/ 1292133 w 3121798"/>
                <a:gd name="connsiteY5" fmla="*/ 441062 h 441062"/>
                <a:gd name="connsiteX6" fmla="*/ 1028785 w 3121798"/>
                <a:gd name="connsiteY6" fmla="*/ 441062 h 441062"/>
                <a:gd name="connsiteX7" fmla="*/ 976116 w 3121798"/>
                <a:gd name="connsiteY7" fmla="*/ 389085 h 441062"/>
                <a:gd name="connsiteX8" fmla="*/ 976116 w 3121798"/>
                <a:gd name="connsiteY8" fmla="*/ 51239 h 441062"/>
                <a:gd name="connsiteX9" fmla="*/ 1028200 w 3121798"/>
                <a:gd name="connsiteY9" fmla="*/ 128 h 441062"/>
                <a:gd name="connsiteX10" fmla="*/ 2474329 w 3121798"/>
                <a:gd name="connsiteY10" fmla="*/ 1 h 441062"/>
                <a:gd name="connsiteX11" fmla="*/ 2768008 w 3121798"/>
                <a:gd name="connsiteY11" fmla="*/ 1 h 441062"/>
                <a:gd name="connsiteX12" fmla="*/ 2856403 w 3121798"/>
                <a:gd name="connsiteY12" fmla="*/ 46187 h 441062"/>
                <a:gd name="connsiteX13" fmla="*/ 3057036 w 3121798"/>
                <a:gd name="connsiteY13" fmla="*/ 340803 h 441062"/>
                <a:gd name="connsiteX14" fmla="*/ 3112863 w 3121798"/>
                <a:gd name="connsiteY14" fmla="*/ 421100 h 441062"/>
                <a:gd name="connsiteX15" fmla="*/ 3116062 w 3121798"/>
                <a:gd name="connsiteY15" fmla="*/ 436791 h 441062"/>
                <a:gd name="connsiteX16" fmla="*/ 2860474 w 3121798"/>
                <a:gd name="connsiteY16" fmla="*/ 438339 h 441062"/>
                <a:gd name="connsiteX17" fmla="*/ 2784873 w 3121798"/>
                <a:gd name="connsiteY17" fmla="*/ 438339 h 441062"/>
                <a:gd name="connsiteX18" fmla="*/ 2784873 w 3121798"/>
                <a:gd name="connsiteY18" fmla="*/ 438053 h 441062"/>
                <a:gd name="connsiteX19" fmla="*/ 2475202 w 3121798"/>
                <a:gd name="connsiteY19" fmla="*/ 438053 h 441062"/>
                <a:gd name="connsiteX20" fmla="*/ 2421118 w 3121798"/>
                <a:gd name="connsiteY20" fmla="*/ 385268 h 441062"/>
                <a:gd name="connsiteX21" fmla="*/ 2421118 w 3121798"/>
                <a:gd name="connsiteY21" fmla="*/ 52499 h 441062"/>
                <a:gd name="connsiteX22" fmla="*/ 2474329 w 3121798"/>
                <a:gd name="connsiteY22" fmla="*/ 1 h 441062"/>
                <a:gd name="connsiteX23" fmla="*/ 2006229 w 3121798"/>
                <a:gd name="connsiteY23" fmla="*/ 0 h 441062"/>
                <a:gd name="connsiteX24" fmla="*/ 2265187 w 3121798"/>
                <a:gd name="connsiteY24" fmla="*/ 0 h 441062"/>
                <a:gd name="connsiteX25" fmla="*/ 2319612 w 3121798"/>
                <a:gd name="connsiteY25" fmla="*/ 53420 h 441062"/>
                <a:gd name="connsiteX26" fmla="*/ 2319612 w 3121798"/>
                <a:gd name="connsiteY26" fmla="*/ 389823 h 441062"/>
                <a:gd name="connsiteX27" fmla="*/ 2267235 w 3121798"/>
                <a:gd name="connsiteY27" fmla="*/ 440934 h 441062"/>
                <a:gd name="connsiteX28" fmla="*/ 2003888 w 3121798"/>
                <a:gd name="connsiteY28" fmla="*/ 440934 h 441062"/>
                <a:gd name="connsiteX29" fmla="*/ 1951804 w 3121798"/>
                <a:gd name="connsiteY29" fmla="*/ 389823 h 441062"/>
                <a:gd name="connsiteX30" fmla="*/ 1951804 w 3121798"/>
                <a:gd name="connsiteY30" fmla="*/ 220900 h 441062"/>
                <a:gd name="connsiteX31" fmla="*/ 1951804 w 3121798"/>
                <a:gd name="connsiteY31" fmla="*/ 53420 h 441062"/>
                <a:gd name="connsiteX32" fmla="*/ 2006229 w 3121798"/>
                <a:gd name="connsiteY32" fmla="*/ 0 h 441062"/>
                <a:gd name="connsiteX33" fmla="*/ 1516772 w 3121798"/>
                <a:gd name="connsiteY33" fmla="*/ 0 h 441062"/>
                <a:gd name="connsiteX34" fmla="*/ 1777193 w 3121798"/>
                <a:gd name="connsiteY34" fmla="*/ 0 h 441062"/>
                <a:gd name="connsiteX35" fmla="*/ 1831618 w 3121798"/>
                <a:gd name="connsiteY35" fmla="*/ 53420 h 441062"/>
                <a:gd name="connsiteX36" fmla="*/ 1831618 w 3121798"/>
                <a:gd name="connsiteY36" fmla="*/ 220323 h 441062"/>
                <a:gd name="connsiteX37" fmla="*/ 1831618 w 3121798"/>
                <a:gd name="connsiteY37" fmla="*/ 387802 h 441062"/>
                <a:gd name="connsiteX38" fmla="*/ 1778071 w 3121798"/>
                <a:gd name="connsiteY38" fmla="*/ 440645 h 441062"/>
                <a:gd name="connsiteX39" fmla="*/ 1520576 w 3121798"/>
                <a:gd name="connsiteY39" fmla="*/ 440645 h 441062"/>
                <a:gd name="connsiteX40" fmla="*/ 1463810 w 3121798"/>
                <a:gd name="connsiteY40" fmla="*/ 385203 h 441062"/>
                <a:gd name="connsiteX41" fmla="*/ 1463810 w 3121798"/>
                <a:gd name="connsiteY41" fmla="*/ 128209 h 441062"/>
                <a:gd name="connsiteX42" fmla="*/ 1463810 w 3121798"/>
                <a:gd name="connsiteY42" fmla="*/ 51688 h 441062"/>
                <a:gd name="connsiteX43" fmla="*/ 1516772 w 3121798"/>
                <a:gd name="connsiteY43" fmla="*/ 0 h 441062"/>
                <a:gd name="connsiteX44" fmla="*/ 543427 w 3121798"/>
                <a:gd name="connsiteY44" fmla="*/ 0 h 441062"/>
                <a:gd name="connsiteX45" fmla="*/ 800922 w 3121798"/>
                <a:gd name="connsiteY45" fmla="*/ 0 h 441062"/>
                <a:gd name="connsiteX46" fmla="*/ 855932 w 3121798"/>
                <a:gd name="connsiteY46" fmla="*/ 54287 h 441062"/>
                <a:gd name="connsiteX47" fmla="*/ 855640 w 3121798"/>
                <a:gd name="connsiteY47" fmla="*/ 220323 h 441062"/>
                <a:gd name="connsiteX48" fmla="*/ 855640 w 3121798"/>
                <a:gd name="connsiteY48" fmla="*/ 387802 h 441062"/>
                <a:gd name="connsiteX49" fmla="*/ 802678 w 3121798"/>
                <a:gd name="connsiteY49" fmla="*/ 440934 h 441062"/>
                <a:gd name="connsiteX50" fmla="*/ 540794 w 3121798"/>
                <a:gd name="connsiteY50" fmla="*/ 440934 h 441062"/>
                <a:gd name="connsiteX51" fmla="*/ 488124 w 3121798"/>
                <a:gd name="connsiteY51" fmla="*/ 388668 h 441062"/>
                <a:gd name="connsiteX52" fmla="*/ 488124 w 3121798"/>
                <a:gd name="connsiteY52" fmla="*/ 53709 h 441062"/>
                <a:gd name="connsiteX53" fmla="*/ 543427 w 3121798"/>
                <a:gd name="connsiteY53" fmla="*/ 0 h 441062"/>
                <a:gd name="connsiteX54" fmla="*/ 56896 w 3121798"/>
                <a:gd name="connsiteY54" fmla="*/ 0 h 441062"/>
                <a:gd name="connsiteX55" fmla="*/ 312928 w 3121798"/>
                <a:gd name="connsiteY55" fmla="*/ 0 h 441062"/>
                <a:gd name="connsiteX56" fmla="*/ 367061 w 3121798"/>
                <a:gd name="connsiteY56" fmla="*/ 53132 h 441062"/>
                <a:gd name="connsiteX57" fmla="*/ 367061 w 3121798"/>
                <a:gd name="connsiteY57" fmla="*/ 389535 h 441062"/>
                <a:gd name="connsiteX58" fmla="*/ 315562 w 3121798"/>
                <a:gd name="connsiteY58" fmla="*/ 440934 h 441062"/>
                <a:gd name="connsiteX59" fmla="*/ 52214 w 3121798"/>
                <a:gd name="connsiteY59" fmla="*/ 440934 h 441062"/>
                <a:gd name="connsiteX60" fmla="*/ 130 w 3121798"/>
                <a:gd name="connsiteY60" fmla="*/ 390112 h 441062"/>
                <a:gd name="connsiteX61" fmla="*/ 130 w 3121798"/>
                <a:gd name="connsiteY61" fmla="*/ 219456 h 441062"/>
                <a:gd name="connsiteX62" fmla="*/ 130 w 3121798"/>
                <a:gd name="connsiteY62" fmla="*/ 56308 h 441062"/>
                <a:gd name="connsiteX63" fmla="*/ 56896 w 3121798"/>
                <a:gd name="connsiteY63" fmla="*/ 0 h 44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21798" h="441062">
                  <a:moveTo>
                    <a:pt x="1028200" y="128"/>
                  </a:moveTo>
                  <a:cubicBezTo>
                    <a:pt x="1115397" y="128"/>
                    <a:pt x="1202595" y="-160"/>
                    <a:pt x="1290085" y="128"/>
                  </a:cubicBezTo>
                  <a:cubicBezTo>
                    <a:pt x="1324027" y="128"/>
                    <a:pt x="1343046" y="19186"/>
                    <a:pt x="1343046" y="52971"/>
                  </a:cubicBezTo>
                  <a:cubicBezTo>
                    <a:pt x="1343046" y="108990"/>
                    <a:pt x="1343046" y="165298"/>
                    <a:pt x="1343046" y="221606"/>
                  </a:cubicBezTo>
                  <a:cubicBezTo>
                    <a:pt x="1343046" y="277913"/>
                    <a:pt x="1343046" y="334221"/>
                    <a:pt x="1343046" y="390529"/>
                  </a:cubicBezTo>
                  <a:cubicBezTo>
                    <a:pt x="1343046" y="421426"/>
                    <a:pt x="1323442" y="440773"/>
                    <a:pt x="1292133" y="441062"/>
                  </a:cubicBezTo>
                  <a:cubicBezTo>
                    <a:pt x="1204350" y="441062"/>
                    <a:pt x="1116568" y="441062"/>
                    <a:pt x="1028785" y="441062"/>
                  </a:cubicBezTo>
                  <a:cubicBezTo>
                    <a:pt x="995721" y="441062"/>
                    <a:pt x="976116" y="422004"/>
                    <a:pt x="976116" y="389085"/>
                  </a:cubicBezTo>
                  <a:cubicBezTo>
                    <a:pt x="976116" y="276470"/>
                    <a:pt x="976116" y="163854"/>
                    <a:pt x="976116" y="51239"/>
                  </a:cubicBezTo>
                  <a:cubicBezTo>
                    <a:pt x="976116" y="19186"/>
                    <a:pt x="995721" y="128"/>
                    <a:pt x="1028200" y="128"/>
                  </a:cubicBezTo>
                  <a:close/>
                  <a:moveTo>
                    <a:pt x="2474329" y="1"/>
                  </a:moveTo>
                  <a:lnTo>
                    <a:pt x="2768008" y="1"/>
                  </a:lnTo>
                  <a:cubicBezTo>
                    <a:pt x="2805518" y="1"/>
                    <a:pt x="2835177" y="15492"/>
                    <a:pt x="2856403" y="46187"/>
                  </a:cubicBezTo>
                  <a:lnTo>
                    <a:pt x="3057036" y="340803"/>
                  </a:lnTo>
                  <a:cubicBezTo>
                    <a:pt x="3074191" y="366335"/>
                    <a:pt x="3093091" y="397863"/>
                    <a:pt x="3112863" y="421100"/>
                  </a:cubicBezTo>
                  <a:cubicBezTo>
                    <a:pt x="3118098" y="427124"/>
                    <a:pt x="3128205" y="441526"/>
                    <a:pt x="3116062" y="436791"/>
                  </a:cubicBezTo>
                  <a:cubicBezTo>
                    <a:pt x="3073997" y="440855"/>
                    <a:pt x="2915672" y="437288"/>
                    <a:pt x="2860474" y="438339"/>
                  </a:cubicBezTo>
                  <a:lnTo>
                    <a:pt x="2784873" y="438339"/>
                  </a:lnTo>
                  <a:lnTo>
                    <a:pt x="2784873" y="438053"/>
                  </a:lnTo>
                  <a:lnTo>
                    <a:pt x="2475202" y="438053"/>
                  </a:lnTo>
                  <a:cubicBezTo>
                    <a:pt x="2440309" y="438053"/>
                    <a:pt x="2421118" y="419119"/>
                    <a:pt x="2421118" y="385268"/>
                  </a:cubicBezTo>
                  <a:lnTo>
                    <a:pt x="2421118" y="52499"/>
                  </a:lnTo>
                  <a:cubicBezTo>
                    <a:pt x="2421118" y="19221"/>
                    <a:pt x="2440309" y="1"/>
                    <a:pt x="2474329" y="1"/>
                  </a:cubicBezTo>
                  <a:close/>
                  <a:moveTo>
                    <a:pt x="2006229" y="0"/>
                  </a:moveTo>
                  <a:cubicBezTo>
                    <a:pt x="2092548" y="0"/>
                    <a:pt x="2178868" y="0"/>
                    <a:pt x="2265187" y="0"/>
                  </a:cubicBezTo>
                  <a:cubicBezTo>
                    <a:pt x="2300008" y="0"/>
                    <a:pt x="2319612" y="19058"/>
                    <a:pt x="2319612" y="53420"/>
                  </a:cubicBezTo>
                  <a:cubicBezTo>
                    <a:pt x="2319905" y="165459"/>
                    <a:pt x="2319612" y="277785"/>
                    <a:pt x="2319612" y="389823"/>
                  </a:cubicBezTo>
                  <a:cubicBezTo>
                    <a:pt x="2319612" y="421298"/>
                    <a:pt x="2299422" y="440934"/>
                    <a:pt x="2267235" y="440934"/>
                  </a:cubicBezTo>
                  <a:cubicBezTo>
                    <a:pt x="2179453" y="440934"/>
                    <a:pt x="2091671" y="440934"/>
                    <a:pt x="2003888" y="440934"/>
                  </a:cubicBezTo>
                  <a:cubicBezTo>
                    <a:pt x="1971701" y="440934"/>
                    <a:pt x="1951804" y="421298"/>
                    <a:pt x="1951804" y="389823"/>
                  </a:cubicBezTo>
                  <a:cubicBezTo>
                    <a:pt x="1951804" y="333515"/>
                    <a:pt x="1952096" y="277208"/>
                    <a:pt x="1951804" y="220900"/>
                  </a:cubicBezTo>
                  <a:cubicBezTo>
                    <a:pt x="1951804" y="165170"/>
                    <a:pt x="1951804" y="109151"/>
                    <a:pt x="1951804" y="53420"/>
                  </a:cubicBezTo>
                  <a:cubicBezTo>
                    <a:pt x="1951804" y="18770"/>
                    <a:pt x="1971116" y="0"/>
                    <a:pt x="2006229" y="0"/>
                  </a:cubicBezTo>
                  <a:close/>
                  <a:moveTo>
                    <a:pt x="1516772" y="0"/>
                  </a:moveTo>
                  <a:cubicBezTo>
                    <a:pt x="1603677" y="0"/>
                    <a:pt x="1690289" y="0"/>
                    <a:pt x="1777193" y="0"/>
                  </a:cubicBezTo>
                  <a:cubicBezTo>
                    <a:pt x="1812306" y="0"/>
                    <a:pt x="1831618" y="19058"/>
                    <a:pt x="1831618" y="53420"/>
                  </a:cubicBezTo>
                  <a:cubicBezTo>
                    <a:pt x="1831618" y="108862"/>
                    <a:pt x="1831618" y="164592"/>
                    <a:pt x="1831618" y="220323"/>
                  </a:cubicBezTo>
                  <a:cubicBezTo>
                    <a:pt x="1831618" y="276053"/>
                    <a:pt x="1831618" y="332072"/>
                    <a:pt x="1831618" y="387802"/>
                  </a:cubicBezTo>
                  <a:cubicBezTo>
                    <a:pt x="1831618" y="421009"/>
                    <a:pt x="1811721" y="440356"/>
                    <a:pt x="1778071" y="440645"/>
                  </a:cubicBezTo>
                  <a:cubicBezTo>
                    <a:pt x="1692337" y="440645"/>
                    <a:pt x="1606310" y="440645"/>
                    <a:pt x="1520576" y="440645"/>
                  </a:cubicBezTo>
                  <a:cubicBezTo>
                    <a:pt x="1482830" y="440645"/>
                    <a:pt x="1463810" y="422453"/>
                    <a:pt x="1463810" y="385203"/>
                  </a:cubicBezTo>
                  <a:cubicBezTo>
                    <a:pt x="1463517" y="299442"/>
                    <a:pt x="1463810" y="213970"/>
                    <a:pt x="1463810" y="128209"/>
                  </a:cubicBezTo>
                  <a:cubicBezTo>
                    <a:pt x="1463810" y="102798"/>
                    <a:pt x="1463517" y="77099"/>
                    <a:pt x="1463810" y="51688"/>
                  </a:cubicBezTo>
                  <a:cubicBezTo>
                    <a:pt x="1464103" y="19058"/>
                    <a:pt x="1484000" y="0"/>
                    <a:pt x="1516772" y="0"/>
                  </a:cubicBezTo>
                  <a:close/>
                  <a:moveTo>
                    <a:pt x="543427" y="0"/>
                  </a:moveTo>
                  <a:cubicBezTo>
                    <a:pt x="629161" y="0"/>
                    <a:pt x="715188" y="0"/>
                    <a:pt x="800922" y="0"/>
                  </a:cubicBezTo>
                  <a:cubicBezTo>
                    <a:pt x="836620" y="0"/>
                    <a:pt x="855932" y="19058"/>
                    <a:pt x="855932" y="54287"/>
                  </a:cubicBezTo>
                  <a:cubicBezTo>
                    <a:pt x="855640" y="109439"/>
                    <a:pt x="855640" y="164881"/>
                    <a:pt x="855640" y="220323"/>
                  </a:cubicBezTo>
                  <a:cubicBezTo>
                    <a:pt x="855640" y="276053"/>
                    <a:pt x="855640" y="332072"/>
                    <a:pt x="855640" y="387802"/>
                  </a:cubicBezTo>
                  <a:cubicBezTo>
                    <a:pt x="855640" y="421298"/>
                    <a:pt x="836035" y="440934"/>
                    <a:pt x="802678" y="440934"/>
                  </a:cubicBezTo>
                  <a:cubicBezTo>
                    <a:pt x="715481" y="440934"/>
                    <a:pt x="627991" y="440934"/>
                    <a:pt x="540794" y="440934"/>
                  </a:cubicBezTo>
                  <a:cubicBezTo>
                    <a:pt x="508022" y="440934"/>
                    <a:pt x="488124" y="421298"/>
                    <a:pt x="488124" y="388668"/>
                  </a:cubicBezTo>
                  <a:cubicBezTo>
                    <a:pt x="488124" y="276919"/>
                    <a:pt x="488124" y="165459"/>
                    <a:pt x="488124" y="53709"/>
                  </a:cubicBezTo>
                  <a:cubicBezTo>
                    <a:pt x="488124" y="18192"/>
                    <a:pt x="507144" y="0"/>
                    <a:pt x="543427" y="0"/>
                  </a:cubicBezTo>
                  <a:close/>
                  <a:moveTo>
                    <a:pt x="56896" y="0"/>
                  </a:moveTo>
                  <a:cubicBezTo>
                    <a:pt x="142338" y="0"/>
                    <a:pt x="227487" y="0"/>
                    <a:pt x="312928" y="0"/>
                  </a:cubicBezTo>
                  <a:cubicBezTo>
                    <a:pt x="348334" y="0"/>
                    <a:pt x="367061" y="18481"/>
                    <a:pt x="367061" y="53132"/>
                  </a:cubicBezTo>
                  <a:cubicBezTo>
                    <a:pt x="367061" y="165170"/>
                    <a:pt x="367061" y="277208"/>
                    <a:pt x="367061" y="389535"/>
                  </a:cubicBezTo>
                  <a:cubicBezTo>
                    <a:pt x="367061" y="421298"/>
                    <a:pt x="347456" y="440934"/>
                    <a:pt x="315562" y="440934"/>
                  </a:cubicBezTo>
                  <a:cubicBezTo>
                    <a:pt x="227779" y="440934"/>
                    <a:pt x="139997" y="440934"/>
                    <a:pt x="52214" y="440934"/>
                  </a:cubicBezTo>
                  <a:cubicBezTo>
                    <a:pt x="19735" y="440934"/>
                    <a:pt x="423" y="422164"/>
                    <a:pt x="130" y="390112"/>
                  </a:cubicBezTo>
                  <a:cubicBezTo>
                    <a:pt x="-163" y="333227"/>
                    <a:pt x="130" y="276342"/>
                    <a:pt x="130" y="219456"/>
                  </a:cubicBezTo>
                  <a:cubicBezTo>
                    <a:pt x="130" y="165170"/>
                    <a:pt x="130" y="110595"/>
                    <a:pt x="130" y="56308"/>
                  </a:cubicBezTo>
                  <a:cubicBezTo>
                    <a:pt x="130" y="17037"/>
                    <a:pt x="17394" y="0"/>
                    <a:pt x="56896"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7" name="Freeform: Shape 6">
              <a:extLst>
                <a:ext uri="{FF2B5EF4-FFF2-40B4-BE49-F238E27FC236}">
                  <a16:creationId xmlns:a16="http://schemas.microsoft.com/office/drawing/2014/main" id="{F07EAA8E-BB1F-4D40-8C07-B695201B3C38}"/>
                </a:ext>
              </a:extLst>
            </p:cNvPr>
            <p:cNvSpPr/>
            <p:nvPr/>
          </p:nvSpPr>
          <p:spPr>
            <a:xfrm>
              <a:off x="11301839" y="4271021"/>
              <a:ext cx="41506" cy="148236"/>
            </a:xfrm>
            <a:custGeom>
              <a:avLst/>
              <a:gdLst>
                <a:gd name="connsiteX0" fmla="*/ 16221 w 133350"/>
                <a:gd name="connsiteY0" fmla="*/ 482610 h 476250"/>
                <a:gd name="connsiteX1" fmla="*/ 8601 w 133350"/>
                <a:gd name="connsiteY1" fmla="*/ 334020 h 476250"/>
                <a:gd name="connsiteX2" fmla="*/ 28 w 133350"/>
                <a:gd name="connsiteY2" fmla="*/ 30173 h 476250"/>
                <a:gd name="connsiteX3" fmla="*/ 25746 w 133350"/>
                <a:gd name="connsiteY3" fmla="*/ 8265 h 476250"/>
                <a:gd name="connsiteX4" fmla="*/ 138140 w 133350"/>
                <a:gd name="connsiteY4" fmla="*/ 238770 h 476250"/>
                <a:gd name="connsiteX5" fmla="*/ 16221 w 133350"/>
                <a:gd name="connsiteY5" fmla="*/ 48261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476250">
                  <a:moveTo>
                    <a:pt x="16221" y="482610"/>
                  </a:moveTo>
                  <a:cubicBezTo>
                    <a:pt x="13363" y="427365"/>
                    <a:pt x="9553" y="380693"/>
                    <a:pt x="8601" y="334020"/>
                  </a:cubicBezTo>
                  <a:cubicBezTo>
                    <a:pt x="4790" y="233055"/>
                    <a:pt x="2886" y="131137"/>
                    <a:pt x="28" y="30173"/>
                  </a:cubicBezTo>
                  <a:cubicBezTo>
                    <a:pt x="28" y="13027"/>
                    <a:pt x="-1877" y="-13642"/>
                    <a:pt x="25746" y="8265"/>
                  </a:cubicBezTo>
                  <a:cubicBezTo>
                    <a:pt x="100040" y="66367"/>
                    <a:pt x="138140" y="146377"/>
                    <a:pt x="138140" y="238770"/>
                  </a:cubicBezTo>
                  <a:cubicBezTo>
                    <a:pt x="138140" y="334973"/>
                    <a:pt x="101946" y="416887"/>
                    <a:pt x="16221" y="482610"/>
                  </a:cubicBezTo>
                  <a:close/>
                </a:path>
              </a:pathLst>
            </a:custGeom>
            <a:solidFill>
              <a:schemeClr val="accent6"/>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7213C5B-4474-460C-89AA-C97CDDA7BBA7}"/>
                </a:ext>
              </a:extLst>
            </p:cNvPr>
            <p:cNvSpPr/>
            <p:nvPr/>
          </p:nvSpPr>
          <p:spPr>
            <a:xfrm>
              <a:off x="7618776" y="4268246"/>
              <a:ext cx="20753" cy="157130"/>
            </a:xfrm>
            <a:custGeom>
              <a:avLst/>
              <a:gdLst>
                <a:gd name="connsiteX0" fmla="*/ 68596 w 66675"/>
                <a:gd name="connsiteY0" fmla="*/ 253399 h 504825"/>
                <a:gd name="connsiteX1" fmla="*/ 68596 w 66675"/>
                <a:gd name="connsiteY1" fmla="*/ 461997 h 504825"/>
                <a:gd name="connsiteX2" fmla="*/ 35259 w 66675"/>
                <a:gd name="connsiteY2" fmla="*/ 508669 h 504825"/>
                <a:gd name="connsiteX3" fmla="*/ 16 w 66675"/>
                <a:gd name="connsiteY3" fmla="*/ 463902 h 504825"/>
                <a:gd name="connsiteX4" fmla="*/ 16 w 66675"/>
                <a:gd name="connsiteY4" fmla="*/ 41944 h 504825"/>
                <a:gd name="connsiteX5" fmla="*/ 33354 w 66675"/>
                <a:gd name="connsiteY5" fmla="*/ 34 h 504825"/>
                <a:gd name="connsiteX6" fmla="*/ 69549 w 66675"/>
                <a:gd name="connsiteY6" fmla="*/ 43849 h 504825"/>
                <a:gd name="connsiteX7" fmla="*/ 69549 w 66675"/>
                <a:gd name="connsiteY7" fmla="*/ 252447 h 504825"/>
                <a:gd name="connsiteX8" fmla="*/ 68596 w 66675"/>
                <a:gd name="connsiteY8" fmla="*/ 25339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04825">
                  <a:moveTo>
                    <a:pt x="68596" y="253399"/>
                  </a:moveTo>
                  <a:cubicBezTo>
                    <a:pt x="68596" y="322932"/>
                    <a:pt x="68596" y="392464"/>
                    <a:pt x="68596" y="461997"/>
                  </a:cubicBezTo>
                  <a:cubicBezTo>
                    <a:pt x="68596" y="484857"/>
                    <a:pt x="74311" y="508669"/>
                    <a:pt x="35259" y="508669"/>
                  </a:cubicBezTo>
                  <a:cubicBezTo>
                    <a:pt x="-1889" y="508669"/>
                    <a:pt x="16" y="489619"/>
                    <a:pt x="16" y="463902"/>
                  </a:cubicBezTo>
                  <a:cubicBezTo>
                    <a:pt x="969" y="322932"/>
                    <a:pt x="969" y="182914"/>
                    <a:pt x="16" y="41944"/>
                  </a:cubicBezTo>
                  <a:cubicBezTo>
                    <a:pt x="16" y="18132"/>
                    <a:pt x="-936" y="987"/>
                    <a:pt x="33354" y="34"/>
                  </a:cubicBezTo>
                  <a:cubicBezTo>
                    <a:pt x="70501" y="-918"/>
                    <a:pt x="69549" y="18132"/>
                    <a:pt x="69549" y="43849"/>
                  </a:cubicBezTo>
                  <a:cubicBezTo>
                    <a:pt x="68596" y="113382"/>
                    <a:pt x="69549" y="182914"/>
                    <a:pt x="69549" y="252447"/>
                  </a:cubicBezTo>
                  <a:cubicBezTo>
                    <a:pt x="69549" y="253399"/>
                    <a:pt x="69549" y="253399"/>
                    <a:pt x="68596" y="253399"/>
                  </a:cubicBezTo>
                  <a:close/>
                </a:path>
              </a:pathLst>
            </a:custGeom>
            <a:solidFill>
              <a:schemeClr val="accent6"/>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1AD80170-B82B-446E-82EC-C1D0E4BBAFB1}"/>
                </a:ext>
              </a:extLst>
            </p:cNvPr>
            <p:cNvGrpSpPr/>
            <p:nvPr/>
          </p:nvGrpSpPr>
          <p:grpSpPr>
            <a:xfrm>
              <a:off x="8508195" y="4367574"/>
              <a:ext cx="509931" cy="509931"/>
              <a:chOff x="8508195" y="4367574"/>
              <a:chExt cx="509931" cy="509931"/>
            </a:xfrm>
          </p:grpSpPr>
          <p:sp>
            <p:nvSpPr>
              <p:cNvPr id="15" name="Freeform: Shape 14">
                <a:extLst>
                  <a:ext uri="{FF2B5EF4-FFF2-40B4-BE49-F238E27FC236}">
                    <a16:creationId xmlns:a16="http://schemas.microsoft.com/office/drawing/2014/main" id="{5CC8E902-F28D-46C7-81D6-D4DB8F685FB1}"/>
                  </a:ext>
                </a:extLst>
              </p:cNvPr>
              <p:cNvSpPr/>
              <p:nvPr/>
            </p:nvSpPr>
            <p:spPr>
              <a:xfrm>
                <a:off x="8508195" y="4367574"/>
                <a:ext cx="509931" cy="509931"/>
              </a:xfrm>
              <a:custGeom>
                <a:avLst/>
                <a:gdLst>
                  <a:gd name="connsiteX0" fmla="*/ 2 w 1638300"/>
                  <a:gd name="connsiteY0" fmla="*/ 822010 h 1638300"/>
                  <a:gd name="connsiteX1" fmla="*/ 822962 w 1638300"/>
                  <a:gd name="connsiteY1" fmla="*/ 2 h 1638300"/>
                  <a:gd name="connsiteX2" fmla="*/ 1641160 w 1638300"/>
                  <a:gd name="connsiteY2" fmla="*/ 822010 h 1638300"/>
                  <a:gd name="connsiteX3" fmla="*/ 817247 w 1638300"/>
                  <a:gd name="connsiteY3" fmla="*/ 1643064 h 1638300"/>
                  <a:gd name="connsiteX4" fmla="*/ 2 w 1638300"/>
                  <a:gd name="connsiteY4" fmla="*/ 82201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0" h="1638300">
                    <a:moveTo>
                      <a:pt x="2" y="822010"/>
                    </a:moveTo>
                    <a:cubicBezTo>
                      <a:pt x="954" y="365762"/>
                      <a:pt x="365762" y="954"/>
                      <a:pt x="822962" y="2"/>
                    </a:cubicBezTo>
                    <a:cubicBezTo>
                      <a:pt x="1272542" y="-951"/>
                      <a:pt x="1642112" y="369572"/>
                      <a:pt x="1641160" y="822010"/>
                    </a:cubicBezTo>
                    <a:cubicBezTo>
                      <a:pt x="1640207" y="1277304"/>
                      <a:pt x="1273495" y="1644017"/>
                      <a:pt x="817247" y="1643064"/>
                    </a:cubicBezTo>
                    <a:cubicBezTo>
                      <a:pt x="364810" y="1643064"/>
                      <a:pt x="-950" y="1275399"/>
                      <a:pt x="2" y="822010"/>
                    </a:cubicBezTo>
                    <a:close/>
                  </a:path>
                </a:pathLst>
              </a:custGeom>
              <a:solidFill>
                <a:schemeClr val="tx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00991BA-0917-4E00-91DE-633CD7B2B223}"/>
                  </a:ext>
                </a:extLst>
              </p:cNvPr>
              <p:cNvSpPr/>
              <p:nvPr/>
            </p:nvSpPr>
            <p:spPr>
              <a:xfrm>
                <a:off x="8600101" y="4457998"/>
                <a:ext cx="326119" cy="329083"/>
              </a:xfrm>
              <a:custGeom>
                <a:avLst/>
                <a:gdLst>
                  <a:gd name="connsiteX0" fmla="*/ 602 w 1047750"/>
                  <a:gd name="connsiteY0" fmla="*/ 531506 h 1057275"/>
                  <a:gd name="connsiteX1" fmla="*/ 520667 w 1047750"/>
                  <a:gd name="connsiteY1" fmla="*/ 11 h 1057275"/>
                  <a:gd name="connsiteX2" fmla="*/ 1052162 w 1047750"/>
                  <a:gd name="connsiteY2" fmla="*/ 533411 h 1057275"/>
                  <a:gd name="connsiteX3" fmla="*/ 521620 w 1047750"/>
                  <a:gd name="connsiteY3" fmla="*/ 1058238 h 1057275"/>
                  <a:gd name="connsiteX4" fmla="*/ 602 w 1047750"/>
                  <a:gd name="connsiteY4" fmla="*/ 531506 h 105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57275">
                    <a:moveTo>
                      <a:pt x="602" y="531506"/>
                    </a:moveTo>
                    <a:cubicBezTo>
                      <a:pt x="-13685" y="243851"/>
                      <a:pt x="228250" y="963"/>
                      <a:pt x="520667" y="11"/>
                    </a:cubicBezTo>
                    <a:cubicBezTo>
                      <a:pt x="830230" y="-1894"/>
                      <a:pt x="1053115" y="249566"/>
                      <a:pt x="1052162" y="533411"/>
                    </a:cubicBezTo>
                    <a:cubicBezTo>
                      <a:pt x="1051210" y="821066"/>
                      <a:pt x="807370" y="1058238"/>
                      <a:pt x="521620" y="1058238"/>
                    </a:cubicBezTo>
                    <a:cubicBezTo>
                      <a:pt x="240632" y="1057286"/>
                      <a:pt x="-11780" y="816303"/>
                      <a:pt x="602" y="531506"/>
                    </a:cubicBezTo>
                    <a:close/>
                  </a:path>
                </a:pathLst>
              </a:custGeom>
              <a:solidFill>
                <a:schemeClr val="tx1">
                  <a:lumMod val="65000"/>
                  <a:lumOff val="35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92A49E6-A95C-4F6C-AEDC-A54A51F64F2D}"/>
                  </a:ext>
                </a:extLst>
              </p:cNvPr>
              <p:cNvSpPr/>
              <p:nvPr/>
            </p:nvSpPr>
            <p:spPr>
              <a:xfrm>
                <a:off x="8631457" y="4489639"/>
                <a:ext cx="264515" cy="266042"/>
              </a:xfrm>
              <a:custGeom>
                <a:avLst/>
                <a:gdLst>
                  <a:gd name="connsiteX0" fmla="*/ 131704 w 264515"/>
                  <a:gd name="connsiteY0" fmla="*/ 181497 h 266042"/>
                  <a:gd name="connsiteX1" fmla="*/ 108844 w 264515"/>
                  <a:gd name="connsiteY1" fmla="*/ 204357 h 266042"/>
                  <a:gd name="connsiteX2" fmla="*/ 131704 w 264515"/>
                  <a:gd name="connsiteY2" fmla="*/ 227217 h 266042"/>
                  <a:gd name="connsiteX3" fmla="*/ 154564 w 264515"/>
                  <a:gd name="connsiteY3" fmla="*/ 204357 h 266042"/>
                  <a:gd name="connsiteX4" fmla="*/ 131704 w 264515"/>
                  <a:gd name="connsiteY4" fmla="*/ 181497 h 266042"/>
                  <a:gd name="connsiteX5" fmla="*/ 203161 w 264515"/>
                  <a:gd name="connsiteY5" fmla="*/ 110321 h 266042"/>
                  <a:gd name="connsiteX6" fmla="*/ 180301 w 264515"/>
                  <a:gd name="connsiteY6" fmla="*/ 133181 h 266042"/>
                  <a:gd name="connsiteX7" fmla="*/ 203161 w 264515"/>
                  <a:gd name="connsiteY7" fmla="*/ 156041 h 266042"/>
                  <a:gd name="connsiteX8" fmla="*/ 226021 w 264515"/>
                  <a:gd name="connsiteY8" fmla="*/ 133181 h 266042"/>
                  <a:gd name="connsiteX9" fmla="*/ 203161 w 264515"/>
                  <a:gd name="connsiteY9" fmla="*/ 110321 h 266042"/>
                  <a:gd name="connsiteX10" fmla="*/ 60247 w 264515"/>
                  <a:gd name="connsiteY10" fmla="*/ 110321 h 266042"/>
                  <a:gd name="connsiteX11" fmla="*/ 37387 w 264515"/>
                  <a:gd name="connsiteY11" fmla="*/ 133181 h 266042"/>
                  <a:gd name="connsiteX12" fmla="*/ 60247 w 264515"/>
                  <a:gd name="connsiteY12" fmla="*/ 156041 h 266042"/>
                  <a:gd name="connsiteX13" fmla="*/ 83107 w 264515"/>
                  <a:gd name="connsiteY13" fmla="*/ 133181 h 266042"/>
                  <a:gd name="connsiteX14" fmla="*/ 60247 w 264515"/>
                  <a:gd name="connsiteY14" fmla="*/ 110321 h 266042"/>
                  <a:gd name="connsiteX15" fmla="*/ 131704 w 264515"/>
                  <a:gd name="connsiteY15" fmla="*/ 107030 h 266042"/>
                  <a:gd name="connsiteX16" fmla="*/ 105553 w 264515"/>
                  <a:gd name="connsiteY16" fmla="*/ 133181 h 266042"/>
                  <a:gd name="connsiteX17" fmla="*/ 131704 w 264515"/>
                  <a:gd name="connsiteY17" fmla="*/ 159332 h 266042"/>
                  <a:gd name="connsiteX18" fmla="*/ 157855 w 264515"/>
                  <a:gd name="connsiteY18" fmla="*/ 133181 h 266042"/>
                  <a:gd name="connsiteX19" fmla="*/ 131704 w 264515"/>
                  <a:gd name="connsiteY19" fmla="*/ 107030 h 266042"/>
                  <a:gd name="connsiteX20" fmla="*/ 131704 w 264515"/>
                  <a:gd name="connsiteY20" fmla="*/ 38583 h 266042"/>
                  <a:gd name="connsiteX21" fmla="*/ 108844 w 264515"/>
                  <a:gd name="connsiteY21" fmla="*/ 61443 h 266042"/>
                  <a:gd name="connsiteX22" fmla="*/ 131704 w 264515"/>
                  <a:gd name="connsiteY22" fmla="*/ 84303 h 266042"/>
                  <a:gd name="connsiteX23" fmla="*/ 154564 w 264515"/>
                  <a:gd name="connsiteY23" fmla="*/ 61443 h 266042"/>
                  <a:gd name="connsiteX24" fmla="*/ 131704 w 264515"/>
                  <a:gd name="connsiteY24" fmla="*/ 38583 h 266042"/>
                  <a:gd name="connsiteX25" fmla="*/ 130897 w 264515"/>
                  <a:gd name="connsiteY25" fmla="*/ 3 h 266042"/>
                  <a:gd name="connsiteX26" fmla="*/ 264515 w 264515"/>
                  <a:gd name="connsiteY26" fmla="*/ 134100 h 266042"/>
                  <a:gd name="connsiteX27" fmla="*/ 131136 w 264515"/>
                  <a:gd name="connsiteY27" fmla="*/ 266042 h 266042"/>
                  <a:gd name="connsiteX28" fmla="*/ 151 w 264515"/>
                  <a:gd name="connsiteY28" fmla="*/ 133621 h 266042"/>
                  <a:gd name="connsiteX29" fmla="*/ 130897 w 264515"/>
                  <a:gd name="connsiteY29" fmla="*/ 3 h 26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4515" h="266042">
                    <a:moveTo>
                      <a:pt x="131704" y="181497"/>
                    </a:moveTo>
                    <a:cubicBezTo>
                      <a:pt x="119079" y="181497"/>
                      <a:pt x="108844" y="191732"/>
                      <a:pt x="108844" y="204357"/>
                    </a:cubicBezTo>
                    <a:cubicBezTo>
                      <a:pt x="108844" y="216982"/>
                      <a:pt x="119079" y="227217"/>
                      <a:pt x="131704" y="227217"/>
                    </a:cubicBezTo>
                    <a:cubicBezTo>
                      <a:pt x="144329" y="227217"/>
                      <a:pt x="154564" y="216982"/>
                      <a:pt x="154564" y="204357"/>
                    </a:cubicBezTo>
                    <a:cubicBezTo>
                      <a:pt x="154564" y="191732"/>
                      <a:pt x="144329" y="181497"/>
                      <a:pt x="131704" y="181497"/>
                    </a:cubicBezTo>
                    <a:close/>
                    <a:moveTo>
                      <a:pt x="203161" y="110321"/>
                    </a:moveTo>
                    <a:cubicBezTo>
                      <a:pt x="190536" y="110321"/>
                      <a:pt x="180301" y="120556"/>
                      <a:pt x="180301" y="133181"/>
                    </a:cubicBezTo>
                    <a:cubicBezTo>
                      <a:pt x="180301" y="145806"/>
                      <a:pt x="190536" y="156041"/>
                      <a:pt x="203161" y="156041"/>
                    </a:cubicBezTo>
                    <a:cubicBezTo>
                      <a:pt x="215786" y="156041"/>
                      <a:pt x="226021" y="145806"/>
                      <a:pt x="226021" y="133181"/>
                    </a:cubicBezTo>
                    <a:cubicBezTo>
                      <a:pt x="226021" y="120556"/>
                      <a:pt x="215786" y="110321"/>
                      <a:pt x="203161" y="110321"/>
                    </a:cubicBezTo>
                    <a:close/>
                    <a:moveTo>
                      <a:pt x="60247" y="110321"/>
                    </a:moveTo>
                    <a:cubicBezTo>
                      <a:pt x="47622" y="110321"/>
                      <a:pt x="37387" y="120556"/>
                      <a:pt x="37387" y="133181"/>
                    </a:cubicBezTo>
                    <a:cubicBezTo>
                      <a:pt x="37387" y="145806"/>
                      <a:pt x="47622" y="156041"/>
                      <a:pt x="60247" y="156041"/>
                    </a:cubicBezTo>
                    <a:cubicBezTo>
                      <a:pt x="72872" y="156041"/>
                      <a:pt x="83107" y="145806"/>
                      <a:pt x="83107" y="133181"/>
                    </a:cubicBezTo>
                    <a:cubicBezTo>
                      <a:pt x="83107" y="120556"/>
                      <a:pt x="72872" y="110321"/>
                      <a:pt x="60247" y="110321"/>
                    </a:cubicBezTo>
                    <a:close/>
                    <a:moveTo>
                      <a:pt x="131704" y="107030"/>
                    </a:moveTo>
                    <a:cubicBezTo>
                      <a:pt x="117261" y="107030"/>
                      <a:pt x="105553" y="118738"/>
                      <a:pt x="105553" y="133181"/>
                    </a:cubicBezTo>
                    <a:cubicBezTo>
                      <a:pt x="105553" y="147624"/>
                      <a:pt x="117261" y="159332"/>
                      <a:pt x="131704" y="159332"/>
                    </a:cubicBezTo>
                    <a:cubicBezTo>
                      <a:pt x="146147" y="159332"/>
                      <a:pt x="157855" y="147624"/>
                      <a:pt x="157855" y="133181"/>
                    </a:cubicBezTo>
                    <a:cubicBezTo>
                      <a:pt x="157855" y="118738"/>
                      <a:pt x="146147" y="107030"/>
                      <a:pt x="131704" y="107030"/>
                    </a:cubicBezTo>
                    <a:close/>
                    <a:moveTo>
                      <a:pt x="131704" y="38583"/>
                    </a:moveTo>
                    <a:cubicBezTo>
                      <a:pt x="119079" y="38583"/>
                      <a:pt x="108844" y="48818"/>
                      <a:pt x="108844" y="61443"/>
                    </a:cubicBezTo>
                    <a:cubicBezTo>
                      <a:pt x="108844" y="74068"/>
                      <a:pt x="119079" y="84303"/>
                      <a:pt x="131704" y="84303"/>
                    </a:cubicBezTo>
                    <a:cubicBezTo>
                      <a:pt x="144329" y="84303"/>
                      <a:pt x="154564" y="74068"/>
                      <a:pt x="154564" y="61443"/>
                    </a:cubicBezTo>
                    <a:cubicBezTo>
                      <a:pt x="154564" y="48818"/>
                      <a:pt x="144329" y="38583"/>
                      <a:pt x="131704" y="38583"/>
                    </a:cubicBezTo>
                    <a:close/>
                    <a:moveTo>
                      <a:pt x="130897" y="3"/>
                    </a:moveTo>
                    <a:cubicBezTo>
                      <a:pt x="208721" y="-476"/>
                      <a:pt x="264755" y="62741"/>
                      <a:pt x="264515" y="134100"/>
                    </a:cubicBezTo>
                    <a:cubicBezTo>
                      <a:pt x="264276" y="206417"/>
                      <a:pt x="202974" y="266042"/>
                      <a:pt x="131136" y="266042"/>
                    </a:cubicBezTo>
                    <a:cubicBezTo>
                      <a:pt x="60495" y="265803"/>
                      <a:pt x="-2962" y="205220"/>
                      <a:pt x="151" y="133621"/>
                    </a:cubicBezTo>
                    <a:cubicBezTo>
                      <a:pt x="-3440" y="61305"/>
                      <a:pt x="57382" y="242"/>
                      <a:pt x="130897" y="3"/>
                    </a:cubicBezTo>
                    <a:close/>
                  </a:path>
                </a:pathLst>
              </a:custGeom>
              <a:solidFill>
                <a:schemeClr val="bg1"/>
              </a:solidFill>
              <a:ln w="9525" cap="flat">
                <a:noFill/>
                <a:prstDash val="solid"/>
                <a:miter/>
              </a:ln>
            </p:spPr>
            <p:txBody>
              <a:bodyPr wrap="square" rtlCol="0" anchor="ctr">
                <a:noAutofit/>
              </a:bodyPr>
              <a:lstStyle/>
              <a:p>
                <a:endParaRPr lang="en-US"/>
              </a:p>
            </p:txBody>
          </p:sp>
        </p:grpSp>
        <p:grpSp>
          <p:nvGrpSpPr>
            <p:cNvPr id="11" name="Group 10">
              <a:extLst>
                <a:ext uri="{FF2B5EF4-FFF2-40B4-BE49-F238E27FC236}">
                  <a16:creationId xmlns:a16="http://schemas.microsoft.com/office/drawing/2014/main" id="{C4CD336F-9963-4F03-9D1B-A3017F25F238}"/>
                </a:ext>
              </a:extLst>
            </p:cNvPr>
            <p:cNvGrpSpPr/>
            <p:nvPr/>
          </p:nvGrpSpPr>
          <p:grpSpPr>
            <a:xfrm>
              <a:off x="10610455" y="4367857"/>
              <a:ext cx="509931" cy="509931"/>
              <a:chOff x="10610455" y="4367857"/>
              <a:chExt cx="509931" cy="509931"/>
            </a:xfrm>
          </p:grpSpPr>
          <p:sp>
            <p:nvSpPr>
              <p:cNvPr id="12" name="Freeform: Shape 11">
                <a:extLst>
                  <a:ext uri="{FF2B5EF4-FFF2-40B4-BE49-F238E27FC236}">
                    <a16:creationId xmlns:a16="http://schemas.microsoft.com/office/drawing/2014/main" id="{CD7FF9F8-CF61-4AAB-AD90-D824390EC279}"/>
                  </a:ext>
                </a:extLst>
              </p:cNvPr>
              <p:cNvSpPr/>
              <p:nvPr/>
            </p:nvSpPr>
            <p:spPr>
              <a:xfrm>
                <a:off x="10610455" y="4367857"/>
                <a:ext cx="509931" cy="509931"/>
              </a:xfrm>
              <a:custGeom>
                <a:avLst/>
                <a:gdLst>
                  <a:gd name="connsiteX0" fmla="*/ 830647 w 1638300"/>
                  <a:gd name="connsiteY0" fmla="*/ 46 h 1638300"/>
                  <a:gd name="connsiteX1" fmla="*/ 1641224 w 1638300"/>
                  <a:gd name="connsiteY1" fmla="*/ 838246 h 1638300"/>
                  <a:gd name="connsiteX2" fmla="*/ 801120 w 1638300"/>
                  <a:gd name="connsiteY2" fmla="*/ 1642156 h 1638300"/>
                  <a:gd name="connsiteX3" fmla="*/ 67 w 1638300"/>
                  <a:gd name="connsiteY3" fmla="*/ 803956 h 1638300"/>
                  <a:gd name="connsiteX4" fmla="*/ 830647 w 1638300"/>
                  <a:gd name="connsiteY4" fmla="*/ 46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0" h="1638300">
                    <a:moveTo>
                      <a:pt x="830647" y="46"/>
                    </a:moveTo>
                    <a:cubicBezTo>
                      <a:pt x="1286895" y="4809"/>
                      <a:pt x="1645987" y="376284"/>
                      <a:pt x="1641224" y="838246"/>
                    </a:cubicBezTo>
                    <a:cubicBezTo>
                      <a:pt x="1636462" y="1288779"/>
                      <a:pt x="1261178" y="1648824"/>
                      <a:pt x="801120" y="1642156"/>
                    </a:cubicBezTo>
                    <a:cubicBezTo>
                      <a:pt x="352492" y="1636441"/>
                      <a:pt x="-5648" y="1261156"/>
                      <a:pt x="67" y="803956"/>
                    </a:cubicBezTo>
                    <a:cubicBezTo>
                      <a:pt x="4830" y="357234"/>
                      <a:pt x="379162" y="-4716"/>
                      <a:pt x="830647" y="46"/>
                    </a:cubicBezTo>
                    <a:close/>
                  </a:path>
                </a:pathLst>
              </a:custGeom>
              <a:solidFill>
                <a:schemeClr val="tx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17515DE-9A57-46E1-BCD9-86BDEAD0E64C}"/>
                  </a:ext>
                </a:extLst>
              </p:cNvPr>
              <p:cNvSpPr/>
              <p:nvPr/>
            </p:nvSpPr>
            <p:spPr>
              <a:xfrm>
                <a:off x="10702361" y="4459763"/>
                <a:ext cx="326119" cy="326119"/>
              </a:xfrm>
              <a:custGeom>
                <a:avLst/>
                <a:gdLst>
                  <a:gd name="connsiteX0" fmla="*/ 524853 w 1047750"/>
                  <a:gd name="connsiteY0" fmla="*/ 1056348 h 1047750"/>
                  <a:gd name="connsiteX1" fmla="*/ 25 w 1047750"/>
                  <a:gd name="connsiteY1" fmla="*/ 527711 h 1047750"/>
                  <a:gd name="connsiteX2" fmla="*/ 526757 w 1047750"/>
                  <a:gd name="connsiteY2" fmla="*/ 26 h 1047750"/>
                  <a:gd name="connsiteX3" fmla="*/ 1055395 w 1047750"/>
                  <a:gd name="connsiteY3" fmla="*/ 526759 h 1047750"/>
                  <a:gd name="connsiteX4" fmla="*/ 524853 w 1047750"/>
                  <a:gd name="connsiteY4" fmla="*/ 1056348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524853" y="1056348"/>
                    </a:moveTo>
                    <a:cubicBezTo>
                      <a:pt x="237197" y="1061111"/>
                      <a:pt x="-2833" y="815366"/>
                      <a:pt x="25" y="527711"/>
                    </a:cubicBezTo>
                    <a:cubicBezTo>
                      <a:pt x="2882" y="231484"/>
                      <a:pt x="232434" y="-2832"/>
                      <a:pt x="526757" y="26"/>
                    </a:cubicBezTo>
                    <a:cubicBezTo>
                      <a:pt x="835367" y="2884"/>
                      <a:pt x="1053490" y="225768"/>
                      <a:pt x="1055395" y="526759"/>
                    </a:cubicBezTo>
                    <a:cubicBezTo>
                      <a:pt x="1056347" y="824891"/>
                      <a:pt x="832509" y="1055396"/>
                      <a:pt x="524853" y="1056348"/>
                    </a:cubicBezTo>
                    <a:close/>
                  </a:path>
                </a:pathLst>
              </a:custGeom>
              <a:solidFill>
                <a:schemeClr val="tx1">
                  <a:lumMod val="65000"/>
                  <a:lumOff val="35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20313CA-7D91-4D02-BDF5-B7F7E49BA37B}"/>
                  </a:ext>
                </a:extLst>
              </p:cNvPr>
              <p:cNvSpPr/>
              <p:nvPr/>
            </p:nvSpPr>
            <p:spPr>
              <a:xfrm>
                <a:off x="10733163" y="4489801"/>
                <a:ext cx="264515" cy="266042"/>
              </a:xfrm>
              <a:custGeom>
                <a:avLst/>
                <a:gdLst>
                  <a:gd name="connsiteX0" fmla="*/ 131704 w 264515"/>
                  <a:gd name="connsiteY0" fmla="*/ 181497 h 266042"/>
                  <a:gd name="connsiteX1" fmla="*/ 108844 w 264515"/>
                  <a:gd name="connsiteY1" fmla="*/ 204357 h 266042"/>
                  <a:gd name="connsiteX2" fmla="*/ 131704 w 264515"/>
                  <a:gd name="connsiteY2" fmla="*/ 227217 h 266042"/>
                  <a:gd name="connsiteX3" fmla="*/ 154564 w 264515"/>
                  <a:gd name="connsiteY3" fmla="*/ 204357 h 266042"/>
                  <a:gd name="connsiteX4" fmla="*/ 131704 w 264515"/>
                  <a:gd name="connsiteY4" fmla="*/ 181497 h 266042"/>
                  <a:gd name="connsiteX5" fmla="*/ 203161 w 264515"/>
                  <a:gd name="connsiteY5" fmla="*/ 110321 h 266042"/>
                  <a:gd name="connsiteX6" fmla="*/ 180301 w 264515"/>
                  <a:gd name="connsiteY6" fmla="*/ 133181 h 266042"/>
                  <a:gd name="connsiteX7" fmla="*/ 203161 w 264515"/>
                  <a:gd name="connsiteY7" fmla="*/ 156041 h 266042"/>
                  <a:gd name="connsiteX8" fmla="*/ 226021 w 264515"/>
                  <a:gd name="connsiteY8" fmla="*/ 133181 h 266042"/>
                  <a:gd name="connsiteX9" fmla="*/ 203161 w 264515"/>
                  <a:gd name="connsiteY9" fmla="*/ 110321 h 266042"/>
                  <a:gd name="connsiteX10" fmla="*/ 60247 w 264515"/>
                  <a:gd name="connsiteY10" fmla="*/ 110321 h 266042"/>
                  <a:gd name="connsiteX11" fmla="*/ 37387 w 264515"/>
                  <a:gd name="connsiteY11" fmla="*/ 133181 h 266042"/>
                  <a:gd name="connsiteX12" fmla="*/ 60247 w 264515"/>
                  <a:gd name="connsiteY12" fmla="*/ 156041 h 266042"/>
                  <a:gd name="connsiteX13" fmla="*/ 83107 w 264515"/>
                  <a:gd name="connsiteY13" fmla="*/ 133181 h 266042"/>
                  <a:gd name="connsiteX14" fmla="*/ 60247 w 264515"/>
                  <a:gd name="connsiteY14" fmla="*/ 110321 h 266042"/>
                  <a:gd name="connsiteX15" fmla="*/ 131704 w 264515"/>
                  <a:gd name="connsiteY15" fmla="*/ 107030 h 266042"/>
                  <a:gd name="connsiteX16" fmla="*/ 105553 w 264515"/>
                  <a:gd name="connsiteY16" fmla="*/ 133181 h 266042"/>
                  <a:gd name="connsiteX17" fmla="*/ 131704 w 264515"/>
                  <a:gd name="connsiteY17" fmla="*/ 159332 h 266042"/>
                  <a:gd name="connsiteX18" fmla="*/ 157855 w 264515"/>
                  <a:gd name="connsiteY18" fmla="*/ 133181 h 266042"/>
                  <a:gd name="connsiteX19" fmla="*/ 131704 w 264515"/>
                  <a:gd name="connsiteY19" fmla="*/ 107030 h 266042"/>
                  <a:gd name="connsiteX20" fmla="*/ 131704 w 264515"/>
                  <a:gd name="connsiteY20" fmla="*/ 38583 h 266042"/>
                  <a:gd name="connsiteX21" fmla="*/ 108844 w 264515"/>
                  <a:gd name="connsiteY21" fmla="*/ 61443 h 266042"/>
                  <a:gd name="connsiteX22" fmla="*/ 131704 w 264515"/>
                  <a:gd name="connsiteY22" fmla="*/ 84303 h 266042"/>
                  <a:gd name="connsiteX23" fmla="*/ 154564 w 264515"/>
                  <a:gd name="connsiteY23" fmla="*/ 61443 h 266042"/>
                  <a:gd name="connsiteX24" fmla="*/ 131704 w 264515"/>
                  <a:gd name="connsiteY24" fmla="*/ 38583 h 266042"/>
                  <a:gd name="connsiteX25" fmla="*/ 130897 w 264515"/>
                  <a:gd name="connsiteY25" fmla="*/ 3 h 266042"/>
                  <a:gd name="connsiteX26" fmla="*/ 264515 w 264515"/>
                  <a:gd name="connsiteY26" fmla="*/ 134100 h 266042"/>
                  <a:gd name="connsiteX27" fmla="*/ 131136 w 264515"/>
                  <a:gd name="connsiteY27" fmla="*/ 266042 h 266042"/>
                  <a:gd name="connsiteX28" fmla="*/ 151 w 264515"/>
                  <a:gd name="connsiteY28" fmla="*/ 133621 h 266042"/>
                  <a:gd name="connsiteX29" fmla="*/ 130897 w 264515"/>
                  <a:gd name="connsiteY29" fmla="*/ 3 h 26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4515" h="266042">
                    <a:moveTo>
                      <a:pt x="131704" y="181497"/>
                    </a:moveTo>
                    <a:cubicBezTo>
                      <a:pt x="119079" y="181497"/>
                      <a:pt x="108844" y="191732"/>
                      <a:pt x="108844" y="204357"/>
                    </a:cubicBezTo>
                    <a:cubicBezTo>
                      <a:pt x="108844" y="216982"/>
                      <a:pt x="119079" y="227217"/>
                      <a:pt x="131704" y="227217"/>
                    </a:cubicBezTo>
                    <a:cubicBezTo>
                      <a:pt x="144329" y="227217"/>
                      <a:pt x="154564" y="216982"/>
                      <a:pt x="154564" y="204357"/>
                    </a:cubicBezTo>
                    <a:cubicBezTo>
                      <a:pt x="154564" y="191732"/>
                      <a:pt x="144329" y="181497"/>
                      <a:pt x="131704" y="181497"/>
                    </a:cubicBezTo>
                    <a:close/>
                    <a:moveTo>
                      <a:pt x="203161" y="110321"/>
                    </a:moveTo>
                    <a:cubicBezTo>
                      <a:pt x="190536" y="110321"/>
                      <a:pt x="180301" y="120556"/>
                      <a:pt x="180301" y="133181"/>
                    </a:cubicBezTo>
                    <a:cubicBezTo>
                      <a:pt x="180301" y="145806"/>
                      <a:pt x="190536" y="156041"/>
                      <a:pt x="203161" y="156041"/>
                    </a:cubicBezTo>
                    <a:cubicBezTo>
                      <a:pt x="215786" y="156041"/>
                      <a:pt x="226021" y="145806"/>
                      <a:pt x="226021" y="133181"/>
                    </a:cubicBezTo>
                    <a:cubicBezTo>
                      <a:pt x="226021" y="120556"/>
                      <a:pt x="215786" y="110321"/>
                      <a:pt x="203161" y="110321"/>
                    </a:cubicBezTo>
                    <a:close/>
                    <a:moveTo>
                      <a:pt x="60247" y="110321"/>
                    </a:moveTo>
                    <a:cubicBezTo>
                      <a:pt x="47622" y="110321"/>
                      <a:pt x="37387" y="120556"/>
                      <a:pt x="37387" y="133181"/>
                    </a:cubicBezTo>
                    <a:cubicBezTo>
                      <a:pt x="37387" y="145806"/>
                      <a:pt x="47622" y="156041"/>
                      <a:pt x="60247" y="156041"/>
                    </a:cubicBezTo>
                    <a:cubicBezTo>
                      <a:pt x="72872" y="156041"/>
                      <a:pt x="83107" y="145806"/>
                      <a:pt x="83107" y="133181"/>
                    </a:cubicBezTo>
                    <a:cubicBezTo>
                      <a:pt x="83107" y="120556"/>
                      <a:pt x="72872" y="110321"/>
                      <a:pt x="60247" y="110321"/>
                    </a:cubicBezTo>
                    <a:close/>
                    <a:moveTo>
                      <a:pt x="131704" y="107030"/>
                    </a:moveTo>
                    <a:cubicBezTo>
                      <a:pt x="117261" y="107030"/>
                      <a:pt x="105553" y="118738"/>
                      <a:pt x="105553" y="133181"/>
                    </a:cubicBezTo>
                    <a:cubicBezTo>
                      <a:pt x="105553" y="147624"/>
                      <a:pt x="117261" y="159332"/>
                      <a:pt x="131704" y="159332"/>
                    </a:cubicBezTo>
                    <a:cubicBezTo>
                      <a:pt x="146147" y="159332"/>
                      <a:pt x="157855" y="147624"/>
                      <a:pt x="157855" y="133181"/>
                    </a:cubicBezTo>
                    <a:cubicBezTo>
                      <a:pt x="157855" y="118738"/>
                      <a:pt x="146147" y="107030"/>
                      <a:pt x="131704" y="107030"/>
                    </a:cubicBezTo>
                    <a:close/>
                    <a:moveTo>
                      <a:pt x="131704" y="38583"/>
                    </a:moveTo>
                    <a:cubicBezTo>
                      <a:pt x="119079" y="38583"/>
                      <a:pt x="108844" y="48818"/>
                      <a:pt x="108844" y="61443"/>
                    </a:cubicBezTo>
                    <a:cubicBezTo>
                      <a:pt x="108844" y="74068"/>
                      <a:pt x="119079" y="84303"/>
                      <a:pt x="131704" y="84303"/>
                    </a:cubicBezTo>
                    <a:cubicBezTo>
                      <a:pt x="144329" y="84303"/>
                      <a:pt x="154564" y="74068"/>
                      <a:pt x="154564" y="61443"/>
                    </a:cubicBezTo>
                    <a:cubicBezTo>
                      <a:pt x="154564" y="48818"/>
                      <a:pt x="144329" y="38583"/>
                      <a:pt x="131704" y="38583"/>
                    </a:cubicBezTo>
                    <a:close/>
                    <a:moveTo>
                      <a:pt x="130897" y="3"/>
                    </a:moveTo>
                    <a:cubicBezTo>
                      <a:pt x="208721" y="-476"/>
                      <a:pt x="264755" y="62741"/>
                      <a:pt x="264515" y="134100"/>
                    </a:cubicBezTo>
                    <a:cubicBezTo>
                      <a:pt x="264276" y="206417"/>
                      <a:pt x="202974" y="266042"/>
                      <a:pt x="131136" y="266042"/>
                    </a:cubicBezTo>
                    <a:cubicBezTo>
                      <a:pt x="60495" y="265803"/>
                      <a:pt x="-2962" y="205220"/>
                      <a:pt x="151" y="133621"/>
                    </a:cubicBezTo>
                    <a:cubicBezTo>
                      <a:pt x="-3440" y="61305"/>
                      <a:pt x="57382" y="242"/>
                      <a:pt x="130897" y="3"/>
                    </a:cubicBez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42" name="Rectangle 9">
            <a:extLst>
              <a:ext uri="{FF2B5EF4-FFF2-40B4-BE49-F238E27FC236}">
                <a16:creationId xmlns:a16="http://schemas.microsoft.com/office/drawing/2014/main" id="{836BC7B1-2928-423F-BB55-E6BD12018EDB}"/>
              </a:ext>
            </a:extLst>
          </p:cNvPr>
          <p:cNvSpPr/>
          <p:nvPr/>
        </p:nvSpPr>
        <p:spPr>
          <a:xfrm>
            <a:off x="4780430" y="4284778"/>
            <a:ext cx="394507" cy="36929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ounded Rectangle 17"/>
          <p:cNvSpPr/>
          <p:nvPr/>
        </p:nvSpPr>
        <p:spPr>
          <a:xfrm>
            <a:off x="6740095" y="1946031"/>
            <a:ext cx="3926881" cy="1346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chemeClr val="bg1"/>
                </a:solidFill>
              </a:rPr>
              <a:t>Hoạt động lặp thường gặp trong cuộc sống</a:t>
            </a:r>
          </a:p>
        </p:txBody>
      </p:sp>
      <p:sp>
        <p:nvSpPr>
          <p:cNvPr id="43" name="TextBox 42"/>
          <p:cNvSpPr txBox="1"/>
          <p:nvPr/>
        </p:nvSpPr>
        <p:spPr>
          <a:xfrm>
            <a:off x="211015" y="2380694"/>
            <a:ext cx="2029723" cy="523220"/>
          </a:xfrm>
          <a:prstGeom prst="rect">
            <a:avLst/>
          </a:prstGeom>
          <a:noFill/>
        </p:spPr>
        <p:txBody>
          <a:bodyPr wrap="none" rtlCol="0">
            <a:spAutoFit/>
          </a:bodyPr>
          <a:lstStyle/>
          <a:p>
            <a:pPr marL="342900" indent="-342900">
              <a:buFont typeface="Wingdings" pitchFamily="2" charset="2"/>
              <a:buChar char="Ø"/>
            </a:pPr>
            <a:r>
              <a:rPr lang="en-US" sz="2800">
                <a:solidFill>
                  <a:schemeClr val="bg1"/>
                </a:solidFill>
              </a:rPr>
              <a:t>Đọc sách</a:t>
            </a:r>
          </a:p>
        </p:txBody>
      </p:sp>
      <p:sp>
        <p:nvSpPr>
          <p:cNvPr id="44" name="TextBox 43"/>
          <p:cNvSpPr txBox="1"/>
          <p:nvPr/>
        </p:nvSpPr>
        <p:spPr>
          <a:xfrm>
            <a:off x="211014" y="3324772"/>
            <a:ext cx="1851789" cy="523220"/>
          </a:xfrm>
          <a:prstGeom prst="rect">
            <a:avLst/>
          </a:prstGeom>
          <a:noFill/>
        </p:spPr>
        <p:txBody>
          <a:bodyPr wrap="none" rtlCol="0">
            <a:spAutoFit/>
          </a:bodyPr>
          <a:lstStyle/>
          <a:p>
            <a:pPr marL="342900" indent="-342900">
              <a:buFont typeface="Wingdings" pitchFamily="2" charset="2"/>
              <a:buChar char="Ø"/>
            </a:pPr>
            <a:r>
              <a:rPr lang="en-US" sz="2800">
                <a:solidFill>
                  <a:schemeClr val="bg1"/>
                </a:solidFill>
              </a:rPr>
              <a:t>Rửa rau</a:t>
            </a:r>
          </a:p>
        </p:txBody>
      </p:sp>
      <p:sp>
        <p:nvSpPr>
          <p:cNvPr id="45" name="TextBox 44"/>
          <p:cNvSpPr txBox="1"/>
          <p:nvPr/>
        </p:nvSpPr>
        <p:spPr>
          <a:xfrm>
            <a:off x="211015" y="4244213"/>
            <a:ext cx="2770310" cy="523220"/>
          </a:xfrm>
          <a:prstGeom prst="rect">
            <a:avLst/>
          </a:prstGeom>
          <a:noFill/>
        </p:spPr>
        <p:txBody>
          <a:bodyPr wrap="none" rtlCol="0">
            <a:spAutoFit/>
          </a:bodyPr>
          <a:lstStyle/>
          <a:p>
            <a:pPr marL="342900" indent="-342900">
              <a:buFont typeface="Wingdings" pitchFamily="2" charset="2"/>
              <a:buChar char="Ø"/>
            </a:pPr>
            <a:r>
              <a:rPr lang="en-US" sz="2800">
                <a:solidFill>
                  <a:schemeClr val="bg1"/>
                </a:solidFill>
              </a:rPr>
              <a:t>Rửa cốc chén</a:t>
            </a:r>
          </a:p>
        </p:txBody>
      </p:sp>
      <p:sp>
        <p:nvSpPr>
          <p:cNvPr id="46" name="TextBox 45"/>
          <p:cNvSpPr txBox="1"/>
          <p:nvPr/>
        </p:nvSpPr>
        <p:spPr>
          <a:xfrm>
            <a:off x="211014" y="5143116"/>
            <a:ext cx="2212465" cy="523220"/>
          </a:xfrm>
          <a:prstGeom prst="rect">
            <a:avLst/>
          </a:prstGeom>
          <a:noFill/>
        </p:spPr>
        <p:txBody>
          <a:bodyPr wrap="none" rtlCol="0">
            <a:spAutoFit/>
          </a:bodyPr>
          <a:lstStyle/>
          <a:p>
            <a:pPr marL="342900" indent="-342900">
              <a:buFont typeface="Wingdings" pitchFamily="2" charset="2"/>
              <a:buChar char="Ø"/>
            </a:pPr>
            <a:r>
              <a:rPr lang="en-US" sz="2800">
                <a:solidFill>
                  <a:schemeClr val="bg1"/>
                </a:solidFill>
              </a:rPr>
              <a:t>Đánh răng</a:t>
            </a:r>
          </a:p>
        </p:txBody>
      </p:sp>
      <p:sp>
        <p:nvSpPr>
          <p:cNvPr id="47" name="Rectangle 9">
            <a:extLst>
              <a:ext uri="{FF2B5EF4-FFF2-40B4-BE49-F238E27FC236}">
                <a16:creationId xmlns:a16="http://schemas.microsoft.com/office/drawing/2014/main" id="{836BC7B1-2928-423F-BB55-E6BD12018EDB}"/>
              </a:ext>
            </a:extLst>
          </p:cNvPr>
          <p:cNvSpPr/>
          <p:nvPr/>
        </p:nvSpPr>
        <p:spPr>
          <a:xfrm>
            <a:off x="4787528" y="2398762"/>
            <a:ext cx="394507" cy="36929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ectangle 9">
            <a:extLst>
              <a:ext uri="{FF2B5EF4-FFF2-40B4-BE49-F238E27FC236}">
                <a16:creationId xmlns:a16="http://schemas.microsoft.com/office/drawing/2014/main" id="{836BC7B1-2928-423F-BB55-E6BD12018EDB}"/>
              </a:ext>
            </a:extLst>
          </p:cNvPr>
          <p:cNvSpPr/>
          <p:nvPr/>
        </p:nvSpPr>
        <p:spPr>
          <a:xfrm>
            <a:off x="4780752" y="3370958"/>
            <a:ext cx="394507" cy="36929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Rectangle 9">
            <a:extLst>
              <a:ext uri="{FF2B5EF4-FFF2-40B4-BE49-F238E27FC236}">
                <a16:creationId xmlns:a16="http://schemas.microsoft.com/office/drawing/2014/main" id="{836BC7B1-2928-423F-BB55-E6BD12018EDB}"/>
              </a:ext>
            </a:extLst>
          </p:cNvPr>
          <p:cNvSpPr/>
          <p:nvPr/>
        </p:nvSpPr>
        <p:spPr>
          <a:xfrm>
            <a:off x="4766121" y="5271405"/>
            <a:ext cx="394507" cy="36929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40873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arn(inVertical)">
                                      <p:cBhvr>
                                        <p:cTn id="18" dur="500"/>
                                        <p:tgtEl>
                                          <p:spTgt spid="4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arn(inVertical)">
                                      <p:cBhvr>
                                        <p:cTn id="36" dur="500"/>
                                        <p:tgtEl>
                                          <p:spTgt spid="4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arn(inVertical)">
                                      <p:cBhvr>
                                        <p:cTn id="45" dur="500"/>
                                        <p:tgtEl>
                                          <p:spTgt spid="4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arn(inVertical)">
                                      <p:cBhvr>
                                        <p:cTn id="48" dur="500"/>
                                        <p:tgtEl>
                                          <p:spTgt spid="4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42" grpId="0" animBg="1"/>
      <p:bldP spid="18" grpId="0" animBg="1"/>
      <p:bldP spid="43" grpId="0"/>
      <p:bldP spid="45" grpId="0"/>
      <p:bldP spid="46" grpId="0"/>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7673358-D4BB-47D0-A265-FC781E9D6918}"/>
              </a:ext>
            </a:extLst>
          </p:cNvPr>
          <p:cNvSpPr txBox="1"/>
          <p:nvPr/>
        </p:nvSpPr>
        <p:spPr>
          <a:xfrm>
            <a:off x="1113691" y="356882"/>
            <a:ext cx="10667999" cy="738664"/>
          </a:xfrm>
          <a:prstGeom prst="rect">
            <a:avLst/>
          </a:prstGeom>
          <a:noFill/>
        </p:spPr>
        <p:txBody>
          <a:bodyPr wrap="square" rtlCol="0" anchor="ctr">
            <a:spAutoFit/>
          </a:bodyPr>
          <a:lstStyle/>
          <a:p>
            <a:pPr algn="ctr">
              <a:lnSpc>
                <a:spcPct val="150000"/>
              </a:lnSpc>
            </a:pPr>
            <a:r>
              <a:rPr lang="en-US" sz="2800" b="1">
                <a:solidFill>
                  <a:srgbClr val="002060"/>
                </a:solidFill>
              </a:rPr>
              <a:t>2. Biến đếm và thể hiện cấu trúc lặp khi biết trước số lần lặp</a:t>
            </a:r>
          </a:p>
        </p:txBody>
      </p:sp>
      <p:pic>
        <p:nvPicPr>
          <p:cNvPr id="2" name="Picture Placeholder 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947" b="6947"/>
          <a:stretch>
            <a:fillRect/>
          </a:stretch>
        </p:blipFill>
        <p:spPr>
          <a:xfrm>
            <a:off x="787629" y="1582615"/>
            <a:ext cx="4030556" cy="4606971"/>
          </a:xfrm>
        </p:spPr>
      </p:pic>
      <p:sp>
        <p:nvSpPr>
          <p:cNvPr id="4" name="Rounded Rectangle 3"/>
          <p:cNvSpPr/>
          <p:nvPr/>
        </p:nvSpPr>
        <p:spPr>
          <a:xfrm>
            <a:off x="5158154" y="1557937"/>
            <a:ext cx="6811108" cy="14783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a:solidFill>
                  <a:srgbClr val="002060"/>
                </a:solidFill>
              </a:rPr>
              <a:t>Biến: </a:t>
            </a:r>
            <a:r>
              <a:rPr lang="en-US" sz="2000">
                <a:solidFill>
                  <a:srgbClr val="002060"/>
                </a:solidFill>
              </a:rPr>
              <a:t>đại lượng được đặt tên, dùng để lưu trữ giá trị và giá trị có thể thay đổi trong quá trình thực hiện thuật toán, chương trình.</a:t>
            </a:r>
          </a:p>
        </p:txBody>
      </p:sp>
      <p:sp>
        <p:nvSpPr>
          <p:cNvPr id="19" name="Rounded Rectangle 18"/>
          <p:cNvSpPr/>
          <p:nvPr/>
        </p:nvSpPr>
        <p:spPr>
          <a:xfrm>
            <a:off x="5158154" y="3503965"/>
            <a:ext cx="6811108" cy="126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2060"/>
                </a:solidFill>
              </a:rPr>
              <a:t>Để thể hiện cấu trúc lặp khi biết trước số lần lặp ta cần dùng một biến để đếm số lần lặp, cũng gọi là biến đếm. </a:t>
            </a:r>
          </a:p>
        </p:txBody>
      </p:sp>
    </p:spTree>
    <p:extLst>
      <p:ext uri="{BB962C8B-B14F-4D97-AF65-F5344CB8AC3E}">
        <p14:creationId xmlns:p14="http://schemas.microsoft.com/office/powerpoint/2010/main" val="361680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9" grpId="0" animBg="1"/>
    </p:bldLst>
  </p:timing>
</p:sld>
</file>

<file path=ppt/theme/theme1.xml><?xml version="1.0" encoding="utf-8"?>
<a:theme xmlns:a="http://schemas.openxmlformats.org/drawingml/2006/main" name="Cover and End Slide Master">
  <a:themeElements>
    <a:clrScheme name="ALLPPT COLOR - 106">
      <a:dk1>
        <a:sysClr val="windowText" lastClr="000000"/>
      </a:dk1>
      <a:lt1>
        <a:sysClr val="window" lastClr="FFFFFF"/>
      </a:lt1>
      <a:dk2>
        <a:srgbClr val="1F497D"/>
      </a:dk2>
      <a:lt2>
        <a:srgbClr val="EEECE1"/>
      </a:lt2>
      <a:accent1>
        <a:srgbClr val="17B6FF"/>
      </a:accent1>
      <a:accent2>
        <a:srgbClr val="A0E2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6">
      <a:dk1>
        <a:sysClr val="windowText" lastClr="000000"/>
      </a:dk1>
      <a:lt1>
        <a:sysClr val="window" lastClr="FFFFFF"/>
      </a:lt1>
      <a:dk2>
        <a:srgbClr val="1F497D"/>
      </a:dk2>
      <a:lt2>
        <a:srgbClr val="EEECE1"/>
      </a:lt2>
      <a:accent1>
        <a:srgbClr val="17B6FF"/>
      </a:accent1>
      <a:accent2>
        <a:srgbClr val="7CEC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COLOR - 106">
      <a:dk1>
        <a:sysClr val="windowText" lastClr="000000"/>
      </a:dk1>
      <a:lt1>
        <a:sysClr val="window" lastClr="FFFFFF"/>
      </a:lt1>
      <a:dk2>
        <a:srgbClr val="1F497D"/>
      </a:dk2>
      <a:lt2>
        <a:srgbClr val="EEECE1"/>
      </a:lt2>
      <a:accent1>
        <a:srgbClr val="17B6FF"/>
      </a:accent1>
      <a:accent2>
        <a:srgbClr val="A0E2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4025</TotalTime>
  <Words>1090</Words>
  <Application>Microsoft Office PowerPoint</Application>
  <PresentationFormat>Widescreen</PresentationFormat>
  <Paragraphs>124</Paragraphs>
  <Slides>21</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21</vt:i4>
      </vt:variant>
    </vt:vector>
  </HeadingPairs>
  <TitlesOfParts>
    <vt:vector size="26" baseType="lpstr">
      <vt:lpstr>Arial</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 INPIRON</cp:lastModifiedBy>
  <cp:revision>209</cp:revision>
  <dcterms:created xsi:type="dcterms:W3CDTF">2019-01-14T06:35:35Z</dcterms:created>
  <dcterms:modified xsi:type="dcterms:W3CDTF">2025-05-10T11:26:15Z</dcterms:modified>
</cp:coreProperties>
</file>