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6"/>
  </p:notesMasterIdLst>
  <p:sldIdLst>
    <p:sldId id="256" r:id="rId2"/>
    <p:sldId id="257" r:id="rId3"/>
    <p:sldId id="312" r:id="rId4"/>
    <p:sldId id="267" r:id="rId5"/>
    <p:sldId id="258" r:id="rId6"/>
    <p:sldId id="260" r:id="rId7"/>
    <p:sldId id="365" r:id="rId8"/>
    <p:sldId id="363" r:id="rId9"/>
    <p:sldId id="362" r:id="rId10"/>
    <p:sldId id="368" r:id="rId11"/>
    <p:sldId id="364" r:id="rId12"/>
    <p:sldId id="369" r:id="rId13"/>
    <p:sldId id="373" r:id="rId14"/>
    <p:sldId id="372" r:id="rId15"/>
    <p:sldId id="374" r:id="rId16"/>
    <p:sldId id="370" r:id="rId17"/>
    <p:sldId id="367" r:id="rId18"/>
    <p:sldId id="375" r:id="rId19"/>
    <p:sldId id="376" r:id="rId20"/>
    <p:sldId id="371" r:id="rId21"/>
    <p:sldId id="366" r:id="rId22"/>
    <p:sldId id="378" r:id="rId23"/>
    <p:sldId id="379" r:id="rId24"/>
    <p:sldId id="380" r:id="rId25"/>
    <p:sldId id="381" r:id="rId26"/>
    <p:sldId id="377" r:id="rId27"/>
    <p:sldId id="383" r:id="rId28"/>
    <p:sldId id="384" r:id="rId29"/>
    <p:sldId id="385" r:id="rId30"/>
    <p:sldId id="386" r:id="rId31"/>
    <p:sldId id="387" r:id="rId32"/>
    <p:sldId id="382" r:id="rId33"/>
    <p:sldId id="273" r:id="rId34"/>
    <p:sldId id="334" r:id="rId35"/>
  </p:sldIdLst>
  <p:sldSz cx="9144000" cy="5143500" type="screen16x9"/>
  <p:notesSz cx="6858000" cy="9144000"/>
  <p:embeddedFontLst>
    <p:embeddedFont>
      <p:font typeface="Anaheim" panose="020B0604020202020204" charset="0"/>
      <p:regular r:id="rId37"/>
    </p:embeddedFont>
    <p:embeddedFont>
      <p:font typeface="Bebas Neue" panose="020B0606020202050201" pitchFamily="3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Figtree" panose="020B0604020202020204" charset="0"/>
      <p:regular r:id="rId43"/>
      <p:bold r:id="rId44"/>
      <p:italic r:id="rId45"/>
      <p:boldItalic r:id="rId46"/>
    </p:embeddedFont>
    <p:embeddedFont>
      <p:font typeface="Karla" pitchFamily="2" charset="0"/>
      <p:regular r:id="rId47"/>
      <p:bold r:id="rId48"/>
      <p:italic r:id="rId49"/>
      <p:boldItalic r:id="rId50"/>
    </p:embeddedFont>
    <p:embeddedFont>
      <p:font typeface="Nunito Light" pitchFamily="2" charset="0"/>
      <p:regular r:id="rId51"/>
      <p:italic r:id="rId52"/>
    </p:embeddedFont>
    <p:embeddedFont>
      <p:font typeface="PT Sans" panose="020B0503020203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4F2475-7C9D-466C-8E1A-AF21BAB742F9}">
          <p14:sldIdLst>
            <p14:sldId id="256"/>
            <p14:sldId id="257"/>
            <p14:sldId id="312"/>
            <p14:sldId id="267"/>
            <p14:sldId id="258"/>
            <p14:sldId id="260"/>
            <p14:sldId id="365"/>
            <p14:sldId id="363"/>
            <p14:sldId id="362"/>
            <p14:sldId id="368"/>
            <p14:sldId id="364"/>
            <p14:sldId id="369"/>
            <p14:sldId id="373"/>
            <p14:sldId id="372"/>
            <p14:sldId id="374"/>
            <p14:sldId id="370"/>
            <p14:sldId id="367"/>
            <p14:sldId id="375"/>
            <p14:sldId id="376"/>
            <p14:sldId id="371"/>
            <p14:sldId id="366"/>
            <p14:sldId id="378"/>
            <p14:sldId id="379"/>
            <p14:sldId id="380"/>
            <p14:sldId id="381"/>
            <p14:sldId id="377"/>
            <p14:sldId id="383"/>
            <p14:sldId id="384"/>
            <p14:sldId id="385"/>
            <p14:sldId id="386"/>
            <p14:sldId id="387"/>
            <p14:sldId id="382"/>
            <p14:sldId id="273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F89"/>
    <a:srgbClr val="FFCC00"/>
    <a:srgbClr val="000000"/>
    <a:srgbClr val="FBF2E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1A7DBD-2D47-4845-B500-71CA4B3CF54B}">
  <a:tblStyle styleId="{BB1A7DBD-2D47-4845-B500-71CA4B3CF5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0E72182-12AB-4DE2-B40B-0ADAF76A04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823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21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60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499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21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2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114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36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0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0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48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76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204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074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222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466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37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974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50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519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058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508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91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275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287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83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577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46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21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76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5facd0d0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5facd0d0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47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19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11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33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7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24550" y="317747"/>
            <a:ext cx="8494878" cy="4508007"/>
            <a:chOff x="324550" y="317747"/>
            <a:chExt cx="8494878" cy="450800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24572" y="317747"/>
              <a:ext cx="8494857" cy="189085"/>
              <a:chOff x="324572" y="317747"/>
              <a:chExt cx="8494857" cy="18908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24572" y="317747"/>
                <a:ext cx="8494857" cy="189085"/>
              </a:xfrm>
              <a:custGeom>
                <a:avLst/>
                <a:gdLst/>
                <a:ahLst/>
                <a:cxnLst/>
                <a:rect l="l" t="t" r="r" b="b"/>
                <a:pathLst>
                  <a:path w="63346" h="1410" extrusionOk="0">
                    <a:moveTo>
                      <a:pt x="59663" y="716"/>
                    </a:moveTo>
                    <a:lnTo>
                      <a:pt x="59663" y="815"/>
                    </a:lnTo>
                    <a:lnTo>
                      <a:pt x="58974" y="815"/>
                    </a:lnTo>
                    <a:lnTo>
                      <a:pt x="58974" y="716"/>
                    </a:lnTo>
                    <a:close/>
                    <a:moveTo>
                      <a:pt x="61211" y="313"/>
                    </a:moveTo>
                    <a:lnTo>
                      <a:pt x="61211" y="887"/>
                    </a:lnTo>
                    <a:lnTo>
                      <a:pt x="60924" y="887"/>
                    </a:lnTo>
                    <a:lnTo>
                      <a:pt x="60924" y="1112"/>
                    </a:lnTo>
                    <a:lnTo>
                      <a:pt x="60351" y="1112"/>
                    </a:lnTo>
                    <a:lnTo>
                      <a:pt x="60351" y="538"/>
                    </a:lnTo>
                    <a:lnTo>
                      <a:pt x="60637" y="538"/>
                    </a:lnTo>
                    <a:lnTo>
                      <a:pt x="60637" y="313"/>
                    </a:lnTo>
                    <a:close/>
                    <a:moveTo>
                      <a:pt x="137" y="1"/>
                    </a:moveTo>
                    <a:cubicBezTo>
                      <a:pt x="61" y="1"/>
                      <a:pt x="1" y="62"/>
                      <a:pt x="1" y="137"/>
                    </a:cubicBezTo>
                    <a:lnTo>
                      <a:pt x="1" y="1409"/>
                    </a:lnTo>
                    <a:lnTo>
                      <a:pt x="63345" y="1409"/>
                    </a:lnTo>
                    <a:lnTo>
                      <a:pt x="63345" y="137"/>
                    </a:lnTo>
                    <a:cubicBezTo>
                      <a:pt x="63345" y="62"/>
                      <a:pt x="63285" y="1"/>
                      <a:pt x="63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8232650" y="343275"/>
                <a:ext cx="322200" cy="134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>
              <a:off x="324550" y="490125"/>
              <a:ext cx="8494800" cy="47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4572" y="1320314"/>
              <a:ext cx="8494857" cy="3505439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572" y="687876"/>
              <a:ext cx="8494857" cy="632561"/>
            </a:xfrm>
            <a:custGeom>
              <a:avLst/>
              <a:gdLst/>
              <a:ahLst/>
              <a:cxnLst/>
              <a:rect l="l" t="t" r="r" b="b"/>
              <a:pathLst>
                <a:path w="63346" h="4717" extrusionOk="0">
                  <a:moveTo>
                    <a:pt x="50513" y="3017"/>
                  </a:moveTo>
                  <a:cubicBezTo>
                    <a:pt x="50700" y="3017"/>
                    <a:pt x="50853" y="3170"/>
                    <a:pt x="50853" y="3357"/>
                  </a:cubicBezTo>
                  <a:cubicBezTo>
                    <a:pt x="50853" y="3433"/>
                    <a:pt x="50827" y="3503"/>
                    <a:pt x="50784" y="3561"/>
                  </a:cubicBezTo>
                  <a:lnTo>
                    <a:pt x="51093" y="3869"/>
                  </a:lnTo>
                  <a:lnTo>
                    <a:pt x="51035" y="3929"/>
                  </a:lnTo>
                  <a:lnTo>
                    <a:pt x="50727" y="3620"/>
                  </a:lnTo>
                  <a:cubicBezTo>
                    <a:pt x="50668" y="3668"/>
                    <a:pt x="50594" y="3697"/>
                    <a:pt x="50513" y="3697"/>
                  </a:cubicBezTo>
                  <a:cubicBezTo>
                    <a:pt x="50326" y="3697"/>
                    <a:pt x="50174" y="3544"/>
                    <a:pt x="50174" y="3357"/>
                  </a:cubicBezTo>
                  <a:cubicBezTo>
                    <a:pt x="50174" y="3168"/>
                    <a:pt x="50326" y="3017"/>
                    <a:pt x="50513" y="3017"/>
                  </a:cubicBezTo>
                  <a:close/>
                  <a:moveTo>
                    <a:pt x="12828" y="2996"/>
                  </a:moveTo>
                  <a:lnTo>
                    <a:pt x="12828" y="3950"/>
                  </a:lnTo>
                  <a:lnTo>
                    <a:pt x="1549" y="3950"/>
                  </a:lnTo>
                  <a:cubicBezTo>
                    <a:pt x="1531" y="3950"/>
                    <a:pt x="1516" y="3935"/>
                    <a:pt x="1516" y="3917"/>
                  </a:cubicBezTo>
                  <a:lnTo>
                    <a:pt x="1516" y="3029"/>
                  </a:lnTo>
                  <a:cubicBezTo>
                    <a:pt x="1516" y="3011"/>
                    <a:pt x="1531" y="2996"/>
                    <a:pt x="1549" y="2996"/>
                  </a:cubicBezTo>
                  <a:close/>
                  <a:moveTo>
                    <a:pt x="49290" y="2994"/>
                  </a:moveTo>
                  <a:cubicBezTo>
                    <a:pt x="49308" y="2994"/>
                    <a:pt x="49323" y="3009"/>
                    <a:pt x="49323" y="3027"/>
                  </a:cubicBezTo>
                  <a:lnTo>
                    <a:pt x="49323" y="3917"/>
                  </a:lnTo>
                  <a:cubicBezTo>
                    <a:pt x="49323" y="3935"/>
                    <a:pt x="49308" y="3950"/>
                    <a:pt x="49290" y="3950"/>
                  </a:cubicBezTo>
                  <a:lnTo>
                    <a:pt x="42041" y="3950"/>
                  </a:lnTo>
                  <a:lnTo>
                    <a:pt x="42041" y="2994"/>
                  </a:lnTo>
                  <a:close/>
                  <a:moveTo>
                    <a:pt x="56003" y="2973"/>
                  </a:moveTo>
                  <a:lnTo>
                    <a:pt x="56003" y="3971"/>
                  </a:lnTo>
                  <a:lnTo>
                    <a:pt x="55005" y="3971"/>
                  </a:lnTo>
                  <a:lnTo>
                    <a:pt x="55005" y="2973"/>
                  </a:lnTo>
                  <a:close/>
                  <a:moveTo>
                    <a:pt x="57956" y="2973"/>
                  </a:moveTo>
                  <a:lnTo>
                    <a:pt x="57956" y="3971"/>
                  </a:lnTo>
                  <a:lnTo>
                    <a:pt x="56960" y="3971"/>
                  </a:lnTo>
                  <a:lnTo>
                    <a:pt x="56960" y="2973"/>
                  </a:lnTo>
                  <a:close/>
                  <a:moveTo>
                    <a:pt x="59860" y="2973"/>
                  </a:moveTo>
                  <a:lnTo>
                    <a:pt x="59860" y="3971"/>
                  </a:lnTo>
                  <a:lnTo>
                    <a:pt x="58864" y="3971"/>
                  </a:lnTo>
                  <a:lnTo>
                    <a:pt x="58864" y="2973"/>
                  </a:lnTo>
                  <a:close/>
                  <a:moveTo>
                    <a:pt x="61617" y="2973"/>
                  </a:moveTo>
                  <a:lnTo>
                    <a:pt x="61617" y="3971"/>
                  </a:lnTo>
                  <a:lnTo>
                    <a:pt x="60620" y="3971"/>
                  </a:lnTo>
                  <a:lnTo>
                    <a:pt x="60620" y="2973"/>
                  </a:lnTo>
                  <a:close/>
                  <a:moveTo>
                    <a:pt x="8647" y="0"/>
                  </a:moveTo>
                  <a:lnTo>
                    <a:pt x="1998" y="12"/>
                  </a:lnTo>
                  <a:cubicBezTo>
                    <a:pt x="1626" y="13"/>
                    <a:pt x="1274" y="181"/>
                    <a:pt x="1046" y="466"/>
                  </a:cubicBezTo>
                  <a:lnTo>
                    <a:pt x="1" y="1776"/>
                  </a:lnTo>
                  <a:lnTo>
                    <a:pt x="1" y="4716"/>
                  </a:lnTo>
                  <a:lnTo>
                    <a:pt x="63345" y="4716"/>
                  </a:lnTo>
                  <a:lnTo>
                    <a:pt x="63345" y="1561"/>
                  </a:lnTo>
                  <a:lnTo>
                    <a:pt x="42041" y="1561"/>
                  </a:lnTo>
                  <a:lnTo>
                    <a:pt x="42041" y="1558"/>
                  </a:lnTo>
                  <a:lnTo>
                    <a:pt x="12828" y="1558"/>
                  </a:lnTo>
                  <a:lnTo>
                    <a:pt x="12828" y="1561"/>
                  </a:lnTo>
                  <a:lnTo>
                    <a:pt x="10661" y="1561"/>
                  </a:lnTo>
                  <a:cubicBezTo>
                    <a:pt x="10436" y="1561"/>
                    <a:pt x="10228" y="1446"/>
                    <a:pt x="10111" y="1259"/>
                  </a:cubicBezTo>
                  <a:lnTo>
                    <a:pt x="9684" y="570"/>
                  </a:lnTo>
                  <a:cubicBezTo>
                    <a:pt x="9464" y="215"/>
                    <a:pt x="9072" y="0"/>
                    <a:pt x="8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8615858" y="363744"/>
              <a:ext cx="95883" cy="90921"/>
              <a:chOff x="9836708" y="522994"/>
              <a:chExt cx="95883" cy="90921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7063999" y="1103467"/>
              <a:ext cx="69063" cy="69063"/>
            </a:xfrm>
            <a:custGeom>
              <a:avLst/>
              <a:gdLst/>
              <a:ahLst/>
              <a:cxnLst/>
              <a:rect l="l" t="t" r="r" b="b"/>
              <a:pathLst>
                <a:path w="515" h="515" extrusionOk="0">
                  <a:moveTo>
                    <a:pt x="258" y="1"/>
                  </a:moveTo>
                  <a:cubicBezTo>
                    <a:pt x="117" y="1"/>
                    <a:pt x="1" y="115"/>
                    <a:pt x="1" y="258"/>
                  </a:cubicBezTo>
                  <a:cubicBezTo>
                    <a:pt x="1" y="399"/>
                    <a:pt x="117" y="514"/>
                    <a:pt x="258" y="514"/>
                  </a:cubicBezTo>
                  <a:cubicBezTo>
                    <a:pt x="399" y="514"/>
                    <a:pt x="514" y="399"/>
                    <a:pt x="514" y="258"/>
                  </a:cubicBezTo>
                  <a:cubicBezTo>
                    <a:pt x="514" y="115"/>
                    <a:pt x="399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7053002" y="1092202"/>
              <a:ext cx="123644" cy="122571"/>
              <a:chOff x="8273852" y="1251452"/>
              <a:chExt cx="123644" cy="12257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8273852" y="1251452"/>
                <a:ext cx="91324" cy="9159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83" extrusionOk="0">
                    <a:moveTo>
                      <a:pt x="340" y="85"/>
                    </a:moveTo>
                    <a:cubicBezTo>
                      <a:pt x="481" y="85"/>
                      <a:pt x="596" y="199"/>
                      <a:pt x="596" y="342"/>
                    </a:cubicBezTo>
                    <a:cubicBezTo>
                      <a:pt x="596" y="483"/>
                      <a:pt x="481" y="598"/>
                      <a:pt x="340" y="598"/>
                    </a:cubicBezTo>
                    <a:cubicBezTo>
                      <a:pt x="199" y="598"/>
                      <a:pt x="83" y="483"/>
                      <a:pt x="83" y="342"/>
                    </a:cubicBezTo>
                    <a:cubicBezTo>
                      <a:pt x="83" y="199"/>
                      <a:pt x="199" y="85"/>
                      <a:pt x="340" y="85"/>
                    </a:cubicBezTo>
                    <a:close/>
                    <a:moveTo>
                      <a:pt x="340" y="1"/>
                    </a:moveTo>
                    <a:cubicBezTo>
                      <a:pt x="153" y="1"/>
                      <a:pt x="1" y="153"/>
                      <a:pt x="1" y="341"/>
                    </a:cubicBezTo>
                    <a:cubicBezTo>
                      <a:pt x="1" y="529"/>
                      <a:pt x="153" y="682"/>
                      <a:pt x="340" y="682"/>
                    </a:cubicBezTo>
                    <a:cubicBezTo>
                      <a:pt x="421" y="682"/>
                      <a:pt x="496" y="653"/>
                      <a:pt x="554" y="605"/>
                    </a:cubicBezTo>
                    <a:lnTo>
                      <a:pt x="526" y="577"/>
                    </a:lnTo>
                    <a:lnTo>
                      <a:pt x="585" y="518"/>
                    </a:lnTo>
                    <a:lnTo>
                      <a:pt x="611" y="546"/>
                    </a:lnTo>
                    <a:cubicBezTo>
                      <a:pt x="654" y="488"/>
                      <a:pt x="680" y="418"/>
                      <a:pt x="680" y="341"/>
                    </a:cubicBezTo>
                    <a:cubicBezTo>
                      <a:pt x="680" y="153"/>
                      <a:pt x="527" y="1"/>
                      <a:pt x="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348012" y="1324539"/>
                <a:ext cx="49484" cy="4948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69" extrusionOk="0">
                    <a:moveTo>
                      <a:pt x="58" y="1"/>
                    </a:moveTo>
                    <a:cubicBezTo>
                      <a:pt x="42" y="22"/>
                      <a:pt x="22" y="44"/>
                      <a:pt x="1" y="60"/>
                    </a:cubicBezTo>
                    <a:lnTo>
                      <a:pt x="309" y="369"/>
                    </a:lnTo>
                    <a:lnTo>
                      <a:pt x="368" y="309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44257" y="1321052"/>
                <a:ext cx="11667" cy="11533"/>
              </a:xfrm>
              <a:custGeom>
                <a:avLst/>
                <a:gdLst/>
                <a:ahLst/>
                <a:cxnLst/>
                <a:rect l="l" t="t" r="r" b="b"/>
                <a:pathLst>
                  <a:path w="87" h="86" extrusionOk="0">
                    <a:moveTo>
                      <a:pt x="60" y="1"/>
                    </a:moveTo>
                    <a:lnTo>
                      <a:pt x="1" y="58"/>
                    </a:lnTo>
                    <a:lnTo>
                      <a:pt x="29" y="86"/>
                    </a:lnTo>
                    <a:cubicBezTo>
                      <a:pt x="50" y="70"/>
                      <a:pt x="70" y="48"/>
                      <a:pt x="86" y="2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>
              <a:off x="8125698" y="398541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00862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18372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63036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53725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854509" y="1089654"/>
              <a:ext cx="1084621" cy="127934"/>
            </a:xfrm>
            <a:custGeom>
              <a:avLst/>
              <a:gdLst/>
              <a:ahLst/>
              <a:cxnLst/>
              <a:rect l="l" t="t" r="r" b="b"/>
              <a:pathLst>
                <a:path w="8088" h="954" extrusionOk="0">
                  <a:moveTo>
                    <a:pt x="1" y="0"/>
                  </a:moveTo>
                  <a:lnTo>
                    <a:pt x="1" y="954"/>
                  </a:lnTo>
                  <a:lnTo>
                    <a:pt x="8054" y="954"/>
                  </a:lnTo>
                  <a:cubicBezTo>
                    <a:pt x="8072" y="954"/>
                    <a:pt x="8087" y="939"/>
                    <a:pt x="8087" y="921"/>
                  </a:cubicBezTo>
                  <a:lnTo>
                    <a:pt x="8087" y="33"/>
                  </a:lnTo>
                  <a:cubicBezTo>
                    <a:pt x="8087" y="15"/>
                    <a:pt x="8072" y="0"/>
                    <a:pt x="8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23525" y="1089386"/>
              <a:ext cx="2025618" cy="128202"/>
            </a:xfrm>
            <a:custGeom>
              <a:avLst/>
              <a:gdLst/>
              <a:ahLst/>
              <a:cxnLst/>
              <a:rect l="l" t="t" r="r" b="b"/>
              <a:pathLst>
                <a:path w="15105" h="956" extrusionOk="0">
                  <a:moveTo>
                    <a:pt x="34" y="0"/>
                  </a:moveTo>
                  <a:cubicBezTo>
                    <a:pt x="16" y="2"/>
                    <a:pt x="1" y="15"/>
                    <a:pt x="1" y="33"/>
                  </a:cubicBezTo>
                  <a:lnTo>
                    <a:pt x="1" y="923"/>
                  </a:lnTo>
                  <a:cubicBezTo>
                    <a:pt x="1" y="941"/>
                    <a:pt x="16" y="956"/>
                    <a:pt x="34" y="956"/>
                  </a:cubicBezTo>
                  <a:lnTo>
                    <a:pt x="15105" y="956"/>
                  </a:lnTo>
                  <a:lnTo>
                    <a:pt x="15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>
              <a:off x="8377225" y="355925"/>
              <a:ext cx="107100" cy="98525"/>
              <a:chOff x="8377225" y="355925"/>
              <a:chExt cx="107100" cy="9852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069750" y="2246803"/>
            <a:ext cx="70044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307550" y="3261289"/>
            <a:ext cx="4528800" cy="41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324550" y="317747"/>
            <a:ext cx="8494878" cy="4508007"/>
            <a:chOff x="324550" y="317747"/>
            <a:chExt cx="8494878" cy="4508007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324572" y="317747"/>
              <a:ext cx="8494857" cy="189085"/>
              <a:chOff x="324572" y="317747"/>
              <a:chExt cx="8494857" cy="189085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324572" y="317747"/>
                <a:ext cx="8494857" cy="189085"/>
              </a:xfrm>
              <a:custGeom>
                <a:avLst/>
                <a:gdLst/>
                <a:ahLst/>
                <a:cxnLst/>
                <a:rect l="l" t="t" r="r" b="b"/>
                <a:pathLst>
                  <a:path w="63346" h="1410" extrusionOk="0">
                    <a:moveTo>
                      <a:pt x="59663" y="716"/>
                    </a:moveTo>
                    <a:lnTo>
                      <a:pt x="59663" y="815"/>
                    </a:lnTo>
                    <a:lnTo>
                      <a:pt x="58974" y="815"/>
                    </a:lnTo>
                    <a:lnTo>
                      <a:pt x="58974" y="716"/>
                    </a:lnTo>
                    <a:close/>
                    <a:moveTo>
                      <a:pt x="61211" y="313"/>
                    </a:moveTo>
                    <a:lnTo>
                      <a:pt x="61211" y="887"/>
                    </a:lnTo>
                    <a:lnTo>
                      <a:pt x="60924" y="887"/>
                    </a:lnTo>
                    <a:lnTo>
                      <a:pt x="60924" y="1112"/>
                    </a:lnTo>
                    <a:lnTo>
                      <a:pt x="60351" y="1112"/>
                    </a:lnTo>
                    <a:lnTo>
                      <a:pt x="60351" y="538"/>
                    </a:lnTo>
                    <a:lnTo>
                      <a:pt x="60637" y="538"/>
                    </a:lnTo>
                    <a:lnTo>
                      <a:pt x="60637" y="313"/>
                    </a:lnTo>
                    <a:close/>
                    <a:moveTo>
                      <a:pt x="137" y="1"/>
                    </a:moveTo>
                    <a:cubicBezTo>
                      <a:pt x="61" y="1"/>
                      <a:pt x="1" y="62"/>
                      <a:pt x="1" y="137"/>
                    </a:cubicBezTo>
                    <a:lnTo>
                      <a:pt x="1" y="1409"/>
                    </a:lnTo>
                    <a:lnTo>
                      <a:pt x="63345" y="1409"/>
                    </a:lnTo>
                    <a:lnTo>
                      <a:pt x="63345" y="137"/>
                    </a:lnTo>
                    <a:cubicBezTo>
                      <a:pt x="63345" y="62"/>
                      <a:pt x="63285" y="1"/>
                      <a:pt x="63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8232650" y="343275"/>
                <a:ext cx="322200" cy="134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41;p3"/>
            <p:cNvSpPr/>
            <p:nvPr/>
          </p:nvSpPr>
          <p:spPr>
            <a:xfrm>
              <a:off x="324550" y="490125"/>
              <a:ext cx="8494800" cy="47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4572" y="1320314"/>
              <a:ext cx="8494857" cy="3505439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24572" y="687876"/>
              <a:ext cx="8494857" cy="632561"/>
            </a:xfrm>
            <a:custGeom>
              <a:avLst/>
              <a:gdLst/>
              <a:ahLst/>
              <a:cxnLst/>
              <a:rect l="l" t="t" r="r" b="b"/>
              <a:pathLst>
                <a:path w="63346" h="4717" extrusionOk="0">
                  <a:moveTo>
                    <a:pt x="50513" y="3017"/>
                  </a:moveTo>
                  <a:cubicBezTo>
                    <a:pt x="50700" y="3017"/>
                    <a:pt x="50853" y="3170"/>
                    <a:pt x="50853" y="3357"/>
                  </a:cubicBezTo>
                  <a:cubicBezTo>
                    <a:pt x="50853" y="3433"/>
                    <a:pt x="50827" y="3503"/>
                    <a:pt x="50784" y="3561"/>
                  </a:cubicBezTo>
                  <a:lnTo>
                    <a:pt x="51093" y="3869"/>
                  </a:lnTo>
                  <a:lnTo>
                    <a:pt x="51035" y="3929"/>
                  </a:lnTo>
                  <a:lnTo>
                    <a:pt x="50727" y="3620"/>
                  </a:lnTo>
                  <a:cubicBezTo>
                    <a:pt x="50668" y="3668"/>
                    <a:pt x="50594" y="3697"/>
                    <a:pt x="50513" y="3697"/>
                  </a:cubicBezTo>
                  <a:cubicBezTo>
                    <a:pt x="50326" y="3697"/>
                    <a:pt x="50174" y="3544"/>
                    <a:pt x="50174" y="3357"/>
                  </a:cubicBezTo>
                  <a:cubicBezTo>
                    <a:pt x="50174" y="3168"/>
                    <a:pt x="50326" y="3017"/>
                    <a:pt x="50513" y="3017"/>
                  </a:cubicBezTo>
                  <a:close/>
                  <a:moveTo>
                    <a:pt x="12828" y="2996"/>
                  </a:moveTo>
                  <a:lnTo>
                    <a:pt x="12828" y="3950"/>
                  </a:lnTo>
                  <a:lnTo>
                    <a:pt x="1549" y="3950"/>
                  </a:lnTo>
                  <a:cubicBezTo>
                    <a:pt x="1531" y="3950"/>
                    <a:pt x="1516" y="3935"/>
                    <a:pt x="1516" y="3917"/>
                  </a:cubicBezTo>
                  <a:lnTo>
                    <a:pt x="1516" y="3029"/>
                  </a:lnTo>
                  <a:cubicBezTo>
                    <a:pt x="1516" y="3011"/>
                    <a:pt x="1531" y="2996"/>
                    <a:pt x="1549" y="2996"/>
                  </a:cubicBezTo>
                  <a:close/>
                  <a:moveTo>
                    <a:pt x="49290" y="2994"/>
                  </a:moveTo>
                  <a:cubicBezTo>
                    <a:pt x="49308" y="2994"/>
                    <a:pt x="49323" y="3009"/>
                    <a:pt x="49323" y="3027"/>
                  </a:cubicBezTo>
                  <a:lnTo>
                    <a:pt x="49323" y="3917"/>
                  </a:lnTo>
                  <a:cubicBezTo>
                    <a:pt x="49323" y="3935"/>
                    <a:pt x="49308" y="3950"/>
                    <a:pt x="49290" y="3950"/>
                  </a:cubicBezTo>
                  <a:lnTo>
                    <a:pt x="42041" y="3950"/>
                  </a:lnTo>
                  <a:lnTo>
                    <a:pt x="42041" y="2994"/>
                  </a:lnTo>
                  <a:close/>
                  <a:moveTo>
                    <a:pt x="56003" y="2973"/>
                  </a:moveTo>
                  <a:lnTo>
                    <a:pt x="56003" y="3971"/>
                  </a:lnTo>
                  <a:lnTo>
                    <a:pt x="55005" y="3971"/>
                  </a:lnTo>
                  <a:lnTo>
                    <a:pt x="55005" y="2973"/>
                  </a:lnTo>
                  <a:close/>
                  <a:moveTo>
                    <a:pt x="57956" y="2973"/>
                  </a:moveTo>
                  <a:lnTo>
                    <a:pt x="57956" y="3971"/>
                  </a:lnTo>
                  <a:lnTo>
                    <a:pt x="56960" y="3971"/>
                  </a:lnTo>
                  <a:lnTo>
                    <a:pt x="56960" y="2973"/>
                  </a:lnTo>
                  <a:close/>
                  <a:moveTo>
                    <a:pt x="59860" y="2973"/>
                  </a:moveTo>
                  <a:lnTo>
                    <a:pt x="59860" y="3971"/>
                  </a:lnTo>
                  <a:lnTo>
                    <a:pt x="58864" y="3971"/>
                  </a:lnTo>
                  <a:lnTo>
                    <a:pt x="58864" y="2973"/>
                  </a:lnTo>
                  <a:close/>
                  <a:moveTo>
                    <a:pt x="61617" y="2973"/>
                  </a:moveTo>
                  <a:lnTo>
                    <a:pt x="61617" y="3971"/>
                  </a:lnTo>
                  <a:lnTo>
                    <a:pt x="60620" y="3971"/>
                  </a:lnTo>
                  <a:lnTo>
                    <a:pt x="60620" y="2973"/>
                  </a:lnTo>
                  <a:close/>
                  <a:moveTo>
                    <a:pt x="8647" y="0"/>
                  </a:moveTo>
                  <a:lnTo>
                    <a:pt x="1998" y="12"/>
                  </a:lnTo>
                  <a:cubicBezTo>
                    <a:pt x="1626" y="13"/>
                    <a:pt x="1274" y="181"/>
                    <a:pt x="1046" y="466"/>
                  </a:cubicBezTo>
                  <a:lnTo>
                    <a:pt x="1" y="1776"/>
                  </a:lnTo>
                  <a:lnTo>
                    <a:pt x="1" y="4716"/>
                  </a:lnTo>
                  <a:lnTo>
                    <a:pt x="63345" y="4716"/>
                  </a:lnTo>
                  <a:lnTo>
                    <a:pt x="63345" y="1561"/>
                  </a:lnTo>
                  <a:lnTo>
                    <a:pt x="42041" y="1561"/>
                  </a:lnTo>
                  <a:lnTo>
                    <a:pt x="42041" y="1558"/>
                  </a:lnTo>
                  <a:lnTo>
                    <a:pt x="12828" y="1558"/>
                  </a:lnTo>
                  <a:lnTo>
                    <a:pt x="12828" y="1561"/>
                  </a:lnTo>
                  <a:lnTo>
                    <a:pt x="10661" y="1561"/>
                  </a:lnTo>
                  <a:cubicBezTo>
                    <a:pt x="10436" y="1561"/>
                    <a:pt x="10228" y="1446"/>
                    <a:pt x="10111" y="1259"/>
                  </a:cubicBezTo>
                  <a:lnTo>
                    <a:pt x="9684" y="570"/>
                  </a:lnTo>
                  <a:cubicBezTo>
                    <a:pt x="9464" y="215"/>
                    <a:pt x="9072" y="0"/>
                    <a:pt x="8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3"/>
            <p:cNvGrpSpPr/>
            <p:nvPr/>
          </p:nvGrpSpPr>
          <p:grpSpPr>
            <a:xfrm>
              <a:off x="8615858" y="363744"/>
              <a:ext cx="95883" cy="90921"/>
              <a:chOff x="9836708" y="522994"/>
              <a:chExt cx="95883" cy="90921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47;p3"/>
            <p:cNvSpPr/>
            <p:nvPr/>
          </p:nvSpPr>
          <p:spPr>
            <a:xfrm>
              <a:off x="7063999" y="1103467"/>
              <a:ext cx="69063" cy="69063"/>
            </a:xfrm>
            <a:custGeom>
              <a:avLst/>
              <a:gdLst/>
              <a:ahLst/>
              <a:cxnLst/>
              <a:rect l="l" t="t" r="r" b="b"/>
              <a:pathLst>
                <a:path w="515" h="515" extrusionOk="0">
                  <a:moveTo>
                    <a:pt x="258" y="1"/>
                  </a:moveTo>
                  <a:cubicBezTo>
                    <a:pt x="117" y="1"/>
                    <a:pt x="1" y="115"/>
                    <a:pt x="1" y="258"/>
                  </a:cubicBezTo>
                  <a:cubicBezTo>
                    <a:pt x="1" y="399"/>
                    <a:pt x="117" y="514"/>
                    <a:pt x="258" y="514"/>
                  </a:cubicBezTo>
                  <a:cubicBezTo>
                    <a:pt x="399" y="514"/>
                    <a:pt x="514" y="399"/>
                    <a:pt x="514" y="258"/>
                  </a:cubicBezTo>
                  <a:cubicBezTo>
                    <a:pt x="514" y="115"/>
                    <a:pt x="399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7053002" y="1092202"/>
              <a:ext cx="123644" cy="122571"/>
              <a:chOff x="8273852" y="1251452"/>
              <a:chExt cx="123644" cy="122571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8273852" y="1251452"/>
                <a:ext cx="91324" cy="9159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83" extrusionOk="0">
                    <a:moveTo>
                      <a:pt x="340" y="85"/>
                    </a:moveTo>
                    <a:cubicBezTo>
                      <a:pt x="481" y="85"/>
                      <a:pt x="596" y="199"/>
                      <a:pt x="596" y="342"/>
                    </a:cubicBezTo>
                    <a:cubicBezTo>
                      <a:pt x="596" y="483"/>
                      <a:pt x="481" y="598"/>
                      <a:pt x="340" y="598"/>
                    </a:cubicBezTo>
                    <a:cubicBezTo>
                      <a:pt x="199" y="598"/>
                      <a:pt x="83" y="483"/>
                      <a:pt x="83" y="342"/>
                    </a:cubicBezTo>
                    <a:cubicBezTo>
                      <a:pt x="83" y="199"/>
                      <a:pt x="199" y="85"/>
                      <a:pt x="340" y="85"/>
                    </a:cubicBezTo>
                    <a:close/>
                    <a:moveTo>
                      <a:pt x="340" y="1"/>
                    </a:moveTo>
                    <a:cubicBezTo>
                      <a:pt x="153" y="1"/>
                      <a:pt x="1" y="153"/>
                      <a:pt x="1" y="341"/>
                    </a:cubicBezTo>
                    <a:cubicBezTo>
                      <a:pt x="1" y="529"/>
                      <a:pt x="153" y="682"/>
                      <a:pt x="340" y="682"/>
                    </a:cubicBezTo>
                    <a:cubicBezTo>
                      <a:pt x="421" y="682"/>
                      <a:pt x="496" y="653"/>
                      <a:pt x="554" y="605"/>
                    </a:cubicBezTo>
                    <a:lnTo>
                      <a:pt x="526" y="577"/>
                    </a:lnTo>
                    <a:lnTo>
                      <a:pt x="585" y="518"/>
                    </a:lnTo>
                    <a:lnTo>
                      <a:pt x="611" y="546"/>
                    </a:lnTo>
                    <a:cubicBezTo>
                      <a:pt x="654" y="488"/>
                      <a:pt x="680" y="418"/>
                      <a:pt x="680" y="341"/>
                    </a:cubicBezTo>
                    <a:cubicBezTo>
                      <a:pt x="680" y="153"/>
                      <a:pt x="527" y="1"/>
                      <a:pt x="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348012" y="1324539"/>
                <a:ext cx="49484" cy="4948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69" extrusionOk="0">
                    <a:moveTo>
                      <a:pt x="58" y="1"/>
                    </a:moveTo>
                    <a:cubicBezTo>
                      <a:pt x="42" y="22"/>
                      <a:pt x="22" y="44"/>
                      <a:pt x="1" y="60"/>
                    </a:cubicBezTo>
                    <a:lnTo>
                      <a:pt x="309" y="369"/>
                    </a:lnTo>
                    <a:lnTo>
                      <a:pt x="368" y="309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344257" y="1321052"/>
                <a:ext cx="11667" cy="11533"/>
              </a:xfrm>
              <a:custGeom>
                <a:avLst/>
                <a:gdLst/>
                <a:ahLst/>
                <a:cxnLst/>
                <a:rect l="l" t="t" r="r" b="b"/>
                <a:pathLst>
                  <a:path w="87" h="86" extrusionOk="0">
                    <a:moveTo>
                      <a:pt x="60" y="1"/>
                    </a:moveTo>
                    <a:lnTo>
                      <a:pt x="1" y="58"/>
                    </a:lnTo>
                    <a:lnTo>
                      <a:pt x="29" y="86"/>
                    </a:lnTo>
                    <a:cubicBezTo>
                      <a:pt x="50" y="70"/>
                      <a:pt x="70" y="48"/>
                      <a:pt x="86" y="2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52;p3"/>
            <p:cNvSpPr/>
            <p:nvPr/>
          </p:nvSpPr>
          <p:spPr>
            <a:xfrm>
              <a:off x="8125698" y="398541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700862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218372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963036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453725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854509" y="1089654"/>
              <a:ext cx="1084621" cy="127934"/>
            </a:xfrm>
            <a:custGeom>
              <a:avLst/>
              <a:gdLst/>
              <a:ahLst/>
              <a:cxnLst/>
              <a:rect l="l" t="t" r="r" b="b"/>
              <a:pathLst>
                <a:path w="8088" h="954" extrusionOk="0">
                  <a:moveTo>
                    <a:pt x="1" y="0"/>
                  </a:moveTo>
                  <a:lnTo>
                    <a:pt x="1" y="954"/>
                  </a:lnTo>
                  <a:lnTo>
                    <a:pt x="8054" y="954"/>
                  </a:lnTo>
                  <a:cubicBezTo>
                    <a:pt x="8072" y="954"/>
                    <a:pt x="8087" y="939"/>
                    <a:pt x="8087" y="921"/>
                  </a:cubicBezTo>
                  <a:lnTo>
                    <a:pt x="8087" y="33"/>
                  </a:lnTo>
                  <a:cubicBezTo>
                    <a:pt x="8087" y="15"/>
                    <a:pt x="8072" y="0"/>
                    <a:pt x="8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23525" y="1089386"/>
              <a:ext cx="2025618" cy="128202"/>
            </a:xfrm>
            <a:custGeom>
              <a:avLst/>
              <a:gdLst/>
              <a:ahLst/>
              <a:cxnLst/>
              <a:rect l="l" t="t" r="r" b="b"/>
              <a:pathLst>
                <a:path w="15105" h="956" extrusionOk="0">
                  <a:moveTo>
                    <a:pt x="34" y="0"/>
                  </a:moveTo>
                  <a:cubicBezTo>
                    <a:pt x="16" y="2"/>
                    <a:pt x="1" y="15"/>
                    <a:pt x="1" y="33"/>
                  </a:cubicBezTo>
                  <a:lnTo>
                    <a:pt x="1" y="923"/>
                  </a:lnTo>
                  <a:cubicBezTo>
                    <a:pt x="1" y="941"/>
                    <a:pt x="16" y="956"/>
                    <a:pt x="34" y="956"/>
                  </a:cubicBezTo>
                  <a:lnTo>
                    <a:pt x="15105" y="956"/>
                  </a:lnTo>
                  <a:lnTo>
                    <a:pt x="15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8377225" y="355925"/>
              <a:ext cx="107100" cy="98525"/>
              <a:chOff x="8377225" y="355925"/>
              <a:chExt cx="107100" cy="9852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3977288" y="2642550"/>
            <a:ext cx="40989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1067813" y="1915125"/>
            <a:ext cx="1093500" cy="87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Figtree"/>
                <a:ea typeface="Figtree"/>
                <a:cs typeface="Figtree"/>
                <a:sym typeface="Figtr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137400" y="137700"/>
            <a:ext cx="8876100" cy="4868387"/>
            <a:chOff x="137400" y="137700"/>
            <a:chExt cx="8876100" cy="4868387"/>
          </a:xfrm>
        </p:grpSpPr>
        <p:sp>
          <p:nvSpPr>
            <p:cNvPr id="66" name="Google Shape;66;p4"/>
            <p:cNvSpPr/>
            <p:nvPr/>
          </p:nvSpPr>
          <p:spPr>
            <a:xfrm>
              <a:off x="137400" y="137700"/>
              <a:ext cx="8876100" cy="18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>
              <a:off x="8844458" y="183619"/>
              <a:ext cx="95883" cy="90921"/>
              <a:chOff x="9836708" y="522994"/>
              <a:chExt cx="95883" cy="90921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4"/>
            <p:cNvSpPr/>
            <p:nvPr/>
          </p:nvSpPr>
          <p:spPr>
            <a:xfrm>
              <a:off x="8354298" y="218416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4"/>
            <p:cNvGrpSpPr/>
            <p:nvPr/>
          </p:nvGrpSpPr>
          <p:grpSpPr>
            <a:xfrm>
              <a:off x="8605825" y="175800"/>
              <a:ext cx="107100" cy="98525"/>
              <a:chOff x="8377225" y="355925"/>
              <a:chExt cx="107100" cy="98525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" name="Google Shape;74;p4"/>
            <p:cNvSpPr/>
            <p:nvPr/>
          </p:nvSpPr>
          <p:spPr>
            <a:xfrm>
              <a:off x="137400" y="326700"/>
              <a:ext cx="8869073" cy="4679387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24009"/>
            <a:ext cx="7704000" cy="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8"/>
          <p:cNvGrpSpPr/>
          <p:nvPr/>
        </p:nvGrpSpPr>
        <p:grpSpPr>
          <a:xfrm>
            <a:off x="324550" y="317747"/>
            <a:ext cx="8494878" cy="4508007"/>
            <a:chOff x="324550" y="317747"/>
            <a:chExt cx="8494878" cy="4508007"/>
          </a:xfrm>
        </p:grpSpPr>
        <p:grpSp>
          <p:nvGrpSpPr>
            <p:cNvPr id="121" name="Google Shape;121;p8"/>
            <p:cNvGrpSpPr/>
            <p:nvPr/>
          </p:nvGrpSpPr>
          <p:grpSpPr>
            <a:xfrm>
              <a:off x="324572" y="317747"/>
              <a:ext cx="8494857" cy="189085"/>
              <a:chOff x="324572" y="317747"/>
              <a:chExt cx="8494857" cy="189085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324572" y="317747"/>
                <a:ext cx="8494857" cy="189085"/>
              </a:xfrm>
              <a:custGeom>
                <a:avLst/>
                <a:gdLst/>
                <a:ahLst/>
                <a:cxnLst/>
                <a:rect l="l" t="t" r="r" b="b"/>
                <a:pathLst>
                  <a:path w="63346" h="1410" extrusionOk="0">
                    <a:moveTo>
                      <a:pt x="59663" y="716"/>
                    </a:moveTo>
                    <a:lnTo>
                      <a:pt x="59663" y="815"/>
                    </a:lnTo>
                    <a:lnTo>
                      <a:pt x="58974" y="815"/>
                    </a:lnTo>
                    <a:lnTo>
                      <a:pt x="58974" y="716"/>
                    </a:lnTo>
                    <a:close/>
                    <a:moveTo>
                      <a:pt x="61211" y="313"/>
                    </a:moveTo>
                    <a:lnTo>
                      <a:pt x="61211" y="887"/>
                    </a:lnTo>
                    <a:lnTo>
                      <a:pt x="60924" y="887"/>
                    </a:lnTo>
                    <a:lnTo>
                      <a:pt x="60924" y="1112"/>
                    </a:lnTo>
                    <a:lnTo>
                      <a:pt x="60351" y="1112"/>
                    </a:lnTo>
                    <a:lnTo>
                      <a:pt x="60351" y="538"/>
                    </a:lnTo>
                    <a:lnTo>
                      <a:pt x="60637" y="538"/>
                    </a:lnTo>
                    <a:lnTo>
                      <a:pt x="60637" y="313"/>
                    </a:lnTo>
                    <a:close/>
                    <a:moveTo>
                      <a:pt x="137" y="1"/>
                    </a:moveTo>
                    <a:cubicBezTo>
                      <a:pt x="61" y="1"/>
                      <a:pt x="1" y="62"/>
                      <a:pt x="1" y="137"/>
                    </a:cubicBezTo>
                    <a:lnTo>
                      <a:pt x="1" y="1409"/>
                    </a:lnTo>
                    <a:lnTo>
                      <a:pt x="63345" y="1409"/>
                    </a:lnTo>
                    <a:lnTo>
                      <a:pt x="63345" y="137"/>
                    </a:lnTo>
                    <a:cubicBezTo>
                      <a:pt x="63345" y="62"/>
                      <a:pt x="63285" y="1"/>
                      <a:pt x="63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8232650" y="343275"/>
                <a:ext cx="322200" cy="134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8"/>
            <p:cNvSpPr/>
            <p:nvPr/>
          </p:nvSpPr>
          <p:spPr>
            <a:xfrm>
              <a:off x="324550" y="490125"/>
              <a:ext cx="8494800" cy="47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324572" y="1320314"/>
              <a:ext cx="8494857" cy="3505439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324572" y="687876"/>
              <a:ext cx="8494857" cy="632561"/>
            </a:xfrm>
            <a:custGeom>
              <a:avLst/>
              <a:gdLst/>
              <a:ahLst/>
              <a:cxnLst/>
              <a:rect l="l" t="t" r="r" b="b"/>
              <a:pathLst>
                <a:path w="63346" h="4717" extrusionOk="0">
                  <a:moveTo>
                    <a:pt x="50513" y="3017"/>
                  </a:moveTo>
                  <a:cubicBezTo>
                    <a:pt x="50700" y="3017"/>
                    <a:pt x="50853" y="3170"/>
                    <a:pt x="50853" y="3357"/>
                  </a:cubicBezTo>
                  <a:cubicBezTo>
                    <a:pt x="50853" y="3433"/>
                    <a:pt x="50827" y="3503"/>
                    <a:pt x="50784" y="3561"/>
                  </a:cubicBezTo>
                  <a:lnTo>
                    <a:pt x="51093" y="3869"/>
                  </a:lnTo>
                  <a:lnTo>
                    <a:pt x="51035" y="3929"/>
                  </a:lnTo>
                  <a:lnTo>
                    <a:pt x="50727" y="3620"/>
                  </a:lnTo>
                  <a:cubicBezTo>
                    <a:pt x="50668" y="3668"/>
                    <a:pt x="50594" y="3697"/>
                    <a:pt x="50513" y="3697"/>
                  </a:cubicBezTo>
                  <a:cubicBezTo>
                    <a:pt x="50326" y="3697"/>
                    <a:pt x="50174" y="3544"/>
                    <a:pt x="50174" y="3357"/>
                  </a:cubicBezTo>
                  <a:cubicBezTo>
                    <a:pt x="50174" y="3168"/>
                    <a:pt x="50326" y="3017"/>
                    <a:pt x="50513" y="3017"/>
                  </a:cubicBezTo>
                  <a:close/>
                  <a:moveTo>
                    <a:pt x="12828" y="2996"/>
                  </a:moveTo>
                  <a:lnTo>
                    <a:pt x="12828" y="3950"/>
                  </a:lnTo>
                  <a:lnTo>
                    <a:pt x="1549" y="3950"/>
                  </a:lnTo>
                  <a:cubicBezTo>
                    <a:pt x="1531" y="3950"/>
                    <a:pt x="1516" y="3935"/>
                    <a:pt x="1516" y="3917"/>
                  </a:cubicBezTo>
                  <a:lnTo>
                    <a:pt x="1516" y="3029"/>
                  </a:lnTo>
                  <a:cubicBezTo>
                    <a:pt x="1516" y="3011"/>
                    <a:pt x="1531" y="2996"/>
                    <a:pt x="1549" y="2996"/>
                  </a:cubicBezTo>
                  <a:close/>
                  <a:moveTo>
                    <a:pt x="49290" y="2994"/>
                  </a:moveTo>
                  <a:cubicBezTo>
                    <a:pt x="49308" y="2994"/>
                    <a:pt x="49323" y="3009"/>
                    <a:pt x="49323" y="3027"/>
                  </a:cubicBezTo>
                  <a:lnTo>
                    <a:pt x="49323" y="3917"/>
                  </a:lnTo>
                  <a:cubicBezTo>
                    <a:pt x="49323" y="3935"/>
                    <a:pt x="49308" y="3950"/>
                    <a:pt x="49290" y="3950"/>
                  </a:cubicBezTo>
                  <a:lnTo>
                    <a:pt x="42041" y="3950"/>
                  </a:lnTo>
                  <a:lnTo>
                    <a:pt x="42041" y="2994"/>
                  </a:lnTo>
                  <a:close/>
                  <a:moveTo>
                    <a:pt x="56003" y="2973"/>
                  </a:moveTo>
                  <a:lnTo>
                    <a:pt x="56003" y="3971"/>
                  </a:lnTo>
                  <a:lnTo>
                    <a:pt x="55005" y="3971"/>
                  </a:lnTo>
                  <a:lnTo>
                    <a:pt x="55005" y="2973"/>
                  </a:lnTo>
                  <a:close/>
                  <a:moveTo>
                    <a:pt x="57956" y="2973"/>
                  </a:moveTo>
                  <a:lnTo>
                    <a:pt x="57956" y="3971"/>
                  </a:lnTo>
                  <a:lnTo>
                    <a:pt x="56960" y="3971"/>
                  </a:lnTo>
                  <a:lnTo>
                    <a:pt x="56960" y="2973"/>
                  </a:lnTo>
                  <a:close/>
                  <a:moveTo>
                    <a:pt x="59860" y="2973"/>
                  </a:moveTo>
                  <a:lnTo>
                    <a:pt x="59860" y="3971"/>
                  </a:lnTo>
                  <a:lnTo>
                    <a:pt x="58864" y="3971"/>
                  </a:lnTo>
                  <a:lnTo>
                    <a:pt x="58864" y="2973"/>
                  </a:lnTo>
                  <a:close/>
                  <a:moveTo>
                    <a:pt x="61617" y="2973"/>
                  </a:moveTo>
                  <a:lnTo>
                    <a:pt x="61617" y="3971"/>
                  </a:lnTo>
                  <a:lnTo>
                    <a:pt x="60620" y="3971"/>
                  </a:lnTo>
                  <a:lnTo>
                    <a:pt x="60620" y="2973"/>
                  </a:lnTo>
                  <a:close/>
                  <a:moveTo>
                    <a:pt x="8647" y="0"/>
                  </a:moveTo>
                  <a:lnTo>
                    <a:pt x="1998" y="12"/>
                  </a:lnTo>
                  <a:cubicBezTo>
                    <a:pt x="1626" y="13"/>
                    <a:pt x="1274" y="181"/>
                    <a:pt x="1046" y="466"/>
                  </a:cubicBezTo>
                  <a:lnTo>
                    <a:pt x="1" y="1776"/>
                  </a:lnTo>
                  <a:lnTo>
                    <a:pt x="1" y="4716"/>
                  </a:lnTo>
                  <a:lnTo>
                    <a:pt x="63345" y="4716"/>
                  </a:lnTo>
                  <a:lnTo>
                    <a:pt x="63345" y="1561"/>
                  </a:lnTo>
                  <a:lnTo>
                    <a:pt x="42041" y="1561"/>
                  </a:lnTo>
                  <a:lnTo>
                    <a:pt x="42041" y="1558"/>
                  </a:lnTo>
                  <a:lnTo>
                    <a:pt x="12828" y="1558"/>
                  </a:lnTo>
                  <a:lnTo>
                    <a:pt x="12828" y="1561"/>
                  </a:lnTo>
                  <a:lnTo>
                    <a:pt x="10661" y="1561"/>
                  </a:lnTo>
                  <a:cubicBezTo>
                    <a:pt x="10436" y="1561"/>
                    <a:pt x="10228" y="1446"/>
                    <a:pt x="10111" y="1259"/>
                  </a:cubicBezTo>
                  <a:lnTo>
                    <a:pt x="9684" y="570"/>
                  </a:lnTo>
                  <a:cubicBezTo>
                    <a:pt x="9464" y="215"/>
                    <a:pt x="9072" y="0"/>
                    <a:pt x="8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" name="Google Shape;127;p8"/>
            <p:cNvGrpSpPr/>
            <p:nvPr/>
          </p:nvGrpSpPr>
          <p:grpSpPr>
            <a:xfrm>
              <a:off x="8615858" y="363744"/>
              <a:ext cx="95883" cy="90921"/>
              <a:chOff x="9836708" y="522994"/>
              <a:chExt cx="95883" cy="90921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" name="Google Shape;130;p8"/>
            <p:cNvSpPr/>
            <p:nvPr/>
          </p:nvSpPr>
          <p:spPr>
            <a:xfrm>
              <a:off x="7063999" y="1103467"/>
              <a:ext cx="69063" cy="69063"/>
            </a:xfrm>
            <a:custGeom>
              <a:avLst/>
              <a:gdLst/>
              <a:ahLst/>
              <a:cxnLst/>
              <a:rect l="l" t="t" r="r" b="b"/>
              <a:pathLst>
                <a:path w="515" h="515" extrusionOk="0">
                  <a:moveTo>
                    <a:pt x="258" y="1"/>
                  </a:moveTo>
                  <a:cubicBezTo>
                    <a:pt x="117" y="1"/>
                    <a:pt x="1" y="115"/>
                    <a:pt x="1" y="258"/>
                  </a:cubicBezTo>
                  <a:cubicBezTo>
                    <a:pt x="1" y="399"/>
                    <a:pt x="117" y="514"/>
                    <a:pt x="258" y="514"/>
                  </a:cubicBezTo>
                  <a:cubicBezTo>
                    <a:pt x="399" y="514"/>
                    <a:pt x="514" y="399"/>
                    <a:pt x="514" y="258"/>
                  </a:cubicBezTo>
                  <a:cubicBezTo>
                    <a:pt x="514" y="115"/>
                    <a:pt x="399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1;p8"/>
            <p:cNvGrpSpPr/>
            <p:nvPr/>
          </p:nvGrpSpPr>
          <p:grpSpPr>
            <a:xfrm>
              <a:off x="7053002" y="1092202"/>
              <a:ext cx="123644" cy="122571"/>
              <a:chOff x="8273852" y="1251452"/>
              <a:chExt cx="123644" cy="122571"/>
            </a:xfrm>
          </p:grpSpPr>
          <p:sp>
            <p:nvSpPr>
              <p:cNvPr id="132" name="Google Shape;132;p8"/>
              <p:cNvSpPr/>
              <p:nvPr/>
            </p:nvSpPr>
            <p:spPr>
              <a:xfrm>
                <a:off x="8273852" y="1251452"/>
                <a:ext cx="91324" cy="9159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83" extrusionOk="0">
                    <a:moveTo>
                      <a:pt x="340" y="85"/>
                    </a:moveTo>
                    <a:cubicBezTo>
                      <a:pt x="481" y="85"/>
                      <a:pt x="596" y="199"/>
                      <a:pt x="596" y="342"/>
                    </a:cubicBezTo>
                    <a:cubicBezTo>
                      <a:pt x="596" y="483"/>
                      <a:pt x="481" y="598"/>
                      <a:pt x="340" y="598"/>
                    </a:cubicBezTo>
                    <a:cubicBezTo>
                      <a:pt x="199" y="598"/>
                      <a:pt x="83" y="483"/>
                      <a:pt x="83" y="342"/>
                    </a:cubicBezTo>
                    <a:cubicBezTo>
                      <a:pt x="83" y="199"/>
                      <a:pt x="199" y="85"/>
                      <a:pt x="340" y="85"/>
                    </a:cubicBezTo>
                    <a:close/>
                    <a:moveTo>
                      <a:pt x="340" y="1"/>
                    </a:moveTo>
                    <a:cubicBezTo>
                      <a:pt x="153" y="1"/>
                      <a:pt x="1" y="153"/>
                      <a:pt x="1" y="341"/>
                    </a:cubicBezTo>
                    <a:cubicBezTo>
                      <a:pt x="1" y="529"/>
                      <a:pt x="153" y="682"/>
                      <a:pt x="340" y="682"/>
                    </a:cubicBezTo>
                    <a:cubicBezTo>
                      <a:pt x="421" y="682"/>
                      <a:pt x="496" y="653"/>
                      <a:pt x="554" y="605"/>
                    </a:cubicBezTo>
                    <a:lnTo>
                      <a:pt x="526" y="577"/>
                    </a:lnTo>
                    <a:lnTo>
                      <a:pt x="585" y="518"/>
                    </a:lnTo>
                    <a:lnTo>
                      <a:pt x="611" y="546"/>
                    </a:lnTo>
                    <a:cubicBezTo>
                      <a:pt x="654" y="488"/>
                      <a:pt x="680" y="418"/>
                      <a:pt x="680" y="341"/>
                    </a:cubicBezTo>
                    <a:cubicBezTo>
                      <a:pt x="680" y="153"/>
                      <a:pt x="527" y="1"/>
                      <a:pt x="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8348012" y="1324539"/>
                <a:ext cx="49484" cy="4948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69" extrusionOk="0">
                    <a:moveTo>
                      <a:pt x="58" y="1"/>
                    </a:moveTo>
                    <a:cubicBezTo>
                      <a:pt x="42" y="22"/>
                      <a:pt x="22" y="44"/>
                      <a:pt x="1" y="60"/>
                    </a:cubicBezTo>
                    <a:lnTo>
                      <a:pt x="309" y="369"/>
                    </a:lnTo>
                    <a:lnTo>
                      <a:pt x="368" y="309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8344257" y="1321052"/>
                <a:ext cx="11667" cy="11533"/>
              </a:xfrm>
              <a:custGeom>
                <a:avLst/>
                <a:gdLst/>
                <a:ahLst/>
                <a:cxnLst/>
                <a:rect l="l" t="t" r="r" b="b"/>
                <a:pathLst>
                  <a:path w="87" h="86" extrusionOk="0">
                    <a:moveTo>
                      <a:pt x="60" y="1"/>
                    </a:moveTo>
                    <a:lnTo>
                      <a:pt x="1" y="58"/>
                    </a:lnTo>
                    <a:lnTo>
                      <a:pt x="29" y="86"/>
                    </a:lnTo>
                    <a:cubicBezTo>
                      <a:pt x="50" y="70"/>
                      <a:pt x="70" y="48"/>
                      <a:pt x="86" y="2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8"/>
            <p:cNvSpPr/>
            <p:nvPr/>
          </p:nvSpPr>
          <p:spPr>
            <a:xfrm>
              <a:off x="8125698" y="398541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700862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218372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7963036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453725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854509" y="1089654"/>
              <a:ext cx="1084621" cy="127934"/>
            </a:xfrm>
            <a:custGeom>
              <a:avLst/>
              <a:gdLst/>
              <a:ahLst/>
              <a:cxnLst/>
              <a:rect l="l" t="t" r="r" b="b"/>
              <a:pathLst>
                <a:path w="8088" h="954" extrusionOk="0">
                  <a:moveTo>
                    <a:pt x="1" y="0"/>
                  </a:moveTo>
                  <a:lnTo>
                    <a:pt x="1" y="954"/>
                  </a:lnTo>
                  <a:lnTo>
                    <a:pt x="8054" y="954"/>
                  </a:lnTo>
                  <a:cubicBezTo>
                    <a:pt x="8072" y="954"/>
                    <a:pt x="8087" y="939"/>
                    <a:pt x="8087" y="921"/>
                  </a:cubicBezTo>
                  <a:lnTo>
                    <a:pt x="8087" y="33"/>
                  </a:lnTo>
                  <a:cubicBezTo>
                    <a:pt x="8087" y="15"/>
                    <a:pt x="8072" y="0"/>
                    <a:pt x="8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523525" y="1089386"/>
              <a:ext cx="2025618" cy="128202"/>
            </a:xfrm>
            <a:custGeom>
              <a:avLst/>
              <a:gdLst/>
              <a:ahLst/>
              <a:cxnLst/>
              <a:rect l="l" t="t" r="r" b="b"/>
              <a:pathLst>
                <a:path w="15105" h="956" extrusionOk="0">
                  <a:moveTo>
                    <a:pt x="34" y="0"/>
                  </a:moveTo>
                  <a:cubicBezTo>
                    <a:pt x="16" y="2"/>
                    <a:pt x="1" y="15"/>
                    <a:pt x="1" y="33"/>
                  </a:cubicBezTo>
                  <a:lnTo>
                    <a:pt x="1" y="923"/>
                  </a:lnTo>
                  <a:cubicBezTo>
                    <a:pt x="1" y="941"/>
                    <a:pt x="16" y="956"/>
                    <a:pt x="34" y="956"/>
                  </a:cubicBezTo>
                  <a:lnTo>
                    <a:pt x="15105" y="956"/>
                  </a:lnTo>
                  <a:lnTo>
                    <a:pt x="15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8"/>
            <p:cNvGrpSpPr/>
            <p:nvPr/>
          </p:nvGrpSpPr>
          <p:grpSpPr>
            <a:xfrm>
              <a:off x="8377225" y="355925"/>
              <a:ext cx="107100" cy="98525"/>
              <a:chOff x="8377225" y="355925"/>
              <a:chExt cx="107100" cy="98525"/>
            </a:xfrm>
          </p:grpSpPr>
          <p:sp>
            <p:nvSpPr>
              <p:cNvPr id="143" name="Google Shape;143;p8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2453250" y="1954600"/>
            <a:ext cx="4237500" cy="1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3"/>
          <p:cNvGrpSpPr/>
          <p:nvPr/>
        </p:nvGrpSpPr>
        <p:grpSpPr>
          <a:xfrm>
            <a:off x="137400" y="137700"/>
            <a:ext cx="8876100" cy="4868387"/>
            <a:chOff x="137400" y="137700"/>
            <a:chExt cx="8876100" cy="4868387"/>
          </a:xfrm>
        </p:grpSpPr>
        <p:sp>
          <p:nvSpPr>
            <p:cNvPr id="208" name="Google Shape;208;p13"/>
            <p:cNvSpPr/>
            <p:nvPr/>
          </p:nvSpPr>
          <p:spPr>
            <a:xfrm>
              <a:off x="137400" y="137700"/>
              <a:ext cx="8876100" cy="18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13"/>
            <p:cNvGrpSpPr/>
            <p:nvPr/>
          </p:nvGrpSpPr>
          <p:grpSpPr>
            <a:xfrm>
              <a:off x="8844458" y="183619"/>
              <a:ext cx="95883" cy="90921"/>
              <a:chOff x="9836708" y="522994"/>
              <a:chExt cx="95883" cy="90921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212;p13"/>
            <p:cNvSpPr/>
            <p:nvPr/>
          </p:nvSpPr>
          <p:spPr>
            <a:xfrm>
              <a:off x="8354298" y="218416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3"/>
            <p:cNvGrpSpPr/>
            <p:nvPr/>
          </p:nvGrpSpPr>
          <p:grpSpPr>
            <a:xfrm>
              <a:off x="8605825" y="175800"/>
              <a:ext cx="107100" cy="98525"/>
              <a:chOff x="8377225" y="355925"/>
              <a:chExt cx="107100" cy="98525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216;p13"/>
            <p:cNvSpPr/>
            <p:nvPr/>
          </p:nvSpPr>
          <p:spPr>
            <a:xfrm>
              <a:off x="137400" y="326700"/>
              <a:ext cx="8869073" cy="4679387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1652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942181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4" hasCustomPrompt="1"/>
          </p:nvPr>
        </p:nvSpPr>
        <p:spPr>
          <a:xfrm>
            <a:off x="3419271" y="161652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71" y="2942181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50" y="161652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7" hasCustomPrompt="1"/>
          </p:nvPr>
        </p:nvSpPr>
        <p:spPr>
          <a:xfrm>
            <a:off x="6118550" y="2942181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Figtree"/>
                <a:ea typeface="Figtree"/>
                <a:cs typeface="Figtree"/>
                <a:sym typeface="Figtr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1"/>
          </p:nvPr>
        </p:nvSpPr>
        <p:spPr>
          <a:xfrm>
            <a:off x="720000" y="21345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8"/>
          </p:nvPr>
        </p:nvSpPr>
        <p:spPr>
          <a:xfrm>
            <a:off x="3419271" y="21345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9"/>
          </p:nvPr>
        </p:nvSpPr>
        <p:spPr>
          <a:xfrm>
            <a:off x="6118549" y="21345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3"/>
          </p:nvPr>
        </p:nvSpPr>
        <p:spPr>
          <a:xfrm>
            <a:off x="720000" y="346022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3419271" y="346022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5"/>
          </p:nvPr>
        </p:nvSpPr>
        <p:spPr>
          <a:xfrm>
            <a:off x="6118549" y="346022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7"/>
          <p:cNvGrpSpPr/>
          <p:nvPr/>
        </p:nvGrpSpPr>
        <p:grpSpPr>
          <a:xfrm>
            <a:off x="137400" y="137700"/>
            <a:ext cx="8876100" cy="4868387"/>
            <a:chOff x="137400" y="137700"/>
            <a:chExt cx="8876100" cy="4868387"/>
          </a:xfrm>
        </p:grpSpPr>
        <p:sp>
          <p:nvSpPr>
            <p:cNvPr id="448" name="Google Shape;448;p27"/>
            <p:cNvSpPr/>
            <p:nvPr/>
          </p:nvSpPr>
          <p:spPr>
            <a:xfrm>
              <a:off x="137400" y="137700"/>
              <a:ext cx="8876100" cy="18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7"/>
            <p:cNvGrpSpPr/>
            <p:nvPr/>
          </p:nvGrpSpPr>
          <p:grpSpPr>
            <a:xfrm>
              <a:off x="8844458" y="183619"/>
              <a:ext cx="95883" cy="90921"/>
              <a:chOff x="9836708" y="522994"/>
              <a:chExt cx="95883" cy="90921"/>
            </a:xfrm>
          </p:grpSpPr>
          <p:sp>
            <p:nvSpPr>
              <p:cNvPr id="450" name="Google Shape;450;p27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7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27"/>
            <p:cNvSpPr/>
            <p:nvPr/>
          </p:nvSpPr>
          <p:spPr>
            <a:xfrm>
              <a:off x="8354298" y="218416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7"/>
            <p:cNvGrpSpPr/>
            <p:nvPr/>
          </p:nvGrpSpPr>
          <p:grpSpPr>
            <a:xfrm>
              <a:off x="8605825" y="175800"/>
              <a:ext cx="107100" cy="98525"/>
              <a:chOff x="8377225" y="355925"/>
              <a:chExt cx="107100" cy="98525"/>
            </a:xfrm>
          </p:grpSpPr>
          <p:sp>
            <p:nvSpPr>
              <p:cNvPr id="454" name="Google Shape;454;p27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7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27"/>
            <p:cNvSpPr/>
            <p:nvPr/>
          </p:nvSpPr>
          <p:spPr>
            <a:xfrm>
              <a:off x="137400" y="326700"/>
              <a:ext cx="8869073" cy="4679387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7"/>
          <p:cNvSpPr txBox="1">
            <a:spLocks noGrp="1"/>
          </p:cNvSpPr>
          <p:nvPr>
            <p:ph type="title" hasCustomPrompt="1"/>
          </p:nvPr>
        </p:nvSpPr>
        <p:spPr>
          <a:xfrm>
            <a:off x="938500" y="2906250"/>
            <a:ext cx="987600" cy="4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300" b="1">
                <a:latin typeface="Figtree"/>
                <a:ea typeface="Figtree"/>
                <a:cs typeface="Figtree"/>
                <a:sym typeface="Figtr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8" name="Google Shape;458;p27"/>
          <p:cNvSpPr txBox="1">
            <a:spLocks noGrp="1"/>
          </p:cNvSpPr>
          <p:nvPr>
            <p:ph type="subTitle" idx="1"/>
          </p:nvPr>
        </p:nvSpPr>
        <p:spPr>
          <a:xfrm>
            <a:off x="938500" y="3248175"/>
            <a:ext cx="21732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9" name="Google Shape;459;p27"/>
          <p:cNvSpPr txBox="1">
            <a:spLocks noGrp="1"/>
          </p:cNvSpPr>
          <p:nvPr>
            <p:ph type="subTitle" idx="2"/>
          </p:nvPr>
        </p:nvSpPr>
        <p:spPr>
          <a:xfrm>
            <a:off x="938500" y="160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0" name="Google Shape;460;p27"/>
          <p:cNvSpPr txBox="1">
            <a:spLocks noGrp="1"/>
          </p:cNvSpPr>
          <p:nvPr>
            <p:ph type="title" idx="3" hasCustomPrompt="1"/>
          </p:nvPr>
        </p:nvSpPr>
        <p:spPr>
          <a:xfrm>
            <a:off x="3485400" y="2906250"/>
            <a:ext cx="987600" cy="4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300" b="1">
                <a:latin typeface="Figtree"/>
                <a:ea typeface="Figtree"/>
                <a:cs typeface="Figtree"/>
                <a:sym typeface="Figtr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1" name="Google Shape;461;p27"/>
          <p:cNvSpPr txBox="1">
            <a:spLocks noGrp="1"/>
          </p:cNvSpPr>
          <p:nvPr>
            <p:ph type="subTitle" idx="4"/>
          </p:nvPr>
        </p:nvSpPr>
        <p:spPr>
          <a:xfrm>
            <a:off x="3485400" y="3248175"/>
            <a:ext cx="21732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62" name="Google Shape;462;p27"/>
          <p:cNvSpPr txBox="1">
            <a:spLocks noGrp="1"/>
          </p:cNvSpPr>
          <p:nvPr>
            <p:ph type="subTitle" idx="5"/>
          </p:nvPr>
        </p:nvSpPr>
        <p:spPr>
          <a:xfrm>
            <a:off x="3485400" y="160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3" name="Google Shape;463;p27"/>
          <p:cNvSpPr txBox="1">
            <a:spLocks noGrp="1"/>
          </p:cNvSpPr>
          <p:nvPr>
            <p:ph type="title" idx="6" hasCustomPrompt="1"/>
          </p:nvPr>
        </p:nvSpPr>
        <p:spPr>
          <a:xfrm>
            <a:off x="6032300" y="2906250"/>
            <a:ext cx="987600" cy="4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300" b="1">
                <a:latin typeface="Figtree"/>
                <a:ea typeface="Figtree"/>
                <a:cs typeface="Figtree"/>
                <a:sym typeface="Figtr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27"/>
          <p:cNvSpPr txBox="1">
            <a:spLocks noGrp="1"/>
          </p:cNvSpPr>
          <p:nvPr>
            <p:ph type="subTitle" idx="7"/>
          </p:nvPr>
        </p:nvSpPr>
        <p:spPr>
          <a:xfrm>
            <a:off x="6032300" y="3248175"/>
            <a:ext cx="21732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subTitle" idx="8"/>
          </p:nvPr>
        </p:nvSpPr>
        <p:spPr>
          <a:xfrm>
            <a:off x="6032300" y="160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9"/>
          <p:cNvGrpSpPr/>
          <p:nvPr/>
        </p:nvGrpSpPr>
        <p:grpSpPr>
          <a:xfrm>
            <a:off x="137400" y="137700"/>
            <a:ext cx="8876100" cy="4868387"/>
            <a:chOff x="137400" y="137700"/>
            <a:chExt cx="8876100" cy="4868387"/>
          </a:xfrm>
        </p:grpSpPr>
        <p:sp>
          <p:nvSpPr>
            <p:cNvPr id="498" name="Google Shape;498;p29"/>
            <p:cNvSpPr/>
            <p:nvPr/>
          </p:nvSpPr>
          <p:spPr>
            <a:xfrm>
              <a:off x="137400" y="137700"/>
              <a:ext cx="8876100" cy="18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9" name="Google Shape;499;p29"/>
            <p:cNvGrpSpPr/>
            <p:nvPr/>
          </p:nvGrpSpPr>
          <p:grpSpPr>
            <a:xfrm>
              <a:off x="8844458" y="183619"/>
              <a:ext cx="95883" cy="90921"/>
              <a:chOff x="9836708" y="522994"/>
              <a:chExt cx="95883" cy="90921"/>
            </a:xfrm>
          </p:grpSpPr>
          <p:sp>
            <p:nvSpPr>
              <p:cNvPr id="500" name="Google Shape;500;p29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9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2" name="Google Shape;502;p29"/>
            <p:cNvSpPr/>
            <p:nvPr/>
          </p:nvSpPr>
          <p:spPr>
            <a:xfrm>
              <a:off x="8354298" y="218416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29"/>
            <p:cNvGrpSpPr/>
            <p:nvPr/>
          </p:nvGrpSpPr>
          <p:grpSpPr>
            <a:xfrm>
              <a:off x="8605825" y="175800"/>
              <a:ext cx="107100" cy="98525"/>
              <a:chOff x="8377225" y="355925"/>
              <a:chExt cx="107100" cy="98525"/>
            </a:xfrm>
          </p:grpSpPr>
          <p:sp>
            <p:nvSpPr>
              <p:cNvPr id="504" name="Google Shape;504;p29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9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506;p29"/>
            <p:cNvSpPr/>
            <p:nvPr/>
          </p:nvSpPr>
          <p:spPr>
            <a:xfrm>
              <a:off x="137400" y="326700"/>
              <a:ext cx="8869073" cy="4679387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0"/>
          <p:cNvGrpSpPr/>
          <p:nvPr/>
        </p:nvGrpSpPr>
        <p:grpSpPr>
          <a:xfrm>
            <a:off x="324550" y="317747"/>
            <a:ext cx="8494878" cy="4508007"/>
            <a:chOff x="324550" y="317747"/>
            <a:chExt cx="8494878" cy="4508007"/>
          </a:xfrm>
        </p:grpSpPr>
        <p:grpSp>
          <p:nvGrpSpPr>
            <p:cNvPr id="509" name="Google Shape;509;p30"/>
            <p:cNvGrpSpPr/>
            <p:nvPr/>
          </p:nvGrpSpPr>
          <p:grpSpPr>
            <a:xfrm>
              <a:off x="324572" y="317747"/>
              <a:ext cx="8494857" cy="189085"/>
              <a:chOff x="324572" y="317747"/>
              <a:chExt cx="8494857" cy="189085"/>
            </a:xfrm>
          </p:grpSpPr>
          <p:sp>
            <p:nvSpPr>
              <p:cNvPr id="510" name="Google Shape;510;p30"/>
              <p:cNvSpPr/>
              <p:nvPr/>
            </p:nvSpPr>
            <p:spPr>
              <a:xfrm>
                <a:off x="324572" y="317747"/>
                <a:ext cx="8494857" cy="189085"/>
              </a:xfrm>
              <a:custGeom>
                <a:avLst/>
                <a:gdLst/>
                <a:ahLst/>
                <a:cxnLst/>
                <a:rect l="l" t="t" r="r" b="b"/>
                <a:pathLst>
                  <a:path w="63346" h="1410" extrusionOk="0">
                    <a:moveTo>
                      <a:pt x="59663" y="716"/>
                    </a:moveTo>
                    <a:lnTo>
                      <a:pt x="59663" y="815"/>
                    </a:lnTo>
                    <a:lnTo>
                      <a:pt x="58974" y="815"/>
                    </a:lnTo>
                    <a:lnTo>
                      <a:pt x="58974" y="716"/>
                    </a:lnTo>
                    <a:close/>
                    <a:moveTo>
                      <a:pt x="61211" y="313"/>
                    </a:moveTo>
                    <a:lnTo>
                      <a:pt x="61211" y="887"/>
                    </a:lnTo>
                    <a:lnTo>
                      <a:pt x="60924" y="887"/>
                    </a:lnTo>
                    <a:lnTo>
                      <a:pt x="60924" y="1112"/>
                    </a:lnTo>
                    <a:lnTo>
                      <a:pt x="60351" y="1112"/>
                    </a:lnTo>
                    <a:lnTo>
                      <a:pt x="60351" y="538"/>
                    </a:lnTo>
                    <a:lnTo>
                      <a:pt x="60637" y="538"/>
                    </a:lnTo>
                    <a:lnTo>
                      <a:pt x="60637" y="313"/>
                    </a:lnTo>
                    <a:close/>
                    <a:moveTo>
                      <a:pt x="137" y="1"/>
                    </a:moveTo>
                    <a:cubicBezTo>
                      <a:pt x="61" y="1"/>
                      <a:pt x="1" y="62"/>
                      <a:pt x="1" y="137"/>
                    </a:cubicBezTo>
                    <a:lnTo>
                      <a:pt x="1" y="1409"/>
                    </a:lnTo>
                    <a:lnTo>
                      <a:pt x="63345" y="1409"/>
                    </a:lnTo>
                    <a:lnTo>
                      <a:pt x="63345" y="137"/>
                    </a:lnTo>
                    <a:cubicBezTo>
                      <a:pt x="63345" y="62"/>
                      <a:pt x="63285" y="1"/>
                      <a:pt x="63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8232650" y="343275"/>
                <a:ext cx="322200" cy="134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30"/>
            <p:cNvSpPr/>
            <p:nvPr/>
          </p:nvSpPr>
          <p:spPr>
            <a:xfrm>
              <a:off x="324550" y="490125"/>
              <a:ext cx="8494800" cy="47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324572" y="1320314"/>
              <a:ext cx="8494857" cy="3505439"/>
            </a:xfrm>
            <a:custGeom>
              <a:avLst/>
              <a:gdLst/>
              <a:ahLst/>
              <a:cxnLst/>
              <a:rect l="l" t="t" r="r" b="b"/>
              <a:pathLst>
                <a:path w="63346" h="26140" extrusionOk="0">
                  <a:moveTo>
                    <a:pt x="1" y="0"/>
                  </a:moveTo>
                  <a:lnTo>
                    <a:pt x="1" y="26001"/>
                  </a:lnTo>
                  <a:cubicBezTo>
                    <a:pt x="1" y="26077"/>
                    <a:pt x="234" y="26139"/>
                    <a:pt x="523" y="26139"/>
                  </a:cubicBezTo>
                  <a:lnTo>
                    <a:pt x="63345" y="26139"/>
                  </a:lnTo>
                  <a:lnTo>
                    <a:pt x="63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324572" y="687876"/>
              <a:ext cx="8494857" cy="632561"/>
            </a:xfrm>
            <a:custGeom>
              <a:avLst/>
              <a:gdLst/>
              <a:ahLst/>
              <a:cxnLst/>
              <a:rect l="l" t="t" r="r" b="b"/>
              <a:pathLst>
                <a:path w="63346" h="4717" extrusionOk="0">
                  <a:moveTo>
                    <a:pt x="50513" y="3017"/>
                  </a:moveTo>
                  <a:cubicBezTo>
                    <a:pt x="50700" y="3017"/>
                    <a:pt x="50853" y="3170"/>
                    <a:pt x="50853" y="3357"/>
                  </a:cubicBezTo>
                  <a:cubicBezTo>
                    <a:pt x="50853" y="3433"/>
                    <a:pt x="50827" y="3503"/>
                    <a:pt x="50784" y="3561"/>
                  </a:cubicBezTo>
                  <a:lnTo>
                    <a:pt x="51093" y="3869"/>
                  </a:lnTo>
                  <a:lnTo>
                    <a:pt x="51035" y="3929"/>
                  </a:lnTo>
                  <a:lnTo>
                    <a:pt x="50727" y="3620"/>
                  </a:lnTo>
                  <a:cubicBezTo>
                    <a:pt x="50668" y="3668"/>
                    <a:pt x="50594" y="3697"/>
                    <a:pt x="50513" y="3697"/>
                  </a:cubicBezTo>
                  <a:cubicBezTo>
                    <a:pt x="50326" y="3697"/>
                    <a:pt x="50174" y="3544"/>
                    <a:pt x="50174" y="3357"/>
                  </a:cubicBezTo>
                  <a:cubicBezTo>
                    <a:pt x="50174" y="3168"/>
                    <a:pt x="50326" y="3017"/>
                    <a:pt x="50513" y="3017"/>
                  </a:cubicBezTo>
                  <a:close/>
                  <a:moveTo>
                    <a:pt x="12828" y="2996"/>
                  </a:moveTo>
                  <a:lnTo>
                    <a:pt x="12828" y="3950"/>
                  </a:lnTo>
                  <a:lnTo>
                    <a:pt x="1549" y="3950"/>
                  </a:lnTo>
                  <a:cubicBezTo>
                    <a:pt x="1531" y="3950"/>
                    <a:pt x="1516" y="3935"/>
                    <a:pt x="1516" y="3917"/>
                  </a:cubicBezTo>
                  <a:lnTo>
                    <a:pt x="1516" y="3029"/>
                  </a:lnTo>
                  <a:cubicBezTo>
                    <a:pt x="1516" y="3011"/>
                    <a:pt x="1531" y="2996"/>
                    <a:pt x="1549" y="2996"/>
                  </a:cubicBezTo>
                  <a:close/>
                  <a:moveTo>
                    <a:pt x="49290" y="2994"/>
                  </a:moveTo>
                  <a:cubicBezTo>
                    <a:pt x="49308" y="2994"/>
                    <a:pt x="49323" y="3009"/>
                    <a:pt x="49323" y="3027"/>
                  </a:cubicBezTo>
                  <a:lnTo>
                    <a:pt x="49323" y="3917"/>
                  </a:lnTo>
                  <a:cubicBezTo>
                    <a:pt x="49323" y="3935"/>
                    <a:pt x="49308" y="3950"/>
                    <a:pt x="49290" y="3950"/>
                  </a:cubicBezTo>
                  <a:lnTo>
                    <a:pt x="42041" y="3950"/>
                  </a:lnTo>
                  <a:lnTo>
                    <a:pt x="42041" y="2994"/>
                  </a:lnTo>
                  <a:close/>
                  <a:moveTo>
                    <a:pt x="56003" y="2973"/>
                  </a:moveTo>
                  <a:lnTo>
                    <a:pt x="56003" y="3971"/>
                  </a:lnTo>
                  <a:lnTo>
                    <a:pt x="55005" y="3971"/>
                  </a:lnTo>
                  <a:lnTo>
                    <a:pt x="55005" y="2973"/>
                  </a:lnTo>
                  <a:close/>
                  <a:moveTo>
                    <a:pt x="57956" y="2973"/>
                  </a:moveTo>
                  <a:lnTo>
                    <a:pt x="57956" y="3971"/>
                  </a:lnTo>
                  <a:lnTo>
                    <a:pt x="56960" y="3971"/>
                  </a:lnTo>
                  <a:lnTo>
                    <a:pt x="56960" y="2973"/>
                  </a:lnTo>
                  <a:close/>
                  <a:moveTo>
                    <a:pt x="59860" y="2973"/>
                  </a:moveTo>
                  <a:lnTo>
                    <a:pt x="59860" y="3971"/>
                  </a:lnTo>
                  <a:lnTo>
                    <a:pt x="58864" y="3971"/>
                  </a:lnTo>
                  <a:lnTo>
                    <a:pt x="58864" y="2973"/>
                  </a:lnTo>
                  <a:close/>
                  <a:moveTo>
                    <a:pt x="61617" y="2973"/>
                  </a:moveTo>
                  <a:lnTo>
                    <a:pt x="61617" y="3971"/>
                  </a:lnTo>
                  <a:lnTo>
                    <a:pt x="60620" y="3971"/>
                  </a:lnTo>
                  <a:lnTo>
                    <a:pt x="60620" y="2973"/>
                  </a:lnTo>
                  <a:close/>
                  <a:moveTo>
                    <a:pt x="8647" y="0"/>
                  </a:moveTo>
                  <a:lnTo>
                    <a:pt x="1998" y="12"/>
                  </a:lnTo>
                  <a:cubicBezTo>
                    <a:pt x="1626" y="13"/>
                    <a:pt x="1274" y="181"/>
                    <a:pt x="1046" y="466"/>
                  </a:cubicBezTo>
                  <a:lnTo>
                    <a:pt x="1" y="1776"/>
                  </a:lnTo>
                  <a:lnTo>
                    <a:pt x="1" y="4716"/>
                  </a:lnTo>
                  <a:lnTo>
                    <a:pt x="63345" y="4716"/>
                  </a:lnTo>
                  <a:lnTo>
                    <a:pt x="63345" y="1561"/>
                  </a:lnTo>
                  <a:lnTo>
                    <a:pt x="42041" y="1561"/>
                  </a:lnTo>
                  <a:lnTo>
                    <a:pt x="42041" y="1558"/>
                  </a:lnTo>
                  <a:lnTo>
                    <a:pt x="12828" y="1558"/>
                  </a:lnTo>
                  <a:lnTo>
                    <a:pt x="12828" y="1561"/>
                  </a:lnTo>
                  <a:lnTo>
                    <a:pt x="10661" y="1561"/>
                  </a:lnTo>
                  <a:cubicBezTo>
                    <a:pt x="10436" y="1561"/>
                    <a:pt x="10228" y="1446"/>
                    <a:pt x="10111" y="1259"/>
                  </a:cubicBezTo>
                  <a:lnTo>
                    <a:pt x="9684" y="570"/>
                  </a:lnTo>
                  <a:cubicBezTo>
                    <a:pt x="9464" y="215"/>
                    <a:pt x="9072" y="0"/>
                    <a:pt x="8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" name="Google Shape;515;p30"/>
            <p:cNvGrpSpPr/>
            <p:nvPr/>
          </p:nvGrpSpPr>
          <p:grpSpPr>
            <a:xfrm>
              <a:off x="8615858" y="363744"/>
              <a:ext cx="95883" cy="90921"/>
              <a:chOff x="9836708" y="522994"/>
              <a:chExt cx="95883" cy="90921"/>
            </a:xfrm>
          </p:grpSpPr>
          <p:sp>
            <p:nvSpPr>
              <p:cNvPr id="516" name="Google Shape;516;p30"/>
              <p:cNvSpPr/>
              <p:nvPr/>
            </p:nvSpPr>
            <p:spPr>
              <a:xfrm>
                <a:off x="9836708" y="522994"/>
                <a:ext cx="87301" cy="90921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78" extrusionOk="0">
                    <a:moveTo>
                      <a:pt x="594" y="1"/>
                    </a:moveTo>
                    <a:lnTo>
                      <a:pt x="0" y="621"/>
                    </a:lnTo>
                    <a:lnTo>
                      <a:pt x="57" y="677"/>
                    </a:lnTo>
                    <a:lnTo>
                      <a:pt x="650" y="5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9838451" y="525408"/>
                <a:ext cx="94140" cy="8716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50" extrusionOk="0">
                    <a:moveTo>
                      <a:pt x="54" y="1"/>
                    </a:moveTo>
                    <a:lnTo>
                      <a:pt x="0" y="58"/>
                    </a:lnTo>
                    <a:lnTo>
                      <a:pt x="647" y="649"/>
                    </a:lnTo>
                    <a:lnTo>
                      <a:pt x="701" y="592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" name="Google Shape;518;p30"/>
            <p:cNvSpPr/>
            <p:nvPr/>
          </p:nvSpPr>
          <p:spPr>
            <a:xfrm>
              <a:off x="7063999" y="1103467"/>
              <a:ext cx="69063" cy="69063"/>
            </a:xfrm>
            <a:custGeom>
              <a:avLst/>
              <a:gdLst/>
              <a:ahLst/>
              <a:cxnLst/>
              <a:rect l="l" t="t" r="r" b="b"/>
              <a:pathLst>
                <a:path w="515" h="515" extrusionOk="0">
                  <a:moveTo>
                    <a:pt x="258" y="1"/>
                  </a:moveTo>
                  <a:cubicBezTo>
                    <a:pt x="117" y="1"/>
                    <a:pt x="1" y="115"/>
                    <a:pt x="1" y="258"/>
                  </a:cubicBezTo>
                  <a:cubicBezTo>
                    <a:pt x="1" y="399"/>
                    <a:pt x="117" y="514"/>
                    <a:pt x="258" y="514"/>
                  </a:cubicBezTo>
                  <a:cubicBezTo>
                    <a:pt x="399" y="514"/>
                    <a:pt x="514" y="399"/>
                    <a:pt x="514" y="258"/>
                  </a:cubicBezTo>
                  <a:cubicBezTo>
                    <a:pt x="514" y="115"/>
                    <a:pt x="399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30"/>
            <p:cNvGrpSpPr/>
            <p:nvPr/>
          </p:nvGrpSpPr>
          <p:grpSpPr>
            <a:xfrm>
              <a:off x="7053002" y="1092202"/>
              <a:ext cx="123644" cy="122571"/>
              <a:chOff x="8273852" y="1251452"/>
              <a:chExt cx="123644" cy="122571"/>
            </a:xfrm>
          </p:grpSpPr>
          <p:sp>
            <p:nvSpPr>
              <p:cNvPr id="520" name="Google Shape;520;p30"/>
              <p:cNvSpPr/>
              <p:nvPr/>
            </p:nvSpPr>
            <p:spPr>
              <a:xfrm>
                <a:off x="8273852" y="1251452"/>
                <a:ext cx="91324" cy="91592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83" extrusionOk="0">
                    <a:moveTo>
                      <a:pt x="340" y="85"/>
                    </a:moveTo>
                    <a:cubicBezTo>
                      <a:pt x="481" y="85"/>
                      <a:pt x="596" y="199"/>
                      <a:pt x="596" y="342"/>
                    </a:cubicBezTo>
                    <a:cubicBezTo>
                      <a:pt x="596" y="483"/>
                      <a:pt x="481" y="598"/>
                      <a:pt x="340" y="598"/>
                    </a:cubicBezTo>
                    <a:cubicBezTo>
                      <a:pt x="199" y="598"/>
                      <a:pt x="83" y="483"/>
                      <a:pt x="83" y="342"/>
                    </a:cubicBezTo>
                    <a:cubicBezTo>
                      <a:pt x="83" y="199"/>
                      <a:pt x="199" y="85"/>
                      <a:pt x="340" y="85"/>
                    </a:cubicBezTo>
                    <a:close/>
                    <a:moveTo>
                      <a:pt x="340" y="1"/>
                    </a:moveTo>
                    <a:cubicBezTo>
                      <a:pt x="153" y="1"/>
                      <a:pt x="1" y="153"/>
                      <a:pt x="1" y="341"/>
                    </a:cubicBezTo>
                    <a:cubicBezTo>
                      <a:pt x="1" y="529"/>
                      <a:pt x="153" y="682"/>
                      <a:pt x="340" y="682"/>
                    </a:cubicBezTo>
                    <a:cubicBezTo>
                      <a:pt x="421" y="682"/>
                      <a:pt x="496" y="653"/>
                      <a:pt x="554" y="605"/>
                    </a:cubicBezTo>
                    <a:lnTo>
                      <a:pt x="526" y="577"/>
                    </a:lnTo>
                    <a:lnTo>
                      <a:pt x="585" y="518"/>
                    </a:lnTo>
                    <a:lnTo>
                      <a:pt x="611" y="546"/>
                    </a:lnTo>
                    <a:cubicBezTo>
                      <a:pt x="654" y="488"/>
                      <a:pt x="680" y="418"/>
                      <a:pt x="680" y="341"/>
                    </a:cubicBezTo>
                    <a:cubicBezTo>
                      <a:pt x="680" y="153"/>
                      <a:pt x="527" y="1"/>
                      <a:pt x="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0"/>
              <p:cNvSpPr/>
              <p:nvPr/>
            </p:nvSpPr>
            <p:spPr>
              <a:xfrm>
                <a:off x="8348012" y="1324539"/>
                <a:ext cx="49484" cy="4948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69" extrusionOk="0">
                    <a:moveTo>
                      <a:pt x="58" y="1"/>
                    </a:moveTo>
                    <a:cubicBezTo>
                      <a:pt x="42" y="22"/>
                      <a:pt x="22" y="44"/>
                      <a:pt x="1" y="60"/>
                    </a:cubicBezTo>
                    <a:lnTo>
                      <a:pt x="309" y="369"/>
                    </a:lnTo>
                    <a:lnTo>
                      <a:pt x="368" y="309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0"/>
              <p:cNvSpPr/>
              <p:nvPr/>
            </p:nvSpPr>
            <p:spPr>
              <a:xfrm>
                <a:off x="8344257" y="1321052"/>
                <a:ext cx="11667" cy="11533"/>
              </a:xfrm>
              <a:custGeom>
                <a:avLst/>
                <a:gdLst/>
                <a:ahLst/>
                <a:cxnLst/>
                <a:rect l="l" t="t" r="r" b="b"/>
                <a:pathLst>
                  <a:path w="87" h="86" extrusionOk="0">
                    <a:moveTo>
                      <a:pt x="60" y="1"/>
                    </a:moveTo>
                    <a:lnTo>
                      <a:pt x="1" y="58"/>
                    </a:lnTo>
                    <a:lnTo>
                      <a:pt x="29" y="86"/>
                    </a:lnTo>
                    <a:cubicBezTo>
                      <a:pt x="50" y="70"/>
                      <a:pt x="70" y="48"/>
                      <a:pt x="86" y="2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0"/>
            <p:cNvSpPr/>
            <p:nvPr/>
          </p:nvSpPr>
          <p:spPr>
            <a:xfrm>
              <a:off x="8125698" y="398541"/>
              <a:ext cx="92665" cy="13276"/>
            </a:xfrm>
            <a:custGeom>
              <a:avLst/>
              <a:gdLst/>
              <a:ahLst/>
              <a:cxnLst/>
              <a:rect l="l" t="t" r="r" b="b"/>
              <a:pathLst>
                <a:path w="691" h="99" extrusionOk="0">
                  <a:moveTo>
                    <a:pt x="1" y="0"/>
                  </a:moveTo>
                  <a:lnTo>
                    <a:pt x="1" y="99"/>
                  </a:lnTo>
                  <a:lnTo>
                    <a:pt x="690" y="9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7700862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8218372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7963036" y="1086569"/>
              <a:ext cx="133834" cy="133968"/>
            </a:xfrm>
            <a:custGeom>
              <a:avLst/>
              <a:gdLst/>
              <a:ahLst/>
              <a:cxnLst/>
              <a:rect l="l" t="t" r="r" b="b"/>
              <a:pathLst>
                <a:path w="998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7" y="99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8453725" y="1086569"/>
              <a:ext cx="133968" cy="133968"/>
            </a:xfrm>
            <a:custGeom>
              <a:avLst/>
              <a:gdLst/>
              <a:ahLst/>
              <a:cxnLst/>
              <a:rect l="l" t="t" r="r" b="b"/>
              <a:pathLst>
                <a:path w="999" h="999" extrusionOk="0">
                  <a:moveTo>
                    <a:pt x="1" y="0"/>
                  </a:moveTo>
                  <a:lnTo>
                    <a:pt x="1" y="998"/>
                  </a:lnTo>
                  <a:lnTo>
                    <a:pt x="999" y="998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5854509" y="1089654"/>
              <a:ext cx="1084621" cy="127934"/>
            </a:xfrm>
            <a:custGeom>
              <a:avLst/>
              <a:gdLst/>
              <a:ahLst/>
              <a:cxnLst/>
              <a:rect l="l" t="t" r="r" b="b"/>
              <a:pathLst>
                <a:path w="8088" h="954" extrusionOk="0">
                  <a:moveTo>
                    <a:pt x="1" y="0"/>
                  </a:moveTo>
                  <a:lnTo>
                    <a:pt x="1" y="954"/>
                  </a:lnTo>
                  <a:lnTo>
                    <a:pt x="8054" y="954"/>
                  </a:lnTo>
                  <a:cubicBezTo>
                    <a:pt x="8072" y="954"/>
                    <a:pt x="8087" y="939"/>
                    <a:pt x="8087" y="921"/>
                  </a:cubicBezTo>
                  <a:lnTo>
                    <a:pt x="8087" y="33"/>
                  </a:lnTo>
                  <a:cubicBezTo>
                    <a:pt x="8087" y="15"/>
                    <a:pt x="8072" y="0"/>
                    <a:pt x="8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523525" y="1089386"/>
              <a:ext cx="2025618" cy="128202"/>
            </a:xfrm>
            <a:custGeom>
              <a:avLst/>
              <a:gdLst/>
              <a:ahLst/>
              <a:cxnLst/>
              <a:rect l="l" t="t" r="r" b="b"/>
              <a:pathLst>
                <a:path w="15105" h="956" extrusionOk="0">
                  <a:moveTo>
                    <a:pt x="34" y="0"/>
                  </a:moveTo>
                  <a:cubicBezTo>
                    <a:pt x="16" y="2"/>
                    <a:pt x="1" y="15"/>
                    <a:pt x="1" y="33"/>
                  </a:cubicBezTo>
                  <a:lnTo>
                    <a:pt x="1" y="923"/>
                  </a:lnTo>
                  <a:cubicBezTo>
                    <a:pt x="1" y="941"/>
                    <a:pt x="16" y="956"/>
                    <a:pt x="34" y="956"/>
                  </a:cubicBezTo>
                  <a:lnTo>
                    <a:pt x="15105" y="956"/>
                  </a:lnTo>
                  <a:lnTo>
                    <a:pt x="15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30"/>
            <p:cNvGrpSpPr/>
            <p:nvPr/>
          </p:nvGrpSpPr>
          <p:grpSpPr>
            <a:xfrm>
              <a:off x="8377225" y="355925"/>
              <a:ext cx="107100" cy="98525"/>
              <a:chOff x="8377225" y="355925"/>
              <a:chExt cx="107100" cy="98525"/>
            </a:xfrm>
          </p:grpSpPr>
          <p:sp>
            <p:nvSpPr>
              <p:cNvPr id="531" name="Google Shape;531;p30"/>
              <p:cNvSpPr/>
              <p:nvPr/>
            </p:nvSpPr>
            <p:spPr>
              <a:xfrm>
                <a:off x="8377225" y="385450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0"/>
              <p:cNvSpPr/>
              <p:nvPr/>
            </p:nvSpPr>
            <p:spPr>
              <a:xfrm>
                <a:off x="8415325" y="355925"/>
                <a:ext cx="69000" cy="690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Karla"/>
              <a:buNone/>
              <a:defRPr sz="30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Karla"/>
              <a:buNone/>
              <a:defRPr sz="35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73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4"/>
          <p:cNvSpPr/>
          <p:nvPr/>
        </p:nvSpPr>
        <p:spPr>
          <a:xfrm>
            <a:off x="592915" y="4763187"/>
            <a:ext cx="17567" cy="17433"/>
          </a:xfrm>
          <a:custGeom>
            <a:avLst/>
            <a:gdLst/>
            <a:ahLst/>
            <a:cxnLst/>
            <a:rect l="l" t="t" r="r" b="b"/>
            <a:pathLst>
              <a:path w="131" h="130" extrusionOk="0">
                <a:moveTo>
                  <a:pt x="1" y="0"/>
                </a:moveTo>
                <a:lnTo>
                  <a:pt x="1" y="130"/>
                </a:lnTo>
                <a:lnTo>
                  <a:pt x="130" y="130"/>
                </a:lnTo>
                <a:cubicBezTo>
                  <a:pt x="58" y="130"/>
                  <a:pt x="1" y="72"/>
                  <a:pt x="1" y="0"/>
                </a:cubicBezTo>
                <a:close/>
              </a:path>
            </a:pathLst>
          </a:custGeom>
          <a:solidFill>
            <a:srgbClr val="CAE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4"/>
          <p:cNvSpPr/>
          <p:nvPr/>
        </p:nvSpPr>
        <p:spPr>
          <a:xfrm>
            <a:off x="5517505" y="4763187"/>
            <a:ext cx="17702" cy="17433"/>
          </a:xfrm>
          <a:custGeom>
            <a:avLst/>
            <a:gdLst/>
            <a:ahLst/>
            <a:cxnLst/>
            <a:rect l="l" t="t" r="r" b="b"/>
            <a:pathLst>
              <a:path w="132" h="130" extrusionOk="0">
                <a:moveTo>
                  <a:pt x="132" y="0"/>
                </a:moveTo>
                <a:cubicBezTo>
                  <a:pt x="132" y="72"/>
                  <a:pt x="73" y="130"/>
                  <a:pt x="1" y="130"/>
                </a:cubicBezTo>
                <a:lnTo>
                  <a:pt x="132" y="130"/>
                </a:lnTo>
                <a:lnTo>
                  <a:pt x="132" y="0"/>
                </a:lnTo>
                <a:close/>
              </a:path>
            </a:pathLst>
          </a:custGeom>
          <a:solidFill>
            <a:srgbClr val="CAE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4"/>
          <p:cNvSpPr txBox="1">
            <a:spLocks noGrp="1"/>
          </p:cNvSpPr>
          <p:nvPr>
            <p:ph type="ctrTitle"/>
          </p:nvPr>
        </p:nvSpPr>
        <p:spPr>
          <a:xfrm>
            <a:off x="735171" y="1794740"/>
            <a:ext cx="7694106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BUỔI HỌC HÔM NAY!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" name="Google Shape;546;p34"/>
          <p:cNvSpPr txBox="1">
            <a:spLocks noGrp="1"/>
          </p:cNvSpPr>
          <p:nvPr>
            <p:ph type="subTitle" idx="1"/>
          </p:nvPr>
        </p:nvSpPr>
        <p:spPr>
          <a:xfrm>
            <a:off x="2297275" y="3822105"/>
            <a:ext cx="45288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Tin học 8 –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Cánh diều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7" name="Google Shape;547;p34"/>
          <p:cNvSpPr/>
          <p:nvPr/>
        </p:nvSpPr>
        <p:spPr>
          <a:xfrm rot="-8100000">
            <a:off x="6610712" y="4192157"/>
            <a:ext cx="532027" cy="288500"/>
          </a:xfrm>
          <a:prstGeom prst="rightArrow">
            <a:avLst>
              <a:gd name="adj1" fmla="val 20222"/>
              <a:gd name="adj2" fmla="val 11522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591E86-AE58-3896-9719-2DB0AAF312F0}"/>
              </a:ext>
            </a:extLst>
          </p:cNvPr>
          <p:cNvSpPr/>
          <p:nvPr/>
        </p:nvSpPr>
        <p:spPr>
          <a:xfrm>
            <a:off x="624736" y="1236688"/>
            <a:ext cx="7894528" cy="3088805"/>
          </a:xfrm>
          <a:prstGeom prst="roundRect">
            <a:avLst>
              <a:gd name="adj" fmla="val 11086"/>
            </a:avLst>
          </a:prstGeom>
          <a:noFill/>
          <a:ln>
            <a:solidFill>
              <a:srgbClr val="507F8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EDA50-C950-EE4F-884A-9841114AE1FC}"/>
              </a:ext>
            </a:extLst>
          </p:cNvPr>
          <p:cNvSpPr txBox="1"/>
          <p:nvPr/>
        </p:nvSpPr>
        <p:spPr>
          <a:xfrm>
            <a:off x="842093" y="1750647"/>
            <a:ext cx="501831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rgbClr val="C00000"/>
                </a:solidFill>
              </a:rPr>
              <a:t>LƯU Ý </a:t>
            </a:r>
          </a:p>
          <a:p>
            <a:pPr algn="just">
              <a:lnSpc>
                <a:spcPct val="150000"/>
              </a:lnSpc>
            </a:pPr>
            <a:r>
              <a:rPr lang="en-US" sz="2200"/>
              <a:t>Khi giá trị trong một ô tính thay đổi thì kết quả trả về của công thức/ hàm liên quan cũng thay đổi theo. 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00F3CBB9-434B-F13A-2639-8C56882D9B62}"/>
              </a:ext>
            </a:extLst>
          </p:cNvPr>
          <p:cNvSpPr/>
          <p:nvPr/>
        </p:nvSpPr>
        <p:spPr>
          <a:xfrm rot="743832">
            <a:off x="-95742" y="261838"/>
            <a:ext cx="1821320" cy="2331289"/>
          </a:xfrm>
          <a:custGeom>
            <a:avLst/>
            <a:gdLst/>
            <a:ahLst/>
            <a:cxnLst/>
            <a:rect l="l" t="t" r="r" b="b"/>
            <a:pathLst>
              <a:path w="3214688" h="4114800">
                <a:moveTo>
                  <a:pt x="0" y="0"/>
                </a:moveTo>
                <a:lnTo>
                  <a:pt x="3214688" y="0"/>
                </a:lnTo>
                <a:lnTo>
                  <a:pt x="3214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EEDF13DD-07A3-940E-B9CA-75F9199B62E5}"/>
              </a:ext>
            </a:extLst>
          </p:cNvPr>
          <p:cNvSpPr/>
          <p:nvPr/>
        </p:nvSpPr>
        <p:spPr>
          <a:xfrm>
            <a:off x="5957332" y="1980919"/>
            <a:ext cx="2344575" cy="234457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Down 8">
            <a:extLst>
              <a:ext uri="{FF2B5EF4-FFF2-40B4-BE49-F238E27FC236}">
                <a16:creationId xmlns:a16="http://schemas.microsoft.com/office/drawing/2014/main" id="{172E2EBD-3128-EAD0-1950-36ECC82CD0F8}"/>
              </a:ext>
            </a:extLst>
          </p:cNvPr>
          <p:cNvSpPr/>
          <p:nvPr/>
        </p:nvSpPr>
        <p:spPr>
          <a:xfrm>
            <a:off x="4426857" y="1571138"/>
            <a:ext cx="290286" cy="391886"/>
          </a:xfrm>
          <a:prstGeom prst="downArrow">
            <a:avLst/>
          </a:prstGeom>
          <a:solidFill>
            <a:schemeClr val="accent3">
              <a:lumMod val="75000"/>
              <a:lumOff val="25000"/>
            </a:schemeClr>
          </a:solidFill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F12CC-57E8-6F09-9BFF-5844F643E4BD}"/>
              </a:ext>
            </a:extLst>
          </p:cNvPr>
          <p:cNvSpPr txBox="1"/>
          <p:nvPr/>
        </p:nvSpPr>
        <p:spPr>
          <a:xfrm>
            <a:off x="176481" y="3427493"/>
            <a:ext cx="8770257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/>
              <a:t>Khả năng tự động thay đổi địa chỉ các ô được sử dụng trong công thức/ hàm khi sao chép công thức/ hàm từ ô này sang ô khác.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CBAD535-5990-C1F0-F9F5-49479AE249C5}"/>
              </a:ext>
            </a:extLst>
          </p:cNvPr>
          <p:cNvSpPr/>
          <p:nvPr/>
        </p:nvSpPr>
        <p:spPr>
          <a:xfrm>
            <a:off x="8407743" y="4198435"/>
            <a:ext cx="538995" cy="822894"/>
          </a:xfrm>
          <a:custGeom>
            <a:avLst/>
            <a:gdLst/>
            <a:ahLst/>
            <a:cxnLst/>
            <a:rect l="l" t="t" r="r" b="b"/>
            <a:pathLst>
              <a:path w="2695194" h="4114800">
                <a:moveTo>
                  <a:pt x="0" y="0"/>
                </a:moveTo>
                <a:lnTo>
                  <a:pt x="2695194" y="0"/>
                </a:lnTo>
                <a:lnTo>
                  <a:pt x="2695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CA78CC-F8F1-888A-F14B-5068D2C47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66" y="599017"/>
            <a:ext cx="8941901" cy="8669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446E7E-BF2A-E18C-9B98-5E7F5AC61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81" y="2049241"/>
            <a:ext cx="8884686" cy="7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8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>
            <a:spLocks noGrp="1"/>
          </p:cNvSpPr>
          <p:nvPr>
            <p:ph type="title" idx="2"/>
          </p:nvPr>
        </p:nvSpPr>
        <p:spPr>
          <a:xfrm>
            <a:off x="1078087" y="1874030"/>
            <a:ext cx="1093500" cy="8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800" y="2490889"/>
            <a:ext cx="519774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3"/>
                </a:solidFill>
              </a:rPr>
              <a:t>CÁC KIỂU ĐỊA CHỈ TRONG EXCEL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45" y="2901226"/>
            <a:ext cx="1037983" cy="13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8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359EB9-20AC-D6D6-1DDA-5EF3B2C0C0C7}"/>
              </a:ext>
            </a:extLst>
          </p:cNvPr>
          <p:cNvGrpSpPr/>
          <p:nvPr/>
        </p:nvGrpSpPr>
        <p:grpSpPr>
          <a:xfrm>
            <a:off x="375557" y="428171"/>
            <a:ext cx="3369129" cy="713273"/>
            <a:chOff x="375557" y="558800"/>
            <a:chExt cx="3369129" cy="71327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55E835C0-6432-3611-0744-86E8E3410644}"/>
                </a:ext>
              </a:extLst>
            </p:cNvPr>
            <p:cNvSpPr/>
            <p:nvPr/>
          </p:nvSpPr>
          <p:spPr>
            <a:xfrm>
              <a:off x="375557" y="558800"/>
              <a:ext cx="728454" cy="622828"/>
            </a:xfrm>
            <a:custGeom>
              <a:avLst/>
              <a:gdLst/>
              <a:ahLst/>
              <a:cxnLst/>
              <a:rect l="l" t="t" r="r" b="b"/>
              <a:pathLst>
                <a:path w="4812632" h="4114800">
                  <a:moveTo>
                    <a:pt x="0" y="0"/>
                  </a:moveTo>
                  <a:lnTo>
                    <a:pt x="4812632" y="0"/>
                  </a:lnTo>
                  <a:lnTo>
                    <a:pt x="48126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5EE1AB-3034-F5B8-BC97-90B90829F3A4}"/>
                </a:ext>
              </a:extLst>
            </p:cNvPr>
            <p:cNvSpPr txBox="1"/>
            <p:nvPr/>
          </p:nvSpPr>
          <p:spPr>
            <a:xfrm>
              <a:off x="1168400" y="841186"/>
              <a:ext cx="2576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</a:rPr>
                <a:t>Thảo luận nhóm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FA9E2D-EF45-D78F-238A-7F541E107300}"/>
              </a:ext>
            </a:extLst>
          </p:cNvPr>
          <p:cNvSpPr txBox="1"/>
          <p:nvPr/>
        </p:nvSpPr>
        <p:spPr>
          <a:xfrm>
            <a:off x="459014" y="1751851"/>
            <a:ext cx="3862615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1) Trong trang tính được tạo ra từ </a:t>
            </a:r>
            <a:r>
              <a:rPr lang="vi-VN" sz="2000" i="1"/>
              <a:t>Hoạt động 1</a:t>
            </a:r>
            <a:r>
              <a:rPr lang="vi-VN" sz="2000"/>
              <a:t>, tại ô </a:t>
            </a:r>
            <a:r>
              <a:rPr lang="vi-VN" sz="2000" b="1"/>
              <a:t>D2</a:t>
            </a:r>
            <a:r>
              <a:rPr lang="vi-VN" sz="2000"/>
              <a:t> lập công thức </a:t>
            </a:r>
            <a:r>
              <a:rPr lang="vi-VN" sz="2000" b="1"/>
              <a:t>=B2*C2*B7 </a:t>
            </a:r>
            <a:r>
              <a:rPr lang="vi-VN" sz="2000"/>
              <a:t>để tính thuế cho sản phẩm Máy tính. Sao chép nội dung ô </a:t>
            </a:r>
            <a:r>
              <a:rPr lang="vi-VN" sz="2000" b="1"/>
              <a:t>D2</a:t>
            </a:r>
            <a:r>
              <a:rPr lang="vi-VN" sz="2000"/>
              <a:t> sang khối ô </a:t>
            </a:r>
            <a:r>
              <a:rPr lang="vi-VN" sz="2000" b="1"/>
              <a:t>D3:D5 </a:t>
            </a:r>
            <a:r>
              <a:rPr lang="vi-VN" sz="2000"/>
              <a:t>và giải thích kết quả nhận được.</a:t>
            </a:r>
            <a:endParaRPr lang="en-US" sz="200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1AF16DD-CBB4-C400-51D3-988396113636}"/>
              </a:ext>
            </a:extLst>
          </p:cNvPr>
          <p:cNvSpPr/>
          <p:nvPr/>
        </p:nvSpPr>
        <p:spPr>
          <a:xfrm>
            <a:off x="116114" y="1320964"/>
            <a:ext cx="2213429" cy="43088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Hoạt động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C21C65-3F3C-383A-8B51-C8347E82A6AE}"/>
              </a:ext>
            </a:extLst>
          </p:cNvPr>
          <p:cNvGrpSpPr/>
          <p:nvPr/>
        </p:nvGrpSpPr>
        <p:grpSpPr>
          <a:xfrm>
            <a:off x="4415046" y="1222293"/>
            <a:ext cx="4477658" cy="3504401"/>
            <a:chOff x="4407789" y="627207"/>
            <a:chExt cx="4477658" cy="35044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E4665F-9756-8F2D-4F05-DA38419FB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7789" y="627207"/>
              <a:ext cx="4477658" cy="28457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6F5FDF-F8AD-3B50-7549-238EDCF8A881}"/>
                </a:ext>
              </a:extLst>
            </p:cNvPr>
            <p:cNvSpPr txBox="1"/>
            <p:nvPr/>
          </p:nvSpPr>
          <p:spPr>
            <a:xfrm>
              <a:off x="4487618" y="3577610"/>
              <a:ext cx="431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0070C0"/>
                  </a:solidFill>
                </a:rPr>
                <a:t>Hình 1. </a:t>
              </a:r>
              <a:r>
                <a:rPr lang="en-US" sz="1500">
                  <a:solidFill>
                    <a:srgbClr val="0070C0"/>
                  </a:solidFill>
                </a:rPr>
                <a:t>Sao chép công thức trong phần mềm bảng tính Excel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94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951B2-D222-A136-DF89-B609E721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8" y="330911"/>
            <a:ext cx="8811003" cy="31557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D28DB3-A231-7FBE-9371-AF8D153A7EE2}"/>
              </a:ext>
            </a:extLst>
          </p:cNvPr>
          <p:cNvCxnSpPr>
            <a:cxnSpLocks/>
          </p:cNvCxnSpPr>
          <p:nvPr/>
        </p:nvCxnSpPr>
        <p:spPr>
          <a:xfrm flipH="1">
            <a:off x="5119593" y="1877786"/>
            <a:ext cx="693378" cy="1141185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B9381A-01DC-81D6-C483-B3107A777667}"/>
              </a:ext>
            </a:extLst>
          </p:cNvPr>
          <p:cNvCxnSpPr>
            <a:cxnSpLocks/>
          </p:cNvCxnSpPr>
          <p:nvPr/>
        </p:nvCxnSpPr>
        <p:spPr>
          <a:xfrm flipH="1">
            <a:off x="5203371" y="2300514"/>
            <a:ext cx="693378" cy="58057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E1BDE6-76B4-C25F-539F-879AF624C2FE}"/>
              </a:ext>
            </a:extLst>
          </p:cNvPr>
          <p:cNvCxnSpPr>
            <a:cxnSpLocks/>
          </p:cNvCxnSpPr>
          <p:nvPr/>
        </p:nvCxnSpPr>
        <p:spPr>
          <a:xfrm flipH="1">
            <a:off x="5203371" y="2601686"/>
            <a:ext cx="693378" cy="279400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593F22-DA2C-0ED2-A223-D15015611DAB}"/>
              </a:ext>
            </a:extLst>
          </p:cNvPr>
          <p:cNvSpPr/>
          <p:nvPr/>
        </p:nvSpPr>
        <p:spPr>
          <a:xfrm>
            <a:off x="4374082" y="2934308"/>
            <a:ext cx="1658578" cy="524130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Kết quả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6DF1F8-DFC6-1BE9-93BA-F5F7723BD7D5}"/>
              </a:ext>
            </a:extLst>
          </p:cNvPr>
          <p:cNvSpPr txBox="1"/>
          <p:nvPr/>
        </p:nvSpPr>
        <p:spPr>
          <a:xfrm>
            <a:off x="474926" y="3853929"/>
            <a:ext cx="806268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Sau khi s</a:t>
            </a:r>
            <a:r>
              <a:rPr lang="vi-VN" sz="2000"/>
              <a:t>ao chép nội dung ô </a:t>
            </a:r>
            <a:r>
              <a:rPr lang="vi-VN" sz="2000" b="1"/>
              <a:t>D2</a:t>
            </a:r>
            <a:r>
              <a:rPr lang="vi-VN" sz="2000"/>
              <a:t> sang khối ô </a:t>
            </a:r>
            <a:r>
              <a:rPr lang="vi-VN" sz="2000" b="1"/>
              <a:t>D3:D5</a:t>
            </a:r>
            <a:r>
              <a:rPr lang="en-US" sz="2000" b="1"/>
              <a:t> </a:t>
            </a:r>
            <a:r>
              <a:rPr lang="en-US" sz="2000" b="1">
                <a:sym typeface="Wingdings" panose="05000000000000000000" pitchFamily="2" charset="2"/>
              </a:rPr>
              <a:t> </a:t>
            </a:r>
            <a:r>
              <a:rPr lang="en-US" sz="2000">
                <a:sym typeface="Wingdings" panose="05000000000000000000" pitchFamily="2" charset="2"/>
              </a:rPr>
              <a:t>Nhận được kết quả sai.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8278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BA2971-365B-8148-9AB4-6EB8368BB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8"/>
          <a:stretch/>
        </p:blipFill>
        <p:spPr>
          <a:xfrm>
            <a:off x="118571" y="494651"/>
            <a:ext cx="8906857" cy="354355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0B6CAC-71BD-39E9-4F72-069F620B51A2}"/>
              </a:ext>
            </a:extLst>
          </p:cNvPr>
          <p:cNvCxnSpPr>
            <a:cxnSpLocks/>
          </p:cNvCxnSpPr>
          <p:nvPr/>
        </p:nvCxnSpPr>
        <p:spPr>
          <a:xfrm flipH="1">
            <a:off x="5119593" y="2206171"/>
            <a:ext cx="1390064" cy="1168400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D79F4F-BAC3-089E-FC38-18A801983AA7}"/>
              </a:ext>
            </a:extLst>
          </p:cNvPr>
          <p:cNvCxnSpPr>
            <a:cxnSpLocks/>
          </p:cNvCxnSpPr>
          <p:nvPr/>
        </p:nvCxnSpPr>
        <p:spPr>
          <a:xfrm>
            <a:off x="3243943" y="3374571"/>
            <a:ext cx="1875650" cy="0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85D5ADF-2CB3-597C-9CE5-079E3407E8F8}"/>
              </a:ext>
            </a:extLst>
          </p:cNvPr>
          <p:cNvSpPr/>
          <p:nvPr/>
        </p:nvSpPr>
        <p:spPr>
          <a:xfrm>
            <a:off x="4985335" y="3599345"/>
            <a:ext cx="2475007" cy="524130"/>
          </a:xfrm>
          <a:prstGeom prst="wedgeRectCallout">
            <a:avLst>
              <a:gd name="adj1" fmla="val -38335"/>
              <a:gd name="adj2" fmla="val -84268"/>
            </a:avLst>
          </a:prstGeom>
          <a:solidFill>
            <a:schemeClr val="accent3">
              <a:lumMod val="10000"/>
              <a:lumOff val="9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Giá trị </a:t>
            </a:r>
            <a:r>
              <a:rPr lang="en-US" sz="2000" b="1">
                <a:solidFill>
                  <a:srgbClr val="000000"/>
                </a:solidFill>
              </a:rPr>
              <a:t>B7</a:t>
            </a:r>
            <a:r>
              <a:rPr lang="en-US" sz="2000">
                <a:solidFill>
                  <a:srgbClr val="000000"/>
                </a:solidFill>
              </a:rPr>
              <a:t> thay đổi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25DA4C1-BFE3-C530-7D5D-10C128FA60D8}"/>
              </a:ext>
            </a:extLst>
          </p:cNvPr>
          <p:cNvSpPr/>
          <p:nvPr/>
        </p:nvSpPr>
        <p:spPr>
          <a:xfrm>
            <a:off x="451276" y="4405086"/>
            <a:ext cx="3278574" cy="524130"/>
          </a:xfrm>
          <a:prstGeom prst="wedgeRectCallout">
            <a:avLst>
              <a:gd name="adj1" fmla="val 31859"/>
              <a:gd name="adj2" fmla="val -131345"/>
            </a:avLst>
          </a:prstGeom>
          <a:solidFill>
            <a:schemeClr val="accent3">
              <a:lumMod val="10000"/>
              <a:lumOff val="9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Ô tính không chứa dữ liệu </a:t>
            </a:r>
          </a:p>
        </p:txBody>
      </p:sp>
    </p:spTree>
    <p:extLst>
      <p:ext uri="{BB962C8B-B14F-4D97-AF65-F5344CB8AC3E}">
        <p14:creationId xmlns:p14="http://schemas.microsoft.com/office/powerpoint/2010/main" val="226943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359EB9-20AC-D6D6-1DDA-5EF3B2C0C0C7}"/>
              </a:ext>
            </a:extLst>
          </p:cNvPr>
          <p:cNvGrpSpPr/>
          <p:nvPr/>
        </p:nvGrpSpPr>
        <p:grpSpPr>
          <a:xfrm>
            <a:off x="375557" y="428171"/>
            <a:ext cx="3369129" cy="713273"/>
            <a:chOff x="375557" y="558800"/>
            <a:chExt cx="3369129" cy="71327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55E835C0-6432-3611-0744-86E8E3410644}"/>
                </a:ext>
              </a:extLst>
            </p:cNvPr>
            <p:cNvSpPr/>
            <p:nvPr/>
          </p:nvSpPr>
          <p:spPr>
            <a:xfrm>
              <a:off x="375557" y="558800"/>
              <a:ext cx="728454" cy="622828"/>
            </a:xfrm>
            <a:custGeom>
              <a:avLst/>
              <a:gdLst/>
              <a:ahLst/>
              <a:cxnLst/>
              <a:rect l="l" t="t" r="r" b="b"/>
              <a:pathLst>
                <a:path w="4812632" h="4114800">
                  <a:moveTo>
                    <a:pt x="0" y="0"/>
                  </a:moveTo>
                  <a:lnTo>
                    <a:pt x="4812632" y="0"/>
                  </a:lnTo>
                  <a:lnTo>
                    <a:pt x="48126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5EE1AB-3034-F5B8-BC97-90B90829F3A4}"/>
                </a:ext>
              </a:extLst>
            </p:cNvPr>
            <p:cNvSpPr txBox="1"/>
            <p:nvPr/>
          </p:nvSpPr>
          <p:spPr>
            <a:xfrm>
              <a:off x="1168400" y="841186"/>
              <a:ext cx="2576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</a:rPr>
                <a:t>Thảo luận nhóm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FA9E2D-EF45-D78F-238A-7F541E107300}"/>
              </a:ext>
            </a:extLst>
          </p:cNvPr>
          <p:cNvSpPr txBox="1"/>
          <p:nvPr/>
        </p:nvSpPr>
        <p:spPr>
          <a:xfrm>
            <a:off x="480785" y="1773622"/>
            <a:ext cx="3438072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2) Thực hiện lại yêu cầu trên nhưng công thức tại ô </a:t>
            </a:r>
            <a:r>
              <a:rPr lang="vi-VN" sz="2000" b="1"/>
              <a:t>D2</a:t>
            </a:r>
            <a:r>
              <a:rPr lang="vi-VN" sz="2000"/>
              <a:t> là </a:t>
            </a:r>
            <a:r>
              <a:rPr lang="vi-VN" sz="2000" b="1"/>
              <a:t>=B2*C2*$B$7 </a:t>
            </a:r>
            <a:r>
              <a:rPr lang="vi-VN" sz="2000"/>
              <a:t>rồi cho nhận xét về địa chỉ các ô tính trong công thức tại các ô thuộc khối ô </a:t>
            </a:r>
            <a:r>
              <a:rPr lang="vi-VN" sz="2000" b="1"/>
              <a:t>D3:D5</a:t>
            </a:r>
            <a:r>
              <a:rPr lang="vi-VN" sz="2000"/>
              <a:t>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1AF16DD-CBB4-C400-51D3-988396113636}"/>
              </a:ext>
            </a:extLst>
          </p:cNvPr>
          <p:cNvSpPr/>
          <p:nvPr/>
        </p:nvSpPr>
        <p:spPr>
          <a:xfrm>
            <a:off x="116114" y="1320964"/>
            <a:ext cx="2213429" cy="43088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Hoạt động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C88E6-0476-D2E0-204E-47F61ED9C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1" y="1995715"/>
            <a:ext cx="4894846" cy="19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82130-1C42-9162-81DA-5E1852BB0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8"/>
          <a:stretch/>
        </p:blipFill>
        <p:spPr>
          <a:xfrm>
            <a:off x="127589" y="757915"/>
            <a:ext cx="8888822" cy="3134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8A392-4FA2-A4F4-3901-12C0AF650F9A}"/>
              </a:ext>
            </a:extLst>
          </p:cNvPr>
          <p:cNvSpPr txBox="1"/>
          <p:nvPr/>
        </p:nvSpPr>
        <p:spPr>
          <a:xfrm>
            <a:off x="384628" y="327028"/>
            <a:ext cx="1429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>
                <a:solidFill>
                  <a:srgbClr val="C00000"/>
                </a:solidFill>
              </a:rPr>
              <a:t>Kết quả: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EAC8A-E39B-C0D9-5CEC-892094892CED}"/>
              </a:ext>
            </a:extLst>
          </p:cNvPr>
          <p:cNvSpPr txBox="1"/>
          <p:nvPr/>
        </p:nvSpPr>
        <p:spPr>
          <a:xfrm>
            <a:off x="256108" y="3957401"/>
            <a:ext cx="863178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sym typeface="Wingdings" panose="05000000000000000000" pitchFamily="2" charset="2"/>
              </a:rPr>
              <a:t> Kết quả đúng, do địa chỉ của ô B7 không bị thay đổi khi sao chép công thức.  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126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69387-5839-DA1F-17AD-CD91A8699288}"/>
              </a:ext>
            </a:extLst>
          </p:cNvPr>
          <p:cNvSpPr txBox="1"/>
          <p:nvPr/>
        </p:nvSpPr>
        <p:spPr>
          <a:xfrm>
            <a:off x="406400" y="424189"/>
            <a:ext cx="83312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Phần mềm bảng tính Excel cung cấp ba cách thay đổi địa chỉ cho một ô hoặc khối ô ứng với ba kiểu địa chỉ khác nhau.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38F5C-9804-7528-34AD-0B292CFBE4CC}"/>
              </a:ext>
            </a:extLst>
          </p:cNvPr>
          <p:cNvSpPr/>
          <p:nvPr/>
        </p:nvSpPr>
        <p:spPr>
          <a:xfrm>
            <a:off x="304806" y="2674125"/>
            <a:ext cx="1190172" cy="889907"/>
          </a:xfrm>
          <a:prstGeom prst="roundRect">
            <a:avLst/>
          </a:prstGeom>
          <a:solidFill>
            <a:srgbClr val="FFC000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Kiểu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địa chỉ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11D63A-DC9E-EBDD-271D-D5F6979B5E6B}"/>
              </a:ext>
            </a:extLst>
          </p:cNvPr>
          <p:cNvSpPr/>
          <p:nvPr/>
        </p:nvSpPr>
        <p:spPr>
          <a:xfrm>
            <a:off x="2293252" y="1558744"/>
            <a:ext cx="6545943" cy="889908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>
                <a:solidFill>
                  <a:srgbClr val="000000"/>
                </a:solidFill>
              </a:rPr>
              <a:t>Địa chỉ tương đối: </a:t>
            </a:r>
            <a:r>
              <a:rPr lang="vi-VN" sz="1800">
                <a:solidFill>
                  <a:srgbClr val="000000"/>
                </a:solidFill>
              </a:rPr>
              <a:t>dạng địa chỉ mà tên hàng và tên cột thay đổi khi sao chép ô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chứa công thức sang một ô khác.</a:t>
            </a:r>
            <a:r>
              <a:rPr lang="en-US" sz="1800">
                <a:solidFill>
                  <a:srgbClr val="000000"/>
                </a:solidFill>
              </a:rPr>
              <a:t>                        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1889C9-9BC3-AD0E-59B4-01DF54BCF237}"/>
              </a:ext>
            </a:extLst>
          </p:cNvPr>
          <p:cNvSpPr/>
          <p:nvPr/>
        </p:nvSpPr>
        <p:spPr>
          <a:xfrm>
            <a:off x="2293251" y="2674124"/>
            <a:ext cx="6545943" cy="889908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>
                <a:solidFill>
                  <a:srgbClr val="000000"/>
                </a:solidFill>
              </a:rPr>
              <a:t>Địa chỉ </a:t>
            </a:r>
            <a:r>
              <a:rPr lang="en-US" sz="1800" b="1">
                <a:solidFill>
                  <a:srgbClr val="000000"/>
                </a:solidFill>
              </a:rPr>
              <a:t>tuyệt</a:t>
            </a:r>
            <a:r>
              <a:rPr lang="vi-VN" sz="1800" b="1">
                <a:solidFill>
                  <a:srgbClr val="000000"/>
                </a:solidFill>
              </a:rPr>
              <a:t> đối: </a:t>
            </a:r>
            <a:r>
              <a:rPr lang="vi-VN" sz="1800">
                <a:solidFill>
                  <a:srgbClr val="000000"/>
                </a:solidFill>
              </a:rPr>
              <a:t>dạng địa chỉ mà tên hàng và tên cột không bị thay đổi khi sao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chép ô chứa công thức sang một ô khác.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BB8FFD-7DF6-4225-2D59-3C6403874CE8}"/>
              </a:ext>
            </a:extLst>
          </p:cNvPr>
          <p:cNvSpPr/>
          <p:nvPr/>
        </p:nvSpPr>
        <p:spPr>
          <a:xfrm>
            <a:off x="2293251" y="3844656"/>
            <a:ext cx="6545943" cy="889907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>
                <a:solidFill>
                  <a:srgbClr val="000000"/>
                </a:solidFill>
              </a:rPr>
              <a:t>Địa chỉ hỗn hợp: 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chỉ có tên hàng hoặc tên cột thay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đổi khi sao chép ô công thức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sang một ô khác, còn lại giữ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nguyên.</a:t>
            </a:r>
            <a:r>
              <a:rPr lang="en-US" sz="1800">
                <a:solidFill>
                  <a:srgbClr val="000000"/>
                </a:solidFill>
              </a:rPr>
              <a:t>    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BD4695-24A6-879C-0747-5FA425B76065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1494978" y="2003698"/>
            <a:ext cx="798274" cy="111538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23745F-4175-2EFD-AC72-40BA7E36F07C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1494978" y="3119079"/>
            <a:ext cx="798273" cy="1170531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69E415-111D-6102-89CE-6B870209A77A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1494978" y="3119078"/>
            <a:ext cx="79827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3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>
            <a:spLocks noGrp="1"/>
          </p:cNvSpPr>
          <p:nvPr>
            <p:ph type="title" idx="2"/>
          </p:nvPr>
        </p:nvSpPr>
        <p:spPr>
          <a:xfrm>
            <a:off x="1078087" y="1874030"/>
            <a:ext cx="1093500" cy="8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800" y="2490889"/>
            <a:ext cx="519774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3"/>
                </a:solidFill>
              </a:rPr>
              <a:t>THỰC HÀNH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45" y="2901226"/>
            <a:ext cx="1037983" cy="13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5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A40843-F873-8170-E34D-41A5CA713F4C}"/>
              </a:ext>
            </a:extLst>
          </p:cNvPr>
          <p:cNvGrpSpPr/>
          <p:nvPr/>
        </p:nvGrpSpPr>
        <p:grpSpPr>
          <a:xfrm>
            <a:off x="551544" y="1291016"/>
            <a:ext cx="4390380" cy="3225958"/>
            <a:chOff x="442687" y="1291016"/>
            <a:chExt cx="4390380" cy="32259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F730A3-7200-7103-6B89-3C2443324DCD}"/>
                </a:ext>
              </a:extLst>
            </p:cNvPr>
            <p:cNvSpPr/>
            <p:nvPr/>
          </p:nvSpPr>
          <p:spPr>
            <a:xfrm>
              <a:off x="442687" y="1995715"/>
              <a:ext cx="4383314" cy="2184400"/>
            </a:xfrm>
            <a:prstGeom prst="rect">
              <a:avLst/>
            </a:prstGeom>
            <a:solidFill>
              <a:srgbClr val="FBF2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78423" y="2146920"/>
              <a:ext cx="4111841" cy="188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Theo em, vì sao trong công thức/hàm, Excel thường sử dụng địa chỉ các ô tính chứa số liệu thay cho số liệu trực tiếp?</a:t>
              </a:r>
              <a:endParaRPr lang="en-US" sz="20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75D070A-31E0-C939-B447-F763385E1204}"/>
                </a:ext>
              </a:extLst>
            </p:cNvPr>
            <p:cNvSpPr/>
            <p:nvPr/>
          </p:nvSpPr>
          <p:spPr>
            <a:xfrm>
              <a:off x="1984896" y="1291016"/>
              <a:ext cx="1298893" cy="951439"/>
            </a:xfrm>
            <a:custGeom>
              <a:avLst/>
              <a:gdLst/>
              <a:ahLst/>
              <a:cxnLst/>
              <a:rect l="l" t="t" r="r" b="b"/>
              <a:pathLst>
                <a:path w="5617474" h="4114800">
                  <a:moveTo>
                    <a:pt x="0" y="0"/>
                  </a:moveTo>
                  <a:lnTo>
                    <a:pt x="5617474" y="0"/>
                  </a:lnTo>
                  <a:lnTo>
                    <a:pt x="56174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BF6B99-C299-2684-ED27-0A7A5F90A7C0}"/>
                </a:ext>
              </a:extLst>
            </p:cNvPr>
            <p:cNvSpPr/>
            <p:nvPr/>
          </p:nvSpPr>
          <p:spPr>
            <a:xfrm rot="19553193">
              <a:off x="4310934" y="3843254"/>
              <a:ext cx="522133" cy="673720"/>
            </a:xfrm>
            <a:custGeom>
              <a:avLst/>
              <a:gdLst/>
              <a:ahLst/>
              <a:cxnLst/>
              <a:rect l="l" t="t" r="r" b="b"/>
              <a:pathLst>
                <a:path w="3188970" h="4114800">
                  <a:moveTo>
                    <a:pt x="0" y="0"/>
                  </a:moveTo>
                  <a:lnTo>
                    <a:pt x="3188970" y="0"/>
                  </a:lnTo>
                  <a:lnTo>
                    <a:pt x="318897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E187E1-5F97-4B6A-4EDA-B996C5ACAB81}"/>
              </a:ext>
            </a:extLst>
          </p:cNvPr>
          <p:cNvGrpSpPr/>
          <p:nvPr/>
        </p:nvGrpSpPr>
        <p:grpSpPr>
          <a:xfrm>
            <a:off x="5624695" y="1531933"/>
            <a:ext cx="2735976" cy="3177428"/>
            <a:chOff x="5640047" y="1533505"/>
            <a:chExt cx="2735976" cy="31774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7B2284-1B93-6DBA-6C2A-C0DB1A4F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0047" y="1533505"/>
              <a:ext cx="2735976" cy="26466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BE840F-0437-F6BF-A149-42D20B86374F}"/>
                </a:ext>
              </a:extLst>
            </p:cNvPr>
            <p:cNvSpPr txBox="1"/>
            <p:nvPr/>
          </p:nvSpPr>
          <p:spPr>
            <a:xfrm>
              <a:off x="5808891" y="4310823"/>
              <a:ext cx="2398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70C0"/>
                  </a:solidFill>
                </a:rPr>
                <a:t>Địa chỉ ô tính </a:t>
              </a:r>
              <a:r>
                <a:rPr lang="en-US" sz="2000" b="1">
                  <a:solidFill>
                    <a:srgbClr val="0070C0"/>
                  </a:solidFill>
                </a:rPr>
                <a:t>B6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7EA407-A785-B0E7-ABAF-C4A70E38B978}"/>
              </a:ext>
            </a:extLst>
          </p:cNvPr>
          <p:cNvSpPr txBox="1"/>
          <p:nvPr/>
        </p:nvSpPr>
        <p:spPr>
          <a:xfrm>
            <a:off x="275772" y="1092744"/>
            <a:ext cx="8592456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1) Cho bảng dữ liệu như </a:t>
            </a:r>
            <a:r>
              <a:rPr lang="vi-VN" sz="2000" i="1"/>
              <a:t>Hình 3</a:t>
            </a:r>
            <a:r>
              <a:rPr lang="vi-VN" sz="2000"/>
              <a:t>, tại ô </a:t>
            </a:r>
            <a:r>
              <a:rPr lang="vi-VN" sz="2000" b="1"/>
              <a:t>C3</a:t>
            </a:r>
            <a:r>
              <a:rPr lang="en-US" sz="2000"/>
              <a:t> </a:t>
            </a:r>
            <a:r>
              <a:rPr lang="vi-VN" sz="2000"/>
              <a:t>lập công thức </a:t>
            </a:r>
            <a:r>
              <a:rPr lang="vi-VN" sz="2000" b="1"/>
              <a:t>=$B3*C$2 </a:t>
            </a:r>
            <a:r>
              <a:rPr lang="vi-VN" sz="2000"/>
              <a:t>để tính diện tích</a:t>
            </a:r>
            <a:r>
              <a:rPr lang="en-US" sz="2000"/>
              <a:t> </a:t>
            </a:r>
            <a:r>
              <a:rPr lang="vi-VN" sz="2000"/>
              <a:t>hình chữ nhật có chiều dài và chiều rộng</a:t>
            </a:r>
            <a:r>
              <a:rPr lang="en-US" sz="2000"/>
              <a:t> </a:t>
            </a:r>
            <a:r>
              <a:rPr lang="vi-VN" sz="2000"/>
              <a:t>được lưu trong các ô </a:t>
            </a:r>
            <a:r>
              <a:rPr lang="vi-VN" sz="2000" b="1"/>
              <a:t>B3</a:t>
            </a:r>
            <a:r>
              <a:rPr lang="vi-VN" sz="2000"/>
              <a:t> và </a:t>
            </a:r>
            <a:r>
              <a:rPr lang="vi-VN" sz="2000" b="1"/>
              <a:t>C2</a:t>
            </a:r>
            <a:r>
              <a:rPr lang="vi-VN" sz="2000"/>
              <a:t>. Sao chép</a:t>
            </a:r>
            <a:r>
              <a:rPr lang="en-US" sz="2000"/>
              <a:t> </a:t>
            </a:r>
            <a:r>
              <a:rPr lang="vi-VN" sz="2000"/>
              <a:t>nội dung ô </a:t>
            </a:r>
            <a:r>
              <a:rPr lang="vi-VN" sz="2000" b="1"/>
              <a:t>C3</a:t>
            </a:r>
            <a:r>
              <a:rPr lang="vi-VN" sz="2000"/>
              <a:t> ra toàn khối </a:t>
            </a:r>
            <a:r>
              <a:rPr lang="vi-VN" sz="2000" b="1"/>
              <a:t>C3:G6 </a:t>
            </a:r>
            <a:r>
              <a:rPr lang="vi-VN" sz="2000"/>
              <a:t>rồi quan</a:t>
            </a:r>
            <a:r>
              <a:rPr lang="en-US" sz="2000"/>
              <a:t> </a:t>
            </a:r>
            <a:r>
              <a:rPr lang="vi-VN" sz="2000"/>
              <a:t>sát các kết quả thu được và nội dung công</a:t>
            </a:r>
            <a:r>
              <a:rPr lang="en-US" sz="2000"/>
              <a:t> </a:t>
            </a:r>
            <a:r>
              <a:rPr lang="vi-VN" sz="2000"/>
              <a:t>thức trong các ô thuộc khối </a:t>
            </a:r>
            <a:r>
              <a:rPr lang="vi-VN" sz="2000" b="1"/>
              <a:t>C3:G6</a:t>
            </a:r>
            <a:r>
              <a:rPr lang="vi-VN" sz="2000"/>
              <a:t>.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vi-VN" sz="2000"/>
              <a:t>2) Thực hiện lại yêu cầu trên với các kiểu địa chỉ khác nhau (tương đối, tuyệt đối,</a:t>
            </a:r>
            <a:r>
              <a:rPr lang="en-US" sz="2000"/>
              <a:t> </a:t>
            </a:r>
            <a:r>
              <a:rPr lang="vi-VN" sz="2000"/>
              <a:t>hỗn hợp) trong công thức tại ô </a:t>
            </a:r>
            <a:r>
              <a:rPr lang="vi-VN" sz="2000" b="1"/>
              <a:t>C3</a:t>
            </a:r>
            <a:r>
              <a:rPr lang="vi-VN" sz="2000"/>
              <a:t>.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vi-VN" sz="2000"/>
              <a:t>3) Em có nhận xét gì với kết quả thực hiện hai yêu cầu trên.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86A97-733E-77CA-53F1-E70D8F570546}"/>
              </a:ext>
            </a:extLst>
          </p:cNvPr>
          <p:cNvSpPr txBox="1"/>
          <p:nvPr/>
        </p:nvSpPr>
        <p:spPr>
          <a:xfrm>
            <a:off x="275772" y="486228"/>
            <a:ext cx="1567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</a:rPr>
              <a:t>Nhiệm vụ: </a:t>
            </a:r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A4DB141B-455A-4D3B-9BD4-581C0214CA86}"/>
              </a:ext>
            </a:extLst>
          </p:cNvPr>
          <p:cNvSpPr/>
          <p:nvPr/>
        </p:nvSpPr>
        <p:spPr>
          <a:xfrm>
            <a:off x="4343400" y="4738914"/>
            <a:ext cx="457199" cy="264886"/>
          </a:xfrm>
          <a:prstGeom prst="flowChartMerge">
            <a:avLst/>
          </a:prstGeom>
          <a:ln>
            <a:solidFill>
              <a:srgbClr val="507F8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A773844-FAA5-06E6-85EA-D3FE07EADB08}"/>
              </a:ext>
            </a:extLst>
          </p:cNvPr>
          <p:cNvGrpSpPr/>
          <p:nvPr/>
        </p:nvGrpSpPr>
        <p:grpSpPr>
          <a:xfrm>
            <a:off x="330281" y="616858"/>
            <a:ext cx="8599551" cy="4004127"/>
            <a:chOff x="272224" y="616858"/>
            <a:chExt cx="8599551" cy="40041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9EF271-3B2C-DAED-AB1A-51A99613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224" y="616858"/>
              <a:ext cx="8599551" cy="34322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7AC6AC-68CF-31AC-9A45-E8B34E7797A4}"/>
                </a:ext>
              </a:extLst>
            </p:cNvPr>
            <p:cNvSpPr txBox="1"/>
            <p:nvPr/>
          </p:nvSpPr>
          <p:spPr>
            <a:xfrm>
              <a:off x="1868713" y="4251653"/>
              <a:ext cx="54065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Hình 3. </a:t>
              </a:r>
              <a:r>
                <a:rPr lang="en-US" sz="1800">
                  <a:solidFill>
                    <a:srgbClr val="002060"/>
                  </a:solidFill>
                </a:rPr>
                <a:t>Bảng dữ liệu tính diện tíchhình chữ nhật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89771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79950A0-E353-2EF3-3E68-DAF6B027E032}"/>
              </a:ext>
            </a:extLst>
          </p:cNvPr>
          <p:cNvSpPr txBox="1"/>
          <p:nvPr/>
        </p:nvSpPr>
        <p:spPr>
          <a:xfrm>
            <a:off x="6236408" y="742354"/>
            <a:ext cx="2549779" cy="4190378"/>
          </a:xfrm>
          <a:prstGeom prst="rect">
            <a:avLst/>
          </a:prstGeom>
          <a:solidFill>
            <a:srgbClr val="FBF2E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Dữ liệu ở ô Chiều rộng thuộc hàng thứ 2 giữ nguyên trong khi cột thay đổi từ C </a:t>
            </a:r>
            <a:r>
              <a:rPr lang="en-US" sz="2000">
                <a:sym typeface="Wingdings" panose="05000000000000000000" pitchFamily="2" charset="2"/>
              </a:rPr>
              <a:t> 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Dữ liệu ở ô Chiều dài thuộc cột B giữ nguyên, cột thay đổi từ 3 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CCD4A-587C-13E6-C49B-2687BB767B17}"/>
              </a:ext>
            </a:extLst>
          </p:cNvPr>
          <p:cNvSpPr txBox="1"/>
          <p:nvPr/>
        </p:nvSpPr>
        <p:spPr>
          <a:xfrm>
            <a:off x="254000" y="292495"/>
            <a:ext cx="689428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1)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674BC-0472-DC85-3A1C-A9AB86079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92" y="2646936"/>
            <a:ext cx="5670350" cy="2328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936CD1-BB6A-AE28-76DA-1DD690E68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234"/>
          <a:stretch/>
        </p:blipFill>
        <p:spPr>
          <a:xfrm>
            <a:off x="367592" y="872416"/>
            <a:ext cx="5670350" cy="16241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D6726E-7048-D416-D2C2-5B286F35CD64}"/>
              </a:ext>
            </a:extLst>
          </p:cNvPr>
          <p:cNvCxnSpPr/>
          <p:nvPr/>
        </p:nvCxnSpPr>
        <p:spPr>
          <a:xfrm>
            <a:off x="3381829" y="1995714"/>
            <a:ext cx="3040742" cy="841829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EDA0A-03D3-87D2-5F79-FBF712B4ABF5}"/>
              </a:ext>
            </a:extLst>
          </p:cNvPr>
          <p:cNvCxnSpPr>
            <a:cxnSpLocks/>
          </p:cNvCxnSpPr>
          <p:nvPr/>
        </p:nvCxnSpPr>
        <p:spPr>
          <a:xfrm flipV="1">
            <a:off x="5689600" y="2837543"/>
            <a:ext cx="732971" cy="1262743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CCD4A-587C-13E6-C49B-2687BB767B17}"/>
              </a:ext>
            </a:extLst>
          </p:cNvPr>
          <p:cNvSpPr txBox="1"/>
          <p:nvPr/>
        </p:nvSpPr>
        <p:spPr>
          <a:xfrm>
            <a:off x="254000" y="292495"/>
            <a:ext cx="689428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2)</a:t>
            </a:r>
          </a:p>
          <a:p>
            <a:pPr algn="just">
              <a:lnSpc>
                <a:spcPct val="150000"/>
              </a:lnSpc>
            </a:pPr>
            <a:r>
              <a:rPr lang="en-US" sz="2000"/>
              <a:t>Địa chỉ tuyệt đối, công thức:                                tại ô </a:t>
            </a:r>
            <a:r>
              <a:rPr lang="en-US" sz="2000" b="1"/>
              <a:t>C3</a:t>
            </a:r>
            <a:r>
              <a:rPr lang="en-US" sz="2000"/>
              <a:t>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6D24-3506-19D1-3483-82637BEC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55" y="1551254"/>
            <a:ext cx="7750285" cy="31183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DB2E28-2784-A5F8-A15B-9BEFEC551A0A}"/>
              </a:ext>
            </a:extLst>
          </p:cNvPr>
          <p:cNvSpPr/>
          <p:nvPr/>
        </p:nvSpPr>
        <p:spPr>
          <a:xfrm>
            <a:off x="3537856" y="771825"/>
            <a:ext cx="2068285" cy="47933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=$B$3*$C$2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9BA9C-983B-8707-F158-DB185F5D9E66}"/>
              </a:ext>
            </a:extLst>
          </p:cNvPr>
          <p:cNvSpPr txBox="1"/>
          <p:nvPr/>
        </p:nvSpPr>
        <p:spPr>
          <a:xfrm>
            <a:off x="3399969" y="4666339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C00000"/>
                </a:solidFill>
              </a:rPr>
              <a:t>Kết quả </a:t>
            </a:r>
          </a:p>
        </p:txBody>
      </p:sp>
    </p:spTree>
    <p:extLst>
      <p:ext uri="{BB962C8B-B14F-4D97-AF65-F5344CB8AC3E}">
        <p14:creationId xmlns:p14="http://schemas.microsoft.com/office/powerpoint/2010/main" val="224607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CCD4A-587C-13E6-C49B-2687BB767B17}"/>
              </a:ext>
            </a:extLst>
          </p:cNvPr>
          <p:cNvSpPr txBox="1"/>
          <p:nvPr/>
        </p:nvSpPr>
        <p:spPr>
          <a:xfrm>
            <a:off x="254000" y="444895"/>
            <a:ext cx="689428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2)</a:t>
            </a:r>
          </a:p>
          <a:p>
            <a:pPr algn="just">
              <a:lnSpc>
                <a:spcPct val="150000"/>
              </a:lnSpc>
            </a:pPr>
            <a:r>
              <a:rPr lang="en-US" sz="2000"/>
              <a:t>Địa chỉ tương đối, công thức:                                tại ô </a:t>
            </a:r>
            <a:r>
              <a:rPr lang="en-US" sz="2000" b="1"/>
              <a:t>C3</a:t>
            </a:r>
            <a:r>
              <a:rPr lang="en-US" sz="2000"/>
              <a:t>.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DB2E28-2784-A5F8-A15B-9BEFEC551A0A}"/>
              </a:ext>
            </a:extLst>
          </p:cNvPr>
          <p:cNvSpPr/>
          <p:nvPr/>
        </p:nvSpPr>
        <p:spPr>
          <a:xfrm>
            <a:off x="3701142" y="924225"/>
            <a:ext cx="2068285" cy="479330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=B3*C2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14AA00-86F9-40BF-EC80-6247929C5AB1}"/>
              </a:ext>
            </a:extLst>
          </p:cNvPr>
          <p:cNvGrpSpPr/>
          <p:nvPr/>
        </p:nvGrpSpPr>
        <p:grpSpPr>
          <a:xfrm>
            <a:off x="152399" y="1751060"/>
            <a:ext cx="8846457" cy="3152357"/>
            <a:chOff x="152399" y="1751060"/>
            <a:chExt cx="8846457" cy="31523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0B7031-0DC5-D17E-69E4-E6D007AEE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399" y="1751060"/>
              <a:ext cx="8846457" cy="277337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E7F754-1620-9E8F-2B9A-603A229C7A1F}"/>
                </a:ext>
              </a:extLst>
            </p:cNvPr>
            <p:cNvSpPr txBox="1"/>
            <p:nvPr/>
          </p:nvSpPr>
          <p:spPr>
            <a:xfrm>
              <a:off x="3399969" y="4534085"/>
              <a:ext cx="2670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C00000"/>
                  </a:solidFill>
                </a:rPr>
                <a:t>Kết quả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88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CCD4A-587C-13E6-C49B-2687BB767B17}"/>
              </a:ext>
            </a:extLst>
          </p:cNvPr>
          <p:cNvSpPr txBox="1"/>
          <p:nvPr/>
        </p:nvSpPr>
        <p:spPr>
          <a:xfrm>
            <a:off x="254000" y="444895"/>
            <a:ext cx="689428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3)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51DCAA-DEB8-9023-FC54-C768E56A8CB3}"/>
              </a:ext>
            </a:extLst>
          </p:cNvPr>
          <p:cNvGrpSpPr/>
          <p:nvPr/>
        </p:nvGrpSpPr>
        <p:grpSpPr>
          <a:xfrm>
            <a:off x="515257" y="3762957"/>
            <a:ext cx="8113486" cy="496996"/>
            <a:chOff x="515257" y="3378318"/>
            <a:chExt cx="8113486" cy="496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A1066D-BFBF-FD9E-6F6B-F9037BED3CFD}"/>
                </a:ext>
              </a:extLst>
            </p:cNvPr>
            <p:cNvSpPr txBox="1"/>
            <p:nvPr/>
          </p:nvSpPr>
          <p:spPr>
            <a:xfrm>
              <a:off x="1197232" y="3378318"/>
              <a:ext cx="7431511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Nhận xét: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kết quả của hai yêu cầu trên ra đáp án khác nhau.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2D183F9-8BEA-3B2B-6FDE-235F660BE21A}"/>
                </a:ext>
              </a:extLst>
            </p:cNvPr>
            <p:cNvSpPr/>
            <p:nvPr/>
          </p:nvSpPr>
          <p:spPr>
            <a:xfrm>
              <a:off x="515257" y="3483905"/>
              <a:ext cx="544286" cy="3914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CAC3F3-A80E-46ED-4F69-1B59EDC5884D}"/>
              </a:ext>
            </a:extLst>
          </p:cNvPr>
          <p:cNvGrpSpPr/>
          <p:nvPr/>
        </p:nvGrpSpPr>
        <p:grpSpPr>
          <a:xfrm>
            <a:off x="137579" y="1467628"/>
            <a:ext cx="8868842" cy="1995395"/>
            <a:chOff x="137579" y="1155571"/>
            <a:chExt cx="8868842" cy="19953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3EE034-085B-5E4C-8661-7543BAFF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79" y="1155572"/>
              <a:ext cx="3817087" cy="153580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82FAAE-F76C-BDF1-9361-735E738C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7543" y="1155571"/>
              <a:ext cx="4898878" cy="15358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DEC035-565D-7FF0-6688-BA1B1A8D1ECB}"/>
                </a:ext>
              </a:extLst>
            </p:cNvPr>
            <p:cNvSpPr txBox="1"/>
            <p:nvPr/>
          </p:nvSpPr>
          <p:spPr>
            <a:xfrm>
              <a:off x="754742" y="2812412"/>
              <a:ext cx="294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70C0"/>
                  </a:solidFill>
                </a:rPr>
                <a:t>Địa chỉ tuyệt đối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AAFFDB-BD43-1567-D741-09BD18F24BD2}"/>
                </a:ext>
              </a:extLst>
            </p:cNvPr>
            <p:cNvSpPr txBox="1"/>
            <p:nvPr/>
          </p:nvSpPr>
          <p:spPr>
            <a:xfrm>
              <a:off x="5442858" y="2812411"/>
              <a:ext cx="294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70C0"/>
                  </a:solidFill>
                </a:rPr>
                <a:t>Địa chỉ tương đối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97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LUYỆN TẬP 	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67A26-35D8-2F63-35D7-E9258171C23F}"/>
              </a:ext>
            </a:extLst>
          </p:cNvPr>
          <p:cNvSpPr txBox="1"/>
          <p:nvPr/>
        </p:nvSpPr>
        <p:spPr>
          <a:xfrm>
            <a:off x="1289304" y="1147145"/>
            <a:ext cx="6565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1. </a:t>
            </a:r>
            <a:r>
              <a:rPr lang="vi-VN" sz="2000">
                <a:solidFill>
                  <a:srgbClr val="C0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E85DB-E6B5-BB54-76B8-79F65C501DAE}"/>
              </a:ext>
            </a:extLst>
          </p:cNvPr>
          <p:cNvSpPr txBox="1"/>
          <p:nvPr/>
        </p:nvSpPr>
        <p:spPr>
          <a:xfrm>
            <a:off x="411481" y="1613090"/>
            <a:ext cx="83210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/>
              <a:t>Câu 1: </a:t>
            </a:r>
            <a:r>
              <a:rPr lang="vi-VN" sz="2000"/>
              <a:t>Phần mềm nào được sử dụng để minh họa các nội dung về phần mềm bảng tính?</a:t>
            </a:r>
            <a:endParaRPr lang="en-US" sz="2000"/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3012951E-4E1F-E86C-D968-2AEAA42DE861}"/>
              </a:ext>
            </a:extLst>
          </p:cNvPr>
          <p:cNvSpPr/>
          <p:nvPr/>
        </p:nvSpPr>
        <p:spPr>
          <a:xfrm>
            <a:off x="658368" y="2703449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A. Word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E039DE20-BBB5-1749-042E-C1DCDAD07161}"/>
              </a:ext>
            </a:extLst>
          </p:cNvPr>
          <p:cNvSpPr/>
          <p:nvPr/>
        </p:nvSpPr>
        <p:spPr>
          <a:xfrm>
            <a:off x="658368" y="386696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Excel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4E125D2E-5E93-47DB-1D3D-2822A55FACA6}"/>
              </a:ext>
            </a:extLst>
          </p:cNvPr>
          <p:cNvSpPr/>
          <p:nvPr/>
        </p:nvSpPr>
        <p:spPr>
          <a:xfrm>
            <a:off x="4798771" y="2703449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B. Powerpoint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FC9C30A0-7E16-C13D-9CF6-002BFA25B9C2}"/>
              </a:ext>
            </a:extLst>
          </p:cNvPr>
          <p:cNvSpPr/>
          <p:nvPr/>
        </p:nvSpPr>
        <p:spPr>
          <a:xfrm>
            <a:off x="4798771" y="386696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D. Paint</a:t>
            </a: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D40DA4C-9724-DB63-6753-DAC52DFE7F53}"/>
              </a:ext>
            </a:extLst>
          </p:cNvPr>
          <p:cNvSpPr/>
          <p:nvPr/>
        </p:nvSpPr>
        <p:spPr>
          <a:xfrm>
            <a:off x="658368" y="3866960"/>
            <a:ext cx="3438144" cy="958660"/>
          </a:xfrm>
          <a:prstGeom prst="plaqu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Excel</a:t>
            </a:r>
          </a:p>
        </p:txBody>
      </p:sp>
    </p:spTree>
    <p:extLst>
      <p:ext uri="{BB962C8B-B14F-4D97-AF65-F5344CB8AC3E}">
        <p14:creationId xmlns:p14="http://schemas.microsoft.com/office/powerpoint/2010/main" val="268030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67A26-35D8-2F63-35D7-E9258171C23F}"/>
              </a:ext>
            </a:extLst>
          </p:cNvPr>
          <p:cNvSpPr txBox="1"/>
          <p:nvPr/>
        </p:nvSpPr>
        <p:spPr>
          <a:xfrm>
            <a:off x="1289304" y="602860"/>
            <a:ext cx="6565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1. </a:t>
            </a:r>
            <a:r>
              <a:rPr lang="vi-VN" sz="2000">
                <a:solidFill>
                  <a:srgbClr val="C0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E85DB-E6B5-BB54-76B8-79F65C501DAE}"/>
              </a:ext>
            </a:extLst>
          </p:cNvPr>
          <p:cNvSpPr txBox="1"/>
          <p:nvPr/>
        </p:nvSpPr>
        <p:spPr>
          <a:xfrm>
            <a:off x="411481" y="1068805"/>
            <a:ext cx="832103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/>
              <a:t>Câu </a:t>
            </a:r>
            <a:r>
              <a:rPr lang="en-US" sz="2000" b="1"/>
              <a:t>2</a:t>
            </a:r>
            <a:r>
              <a:rPr lang="vi-VN" sz="2000" b="1"/>
              <a:t>: </a:t>
            </a:r>
            <a:r>
              <a:rPr lang="vi-VN" sz="2000"/>
              <a:t>“</a:t>
            </a:r>
            <a:r>
              <a:rPr lang="vi-VN" sz="2000" i="1"/>
              <a:t>Địa chỉ ô tính được xác định bởi tên cột (địa chỉ cột) và tên hàng (địa chỉ hàng) gọi là…..</a:t>
            </a:r>
            <a:r>
              <a:rPr lang="vi-VN" sz="2000"/>
              <a:t>”</a:t>
            </a:r>
            <a:endParaRPr lang="en-US" sz="2000"/>
          </a:p>
          <a:p>
            <a:pPr algn="just">
              <a:lnSpc>
                <a:spcPct val="150000"/>
              </a:lnSpc>
            </a:pPr>
            <a:r>
              <a:rPr lang="en-US" sz="2000"/>
              <a:t>Đáp án thích hợp để điền vào …. là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3012951E-4E1F-E86C-D968-2AEAA42DE861}"/>
              </a:ext>
            </a:extLst>
          </p:cNvPr>
          <p:cNvSpPr/>
          <p:nvPr/>
        </p:nvSpPr>
        <p:spPr>
          <a:xfrm>
            <a:off x="658368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A. bảng tính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E039DE20-BBB5-1749-042E-C1DCDAD07161}"/>
              </a:ext>
            </a:extLst>
          </p:cNvPr>
          <p:cNvSpPr/>
          <p:nvPr/>
        </p:nvSpPr>
        <p:spPr>
          <a:xfrm>
            <a:off x="658368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địa chỉ ô tính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4E125D2E-5E93-47DB-1D3D-2822A55FACA6}"/>
              </a:ext>
            </a:extLst>
          </p:cNvPr>
          <p:cNvSpPr/>
          <p:nvPr/>
        </p:nvSpPr>
        <p:spPr>
          <a:xfrm>
            <a:off x="4798771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B. hàm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FC9C30A0-7E16-C13D-9CF6-002BFA25B9C2}"/>
              </a:ext>
            </a:extLst>
          </p:cNvPr>
          <p:cNvSpPr/>
          <p:nvPr/>
        </p:nvSpPr>
        <p:spPr>
          <a:xfrm>
            <a:off x="4798771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D. công thức </a:t>
            </a: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D40DA4C-9724-DB63-6753-DAC52DFE7F53}"/>
              </a:ext>
            </a:extLst>
          </p:cNvPr>
          <p:cNvSpPr/>
          <p:nvPr/>
        </p:nvSpPr>
        <p:spPr>
          <a:xfrm>
            <a:off x="658368" y="3735261"/>
            <a:ext cx="3438144" cy="958660"/>
          </a:xfrm>
          <a:prstGeom prst="plaqu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địa chỉ ô tính</a:t>
            </a:r>
          </a:p>
        </p:txBody>
      </p:sp>
    </p:spTree>
    <p:extLst>
      <p:ext uri="{BB962C8B-B14F-4D97-AF65-F5344CB8AC3E}">
        <p14:creationId xmlns:p14="http://schemas.microsoft.com/office/powerpoint/2010/main" val="140616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67A26-35D8-2F63-35D7-E9258171C23F}"/>
              </a:ext>
            </a:extLst>
          </p:cNvPr>
          <p:cNvSpPr txBox="1"/>
          <p:nvPr/>
        </p:nvSpPr>
        <p:spPr>
          <a:xfrm>
            <a:off x="1289304" y="602860"/>
            <a:ext cx="6565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1. </a:t>
            </a:r>
            <a:r>
              <a:rPr lang="vi-VN" sz="2000">
                <a:solidFill>
                  <a:srgbClr val="C0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E85DB-E6B5-BB54-76B8-79F65C501DAE}"/>
              </a:ext>
            </a:extLst>
          </p:cNvPr>
          <p:cNvSpPr txBox="1"/>
          <p:nvPr/>
        </p:nvSpPr>
        <p:spPr>
          <a:xfrm>
            <a:off x="411481" y="1068805"/>
            <a:ext cx="832103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/>
              <a:t>Câu </a:t>
            </a:r>
            <a:r>
              <a:rPr lang="en-US" sz="2000" b="1"/>
              <a:t>3</a:t>
            </a:r>
            <a:r>
              <a:rPr lang="vi-VN" sz="2000" b="1"/>
              <a:t>: </a:t>
            </a:r>
            <a:r>
              <a:rPr lang="vi-VN" sz="2000"/>
              <a:t>Cho công thức tại ô </a:t>
            </a:r>
            <a:r>
              <a:rPr lang="vi-VN" sz="2000" b="1"/>
              <a:t>E4</a:t>
            </a:r>
            <a:r>
              <a:rPr lang="vi-VN" sz="2000"/>
              <a:t> là </a:t>
            </a:r>
            <a:r>
              <a:rPr lang="vi-VN" sz="2000" b="1"/>
              <a:t>=C4+D4</a:t>
            </a:r>
            <a:r>
              <a:rPr lang="vi-VN" sz="2000"/>
              <a:t>, khi sao chép công thức này đến ô </a:t>
            </a:r>
            <a:r>
              <a:rPr lang="vi-VN" sz="2000" b="1"/>
              <a:t>E5</a:t>
            </a:r>
            <a:r>
              <a:rPr lang="vi-VN" sz="2000"/>
              <a:t> thì công thức tại ô </a:t>
            </a:r>
            <a:r>
              <a:rPr lang="vi-VN" sz="2000" b="1"/>
              <a:t>E5</a:t>
            </a:r>
            <a:r>
              <a:rPr lang="vi-VN" sz="2000"/>
              <a:t> là </a:t>
            </a:r>
            <a:r>
              <a:rPr lang="vi-VN" sz="2000" b="1"/>
              <a:t>=C5+D5</a:t>
            </a:r>
            <a:r>
              <a:rPr lang="vi-VN" sz="2000"/>
              <a:t>. Các địa chỉ </a:t>
            </a:r>
            <a:r>
              <a:rPr lang="vi-VN" sz="2000" b="1"/>
              <a:t>C4</a:t>
            </a:r>
            <a:r>
              <a:rPr lang="vi-VN" sz="2000"/>
              <a:t>, </a:t>
            </a:r>
            <a:r>
              <a:rPr lang="vi-VN" sz="2000" b="1"/>
              <a:t>D4</a:t>
            </a:r>
            <a:r>
              <a:rPr lang="vi-VN" sz="2000"/>
              <a:t>, </a:t>
            </a:r>
            <a:r>
              <a:rPr lang="vi-VN" sz="2000" b="1"/>
              <a:t>C5</a:t>
            </a:r>
            <a:r>
              <a:rPr lang="vi-VN" sz="2000"/>
              <a:t>, </a:t>
            </a:r>
            <a:r>
              <a:rPr lang="vi-VN" sz="2000" b="1"/>
              <a:t>D5</a:t>
            </a:r>
            <a:r>
              <a:rPr lang="vi-VN" sz="2000"/>
              <a:t> trong các công thức trên đều là</a:t>
            </a:r>
            <a:endParaRPr lang="en-US" sz="2000"/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3012951E-4E1F-E86C-D968-2AEAA42DE861}"/>
              </a:ext>
            </a:extLst>
          </p:cNvPr>
          <p:cNvSpPr/>
          <p:nvPr/>
        </p:nvSpPr>
        <p:spPr>
          <a:xfrm>
            <a:off x="658368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A. địa chỉ tuyệt đối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E039DE20-BBB5-1749-042E-C1DCDAD07161}"/>
              </a:ext>
            </a:extLst>
          </p:cNvPr>
          <p:cNvSpPr/>
          <p:nvPr/>
        </p:nvSpPr>
        <p:spPr>
          <a:xfrm>
            <a:off x="658368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địa chỉ hỗn hợp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4E125D2E-5E93-47DB-1D3D-2822A55FACA6}"/>
              </a:ext>
            </a:extLst>
          </p:cNvPr>
          <p:cNvSpPr/>
          <p:nvPr/>
        </p:nvSpPr>
        <p:spPr>
          <a:xfrm>
            <a:off x="4798771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B. </a:t>
            </a:r>
            <a:r>
              <a:rPr lang="vi-VN" sz="2000">
                <a:solidFill>
                  <a:schemeClr val="tx1"/>
                </a:solidFill>
              </a:rPr>
              <a:t>địa chỉ tương đối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FC9C30A0-7E16-C13D-9CF6-002BFA25B9C2}"/>
              </a:ext>
            </a:extLst>
          </p:cNvPr>
          <p:cNvSpPr/>
          <p:nvPr/>
        </p:nvSpPr>
        <p:spPr>
          <a:xfrm>
            <a:off x="4798771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D. địa chỉ công thức</a:t>
            </a: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D40DA4C-9724-DB63-6753-DAC52DFE7F53}"/>
              </a:ext>
            </a:extLst>
          </p:cNvPr>
          <p:cNvSpPr/>
          <p:nvPr/>
        </p:nvSpPr>
        <p:spPr>
          <a:xfrm>
            <a:off x="4798771" y="2571750"/>
            <a:ext cx="3438144" cy="958660"/>
          </a:xfrm>
          <a:prstGeom prst="plaqu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B. địa chỉ tương đối</a:t>
            </a:r>
          </a:p>
        </p:txBody>
      </p:sp>
    </p:spTree>
    <p:extLst>
      <p:ext uri="{BB962C8B-B14F-4D97-AF65-F5344CB8AC3E}">
        <p14:creationId xmlns:p14="http://schemas.microsoft.com/office/powerpoint/2010/main" val="45908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67A26-35D8-2F63-35D7-E9258171C23F}"/>
              </a:ext>
            </a:extLst>
          </p:cNvPr>
          <p:cNvSpPr txBox="1"/>
          <p:nvPr/>
        </p:nvSpPr>
        <p:spPr>
          <a:xfrm>
            <a:off x="1289304" y="602860"/>
            <a:ext cx="6565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1. </a:t>
            </a:r>
            <a:r>
              <a:rPr lang="vi-VN" sz="2000">
                <a:solidFill>
                  <a:srgbClr val="C0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E85DB-E6B5-BB54-76B8-79F65C501DAE}"/>
              </a:ext>
            </a:extLst>
          </p:cNvPr>
          <p:cNvSpPr txBox="1"/>
          <p:nvPr/>
        </p:nvSpPr>
        <p:spPr>
          <a:xfrm>
            <a:off x="411481" y="1148633"/>
            <a:ext cx="83210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/>
              <a:t>Câu </a:t>
            </a:r>
            <a:r>
              <a:rPr lang="en-US" sz="2000" b="1"/>
              <a:t>4</a:t>
            </a:r>
            <a:r>
              <a:rPr lang="vi-VN" sz="2000" b="1"/>
              <a:t>: </a:t>
            </a:r>
            <a:r>
              <a:rPr lang="vi-VN" sz="2000"/>
              <a:t>Công thức tại ô tính E4 là =C4+D4, khi sao chép đến ô tính E5 sẽ thành</a:t>
            </a:r>
            <a:endParaRPr lang="en-US" sz="2000"/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3012951E-4E1F-E86C-D968-2AEAA42DE861}"/>
              </a:ext>
            </a:extLst>
          </p:cNvPr>
          <p:cNvSpPr/>
          <p:nvPr/>
        </p:nvSpPr>
        <p:spPr>
          <a:xfrm>
            <a:off x="658368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A. =C4+D4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E039DE20-BBB5-1749-042E-C1DCDAD07161}"/>
              </a:ext>
            </a:extLst>
          </p:cNvPr>
          <p:cNvSpPr/>
          <p:nvPr/>
        </p:nvSpPr>
        <p:spPr>
          <a:xfrm>
            <a:off x="658368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=C5+D5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4E125D2E-5E93-47DB-1D3D-2822A55FACA6}"/>
              </a:ext>
            </a:extLst>
          </p:cNvPr>
          <p:cNvSpPr/>
          <p:nvPr/>
        </p:nvSpPr>
        <p:spPr>
          <a:xfrm>
            <a:off x="4798771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B. </a:t>
            </a:r>
            <a:r>
              <a:rPr lang="vi-VN" sz="2000">
                <a:solidFill>
                  <a:schemeClr val="tx1"/>
                </a:solidFill>
              </a:rPr>
              <a:t>=C4+D5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FC9C30A0-7E16-C13D-9CF6-002BFA25B9C2}"/>
              </a:ext>
            </a:extLst>
          </p:cNvPr>
          <p:cNvSpPr/>
          <p:nvPr/>
        </p:nvSpPr>
        <p:spPr>
          <a:xfrm>
            <a:off x="4798771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D. =C5+D4</a:t>
            </a: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D40DA4C-9724-DB63-6753-DAC52DFE7F53}"/>
              </a:ext>
            </a:extLst>
          </p:cNvPr>
          <p:cNvSpPr/>
          <p:nvPr/>
        </p:nvSpPr>
        <p:spPr>
          <a:xfrm>
            <a:off x="4798771" y="2571750"/>
            <a:ext cx="3438144" cy="958660"/>
          </a:xfrm>
          <a:prstGeom prst="plaqu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B. =C4+D5</a:t>
            </a:r>
          </a:p>
        </p:txBody>
      </p:sp>
    </p:spTree>
    <p:extLst>
      <p:ext uri="{BB962C8B-B14F-4D97-AF65-F5344CB8AC3E}">
        <p14:creationId xmlns:p14="http://schemas.microsoft.com/office/powerpoint/2010/main" val="292706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53D56DB4-9BF1-8D01-B1F0-8F9386F881B7}"/>
              </a:ext>
            </a:extLst>
          </p:cNvPr>
          <p:cNvSpPr/>
          <p:nvPr/>
        </p:nvSpPr>
        <p:spPr>
          <a:xfrm>
            <a:off x="5829929" y="1878668"/>
            <a:ext cx="2632689" cy="2461564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6" y="0"/>
                </a:lnTo>
                <a:lnTo>
                  <a:pt x="44008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429A98-E337-9ABC-9CA5-0F49F08D8ABA}"/>
              </a:ext>
            </a:extLst>
          </p:cNvPr>
          <p:cNvGrpSpPr/>
          <p:nvPr/>
        </p:nvGrpSpPr>
        <p:grpSpPr>
          <a:xfrm>
            <a:off x="605209" y="1341307"/>
            <a:ext cx="4690832" cy="3357168"/>
            <a:chOff x="3950772" y="1549199"/>
            <a:chExt cx="4690832" cy="3357168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364C025-2214-A010-A76B-A0483357A8BB}"/>
                </a:ext>
              </a:extLst>
            </p:cNvPr>
            <p:cNvSpPr/>
            <p:nvPr/>
          </p:nvSpPr>
          <p:spPr>
            <a:xfrm>
              <a:off x="4026945" y="1614041"/>
              <a:ext cx="4614659" cy="3084434"/>
            </a:xfrm>
            <a:custGeom>
              <a:avLst/>
              <a:gdLst/>
              <a:ahLst/>
              <a:cxnLst/>
              <a:rect l="l" t="t" r="r" b="b"/>
              <a:pathLst>
                <a:path w="6136071" h="4908857">
                  <a:moveTo>
                    <a:pt x="0" y="0"/>
                  </a:moveTo>
                  <a:lnTo>
                    <a:pt x="6136072" y="0"/>
                  </a:lnTo>
                  <a:lnTo>
                    <a:pt x="6136072" y="4908857"/>
                  </a:lnTo>
                  <a:lnTo>
                    <a:pt x="0" y="490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6711E6-FAD4-CB53-60B6-D044AD949296}"/>
                </a:ext>
              </a:extLst>
            </p:cNvPr>
            <p:cNvSpPr txBox="1"/>
            <p:nvPr/>
          </p:nvSpPr>
          <p:spPr>
            <a:xfrm>
              <a:off x="4305904" y="2145515"/>
              <a:ext cx="4056739" cy="234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Excel thường sử dụng địa chỉ các ô tính chứa số liệu thay cho số liệu trực tiếp vì</a:t>
              </a:r>
              <a:r>
                <a:rPr lang="en-US" sz="2000"/>
                <a:t>: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tiết kiệm thời gian, </a:t>
              </a:r>
              <a:endParaRPr lang="en-US" sz="2000"/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khả năng chính xác cao.</a:t>
              </a:r>
              <a:endParaRPr lang="en-US" sz="2000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0DB269A-D11E-7B5E-0452-601162BD9771}"/>
                </a:ext>
              </a:extLst>
            </p:cNvPr>
            <p:cNvSpPr/>
            <p:nvPr/>
          </p:nvSpPr>
          <p:spPr>
            <a:xfrm>
              <a:off x="3950772" y="1549199"/>
              <a:ext cx="552478" cy="572700"/>
            </a:xfrm>
            <a:custGeom>
              <a:avLst/>
              <a:gdLst/>
              <a:ahLst/>
              <a:cxnLst/>
              <a:rect l="l" t="t" r="r" b="b"/>
              <a:pathLst>
                <a:path w="855204" h="886507">
                  <a:moveTo>
                    <a:pt x="0" y="0"/>
                  </a:moveTo>
                  <a:lnTo>
                    <a:pt x="855204" y="0"/>
                  </a:lnTo>
                  <a:lnTo>
                    <a:pt x="855204" y="886507"/>
                  </a:lnTo>
                  <a:lnTo>
                    <a:pt x="0" y="886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436FE00-ED6D-A479-216D-15A004ECE1C5}"/>
                </a:ext>
              </a:extLst>
            </p:cNvPr>
            <p:cNvSpPr/>
            <p:nvPr/>
          </p:nvSpPr>
          <p:spPr>
            <a:xfrm>
              <a:off x="8157926" y="4281278"/>
              <a:ext cx="409433" cy="625089"/>
            </a:xfrm>
            <a:custGeom>
              <a:avLst/>
              <a:gdLst/>
              <a:ahLst/>
              <a:cxnLst/>
              <a:rect l="l" t="t" r="r" b="b"/>
              <a:pathLst>
                <a:path w="2695194" h="4114800">
                  <a:moveTo>
                    <a:pt x="0" y="0"/>
                  </a:moveTo>
                  <a:lnTo>
                    <a:pt x="2695194" y="0"/>
                  </a:lnTo>
                  <a:lnTo>
                    <a:pt x="269519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7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67A26-35D8-2F63-35D7-E9258171C23F}"/>
              </a:ext>
            </a:extLst>
          </p:cNvPr>
          <p:cNvSpPr txBox="1"/>
          <p:nvPr/>
        </p:nvSpPr>
        <p:spPr>
          <a:xfrm>
            <a:off x="1289304" y="602860"/>
            <a:ext cx="6565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1. </a:t>
            </a:r>
            <a:r>
              <a:rPr lang="vi-VN" sz="2000">
                <a:solidFill>
                  <a:srgbClr val="C0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E85DB-E6B5-BB54-76B8-79F65C501DAE}"/>
              </a:ext>
            </a:extLst>
          </p:cNvPr>
          <p:cNvSpPr txBox="1"/>
          <p:nvPr/>
        </p:nvSpPr>
        <p:spPr>
          <a:xfrm>
            <a:off x="411481" y="1148633"/>
            <a:ext cx="832103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/>
              <a:t>Câu </a:t>
            </a:r>
            <a:r>
              <a:rPr lang="en-US" sz="2000" b="1"/>
              <a:t>5</a:t>
            </a:r>
            <a:r>
              <a:rPr lang="vi-VN" sz="2000" b="1"/>
              <a:t>: </a:t>
            </a:r>
            <a:r>
              <a:rPr lang="vi-VN" sz="2000"/>
              <a:t>Cho công thức tại ô tính E4 là =C4+D4, khi sao chép công thức tại ô tính E4 đến ô tính E5, địa chỉ cột của ô tính chứa công thức là cột</a:t>
            </a:r>
            <a:endParaRPr lang="en-US" sz="2000"/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3012951E-4E1F-E86C-D968-2AEAA42DE861}"/>
              </a:ext>
            </a:extLst>
          </p:cNvPr>
          <p:cNvSpPr/>
          <p:nvPr/>
        </p:nvSpPr>
        <p:spPr>
          <a:xfrm>
            <a:off x="658368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A. C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E039DE20-BBB5-1749-042E-C1DCDAD07161}"/>
              </a:ext>
            </a:extLst>
          </p:cNvPr>
          <p:cNvSpPr/>
          <p:nvPr/>
        </p:nvSpPr>
        <p:spPr>
          <a:xfrm>
            <a:off x="658368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C. D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4E125D2E-5E93-47DB-1D3D-2822A55FACA6}"/>
              </a:ext>
            </a:extLst>
          </p:cNvPr>
          <p:cNvSpPr/>
          <p:nvPr/>
        </p:nvSpPr>
        <p:spPr>
          <a:xfrm>
            <a:off x="4798771" y="2571750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B. </a:t>
            </a:r>
            <a:r>
              <a:rPr lang="vi-VN" sz="2000">
                <a:solidFill>
                  <a:schemeClr val="tx1"/>
                </a:solidFill>
              </a:rPr>
              <a:t>=C4+D5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FC9C30A0-7E16-C13D-9CF6-002BFA25B9C2}"/>
              </a:ext>
            </a:extLst>
          </p:cNvPr>
          <p:cNvSpPr/>
          <p:nvPr/>
        </p:nvSpPr>
        <p:spPr>
          <a:xfrm>
            <a:off x="4798771" y="3735261"/>
            <a:ext cx="3438144" cy="958660"/>
          </a:xfrm>
          <a:prstGeom prst="plaqu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D. C, D</a:t>
            </a: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D40DA4C-9724-DB63-6753-DAC52DFE7F53}"/>
              </a:ext>
            </a:extLst>
          </p:cNvPr>
          <p:cNvSpPr/>
          <p:nvPr/>
        </p:nvSpPr>
        <p:spPr>
          <a:xfrm>
            <a:off x="658368" y="2571750"/>
            <a:ext cx="3438144" cy="958660"/>
          </a:xfrm>
          <a:prstGeom prst="plaqu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</a:t>
            </a:r>
            <a:r>
              <a:rPr lang="vi-VN" sz="2000">
                <a:solidFill>
                  <a:schemeClr val="tx1"/>
                </a:solidFill>
              </a:rPr>
              <a:t>. </a:t>
            </a:r>
            <a:r>
              <a:rPr lang="en-US" sz="2000">
                <a:solidFill>
                  <a:schemeClr val="tx1"/>
                </a:solidFill>
              </a:rPr>
              <a:t>C</a:t>
            </a:r>
            <a:endParaRPr lang="vi-V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5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95E525-437D-DC47-9804-5984384DF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71" y="1459899"/>
            <a:ext cx="4209144" cy="2545465"/>
          </a:xfrm>
          <a:prstGeom prst="rect">
            <a:avLst/>
          </a:prstGeom>
        </p:spPr>
      </p:pic>
      <p:sp>
        <p:nvSpPr>
          <p:cNvPr id="11" name="Google Shape;552;p35">
            <a:extLst>
              <a:ext uri="{FF2B5EF4-FFF2-40B4-BE49-F238E27FC236}">
                <a16:creationId xmlns:a16="http://schemas.microsoft.com/office/drawing/2014/main" id="{4B743906-EB2D-CAF0-ADBE-AB30D22A5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B0AA2-73C5-7550-D7C6-9CE69B2A2E1C}"/>
              </a:ext>
            </a:extLst>
          </p:cNvPr>
          <p:cNvSpPr txBox="1"/>
          <p:nvPr/>
        </p:nvSpPr>
        <p:spPr>
          <a:xfrm>
            <a:off x="137885" y="1683658"/>
            <a:ext cx="460828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Cho bảng dữ liệu doanh thu của</a:t>
            </a:r>
            <a:r>
              <a:rPr lang="en-US" sz="2000"/>
              <a:t> </a:t>
            </a:r>
            <a:r>
              <a:rPr lang="vi-VN" sz="2000"/>
              <a:t>một phòng bán vé xem phim như ở</a:t>
            </a:r>
            <a:r>
              <a:rPr lang="en-US" sz="2000"/>
              <a:t> </a:t>
            </a:r>
            <a:r>
              <a:rPr lang="vi-VN" sz="2000" i="1"/>
              <a:t>Hình 4</a:t>
            </a:r>
            <a:r>
              <a:rPr lang="vi-VN" sz="2000"/>
              <a:t>. Em hãy lập công thức để tính:</a:t>
            </a:r>
            <a:endParaRPr lang="en-US" sz="2000"/>
          </a:p>
          <a:p>
            <a:pPr lvl="1" algn="just">
              <a:lnSpc>
                <a:spcPct val="150000"/>
              </a:lnSpc>
            </a:pPr>
            <a:r>
              <a:rPr lang="vi-VN" sz="2000"/>
              <a:t>1) Tổng vé đã bán cho từng phim.</a:t>
            </a:r>
            <a:endParaRPr lang="en-US" sz="2000"/>
          </a:p>
          <a:p>
            <a:pPr lvl="1" algn="just">
              <a:lnSpc>
                <a:spcPct val="150000"/>
              </a:lnSpc>
            </a:pPr>
            <a:r>
              <a:rPr lang="vi-VN" sz="2000"/>
              <a:t>2) Doanh thu cho từng phim.</a:t>
            </a:r>
            <a:endParaRPr lang="en-US" sz="2000"/>
          </a:p>
          <a:p>
            <a:pPr lvl="1" algn="just">
              <a:lnSpc>
                <a:spcPct val="150000"/>
              </a:lnSpc>
            </a:pPr>
            <a:r>
              <a:rPr lang="vi-VN" sz="2000"/>
              <a:t>3) Tổng doanh thu phòng vé.</a:t>
            </a:r>
            <a:endParaRPr lang="en-US" sz="200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A3353DA-56DD-B52D-18D5-22B9D39557A8}"/>
              </a:ext>
            </a:extLst>
          </p:cNvPr>
          <p:cNvSpPr/>
          <p:nvPr/>
        </p:nvSpPr>
        <p:spPr>
          <a:xfrm>
            <a:off x="137886" y="1241484"/>
            <a:ext cx="2431144" cy="442174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Nhiệm vụ </a:t>
            </a: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D0FFA996-689A-0D5A-B7A0-C6F20CAB9406}"/>
              </a:ext>
            </a:extLst>
          </p:cNvPr>
          <p:cNvSpPr/>
          <p:nvPr/>
        </p:nvSpPr>
        <p:spPr>
          <a:xfrm flipH="1">
            <a:off x="123371" y="275081"/>
            <a:ext cx="994229" cy="956129"/>
          </a:xfrm>
          <a:custGeom>
            <a:avLst/>
            <a:gdLst/>
            <a:ahLst/>
            <a:cxnLst/>
            <a:rect l="l" t="t" r="r" b="b"/>
            <a:pathLst>
              <a:path w="4559335" h="4114800">
                <a:moveTo>
                  <a:pt x="0" y="0"/>
                </a:moveTo>
                <a:lnTo>
                  <a:pt x="4559335" y="0"/>
                </a:lnTo>
                <a:lnTo>
                  <a:pt x="45593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20B51D5A-526E-EA8B-DEB1-F786E863BF7F}"/>
              </a:ext>
            </a:extLst>
          </p:cNvPr>
          <p:cNvSpPr/>
          <p:nvPr/>
        </p:nvSpPr>
        <p:spPr>
          <a:xfrm>
            <a:off x="7098093" y="4202628"/>
            <a:ext cx="552478" cy="572700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6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0AEDC66-F375-4726-6DE6-413F7163C6BD}"/>
              </a:ext>
            </a:extLst>
          </p:cNvPr>
          <p:cNvSpPr/>
          <p:nvPr/>
        </p:nvSpPr>
        <p:spPr>
          <a:xfrm>
            <a:off x="123372" y="479484"/>
            <a:ext cx="2735944" cy="442174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Hướng dẫn trả lời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1CD035-D4BF-687C-4FF2-DE4B116C0F84}"/>
              </a:ext>
            </a:extLst>
          </p:cNvPr>
          <p:cNvGrpSpPr/>
          <p:nvPr/>
        </p:nvGrpSpPr>
        <p:grpSpPr>
          <a:xfrm>
            <a:off x="239487" y="1391558"/>
            <a:ext cx="2764972" cy="3751942"/>
            <a:chOff x="391886" y="1391558"/>
            <a:chExt cx="2764972" cy="37519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DBC6DE-A0B6-E88D-1B2D-5B865D37D66D}"/>
                </a:ext>
              </a:extLst>
            </p:cNvPr>
            <p:cNvSpPr/>
            <p:nvPr/>
          </p:nvSpPr>
          <p:spPr>
            <a:xfrm>
              <a:off x="420914" y="1391558"/>
              <a:ext cx="2735944" cy="3751942"/>
            </a:xfrm>
            <a:prstGeom prst="roundRect">
              <a:avLst>
                <a:gd name="adj" fmla="val 6322"/>
              </a:avLst>
            </a:prstGeom>
            <a:solidFill>
              <a:schemeClr val="accent4">
                <a:lumMod val="9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ABB6CD-29D2-096D-882C-E4D3ADFF7E0A}"/>
                </a:ext>
              </a:extLst>
            </p:cNvPr>
            <p:cNvSpPr txBox="1"/>
            <p:nvPr/>
          </p:nvSpPr>
          <p:spPr>
            <a:xfrm>
              <a:off x="449942" y="2122231"/>
              <a:ext cx="2641600" cy="2805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Tại ô </a:t>
              </a:r>
              <a:r>
                <a:rPr lang="en-US" sz="2000" b="1"/>
                <a:t>E4</a:t>
              </a:r>
              <a:r>
                <a:rPr lang="en-US" sz="2000"/>
                <a:t> nhập công thức tính tổng vé đã bán là </a:t>
              </a:r>
              <a:r>
                <a:rPr lang="en-US" sz="2000" b="1"/>
                <a:t>C4+ D4</a:t>
              </a:r>
              <a:r>
                <a:rPr lang="en-US" sz="2000"/>
                <a:t>. Thực hiện sao chép công thức từ ô </a:t>
              </a:r>
              <a:r>
                <a:rPr lang="en-US" sz="2000" b="1"/>
                <a:t>E4</a:t>
              </a:r>
              <a:r>
                <a:rPr lang="en-US" sz="2000"/>
                <a:t> sang khối </a:t>
              </a:r>
              <a:r>
                <a:rPr lang="en-US" sz="2000" b="1"/>
                <a:t>E5:E7</a:t>
              </a:r>
              <a:r>
                <a:rPr lang="en-US" sz="2000"/>
                <a:t>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0E0B4A-18C2-8AF0-3813-EF3343B39CDF}"/>
                </a:ext>
              </a:extLst>
            </p:cNvPr>
            <p:cNvCxnSpPr>
              <a:cxnSpLocks/>
            </p:cNvCxnSpPr>
            <p:nvPr/>
          </p:nvCxnSpPr>
          <p:spPr>
            <a:xfrm>
              <a:off x="391886" y="1959429"/>
              <a:ext cx="2757714" cy="14514"/>
            </a:xfrm>
            <a:prstGeom prst="line">
              <a:avLst/>
            </a:prstGeom>
            <a:ln w="19050">
              <a:solidFill>
                <a:srgbClr val="507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F172E9-53C5-9566-1F01-D0D2860A453C}"/>
                </a:ext>
              </a:extLst>
            </p:cNvPr>
            <p:cNvSpPr txBox="1"/>
            <p:nvPr/>
          </p:nvSpPr>
          <p:spPr>
            <a:xfrm>
              <a:off x="1458685" y="1393372"/>
              <a:ext cx="624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D04790-FAF9-223C-5A0C-986F8CBEC008}"/>
              </a:ext>
            </a:extLst>
          </p:cNvPr>
          <p:cNvGrpSpPr/>
          <p:nvPr/>
        </p:nvGrpSpPr>
        <p:grpSpPr>
          <a:xfrm>
            <a:off x="3204028" y="1391558"/>
            <a:ext cx="2764972" cy="3751942"/>
            <a:chOff x="391886" y="1391558"/>
            <a:chExt cx="2764972" cy="37519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06034C3-66A8-C4B3-4B54-762F67333163}"/>
                </a:ext>
              </a:extLst>
            </p:cNvPr>
            <p:cNvSpPr/>
            <p:nvPr/>
          </p:nvSpPr>
          <p:spPr>
            <a:xfrm>
              <a:off x="420914" y="1391558"/>
              <a:ext cx="2735944" cy="3751942"/>
            </a:xfrm>
            <a:prstGeom prst="roundRect">
              <a:avLst>
                <a:gd name="adj" fmla="val 6322"/>
              </a:avLst>
            </a:prstGeom>
            <a:solidFill>
              <a:schemeClr val="accent4">
                <a:lumMod val="9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83981F-42B7-E418-9568-E7BBDB865888}"/>
                </a:ext>
              </a:extLst>
            </p:cNvPr>
            <p:cNvSpPr txBox="1"/>
            <p:nvPr/>
          </p:nvSpPr>
          <p:spPr>
            <a:xfrm>
              <a:off x="449942" y="2122231"/>
              <a:ext cx="2699658" cy="188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Tại ô </a:t>
              </a:r>
              <a:r>
                <a:rPr lang="en-US" sz="2000" b="1"/>
                <a:t>E4</a:t>
              </a:r>
              <a:r>
                <a:rPr lang="en-US" sz="2000"/>
                <a:t> nhập công thức tính doanh thu cho từng phim là </a:t>
              </a:r>
              <a:r>
                <a:rPr lang="en-US" sz="2000" b="1"/>
                <a:t>C4*$C$11+D4*$C$12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73E590-B03F-55F1-34FA-962212FEBEB4}"/>
                </a:ext>
              </a:extLst>
            </p:cNvPr>
            <p:cNvCxnSpPr>
              <a:cxnSpLocks/>
            </p:cNvCxnSpPr>
            <p:nvPr/>
          </p:nvCxnSpPr>
          <p:spPr>
            <a:xfrm>
              <a:off x="391886" y="1959429"/>
              <a:ext cx="2757714" cy="14514"/>
            </a:xfrm>
            <a:prstGeom prst="line">
              <a:avLst/>
            </a:prstGeom>
            <a:ln w="19050">
              <a:solidFill>
                <a:srgbClr val="507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66FF49-440A-5A81-802D-BBEACCC71D41}"/>
                </a:ext>
              </a:extLst>
            </p:cNvPr>
            <p:cNvSpPr txBox="1"/>
            <p:nvPr/>
          </p:nvSpPr>
          <p:spPr>
            <a:xfrm>
              <a:off x="1458685" y="1393372"/>
              <a:ext cx="624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0D3F5F-D25D-CED2-180D-CAB95905D1A2}"/>
              </a:ext>
            </a:extLst>
          </p:cNvPr>
          <p:cNvGrpSpPr/>
          <p:nvPr/>
        </p:nvGrpSpPr>
        <p:grpSpPr>
          <a:xfrm>
            <a:off x="6139541" y="1391558"/>
            <a:ext cx="2764972" cy="3751942"/>
            <a:chOff x="391886" y="1391558"/>
            <a:chExt cx="2764972" cy="375194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677D2CF-FC08-33EA-74C6-A146698C91F0}"/>
                </a:ext>
              </a:extLst>
            </p:cNvPr>
            <p:cNvSpPr/>
            <p:nvPr/>
          </p:nvSpPr>
          <p:spPr>
            <a:xfrm>
              <a:off x="420914" y="1391558"/>
              <a:ext cx="2735944" cy="3751942"/>
            </a:xfrm>
            <a:prstGeom prst="roundRect">
              <a:avLst>
                <a:gd name="adj" fmla="val 6322"/>
              </a:avLst>
            </a:prstGeom>
            <a:solidFill>
              <a:schemeClr val="accent4">
                <a:lumMod val="9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A82235-E2ED-27F0-66FF-16A66F5DBEF7}"/>
                </a:ext>
              </a:extLst>
            </p:cNvPr>
            <p:cNvSpPr txBox="1"/>
            <p:nvPr/>
          </p:nvSpPr>
          <p:spPr>
            <a:xfrm>
              <a:off x="449942" y="2122231"/>
              <a:ext cx="2641600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Tại ô </a:t>
              </a:r>
              <a:r>
                <a:rPr lang="en-US" sz="2000" b="1"/>
                <a:t>F8</a:t>
              </a:r>
              <a:r>
                <a:rPr lang="en-US" sz="2000"/>
                <a:t> nhập công thức tính tổng doanh thu là </a:t>
              </a:r>
              <a:r>
                <a:rPr lang="en-US" sz="2000" b="1"/>
                <a:t>SUM(F4:F7).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19C65E-2B68-65F9-084B-71081CF2EE54}"/>
                </a:ext>
              </a:extLst>
            </p:cNvPr>
            <p:cNvCxnSpPr>
              <a:cxnSpLocks/>
            </p:cNvCxnSpPr>
            <p:nvPr/>
          </p:nvCxnSpPr>
          <p:spPr>
            <a:xfrm>
              <a:off x="391886" y="1959429"/>
              <a:ext cx="2757714" cy="14514"/>
            </a:xfrm>
            <a:prstGeom prst="line">
              <a:avLst/>
            </a:prstGeom>
            <a:ln w="19050">
              <a:solidFill>
                <a:srgbClr val="507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AA47B-0E5B-122D-259A-4A614A1D7BCC}"/>
                </a:ext>
              </a:extLst>
            </p:cNvPr>
            <p:cNvSpPr txBox="1"/>
            <p:nvPr/>
          </p:nvSpPr>
          <p:spPr>
            <a:xfrm>
              <a:off x="1458685" y="1393372"/>
              <a:ext cx="624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9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1"/>
          <p:cNvSpPr txBox="1">
            <a:spLocks noGrp="1"/>
          </p:cNvSpPr>
          <p:nvPr>
            <p:ph type="subTitle" idx="2"/>
          </p:nvPr>
        </p:nvSpPr>
        <p:spPr>
          <a:xfrm>
            <a:off x="938500" y="1844456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2" name="Google Shape;772;p51"/>
          <p:cNvSpPr txBox="1">
            <a:spLocks noGrp="1"/>
          </p:cNvSpPr>
          <p:nvPr>
            <p:ph type="subTitle" idx="5"/>
          </p:nvPr>
        </p:nvSpPr>
        <p:spPr>
          <a:xfrm>
            <a:off x="3485400" y="1844456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4" name="Google Shape;774;p51"/>
          <p:cNvSpPr txBox="1">
            <a:spLocks noGrp="1"/>
          </p:cNvSpPr>
          <p:nvPr>
            <p:ph type="subTitle" idx="8"/>
          </p:nvPr>
        </p:nvSpPr>
        <p:spPr>
          <a:xfrm>
            <a:off x="6032300" y="1844456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5" name="Google Shape;775;p51"/>
          <p:cNvSpPr txBox="1">
            <a:spLocks noGrp="1"/>
          </p:cNvSpPr>
          <p:nvPr>
            <p:ph type="title" idx="9"/>
          </p:nvPr>
        </p:nvSpPr>
        <p:spPr>
          <a:xfrm>
            <a:off x="720000" y="5781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9" name="Google Shape;779;p51"/>
          <p:cNvSpPr/>
          <p:nvPr/>
        </p:nvSpPr>
        <p:spPr>
          <a:xfrm>
            <a:off x="937000" y="2517516"/>
            <a:ext cx="2176200" cy="2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1"/>
          <p:cNvSpPr/>
          <p:nvPr/>
        </p:nvSpPr>
        <p:spPr>
          <a:xfrm>
            <a:off x="937000" y="2517516"/>
            <a:ext cx="594300" cy="21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1"/>
          <p:cNvSpPr/>
          <p:nvPr/>
        </p:nvSpPr>
        <p:spPr>
          <a:xfrm>
            <a:off x="3483900" y="2517516"/>
            <a:ext cx="2176200" cy="2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1"/>
          <p:cNvSpPr/>
          <p:nvPr/>
        </p:nvSpPr>
        <p:spPr>
          <a:xfrm>
            <a:off x="3483900" y="2517516"/>
            <a:ext cx="1092300" cy="21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1"/>
          <p:cNvSpPr/>
          <p:nvPr/>
        </p:nvSpPr>
        <p:spPr>
          <a:xfrm>
            <a:off x="6030800" y="2517516"/>
            <a:ext cx="2176200" cy="2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1"/>
          <p:cNvSpPr/>
          <p:nvPr/>
        </p:nvSpPr>
        <p:spPr>
          <a:xfrm>
            <a:off x="6030800" y="2517516"/>
            <a:ext cx="1498800" cy="21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37000" y="2982770"/>
            <a:ext cx="217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Ôn tập kiến thức đã học</a:t>
            </a:r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3483899" y="2982770"/>
            <a:ext cx="234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Hoàn thành bài tập trong SBT</a:t>
            </a:r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5948126" y="2982769"/>
            <a:ext cx="234154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Đọc và tìm hiểu trước </a:t>
            </a:r>
            <a:r>
              <a:rPr lang="vi-VN" sz="2000" b="1"/>
              <a:t>Bài </a:t>
            </a:r>
            <a:r>
              <a:rPr lang="en-US" sz="2000" b="1"/>
              <a:t>6. Thực hành tổng hợp</a:t>
            </a:r>
            <a:r>
              <a:rPr lang="vi-VN" sz="2000" b="1"/>
              <a:t> 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0" build="p"/>
      <p:bldP spid="772" grpId="0" build="p"/>
      <p:bldP spid="774" grpId="0" build="p"/>
      <p:bldP spid="775" grpId="0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8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4"/>
          <p:cNvSpPr/>
          <p:nvPr/>
        </p:nvSpPr>
        <p:spPr>
          <a:xfrm>
            <a:off x="592915" y="4763187"/>
            <a:ext cx="17567" cy="17433"/>
          </a:xfrm>
          <a:custGeom>
            <a:avLst/>
            <a:gdLst/>
            <a:ahLst/>
            <a:cxnLst/>
            <a:rect l="l" t="t" r="r" b="b"/>
            <a:pathLst>
              <a:path w="131" h="130" extrusionOk="0">
                <a:moveTo>
                  <a:pt x="1" y="0"/>
                </a:moveTo>
                <a:lnTo>
                  <a:pt x="1" y="130"/>
                </a:lnTo>
                <a:lnTo>
                  <a:pt x="130" y="130"/>
                </a:lnTo>
                <a:cubicBezTo>
                  <a:pt x="58" y="130"/>
                  <a:pt x="1" y="72"/>
                  <a:pt x="1" y="0"/>
                </a:cubicBezTo>
                <a:close/>
              </a:path>
            </a:pathLst>
          </a:custGeom>
          <a:solidFill>
            <a:srgbClr val="CAE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34"/>
          <p:cNvSpPr/>
          <p:nvPr/>
        </p:nvSpPr>
        <p:spPr>
          <a:xfrm>
            <a:off x="5517505" y="4763187"/>
            <a:ext cx="17702" cy="17433"/>
          </a:xfrm>
          <a:custGeom>
            <a:avLst/>
            <a:gdLst/>
            <a:ahLst/>
            <a:cxnLst/>
            <a:rect l="l" t="t" r="r" b="b"/>
            <a:pathLst>
              <a:path w="132" h="130" extrusionOk="0">
                <a:moveTo>
                  <a:pt x="132" y="0"/>
                </a:moveTo>
                <a:cubicBezTo>
                  <a:pt x="132" y="72"/>
                  <a:pt x="73" y="130"/>
                  <a:pt x="1" y="130"/>
                </a:cubicBezTo>
                <a:lnTo>
                  <a:pt x="132" y="130"/>
                </a:lnTo>
                <a:lnTo>
                  <a:pt x="132" y="0"/>
                </a:lnTo>
                <a:close/>
              </a:path>
            </a:pathLst>
          </a:custGeom>
          <a:solidFill>
            <a:srgbClr val="CAE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34"/>
          <p:cNvSpPr txBox="1">
            <a:spLocks noGrp="1"/>
          </p:cNvSpPr>
          <p:nvPr>
            <p:ph type="ctrTitle"/>
          </p:nvPr>
        </p:nvSpPr>
        <p:spPr>
          <a:xfrm>
            <a:off x="714622" y="1537886"/>
            <a:ext cx="7694106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CẢM ƠN SỰ CHÚ Ý </a:t>
            </a:r>
            <a:b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LẮNG NGHE CỦA CÁC EM!</a:t>
            </a:r>
            <a:endParaRPr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" name="Google Shape;546;p34"/>
          <p:cNvSpPr txBox="1">
            <a:spLocks noGrp="1"/>
          </p:cNvSpPr>
          <p:nvPr>
            <p:ph type="subTitle" idx="1"/>
          </p:nvPr>
        </p:nvSpPr>
        <p:spPr>
          <a:xfrm>
            <a:off x="2297275" y="3822105"/>
            <a:ext cx="45288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Các em còn câu hỏi nào không?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7" name="Google Shape;547;p34"/>
          <p:cNvSpPr/>
          <p:nvPr/>
        </p:nvSpPr>
        <p:spPr>
          <a:xfrm rot="-8100000">
            <a:off x="6610712" y="4192157"/>
            <a:ext cx="532027" cy="288500"/>
          </a:xfrm>
          <a:prstGeom prst="rightArrow">
            <a:avLst>
              <a:gd name="adj1" fmla="val 20222"/>
              <a:gd name="adj2" fmla="val 11522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038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546" grpId="0" build="p" animBg="1"/>
      <p:bldP spid="5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5"/>
          <p:cNvSpPr txBox="1">
            <a:spLocks noGrp="1"/>
          </p:cNvSpPr>
          <p:nvPr>
            <p:ph type="title"/>
          </p:nvPr>
        </p:nvSpPr>
        <p:spPr>
          <a:xfrm>
            <a:off x="777451" y="1859850"/>
            <a:ext cx="7589097" cy="223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KIỂU ĐỊA CHỈ TRONG EXCEL</a:t>
            </a:r>
            <a:endParaRPr sz="48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6"/>
          <p:cNvSpPr txBox="1">
            <a:spLocks noGrp="1"/>
          </p:cNvSpPr>
          <p:nvPr>
            <p:ph type="title"/>
          </p:nvPr>
        </p:nvSpPr>
        <p:spPr>
          <a:xfrm>
            <a:off x="720000" y="6287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558E4-A4AC-6B24-74FB-A78C63D60D05}"/>
              </a:ext>
            </a:extLst>
          </p:cNvPr>
          <p:cNvGrpSpPr/>
          <p:nvPr/>
        </p:nvGrpSpPr>
        <p:grpSpPr>
          <a:xfrm>
            <a:off x="796566" y="1526527"/>
            <a:ext cx="3702863" cy="1045223"/>
            <a:chOff x="1108800" y="1337010"/>
            <a:chExt cx="3702863" cy="1045223"/>
          </a:xfrm>
        </p:grpSpPr>
        <p:sp>
          <p:nvSpPr>
            <p:cNvPr id="14" name="Rounded Rectangle 13"/>
            <p:cNvSpPr/>
            <p:nvPr/>
          </p:nvSpPr>
          <p:spPr>
            <a:xfrm>
              <a:off x="1108800" y="1489753"/>
              <a:ext cx="739739" cy="7397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1554" y="1337010"/>
              <a:ext cx="2850109" cy="10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b="1">
                  <a:solidFill>
                    <a:srgbClr val="C00000"/>
                  </a:solidFill>
                </a:rPr>
                <a:t>Địa chỉ ô tính trong công thức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5B5304-B7E6-9166-DDF5-28DB8A480231}"/>
              </a:ext>
            </a:extLst>
          </p:cNvPr>
          <p:cNvGrpSpPr/>
          <p:nvPr/>
        </p:nvGrpSpPr>
        <p:grpSpPr>
          <a:xfrm>
            <a:off x="796566" y="2656503"/>
            <a:ext cx="3485148" cy="1045223"/>
            <a:chOff x="1108800" y="2466986"/>
            <a:chExt cx="3485148" cy="1045223"/>
          </a:xfrm>
        </p:grpSpPr>
        <p:sp>
          <p:nvSpPr>
            <p:cNvPr id="29" name="Rounded Rectangle 28"/>
            <p:cNvSpPr/>
            <p:nvPr/>
          </p:nvSpPr>
          <p:spPr>
            <a:xfrm>
              <a:off x="1108800" y="2619729"/>
              <a:ext cx="739739" cy="7397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61554" y="2466986"/>
              <a:ext cx="2632394" cy="10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b="1">
                  <a:solidFill>
                    <a:srgbClr val="C00000"/>
                  </a:solidFill>
                </a:rPr>
                <a:t>Các kiểu địa chỉ trong Excel 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493" y="1717288"/>
            <a:ext cx="4698599" cy="30349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83D172-3611-ED16-CE61-4C6F23931458}"/>
              </a:ext>
            </a:extLst>
          </p:cNvPr>
          <p:cNvGrpSpPr/>
          <p:nvPr/>
        </p:nvGrpSpPr>
        <p:grpSpPr>
          <a:xfrm>
            <a:off x="796566" y="3952348"/>
            <a:ext cx="3485148" cy="739739"/>
            <a:chOff x="1108800" y="2619729"/>
            <a:chExt cx="3485148" cy="739739"/>
          </a:xfrm>
        </p:grpSpPr>
        <p:sp>
          <p:nvSpPr>
            <p:cNvPr id="5" name="Rounded Rectangle 28">
              <a:extLst>
                <a:ext uri="{FF2B5EF4-FFF2-40B4-BE49-F238E27FC236}">
                  <a16:creationId xmlns:a16="http://schemas.microsoft.com/office/drawing/2014/main" id="{B5F90F26-5286-D7DA-196A-47B69F8356C7}"/>
                </a:ext>
              </a:extLst>
            </p:cNvPr>
            <p:cNvSpPr/>
            <p:nvPr/>
          </p:nvSpPr>
          <p:spPr>
            <a:xfrm>
              <a:off x="1108800" y="2619729"/>
              <a:ext cx="739739" cy="7397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43883B-C112-EADD-D72C-186954461F89}"/>
                </a:ext>
              </a:extLst>
            </p:cNvPr>
            <p:cNvSpPr txBox="1"/>
            <p:nvPr/>
          </p:nvSpPr>
          <p:spPr>
            <a:xfrm>
              <a:off x="1961554" y="2720902"/>
              <a:ext cx="2632394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b="1">
                  <a:solidFill>
                    <a:srgbClr val="C00000"/>
                  </a:solidFill>
                </a:rPr>
                <a:t>Thực hành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>
            <a:spLocks noGrp="1"/>
          </p:cNvSpPr>
          <p:nvPr>
            <p:ph type="title" idx="2"/>
          </p:nvPr>
        </p:nvSpPr>
        <p:spPr>
          <a:xfrm>
            <a:off x="1078087" y="1874030"/>
            <a:ext cx="1093500" cy="8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800" y="2490889"/>
            <a:ext cx="519774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accent3"/>
                </a:solidFill>
              </a:rPr>
              <a:t>ĐỊA CHỈ Ô TÍNH TRONG CÔNG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45" y="2901226"/>
            <a:ext cx="1037983" cy="1305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359EB9-20AC-D6D6-1DDA-5EF3B2C0C0C7}"/>
              </a:ext>
            </a:extLst>
          </p:cNvPr>
          <p:cNvGrpSpPr/>
          <p:nvPr/>
        </p:nvGrpSpPr>
        <p:grpSpPr>
          <a:xfrm>
            <a:off x="375557" y="428171"/>
            <a:ext cx="3369129" cy="713273"/>
            <a:chOff x="375557" y="558800"/>
            <a:chExt cx="3369129" cy="71327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55E835C0-6432-3611-0744-86E8E3410644}"/>
                </a:ext>
              </a:extLst>
            </p:cNvPr>
            <p:cNvSpPr/>
            <p:nvPr/>
          </p:nvSpPr>
          <p:spPr>
            <a:xfrm>
              <a:off x="375557" y="558800"/>
              <a:ext cx="728454" cy="622828"/>
            </a:xfrm>
            <a:custGeom>
              <a:avLst/>
              <a:gdLst/>
              <a:ahLst/>
              <a:cxnLst/>
              <a:rect l="l" t="t" r="r" b="b"/>
              <a:pathLst>
                <a:path w="4812632" h="4114800">
                  <a:moveTo>
                    <a:pt x="0" y="0"/>
                  </a:moveTo>
                  <a:lnTo>
                    <a:pt x="4812632" y="0"/>
                  </a:lnTo>
                  <a:lnTo>
                    <a:pt x="48126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5EE1AB-3034-F5B8-BC97-90B90829F3A4}"/>
                </a:ext>
              </a:extLst>
            </p:cNvPr>
            <p:cNvSpPr txBox="1"/>
            <p:nvPr/>
          </p:nvSpPr>
          <p:spPr>
            <a:xfrm>
              <a:off x="1168400" y="841186"/>
              <a:ext cx="2576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C00000"/>
                  </a:solidFill>
                </a:rPr>
                <a:t>Thảo luận nhóm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FA9E2D-EF45-D78F-238A-7F541E107300}"/>
              </a:ext>
            </a:extLst>
          </p:cNvPr>
          <p:cNvSpPr txBox="1"/>
          <p:nvPr/>
        </p:nvSpPr>
        <p:spPr>
          <a:xfrm>
            <a:off x="480785" y="1739806"/>
            <a:ext cx="8182428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Thực hiện các yêu cầu sau: 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1) Hãy tạo một trang tính với dữ liệu như ở </a:t>
            </a:r>
            <a:r>
              <a:rPr lang="vi-VN" sz="2000" i="1"/>
              <a:t>Hình 1</a:t>
            </a:r>
            <a:r>
              <a:rPr lang="vi-VN" sz="2000"/>
              <a:t>. Tại ô </a:t>
            </a:r>
            <a:r>
              <a:rPr lang="vi-VN" sz="2000" b="1"/>
              <a:t>E2</a:t>
            </a:r>
            <a:r>
              <a:rPr lang="vi-VN" sz="2000"/>
              <a:t>, lập công thức </a:t>
            </a:r>
            <a:r>
              <a:rPr lang="vi-VN" sz="2000" b="1"/>
              <a:t>=B2*C2+D2 </a:t>
            </a:r>
            <a:r>
              <a:rPr lang="vi-VN" sz="2000"/>
              <a:t>để tính doanh số cho sản phẩm Máy tính.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2) Sao chép công thức từ ô </a:t>
            </a:r>
            <a:r>
              <a:rPr lang="vi-VN" sz="2000" b="1"/>
              <a:t>E2</a:t>
            </a:r>
            <a:r>
              <a:rPr lang="vi-VN" sz="2000"/>
              <a:t> sang các ô trong khối ô </a:t>
            </a:r>
            <a:r>
              <a:rPr lang="vi-VN" sz="2000" b="1"/>
              <a:t>E3:E5 </a:t>
            </a:r>
            <a:r>
              <a:rPr lang="vi-VN" sz="2000"/>
              <a:t>rồi nháy chuột vào các ô trong khối và nhận xét những thay đổi xuất hiện trên thanh công thức.</a:t>
            </a:r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4E6747E8-39B8-2CEF-363E-8B2B4A24835C}"/>
              </a:ext>
            </a:extLst>
          </p:cNvPr>
          <p:cNvSpPr/>
          <p:nvPr/>
        </p:nvSpPr>
        <p:spPr>
          <a:xfrm>
            <a:off x="4343400" y="4738914"/>
            <a:ext cx="457199" cy="264886"/>
          </a:xfrm>
          <a:prstGeom prst="flowChartMerge">
            <a:avLst/>
          </a:prstGeom>
          <a:ln>
            <a:solidFill>
              <a:srgbClr val="507F8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1AF16DD-CBB4-C400-51D3-988396113636}"/>
              </a:ext>
            </a:extLst>
          </p:cNvPr>
          <p:cNvSpPr/>
          <p:nvPr/>
        </p:nvSpPr>
        <p:spPr>
          <a:xfrm>
            <a:off x="116114" y="1320964"/>
            <a:ext cx="2213429" cy="43088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937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03F01D-7867-470E-3D1B-9B32D39DF51B}"/>
              </a:ext>
            </a:extLst>
          </p:cNvPr>
          <p:cNvGrpSpPr/>
          <p:nvPr/>
        </p:nvGrpSpPr>
        <p:grpSpPr>
          <a:xfrm>
            <a:off x="1204971" y="315736"/>
            <a:ext cx="6734057" cy="4673610"/>
            <a:chOff x="1204971" y="315736"/>
            <a:chExt cx="6734057" cy="46736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5ABC2D-683C-DD1A-6415-0146405AB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971" y="315736"/>
              <a:ext cx="6734057" cy="42797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BB78A4-F147-8030-75F4-DA5D20A6094D}"/>
                </a:ext>
              </a:extLst>
            </p:cNvPr>
            <p:cNvSpPr txBox="1"/>
            <p:nvPr/>
          </p:nvSpPr>
          <p:spPr>
            <a:xfrm>
              <a:off x="1393371" y="4666181"/>
              <a:ext cx="63572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0070C0"/>
                  </a:solidFill>
                </a:rPr>
                <a:t>Hình 1. </a:t>
              </a:r>
              <a:r>
                <a:rPr lang="en-US" sz="1500">
                  <a:solidFill>
                    <a:srgbClr val="0070C0"/>
                  </a:solidFill>
                </a:rPr>
                <a:t>Sao chép công thức trong phần mềm bảng tính Excel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43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5919B1-D7AE-17CB-CB66-4658FF2B09E7}"/>
              </a:ext>
            </a:extLst>
          </p:cNvPr>
          <p:cNvGrpSpPr/>
          <p:nvPr/>
        </p:nvGrpSpPr>
        <p:grpSpPr>
          <a:xfrm>
            <a:off x="486800" y="375228"/>
            <a:ext cx="8279829" cy="1045223"/>
            <a:chOff x="486800" y="375228"/>
            <a:chExt cx="8279829" cy="10452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1C4B2D0-C278-0212-28BE-DE66C603E8B4}"/>
                </a:ext>
              </a:extLst>
            </p:cNvPr>
            <p:cNvSpPr/>
            <p:nvPr/>
          </p:nvSpPr>
          <p:spPr>
            <a:xfrm>
              <a:off x="486800" y="424667"/>
              <a:ext cx="739658" cy="946344"/>
            </a:xfrm>
            <a:custGeom>
              <a:avLst/>
              <a:gdLst/>
              <a:ahLst/>
              <a:cxnLst/>
              <a:rect l="l" t="t" r="r" b="b"/>
              <a:pathLst>
                <a:path w="3276410" h="4114800">
                  <a:moveTo>
                    <a:pt x="0" y="0"/>
                  </a:moveTo>
                  <a:lnTo>
                    <a:pt x="3276410" y="0"/>
                  </a:lnTo>
                  <a:lnTo>
                    <a:pt x="327641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5EDA50-C950-EE4F-884A-9841114AE1FC}"/>
                </a:ext>
              </a:extLst>
            </p:cNvPr>
            <p:cNvSpPr txBox="1"/>
            <p:nvPr/>
          </p:nvSpPr>
          <p:spPr>
            <a:xfrm>
              <a:off x="1436915" y="375228"/>
              <a:ext cx="7329714" cy="104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200"/>
                <a:t>Đặc tính nổi bật của phần mềm bảng tính là khả năng tự động tính toán lại khi dữ liệu đầu vào thay đổi.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F9DFFAD-CCB4-9AD7-F2CB-F550761E7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00" y="1603828"/>
            <a:ext cx="5272614" cy="33509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53C71-FF3B-CA22-CB74-6EDBA4C23C8C}"/>
              </a:ext>
            </a:extLst>
          </p:cNvPr>
          <p:cNvGrpSpPr/>
          <p:nvPr/>
        </p:nvGrpSpPr>
        <p:grpSpPr>
          <a:xfrm>
            <a:off x="5777557" y="2049436"/>
            <a:ext cx="3126957" cy="2568717"/>
            <a:chOff x="5777557" y="2049436"/>
            <a:chExt cx="3126957" cy="256871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D30D53F-5E77-1B08-590A-8EC8DD83CBE3}"/>
                </a:ext>
              </a:extLst>
            </p:cNvPr>
            <p:cNvSpPr/>
            <p:nvPr/>
          </p:nvSpPr>
          <p:spPr>
            <a:xfrm>
              <a:off x="5777557" y="2997200"/>
              <a:ext cx="486228" cy="449943"/>
            </a:xfrm>
            <a:prstGeom prst="right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455D77-7B11-C618-96CB-F84A55558089}"/>
                </a:ext>
              </a:extLst>
            </p:cNvPr>
            <p:cNvSpPr txBox="1"/>
            <p:nvPr/>
          </p:nvSpPr>
          <p:spPr>
            <a:xfrm>
              <a:off x="6379028" y="2049436"/>
              <a:ext cx="2525486" cy="256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>
                  <a:solidFill>
                    <a:srgbClr val="C00000"/>
                  </a:solidFill>
                </a:rPr>
                <a:t>Sử dụng địa chỉ các ô chứa dữ liệu trong công thức thay vì sử dụn dữ liệu trực tiếp.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33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er Engagement Platform by Slidesgo">
  <a:themeElements>
    <a:clrScheme name="Simple Light">
      <a:dk1>
        <a:srgbClr val="191919"/>
      </a:dk1>
      <a:lt1>
        <a:srgbClr val="E8E8E7"/>
      </a:lt1>
      <a:dk2>
        <a:srgbClr val="C3D5D9"/>
      </a:dk2>
      <a:lt2>
        <a:srgbClr val="89ACB2"/>
      </a:lt2>
      <a:accent1>
        <a:srgbClr val="507F89"/>
      </a:accent1>
      <a:accent2>
        <a:srgbClr val="0F5765"/>
      </a:accent2>
      <a:accent3>
        <a:srgbClr val="0A3C46"/>
      </a:accent3>
      <a:accent4>
        <a:srgbClr val="FFFFFF"/>
      </a:accent4>
      <a:accent5>
        <a:srgbClr val="D9E5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1454</Words>
  <Application>Microsoft Office PowerPoint</Application>
  <PresentationFormat>On-screen Show (16:9)</PresentationFormat>
  <Paragraphs>132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PT Sans</vt:lpstr>
      <vt:lpstr>Arial</vt:lpstr>
      <vt:lpstr>Wingdings</vt:lpstr>
      <vt:lpstr>Calibri</vt:lpstr>
      <vt:lpstr>Figtree</vt:lpstr>
      <vt:lpstr>Nunito Light</vt:lpstr>
      <vt:lpstr>Anaheim</vt:lpstr>
      <vt:lpstr>Karla</vt:lpstr>
      <vt:lpstr>Bebas Neue</vt:lpstr>
      <vt:lpstr>Customer Engagement Platform by Slidesgo</vt:lpstr>
      <vt:lpstr>NHIỆT LIỆT CHÀO MỪNG CÁC EM ĐẾN VỚI BUỔI HỌC HÔM NAY!</vt:lpstr>
      <vt:lpstr>KHỞI ĐỘNG</vt:lpstr>
      <vt:lpstr>KHỞI ĐỘNG</vt:lpstr>
      <vt:lpstr>BÀI 5: CÁC KIỂU ĐỊA CHỈ TRONG EXCEL</vt:lpstr>
      <vt:lpstr>NỘI DUNG BÀI HỌC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 </vt:lpstr>
      <vt:lpstr>PowerPoint Presentation</vt:lpstr>
      <vt:lpstr>PowerPoint Presentation</vt:lpstr>
      <vt:lpstr>PowerPoint Presentation</vt:lpstr>
      <vt:lpstr>PowerPoint Presentation</vt:lpstr>
      <vt:lpstr>VẬN DỤNG </vt:lpstr>
      <vt:lpstr>PowerPoint Presentation</vt:lpstr>
      <vt:lpstr>HƯỚNG DẪN VỀ NHÀ</vt:lpstr>
      <vt:lpstr>CẢM ƠN SỰ CHÚ Ý  LẮNG NGHE CỦA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BUỔI HỌC HÔM NAY!</dc:title>
  <dc:creator>Xinh Đẹp Dịu Hiền Huế Thị</dc:creator>
  <cp:lastModifiedBy>Thảo Đào</cp:lastModifiedBy>
  <cp:revision>28</cp:revision>
  <dcterms:modified xsi:type="dcterms:W3CDTF">2023-10-13T09:04:39Z</dcterms:modified>
</cp:coreProperties>
</file>