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3"/>
  </p:notesMasterIdLst>
  <p:sldIdLst>
    <p:sldId id="256" r:id="rId2"/>
    <p:sldId id="257" r:id="rId3"/>
    <p:sldId id="268" r:id="rId4"/>
    <p:sldId id="258" r:id="rId5"/>
    <p:sldId id="259" r:id="rId6"/>
    <p:sldId id="272" r:id="rId7"/>
    <p:sldId id="342" r:id="rId8"/>
    <p:sldId id="382" r:id="rId9"/>
    <p:sldId id="383" r:id="rId10"/>
    <p:sldId id="385" r:id="rId11"/>
    <p:sldId id="351" r:id="rId12"/>
    <p:sldId id="387" r:id="rId13"/>
    <p:sldId id="388" r:id="rId14"/>
    <p:sldId id="367" r:id="rId15"/>
    <p:sldId id="374" r:id="rId16"/>
    <p:sldId id="390" r:id="rId17"/>
    <p:sldId id="389" r:id="rId18"/>
    <p:sldId id="391" r:id="rId19"/>
    <p:sldId id="265" r:id="rId20"/>
    <p:sldId id="274" r:id="rId21"/>
    <p:sldId id="338" r:id="rId22"/>
  </p:sldIdLst>
  <p:sldSz cx="9144000" cy="5143500" type="screen16x9"/>
  <p:notesSz cx="6858000" cy="9144000"/>
  <p:embeddedFontLst>
    <p:embeddedFont>
      <p:font typeface="Open Sans" panose="020B0604020202020204" charset="0"/>
      <p:regular r:id="rId24"/>
      <p:bold r:id="rId25"/>
      <p:italic r:id="rId26"/>
      <p:boldItalic r:id="rId27"/>
    </p:embeddedFont>
    <p:embeddedFont>
      <p:font typeface="Roboto Condensed" panose="020B0604020202020204" charset="0"/>
      <p:regular r:id="rId28"/>
      <p:bold r:id="rId29"/>
      <p:italic r:id="rId30"/>
      <p:boldItalic r:id="rId31"/>
    </p:embeddedFont>
    <p:embeddedFont>
      <p:font typeface="Russo One" panose="020B0604020202020204" charset="0"/>
      <p:regular r:id="rId32"/>
    </p:embeddedFont>
    <p:embeddedFont>
      <p:font typeface="DM Sans" panose="020B0604020202020204" charset="0"/>
      <p:regular r:id="rId33"/>
      <p:bold r:id="rId34"/>
      <p:italic r:id="rId35"/>
      <p:boldItalic r:id="rId36"/>
    </p:embeddedFont>
    <p:embeddedFont>
      <p:font typeface="Didact Gothic" panose="020B0604020202020204" charset="0"/>
      <p:regular r:id="rId37"/>
    </p:embeddedFont>
    <p:embeddedFont>
      <p:font typeface="Bebas Neue" panose="020B0604020202020204" charset="0"/>
      <p:regular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B5FCDCDB-BDD3-490D-9101-91C7A9D8134C}">
          <p14:sldIdLst>
            <p14:sldId id="256"/>
            <p14:sldId id="257"/>
            <p14:sldId id="268"/>
            <p14:sldId id="258"/>
            <p14:sldId id="259"/>
            <p14:sldId id="272"/>
            <p14:sldId id="342"/>
            <p14:sldId id="382"/>
            <p14:sldId id="383"/>
            <p14:sldId id="385"/>
            <p14:sldId id="351"/>
            <p14:sldId id="387"/>
            <p14:sldId id="388"/>
            <p14:sldId id="367"/>
            <p14:sldId id="374"/>
            <p14:sldId id="390"/>
            <p14:sldId id="389"/>
            <p14:sldId id="391"/>
            <p14:sldId id="265"/>
            <p14:sldId id="274"/>
            <p14:sldId id="3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2E1"/>
    <a:srgbClr val="30586C"/>
    <a:srgbClr val="FFC000"/>
    <a:srgbClr val="000000"/>
    <a:srgbClr val="F8F8F8"/>
    <a:srgbClr val="00B050"/>
    <a:srgbClr val="F2F4F3"/>
    <a:srgbClr val="6E75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F95BF3-30D7-4F3F-805F-ECA659090573}">
  <a:tblStyle styleId="{2CF95BF3-30D7-4F3F-805F-ECA6590905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2" autoAdjust="0"/>
    <p:restoredTop sz="94660"/>
  </p:normalViewPr>
  <p:slideViewPr>
    <p:cSldViewPr snapToGrid="0">
      <p:cViewPr varScale="1">
        <p:scale>
          <a:sx n="92" d="100"/>
          <a:sy n="92" d="100"/>
        </p:scale>
        <p:origin x="366" y="66"/>
      </p:cViewPr>
      <p:guideLst/>
    </p:cSldViewPr>
  </p:slideViewPr>
  <p:notesTextViewPr>
    <p:cViewPr>
      <p:scale>
        <a:sx n="1" d="1"/>
        <a:sy n="1" d="1"/>
      </p:scale>
      <p:origin x="0" y="0"/>
    </p:cViewPr>
  </p:notesTextViewPr>
  <p:sorterViewPr>
    <p:cViewPr>
      <p:scale>
        <a:sx n="100" d="100"/>
        <a:sy n="100" d="100"/>
      </p:scale>
      <p:origin x="0" y="-37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1115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ce9694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ce9694d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93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28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4923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3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2138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3451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4689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988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137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4ce6603a6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24ce6603a6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2750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4ce6603a68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1" name="Google Shape;1051;g24ce6603a68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106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4ce9694dc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4ce9694dc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8895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ce9694dc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ce9694dc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07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24ce6603a68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24ce6603a68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63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4ce49d838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4ce49d838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690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0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477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964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4ce6603a68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24ce6603a68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610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0f41e1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0f41e1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91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03400" y="777625"/>
            <a:ext cx="6337200" cy="2984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4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463302" y="3762150"/>
            <a:ext cx="4217400" cy="475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869958" y="230493"/>
            <a:ext cx="535749" cy="547122"/>
            <a:chOff x="3477650" y="837700"/>
            <a:chExt cx="314425" cy="321100"/>
          </a:xfrm>
        </p:grpSpPr>
        <p:sp>
          <p:nvSpPr>
            <p:cNvPr id="12" name="Google Shape;12;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1822833" y="4502268"/>
            <a:ext cx="535749" cy="547122"/>
            <a:chOff x="3477650" y="837700"/>
            <a:chExt cx="314425" cy="321100"/>
          </a:xfrm>
        </p:grpSpPr>
        <p:sp>
          <p:nvSpPr>
            <p:cNvPr id="15" name="Google Shape;15;p2"/>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8160147" y="719372"/>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43872" y="442258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80675" y="1929600"/>
            <a:ext cx="862425" cy="586800"/>
            <a:chOff x="200200" y="2278225"/>
            <a:chExt cx="862425" cy="586800"/>
          </a:xfrm>
        </p:grpSpPr>
        <p:sp>
          <p:nvSpPr>
            <p:cNvPr id="20" name="Google Shape;20;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3530092" y="127121"/>
            <a:ext cx="738667" cy="502594"/>
            <a:chOff x="200200" y="2278225"/>
            <a:chExt cx="862425" cy="586800"/>
          </a:xfrm>
        </p:grpSpPr>
        <p:sp>
          <p:nvSpPr>
            <p:cNvPr id="25" name="Google Shape;25;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7665274" y="3762020"/>
            <a:ext cx="1088187" cy="1088241"/>
            <a:chOff x="5486600" y="4383575"/>
            <a:chExt cx="497025" cy="497050"/>
          </a:xfrm>
        </p:grpSpPr>
        <p:sp>
          <p:nvSpPr>
            <p:cNvPr id="30" name="Google Shape;30;p2"/>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292097" y="309743"/>
            <a:ext cx="1168455" cy="1168423"/>
            <a:chOff x="3581050" y="3046800"/>
            <a:chExt cx="899850" cy="899825"/>
          </a:xfrm>
        </p:grpSpPr>
        <p:sp>
          <p:nvSpPr>
            <p:cNvPr id="37" name="Google Shape;37;p2"/>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a:off x="8254492" y="2406821"/>
            <a:ext cx="738667" cy="502594"/>
            <a:chOff x="200200" y="2278225"/>
            <a:chExt cx="862425" cy="586800"/>
          </a:xfrm>
        </p:grpSpPr>
        <p:sp>
          <p:nvSpPr>
            <p:cNvPr id="44" name="Google Shape;44;p2"/>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25"/>
        <p:cNvGrpSpPr/>
        <p:nvPr/>
      </p:nvGrpSpPr>
      <p:grpSpPr>
        <a:xfrm>
          <a:off x="0" y="0"/>
          <a:ext cx="0" cy="0"/>
          <a:chOff x="0" y="0"/>
          <a:chExt cx="0" cy="0"/>
        </a:xfrm>
      </p:grpSpPr>
      <p:sp>
        <p:nvSpPr>
          <p:cNvPr id="726" name="Google Shape;726;p28"/>
          <p:cNvSpPr/>
          <p:nvPr/>
        </p:nvSpPr>
        <p:spPr>
          <a:xfrm>
            <a:off x="6422638" y="6412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28"/>
          <p:cNvGrpSpPr/>
          <p:nvPr/>
        </p:nvGrpSpPr>
        <p:grpSpPr>
          <a:xfrm rot="5400000">
            <a:off x="-24395" y="967771"/>
            <a:ext cx="738667" cy="502594"/>
            <a:chOff x="200200" y="2278225"/>
            <a:chExt cx="862425" cy="586800"/>
          </a:xfrm>
        </p:grpSpPr>
        <p:sp>
          <p:nvSpPr>
            <p:cNvPr id="728" name="Google Shape;728;p2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oogle Shape;732;p28"/>
          <p:cNvGrpSpPr/>
          <p:nvPr/>
        </p:nvGrpSpPr>
        <p:grpSpPr>
          <a:xfrm>
            <a:off x="60483" y="4390480"/>
            <a:ext cx="535749" cy="547122"/>
            <a:chOff x="3477650" y="837700"/>
            <a:chExt cx="314425" cy="321100"/>
          </a:xfrm>
        </p:grpSpPr>
        <p:sp>
          <p:nvSpPr>
            <p:cNvPr id="733" name="Google Shape;733;p28"/>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5" name="Google Shape;735;p28"/>
          <p:cNvGrpSpPr/>
          <p:nvPr/>
        </p:nvGrpSpPr>
        <p:grpSpPr>
          <a:xfrm rot="5400000">
            <a:off x="8412592" y="3306121"/>
            <a:ext cx="738667" cy="502594"/>
            <a:chOff x="200200" y="2278225"/>
            <a:chExt cx="862425" cy="586800"/>
          </a:xfrm>
        </p:grpSpPr>
        <p:sp>
          <p:nvSpPr>
            <p:cNvPr id="736" name="Google Shape;736;p28"/>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40"/>
        <p:cNvGrpSpPr/>
        <p:nvPr/>
      </p:nvGrpSpPr>
      <p:grpSpPr>
        <a:xfrm>
          <a:off x="0" y="0"/>
          <a:ext cx="0" cy="0"/>
          <a:chOff x="0" y="0"/>
          <a:chExt cx="0" cy="0"/>
        </a:xfrm>
      </p:grpSpPr>
      <p:grpSp>
        <p:nvGrpSpPr>
          <p:cNvPr id="741" name="Google Shape;741;p29"/>
          <p:cNvGrpSpPr/>
          <p:nvPr/>
        </p:nvGrpSpPr>
        <p:grpSpPr>
          <a:xfrm>
            <a:off x="85355" y="4608571"/>
            <a:ext cx="738667" cy="502594"/>
            <a:chOff x="200200" y="2278225"/>
            <a:chExt cx="862425" cy="586800"/>
          </a:xfrm>
        </p:grpSpPr>
        <p:sp>
          <p:nvSpPr>
            <p:cNvPr id="742" name="Google Shape;742;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29"/>
          <p:cNvSpPr/>
          <p:nvPr/>
        </p:nvSpPr>
        <p:spPr>
          <a:xfrm>
            <a:off x="6293788" y="462218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29"/>
          <p:cNvGrpSpPr/>
          <p:nvPr/>
        </p:nvGrpSpPr>
        <p:grpSpPr>
          <a:xfrm>
            <a:off x="8430783" y="113043"/>
            <a:ext cx="535749" cy="547122"/>
            <a:chOff x="3477650" y="837700"/>
            <a:chExt cx="314425" cy="321100"/>
          </a:xfrm>
        </p:grpSpPr>
        <p:sp>
          <p:nvSpPr>
            <p:cNvPr id="748" name="Google Shape;748;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29"/>
          <p:cNvGrpSpPr/>
          <p:nvPr/>
        </p:nvGrpSpPr>
        <p:grpSpPr>
          <a:xfrm>
            <a:off x="8692208" y="711418"/>
            <a:ext cx="535749" cy="547122"/>
            <a:chOff x="3477650" y="837700"/>
            <a:chExt cx="314425" cy="321100"/>
          </a:xfrm>
        </p:grpSpPr>
        <p:sp>
          <p:nvSpPr>
            <p:cNvPr id="751" name="Google Shape;751;p2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29"/>
          <p:cNvGrpSpPr/>
          <p:nvPr/>
        </p:nvGrpSpPr>
        <p:grpSpPr>
          <a:xfrm rot="5400000">
            <a:off x="-32695" y="3911746"/>
            <a:ext cx="738667" cy="502594"/>
            <a:chOff x="200200" y="2278225"/>
            <a:chExt cx="862425" cy="586800"/>
          </a:xfrm>
        </p:grpSpPr>
        <p:sp>
          <p:nvSpPr>
            <p:cNvPr id="754" name="Google Shape;754;p2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3"/>
          <p:cNvSpPr txBox="1">
            <a:spLocks noGrp="1"/>
          </p:cNvSpPr>
          <p:nvPr>
            <p:ph type="title"/>
          </p:nvPr>
        </p:nvSpPr>
        <p:spPr>
          <a:xfrm>
            <a:off x="2038200" y="2431650"/>
            <a:ext cx="5067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b="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0" name="Google Shape;50;p3"/>
          <p:cNvSpPr txBox="1">
            <a:spLocks noGrp="1"/>
          </p:cNvSpPr>
          <p:nvPr>
            <p:ph type="title" idx="2" hasCustomPrompt="1"/>
          </p:nvPr>
        </p:nvSpPr>
        <p:spPr>
          <a:xfrm>
            <a:off x="3720750" y="1353175"/>
            <a:ext cx="1702500" cy="841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6000"/>
              <a:buNone/>
              <a:defRPr sz="6000" b="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1" name="Google Shape;51;p3"/>
          <p:cNvSpPr txBox="1">
            <a:spLocks noGrp="1"/>
          </p:cNvSpPr>
          <p:nvPr>
            <p:ph type="subTitle" idx="1"/>
          </p:nvPr>
        </p:nvSpPr>
        <p:spPr>
          <a:xfrm>
            <a:off x="2038200" y="3332525"/>
            <a:ext cx="5067600" cy="45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2" name="Google Shape;52;p3"/>
          <p:cNvGrpSpPr/>
          <p:nvPr/>
        </p:nvGrpSpPr>
        <p:grpSpPr>
          <a:xfrm>
            <a:off x="7689522" y="633393"/>
            <a:ext cx="1168455" cy="1168423"/>
            <a:chOff x="3581050" y="3046800"/>
            <a:chExt cx="899850" cy="899825"/>
          </a:xfrm>
        </p:grpSpPr>
        <p:sp>
          <p:nvSpPr>
            <p:cNvPr id="53" name="Google Shape;53;p3"/>
            <p:cNvSpPr/>
            <p:nvPr/>
          </p:nvSpPr>
          <p:spPr>
            <a:xfrm>
              <a:off x="3581050" y="3088000"/>
              <a:ext cx="899850" cy="817425"/>
            </a:xfrm>
            <a:custGeom>
              <a:avLst/>
              <a:gdLst/>
              <a:ahLst/>
              <a:cxnLst/>
              <a:rect l="l" t="t" r="r" b="b"/>
              <a:pathLst>
                <a:path w="35994" h="32697" extrusionOk="0">
                  <a:moveTo>
                    <a:pt x="17994" y="0"/>
                  </a:moveTo>
                  <a:cubicBezTo>
                    <a:pt x="10608" y="0"/>
                    <a:pt x="3897" y="5036"/>
                    <a:pt x="2102" y="12529"/>
                  </a:cubicBezTo>
                  <a:cubicBezTo>
                    <a:pt x="1" y="21302"/>
                    <a:pt x="5405" y="30108"/>
                    <a:pt x="14178" y="32243"/>
                  </a:cubicBezTo>
                  <a:cubicBezTo>
                    <a:pt x="15457" y="32550"/>
                    <a:pt x="16738" y="32696"/>
                    <a:pt x="18000" y="32696"/>
                  </a:cubicBezTo>
                  <a:cubicBezTo>
                    <a:pt x="25386" y="32696"/>
                    <a:pt x="32097" y="27661"/>
                    <a:pt x="33892" y="20168"/>
                  </a:cubicBezTo>
                  <a:cubicBezTo>
                    <a:pt x="35993" y="11395"/>
                    <a:pt x="30589" y="2555"/>
                    <a:pt x="21817" y="454"/>
                  </a:cubicBezTo>
                  <a:cubicBezTo>
                    <a:pt x="20537" y="147"/>
                    <a:pt x="19256" y="0"/>
                    <a:pt x="1799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3657775" y="3251925"/>
              <a:ext cx="781425" cy="653850"/>
            </a:xfrm>
            <a:custGeom>
              <a:avLst/>
              <a:gdLst/>
              <a:ahLst/>
              <a:cxnLst/>
              <a:rect l="l" t="t" r="r" b="b"/>
              <a:pathLst>
                <a:path w="31257" h="26154" extrusionOk="0">
                  <a:moveTo>
                    <a:pt x="27987" y="1"/>
                  </a:moveTo>
                  <a:lnTo>
                    <a:pt x="27987" y="1"/>
                  </a:lnTo>
                  <a:cubicBezTo>
                    <a:pt x="28888" y="2036"/>
                    <a:pt x="29422" y="4337"/>
                    <a:pt x="29422" y="6739"/>
                  </a:cubicBezTo>
                  <a:cubicBezTo>
                    <a:pt x="29422" y="15746"/>
                    <a:pt x="22083" y="23084"/>
                    <a:pt x="13077" y="23084"/>
                  </a:cubicBezTo>
                  <a:cubicBezTo>
                    <a:pt x="7740" y="23084"/>
                    <a:pt x="3003" y="20516"/>
                    <a:pt x="1" y="16546"/>
                  </a:cubicBezTo>
                  <a:lnTo>
                    <a:pt x="1" y="16546"/>
                  </a:lnTo>
                  <a:cubicBezTo>
                    <a:pt x="2569" y="22217"/>
                    <a:pt x="8240" y="26153"/>
                    <a:pt x="14878" y="26153"/>
                  </a:cubicBezTo>
                  <a:cubicBezTo>
                    <a:pt x="23885" y="26153"/>
                    <a:pt x="31223" y="18814"/>
                    <a:pt x="31223" y="9808"/>
                  </a:cubicBezTo>
                  <a:cubicBezTo>
                    <a:pt x="31256" y="6139"/>
                    <a:pt x="30056" y="2703"/>
                    <a:pt x="27987" y="1"/>
                  </a:cubicBezTo>
                  <a:close/>
                </a:path>
              </a:pathLst>
            </a:custGeom>
            <a:solidFill>
              <a:srgbClr val="FFFFFF">
                <a:alpha val="270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581050" y="3046800"/>
              <a:ext cx="899850" cy="899825"/>
            </a:xfrm>
            <a:custGeom>
              <a:avLst/>
              <a:gdLst/>
              <a:ahLst/>
              <a:cxnLst/>
              <a:rect l="l" t="t" r="r" b="b"/>
              <a:pathLst>
                <a:path w="35994" h="35993" fill="none" extrusionOk="0">
                  <a:moveTo>
                    <a:pt x="21817" y="2102"/>
                  </a:moveTo>
                  <a:cubicBezTo>
                    <a:pt x="30589" y="4203"/>
                    <a:pt x="35993" y="13043"/>
                    <a:pt x="33892" y="21816"/>
                  </a:cubicBezTo>
                  <a:cubicBezTo>
                    <a:pt x="31790" y="30589"/>
                    <a:pt x="22951" y="35993"/>
                    <a:pt x="14178" y="33891"/>
                  </a:cubicBezTo>
                  <a:cubicBezTo>
                    <a:pt x="5405" y="31756"/>
                    <a:pt x="1" y="22950"/>
                    <a:pt x="2102" y="14177"/>
                  </a:cubicBezTo>
                  <a:cubicBezTo>
                    <a:pt x="4204" y="5404"/>
                    <a:pt x="13044" y="0"/>
                    <a:pt x="21817" y="2102"/>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804550" y="3313650"/>
              <a:ext cx="104275" cy="200175"/>
            </a:xfrm>
            <a:custGeom>
              <a:avLst/>
              <a:gdLst/>
              <a:ahLst/>
              <a:cxnLst/>
              <a:rect l="l" t="t" r="r" b="b"/>
              <a:pathLst>
                <a:path w="4171" h="8007" extrusionOk="0">
                  <a:moveTo>
                    <a:pt x="2202" y="0"/>
                  </a:moveTo>
                  <a:cubicBezTo>
                    <a:pt x="1001" y="0"/>
                    <a:pt x="1" y="1768"/>
                    <a:pt x="1" y="4003"/>
                  </a:cubicBezTo>
                  <a:cubicBezTo>
                    <a:pt x="1" y="6205"/>
                    <a:pt x="1001" y="8006"/>
                    <a:pt x="2202" y="8006"/>
                  </a:cubicBezTo>
                  <a:cubicBezTo>
                    <a:pt x="3036" y="8006"/>
                    <a:pt x="3770" y="7172"/>
                    <a:pt x="4170" y="5938"/>
                  </a:cubicBezTo>
                  <a:lnTo>
                    <a:pt x="2202" y="4003"/>
                  </a:lnTo>
                  <a:lnTo>
                    <a:pt x="4170" y="2035"/>
                  </a:lnTo>
                  <a:cubicBezTo>
                    <a:pt x="3803" y="834"/>
                    <a:pt x="3036" y="0"/>
                    <a:pt x="220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151475" y="3313650"/>
              <a:ext cx="104250" cy="200175"/>
            </a:xfrm>
            <a:custGeom>
              <a:avLst/>
              <a:gdLst/>
              <a:ahLst/>
              <a:cxnLst/>
              <a:rect l="l" t="t" r="r" b="b"/>
              <a:pathLst>
                <a:path w="4170" h="8007" extrusionOk="0">
                  <a:moveTo>
                    <a:pt x="2235" y="0"/>
                  </a:moveTo>
                  <a:cubicBezTo>
                    <a:pt x="1001" y="0"/>
                    <a:pt x="0" y="1768"/>
                    <a:pt x="0" y="4003"/>
                  </a:cubicBezTo>
                  <a:cubicBezTo>
                    <a:pt x="0" y="6205"/>
                    <a:pt x="1001" y="8006"/>
                    <a:pt x="2235" y="8006"/>
                  </a:cubicBezTo>
                  <a:cubicBezTo>
                    <a:pt x="3069" y="8006"/>
                    <a:pt x="3770" y="7172"/>
                    <a:pt x="4170" y="5938"/>
                  </a:cubicBezTo>
                  <a:lnTo>
                    <a:pt x="2235" y="4003"/>
                  </a:lnTo>
                  <a:lnTo>
                    <a:pt x="4170" y="2035"/>
                  </a:lnTo>
                  <a:cubicBezTo>
                    <a:pt x="3803" y="834"/>
                    <a:pt x="3069" y="0"/>
                    <a:pt x="223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782050" y="3555475"/>
              <a:ext cx="497875" cy="169325"/>
            </a:xfrm>
            <a:custGeom>
              <a:avLst/>
              <a:gdLst/>
              <a:ahLst/>
              <a:cxnLst/>
              <a:rect l="l" t="t" r="r" b="b"/>
              <a:pathLst>
                <a:path w="19915" h="6773" fill="none" extrusionOk="0">
                  <a:moveTo>
                    <a:pt x="0" y="1"/>
                  </a:moveTo>
                  <a:cubicBezTo>
                    <a:pt x="1568" y="3937"/>
                    <a:pt x="5404" y="6773"/>
                    <a:pt x="9940" y="6773"/>
                  </a:cubicBezTo>
                  <a:cubicBezTo>
                    <a:pt x="14477" y="6773"/>
                    <a:pt x="18346" y="3937"/>
                    <a:pt x="19914" y="1"/>
                  </a:cubicBezTo>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3"/>
          <p:cNvGrpSpPr/>
          <p:nvPr/>
        </p:nvGrpSpPr>
        <p:grpSpPr>
          <a:xfrm>
            <a:off x="445358" y="806043"/>
            <a:ext cx="535749" cy="547122"/>
            <a:chOff x="3477650" y="837700"/>
            <a:chExt cx="314425" cy="321100"/>
          </a:xfrm>
        </p:grpSpPr>
        <p:sp>
          <p:nvSpPr>
            <p:cNvPr id="60" name="Google Shape;60;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981097" y="4687897"/>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6623617" y="226496"/>
            <a:ext cx="738667" cy="502594"/>
            <a:chOff x="200200" y="2278225"/>
            <a:chExt cx="862425" cy="586800"/>
          </a:xfrm>
        </p:grpSpPr>
        <p:sp>
          <p:nvSpPr>
            <p:cNvPr id="64" name="Google Shape;64;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3"/>
          <p:cNvGrpSpPr/>
          <p:nvPr/>
        </p:nvGrpSpPr>
        <p:grpSpPr>
          <a:xfrm rot="5400000">
            <a:off x="92592" y="3846221"/>
            <a:ext cx="738667" cy="502594"/>
            <a:chOff x="200200" y="2278225"/>
            <a:chExt cx="862425" cy="586800"/>
          </a:xfrm>
        </p:grpSpPr>
        <p:sp>
          <p:nvSpPr>
            <p:cNvPr id="69" name="Google Shape;69;p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918733" y="1353168"/>
            <a:ext cx="535749" cy="547122"/>
            <a:chOff x="3477650" y="837700"/>
            <a:chExt cx="314425" cy="321100"/>
          </a:xfrm>
        </p:grpSpPr>
        <p:sp>
          <p:nvSpPr>
            <p:cNvPr id="74" name="Google Shape;74;p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3"/>
          <p:cNvSpPr/>
          <p:nvPr/>
        </p:nvSpPr>
        <p:spPr>
          <a:xfrm flipH="1">
            <a:off x="8119272" y="3375435"/>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2295025" y="318075"/>
            <a:ext cx="631300" cy="442850"/>
            <a:chOff x="4269050" y="4395250"/>
            <a:chExt cx="631300" cy="442850"/>
          </a:xfrm>
        </p:grpSpPr>
        <p:sp>
          <p:nvSpPr>
            <p:cNvPr id="78" name="Google Shape;78;p3"/>
            <p:cNvSpPr/>
            <p:nvPr/>
          </p:nvSpPr>
          <p:spPr>
            <a:xfrm>
              <a:off x="4269050" y="4432775"/>
              <a:ext cx="206000" cy="66750"/>
            </a:xfrm>
            <a:custGeom>
              <a:avLst/>
              <a:gdLst/>
              <a:ahLst/>
              <a:cxnLst/>
              <a:rect l="l" t="t" r="r" b="b"/>
              <a:pathLst>
                <a:path w="8240" h="2670" extrusionOk="0">
                  <a:moveTo>
                    <a:pt x="1" y="1"/>
                  </a:moveTo>
                  <a:lnTo>
                    <a:pt x="1" y="2669"/>
                  </a:lnTo>
                  <a:lnTo>
                    <a:pt x="8240" y="2669"/>
                  </a:lnTo>
                  <a:lnTo>
                    <a:pt x="6138" y="1"/>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4269050" y="4432775"/>
              <a:ext cx="206000" cy="66750"/>
            </a:xfrm>
            <a:custGeom>
              <a:avLst/>
              <a:gdLst/>
              <a:ahLst/>
              <a:cxnLst/>
              <a:rect l="l" t="t" r="r" b="b"/>
              <a:pathLst>
                <a:path w="8240" h="2670" fill="none" extrusionOk="0">
                  <a:moveTo>
                    <a:pt x="6138" y="1"/>
                  </a:moveTo>
                  <a:lnTo>
                    <a:pt x="1" y="1"/>
                  </a:lnTo>
                  <a:lnTo>
                    <a:pt x="1" y="2669"/>
                  </a:lnTo>
                  <a:lnTo>
                    <a:pt x="8240" y="2669"/>
                  </a:ln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4269050" y="4499500"/>
              <a:ext cx="500375" cy="338600"/>
            </a:xfrm>
            <a:custGeom>
              <a:avLst/>
              <a:gdLst/>
              <a:ahLst/>
              <a:cxnLst/>
              <a:rect l="l" t="t" r="r" b="b"/>
              <a:pathLst>
                <a:path w="20015" h="13544" extrusionOk="0">
                  <a:moveTo>
                    <a:pt x="1" y="0"/>
                  </a:moveTo>
                  <a:lnTo>
                    <a:pt x="1" y="13543"/>
                  </a:lnTo>
                  <a:lnTo>
                    <a:pt x="20015" y="13543"/>
                  </a:lnTo>
                  <a:lnTo>
                    <a:pt x="20015"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4269050" y="4499500"/>
              <a:ext cx="500375" cy="338600"/>
            </a:xfrm>
            <a:custGeom>
              <a:avLst/>
              <a:gdLst/>
              <a:ahLst/>
              <a:cxnLst/>
              <a:rect l="l" t="t" r="r" b="b"/>
              <a:pathLst>
                <a:path w="20015" h="13544" fill="none" extrusionOk="0">
                  <a:moveTo>
                    <a:pt x="1" y="0"/>
                  </a:moveTo>
                  <a:lnTo>
                    <a:pt x="20015" y="0"/>
                  </a:lnTo>
                  <a:lnTo>
                    <a:pt x="20015" y="13543"/>
                  </a:lnTo>
                  <a:lnTo>
                    <a:pt x="1" y="1354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4373300" y="4395250"/>
              <a:ext cx="396125" cy="442850"/>
            </a:xfrm>
            <a:custGeom>
              <a:avLst/>
              <a:gdLst/>
              <a:ahLst/>
              <a:cxnLst/>
              <a:rect l="l" t="t" r="r" b="b"/>
              <a:pathLst>
                <a:path w="15845" h="17714" extrusionOk="0">
                  <a:moveTo>
                    <a:pt x="0" y="1"/>
                  </a:moveTo>
                  <a:lnTo>
                    <a:pt x="0" y="17713"/>
                  </a:lnTo>
                  <a:lnTo>
                    <a:pt x="15845" y="17713"/>
                  </a:lnTo>
                  <a:lnTo>
                    <a:pt x="15845"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373300" y="4395250"/>
              <a:ext cx="396125" cy="442850"/>
            </a:xfrm>
            <a:custGeom>
              <a:avLst/>
              <a:gdLst/>
              <a:ahLst/>
              <a:cxnLst/>
              <a:rect l="l" t="t" r="r" b="b"/>
              <a:pathLst>
                <a:path w="15845" h="17714" fill="none" extrusionOk="0">
                  <a:moveTo>
                    <a:pt x="0" y="1"/>
                  </a:moveTo>
                  <a:lnTo>
                    <a:pt x="15845" y="1"/>
                  </a:lnTo>
                  <a:lnTo>
                    <a:pt x="15845" y="17713"/>
                  </a:lnTo>
                  <a:lnTo>
                    <a:pt x="0" y="17713"/>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4363275" y="4562050"/>
              <a:ext cx="537075" cy="275225"/>
            </a:xfrm>
            <a:custGeom>
              <a:avLst/>
              <a:gdLst/>
              <a:ahLst/>
              <a:cxnLst/>
              <a:rect l="l" t="t" r="r" b="b"/>
              <a:pathLst>
                <a:path w="21483" h="11009" extrusionOk="0">
                  <a:moveTo>
                    <a:pt x="5205" y="0"/>
                  </a:moveTo>
                  <a:lnTo>
                    <a:pt x="1" y="11008"/>
                  </a:lnTo>
                  <a:lnTo>
                    <a:pt x="16213" y="11008"/>
                  </a:lnTo>
                  <a:lnTo>
                    <a:pt x="21483" y="0"/>
                  </a:ln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4363275" y="4562050"/>
              <a:ext cx="537075" cy="275225"/>
            </a:xfrm>
            <a:custGeom>
              <a:avLst/>
              <a:gdLst/>
              <a:ahLst/>
              <a:cxnLst/>
              <a:rect l="l" t="t" r="r" b="b"/>
              <a:pathLst>
                <a:path w="21483" h="11009" fill="none" extrusionOk="0">
                  <a:moveTo>
                    <a:pt x="16213" y="11008"/>
                  </a:moveTo>
                  <a:lnTo>
                    <a:pt x="1" y="11008"/>
                  </a:lnTo>
                  <a:lnTo>
                    <a:pt x="5205" y="0"/>
                  </a:lnTo>
                  <a:lnTo>
                    <a:pt x="21483" y="0"/>
                  </a:ln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6257595" y="4350684"/>
            <a:ext cx="598366" cy="515787"/>
            <a:chOff x="2431900" y="691775"/>
            <a:chExt cx="362800" cy="312750"/>
          </a:xfrm>
        </p:grpSpPr>
        <p:sp>
          <p:nvSpPr>
            <p:cNvPr id="87" name="Google Shape;87;p3"/>
            <p:cNvSpPr/>
            <p:nvPr/>
          </p:nvSpPr>
          <p:spPr>
            <a:xfrm>
              <a:off x="2431900" y="691775"/>
              <a:ext cx="362800" cy="312750"/>
            </a:xfrm>
            <a:custGeom>
              <a:avLst/>
              <a:gdLst/>
              <a:ahLst/>
              <a:cxnLst/>
              <a:rect l="l" t="t" r="r" b="b"/>
              <a:pathLst>
                <a:path w="14512" h="12510" extrusionOk="0">
                  <a:moveTo>
                    <a:pt x="1" y="0"/>
                  </a:moveTo>
                  <a:lnTo>
                    <a:pt x="1" y="1868"/>
                  </a:lnTo>
                  <a:lnTo>
                    <a:pt x="1" y="12509"/>
                  </a:lnTo>
                  <a:lnTo>
                    <a:pt x="14511" y="12509"/>
                  </a:lnTo>
                  <a:lnTo>
                    <a:pt x="14511" y="1868"/>
                  </a:lnTo>
                  <a:lnTo>
                    <a:pt x="6405" y="1868"/>
                  </a:lnTo>
                  <a:lnTo>
                    <a:pt x="5205" y="0"/>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431900" y="691775"/>
              <a:ext cx="362800" cy="312750"/>
            </a:xfrm>
            <a:custGeom>
              <a:avLst/>
              <a:gdLst/>
              <a:ahLst/>
              <a:cxnLst/>
              <a:rect l="l" t="t" r="r" b="b"/>
              <a:pathLst>
                <a:path w="14512" h="12510" fill="none" extrusionOk="0">
                  <a:moveTo>
                    <a:pt x="6405" y="1868"/>
                  </a:moveTo>
                  <a:lnTo>
                    <a:pt x="5205" y="0"/>
                  </a:lnTo>
                  <a:lnTo>
                    <a:pt x="1" y="0"/>
                  </a:lnTo>
                  <a:lnTo>
                    <a:pt x="1" y="1868"/>
                  </a:lnTo>
                  <a:lnTo>
                    <a:pt x="1" y="12509"/>
                  </a:lnTo>
                  <a:lnTo>
                    <a:pt x="14511" y="12509"/>
                  </a:lnTo>
                  <a:lnTo>
                    <a:pt x="14511" y="1868"/>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2431900" y="797675"/>
              <a:ext cx="362800" cy="206850"/>
            </a:xfrm>
            <a:custGeom>
              <a:avLst/>
              <a:gdLst/>
              <a:ahLst/>
              <a:cxnLst/>
              <a:rect l="l" t="t" r="r" b="b"/>
              <a:pathLst>
                <a:path w="14512" h="8274" extrusionOk="0">
                  <a:moveTo>
                    <a:pt x="1" y="1"/>
                  </a:moveTo>
                  <a:lnTo>
                    <a:pt x="1" y="8273"/>
                  </a:lnTo>
                  <a:lnTo>
                    <a:pt x="14511" y="8273"/>
                  </a:lnTo>
                  <a:lnTo>
                    <a:pt x="14511" y="1"/>
                  </a:ln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2431900" y="797675"/>
              <a:ext cx="362800" cy="206850"/>
            </a:xfrm>
            <a:custGeom>
              <a:avLst/>
              <a:gdLst/>
              <a:ahLst/>
              <a:cxnLst/>
              <a:rect l="l" t="t" r="r" b="b"/>
              <a:pathLst>
                <a:path w="14512" h="8274" fill="none" extrusionOk="0">
                  <a:moveTo>
                    <a:pt x="1" y="1"/>
                  </a:moveTo>
                  <a:lnTo>
                    <a:pt x="14511" y="1"/>
                  </a:lnTo>
                  <a:lnTo>
                    <a:pt x="14511" y="8273"/>
                  </a:lnTo>
                  <a:lnTo>
                    <a:pt x="1" y="8273"/>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470275" y="755975"/>
              <a:ext cx="280225" cy="40900"/>
            </a:xfrm>
            <a:custGeom>
              <a:avLst/>
              <a:gdLst/>
              <a:ahLst/>
              <a:cxnLst/>
              <a:rect l="l" t="t" r="r" b="b"/>
              <a:pathLst>
                <a:path w="11209" h="1636" extrusionOk="0">
                  <a:moveTo>
                    <a:pt x="0" y="1"/>
                  </a:moveTo>
                  <a:lnTo>
                    <a:pt x="0" y="1635"/>
                  </a:lnTo>
                  <a:lnTo>
                    <a:pt x="11208" y="1635"/>
                  </a:lnTo>
                  <a:lnTo>
                    <a:pt x="11208" y="1"/>
                  </a:lnTo>
                  <a:close/>
                </a:path>
              </a:pathLst>
            </a:cu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470275" y="755975"/>
              <a:ext cx="280225" cy="40900"/>
            </a:xfrm>
            <a:custGeom>
              <a:avLst/>
              <a:gdLst/>
              <a:ahLst/>
              <a:cxnLst/>
              <a:rect l="l" t="t" r="r" b="b"/>
              <a:pathLst>
                <a:path w="11209" h="1636" fill="none" extrusionOk="0">
                  <a:moveTo>
                    <a:pt x="0" y="1"/>
                  </a:moveTo>
                  <a:lnTo>
                    <a:pt x="11208" y="1"/>
                  </a:lnTo>
                  <a:lnTo>
                    <a:pt x="11208" y="1635"/>
                  </a:lnTo>
                  <a:lnTo>
                    <a:pt x="0" y="1635"/>
                  </a:lnTo>
                  <a:close/>
                </a:path>
              </a:pathLst>
            </a:custGeom>
            <a:solidFill>
              <a:schemeClr val="accent2"/>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5" name="Google Shape;95;p4"/>
          <p:cNvSpPr txBox="1">
            <a:spLocks noGrp="1"/>
          </p:cNvSpPr>
          <p:nvPr>
            <p:ph type="body" idx="1"/>
          </p:nvPr>
        </p:nvSpPr>
        <p:spPr>
          <a:xfrm>
            <a:off x="720000" y="1215750"/>
            <a:ext cx="7704000" cy="399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a:solidFill>
                  <a:srgbClr val="191919"/>
                </a:solidFill>
              </a:defRPr>
            </a:lvl1pPr>
            <a:lvl2pPr marL="914400" lvl="1" indent="-304800" rtl="0">
              <a:lnSpc>
                <a:spcPct val="115000"/>
              </a:lnSpc>
              <a:spcBef>
                <a:spcPts val="0"/>
              </a:spcBef>
              <a:spcAft>
                <a:spcPts val="0"/>
              </a:spcAft>
              <a:buClr>
                <a:srgbClr val="434343"/>
              </a:buClr>
              <a:buSzPts val="1200"/>
              <a:buFont typeface="Roboto Condensed"/>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a:buAutoNum type="romanLcPeriod"/>
              <a:defRPr>
                <a:solidFill>
                  <a:srgbClr val="434343"/>
                </a:solidFill>
              </a:defRPr>
            </a:lvl9pPr>
          </a:lstStyle>
          <a:p>
            <a:endParaRPr/>
          </a:p>
        </p:txBody>
      </p:sp>
      <p:grpSp>
        <p:nvGrpSpPr>
          <p:cNvPr id="96" name="Google Shape;96;p4"/>
          <p:cNvGrpSpPr/>
          <p:nvPr/>
        </p:nvGrpSpPr>
        <p:grpSpPr>
          <a:xfrm>
            <a:off x="814908" y="169118"/>
            <a:ext cx="535749" cy="547122"/>
            <a:chOff x="3477650" y="837700"/>
            <a:chExt cx="314425" cy="321100"/>
          </a:xfrm>
        </p:grpSpPr>
        <p:sp>
          <p:nvSpPr>
            <p:cNvPr id="97" name="Google Shape;97;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4"/>
          <p:cNvGrpSpPr/>
          <p:nvPr/>
        </p:nvGrpSpPr>
        <p:grpSpPr>
          <a:xfrm>
            <a:off x="64783" y="4048243"/>
            <a:ext cx="535749" cy="547122"/>
            <a:chOff x="3477650" y="837700"/>
            <a:chExt cx="314425" cy="321100"/>
          </a:xfrm>
        </p:grpSpPr>
        <p:sp>
          <p:nvSpPr>
            <p:cNvPr id="100" name="Google Shape;100;p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4"/>
          <p:cNvSpPr/>
          <p:nvPr/>
        </p:nvSpPr>
        <p:spPr>
          <a:xfrm>
            <a:off x="7692072" y="464951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4"/>
          <p:cNvGrpSpPr/>
          <p:nvPr/>
        </p:nvGrpSpPr>
        <p:grpSpPr>
          <a:xfrm rot="5400000">
            <a:off x="8286175" y="785713"/>
            <a:ext cx="862425" cy="586800"/>
            <a:chOff x="200200" y="2278225"/>
            <a:chExt cx="862425" cy="586800"/>
          </a:xfrm>
        </p:grpSpPr>
        <p:sp>
          <p:nvSpPr>
            <p:cNvPr id="104" name="Google Shape;104;p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4" name="Google Shape;134;p6"/>
          <p:cNvSpPr/>
          <p:nvPr/>
        </p:nvSpPr>
        <p:spPr>
          <a:xfrm>
            <a:off x="338400" y="6411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6"/>
          <p:cNvGrpSpPr/>
          <p:nvPr/>
        </p:nvGrpSpPr>
        <p:grpSpPr>
          <a:xfrm>
            <a:off x="185580" y="4594971"/>
            <a:ext cx="738667" cy="502594"/>
            <a:chOff x="200200" y="2278225"/>
            <a:chExt cx="862425" cy="586800"/>
          </a:xfrm>
        </p:grpSpPr>
        <p:sp>
          <p:nvSpPr>
            <p:cNvPr id="136" name="Google Shape;136;p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6"/>
          <p:cNvGrpSpPr/>
          <p:nvPr/>
        </p:nvGrpSpPr>
        <p:grpSpPr>
          <a:xfrm>
            <a:off x="7947333" y="4701530"/>
            <a:ext cx="535749" cy="547122"/>
            <a:chOff x="3477650" y="837700"/>
            <a:chExt cx="314425" cy="321100"/>
          </a:xfrm>
        </p:grpSpPr>
        <p:sp>
          <p:nvSpPr>
            <p:cNvPr id="141" name="Google Shape;141;p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6"/>
          <p:cNvGrpSpPr/>
          <p:nvPr/>
        </p:nvGrpSpPr>
        <p:grpSpPr>
          <a:xfrm rot="5400000">
            <a:off x="-60695" y="3974334"/>
            <a:ext cx="738667" cy="502594"/>
            <a:chOff x="200200" y="2278225"/>
            <a:chExt cx="862425" cy="586800"/>
          </a:xfrm>
        </p:grpSpPr>
        <p:sp>
          <p:nvSpPr>
            <p:cNvPr id="144" name="Google Shape;144;p6"/>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6"/>
          <p:cNvGrpSpPr/>
          <p:nvPr/>
        </p:nvGrpSpPr>
        <p:grpSpPr>
          <a:xfrm>
            <a:off x="8533883" y="4251730"/>
            <a:ext cx="535749" cy="547122"/>
            <a:chOff x="3477650" y="837700"/>
            <a:chExt cx="314425" cy="321100"/>
          </a:xfrm>
        </p:grpSpPr>
        <p:sp>
          <p:nvSpPr>
            <p:cNvPr id="149" name="Google Shape;149;p6"/>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1"/>
        <p:cNvGrpSpPr/>
        <p:nvPr/>
      </p:nvGrpSpPr>
      <p:grpSpPr>
        <a:xfrm>
          <a:off x="0" y="0"/>
          <a:ext cx="0" cy="0"/>
          <a:chOff x="0" y="0"/>
          <a:chExt cx="0" cy="0"/>
        </a:xfrm>
      </p:grpSpPr>
      <p:sp>
        <p:nvSpPr>
          <p:cNvPr id="152" name="Google Shape;152;p7"/>
          <p:cNvSpPr txBox="1">
            <a:spLocks noGrp="1"/>
          </p:cNvSpPr>
          <p:nvPr>
            <p:ph type="subTitle" idx="1"/>
          </p:nvPr>
        </p:nvSpPr>
        <p:spPr>
          <a:xfrm>
            <a:off x="2596450" y="1263375"/>
            <a:ext cx="3951000" cy="1211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AutoNum type="arabicPeriod"/>
              <a:defRPr sz="1400"/>
            </a:lvl1pPr>
            <a:lvl2pPr lvl="1" algn="ctr" rtl="0">
              <a:lnSpc>
                <a:spcPct val="100000"/>
              </a:lnSpc>
              <a:spcBef>
                <a:spcPts val="0"/>
              </a:spcBef>
              <a:spcAft>
                <a:spcPts val="0"/>
              </a:spcAft>
              <a:buClr>
                <a:srgbClr val="999999"/>
              </a:buClr>
              <a:buSzPts val="800"/>
              <a:buFont typeface="Open Sans"/>
              <a:buAutoNum type="alphaLcPeriod"/>
              <a:defRPr/>
            </a:lvl2pPr>
            <a:lvl3pPr lvl="2" algn="ctr" rtl="0">
              <a:lnSpc>
                <a:spcPct val="100000"/>
              </a:lnSpc>
              <a:spcBef>
                <a:spcPts val="0"/>
              </a:spcBef>
              <a:spcAft>
                <a:spcPts val="0"/>
              </a:spcAft>
              <a:buClr>
                <a:srgbClr val="999999"/>
              </a:buClr>
              <a:buSzPts val="800"/>
              <a:buFont typeface="Open Sans"/>
              <a:buAutoNum type="romanLcPeriod"/>
              <a:defRPr/>
            </a:lvl3pPr>
            <a:lvl4pPr lvl="3" algn="ctr" rtl="0">
              <a:lnSpc>
                <a:spcPct val="100000"/>
              </a:lnSpc>
              <a:spcBef>
                <a:spcPts val="0"/>
              </a:spcBef>
              <a:spcAft>
                <a:spcPts val="0"/>
              </a:spcAft>
              <a:buClr>
                <a:srgbClr val="999999"/>
              </a:buClr>
              <a:buSzPts val="800"/>
              <a:buFont typeface="Open Sans"/>
              <a:buAutoNum type="arabicPeriod"/>
              <a:defRPr/>
            </a:lvl4pPr>
            <a:lvl5pPr lvl="4" algn="ctr" rtl="0">
              <a:lnSpc>
                <a:spcPct val="100000"/>
              </a:lnSpc>
              <a:spcBef>
                <a:spcPts val="0"/>
              </a:spcBef>
              <a:spcAft>
                <a:spcPts val="0"/>
              </a:spcAft>
              <a:buClr>
                <a:srgbClr val="999999"/>
              </a:buClr>
              <a:buSzPts val="1200"/>
              <a:buFont typeface="Open Sans"/>
              <a:buAutoNum type="alphaLcPeriod"/>
              <a:defRPr/>
            </a:lvl5pPr>
            <a:lvl6pPr lvl="5" algn="ctr" rtl="0">
              <a:lnSpc>
                <a:spcPct val="100000"/>
              </a:lnSpc>
              <a:spcBef>
                <a:spcPts val="0"/>
              </a:spcBef>
              <a:spcAft>
                <a:spcPts val="0"/>
              </a:spcAft>
              <a:buClr>
                <a:srgbClr val="999999"/>
              </a:buClr>
              <a:buSzPts val="1200"/>
              <a:buFont typeface="Open Sans"/>
              <a:buAutoNum type="romanLcPeriod"/>
              <a:defRPr/>
            </a:lvl6pPr>
            <a:lvl7pPr lvl="6" algn="ctr" rtl="0">
              <a:lnSpc>
                <a:spcPct val="100000"/>
              </a:lnSpc>
              <a:spcBef>
                <a:spcPts val="0"/>
              </a:spcBef>
              <a:spcAft>
                <a:spcPts val="0"/>
              </a:spcAft>
              <a:buClr>
                <a:srgbClr val="999999"/>
              </a:buClr>
              <a:buSzPts val="700"/>
              <a:buFont typeface="Open Sans"/>
              <a:buAutoNum type="arabicPeriod"/>
              <a:defRPr/>
            </a:lvl7pPr>
            <a:lvl8pPr lvl="7" algn="ctr" rtl="0">
              <a:lnSpc>
                <a:spcPct val="100000"/>
              </a:lnSpc>
              <a:spcBef>
                <a:spcPts val="0"/>
              </a:spcBef>
              <a:spcAft>
                <a:spcPts val="0"/>
              </a:spcAft>
              <a:buClr>
                <a:srgbClr val="999999"/>
              </a:buClr>
              <a:buSzPts val="700"/>
              <a:buFont typeface="Open Sans"/>
              <a:buAutoNum type="alphaLcPeriod"/>
              <a:defRPr/>
            </a:lvl8pPr>
            <a:lvl9pPr lvl="8" algn="ctr" rtl="0">
              <a:lnSpc>
                <a:spcPct val="100000"/>
              </a:lnSpc>
              <a:spcBef>
                <a:spcPts val="0"/>
              </a:spcBef>
              <a:spcAft>
                <a:spcPts val="0"/>
              </a:spcAft>
              <a:buClr>
                <a:srgbClr val="999999"/>
              </a:buClr>
              <a:buSzPts val="600"/>
              <a:buFont typeface="Open Sans"/>
              <a:buAutoNum type="romanLcPeriod"/>
              <a:defRPr/>
            </a:lvl9pPr>
          </a:lstStyle>
          <a:p>
            <a:endParaRPr/>
          </a:p>
        </p:txBody>
      </p:sp>
      <p:sp>
        <p:nvSpPr>
          <p:cNvPr id="153" name="Google Shape;1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54" name="Google Shape;154;p7"/>
          <p:cNvSpPr/>
          <p:nvPr/>
        </p:nvSpPr>
        <p:spPr>
          <a:xfrm>
            <a:off x="6405600" y="4608563"/>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 name="Google Shape;155;p7"/>
          <p:cNvGrpSpPr/>
          <p:nvPr/>
        </p:nvGrpSpPr>
        <p:grpSpPr>
          <a:xfrm>
            <a:off x="8494983" y="168055"/>
            <a:ext cx="535749" cy="547122"/>
            <a:chOff x="3477650" y="837700"/>
            <a:chExt cx="314425" cy="321100"/>
          </a:xfrm>
        </p:grpSpPr>
        <p:sp>
          <p:nvSpPr>
            <p:cNvPr id="156" name="Google Shape;156;p7"/>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7"/>
          <p:cNvGrpSpPr/>
          <p:nvPr/>
        </p:nvGrpSpPr>
        <p:grpSpPr>
          <a:xfrm rot="5400000">
            <a:off x="99367" y="2141109"/>
            <a:ext cx="738667" cy="502594"/>
            <a:chOff x="200200" y="2278225"/>
            <a:chExt cx="862425" cy="586800"/>
          </a:xfrm>
        </p:grpSpPr>
        <p:sp>
          <p:nvSpPr>
            <p:cNvPr id="159" name="Google Shape;159;p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7"/>
          <p:cNvGrpSpPr/>
          <p:nvPr/>
        </p:nvGrpSpPr>
        <p:grpSpPr>
          <a:xfrm rot="5400000">
            <a:off x="-67245" y="1381409"/>
            <a:ext cx="738667" cy="502594"/>
            <a:chOff x="200200" y="2278225"/>
            <a:chExt cx="862425" cy="586800"/>
          </a:xfrm>
        </p:grpSpPr>
        <p:sp>
          <p:nvSpPr>
            <p:cNvPr id="164" name="Google Shape;164;p7"/>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9"/>
        <p:cNvGrpSpPr/>
        <p:nvPr/>
      </p:nvGrpSpPr>
      <p:grpSpPr>
        <a:xfrm>
          <a:off x="0" y="0"/>
          <a:ext cx="0" cy="0"/>
          <a:chOff x="0" y="0"/>
          <a:chExt cx="0" cy="0"/>
        </a:xfrm>
      </p:grpSpPr>
      <p:sp>
        <p:nvSpPr>
          <p:cNvPr id="250" name="Google Shape;250;p11"/>
          <p:cNvSpPr txBox="1">
            <a:spLocks noGrp="1"/>
          </p:cNvSpPr>
          <p:nvPr>
            <p:ph type="title" hasCustomPrompt="1"/>
          </p:nvPr>
        </p:nvSpPr>
        <p:spPr>
          <a:xfrm>
            <a:off x="1693650" y="1798175"/>
            <a:ext cx="5756700" cy="12279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51" name="Google Shape;251;p11"/>
          <p:cNvSpPr txBox="1">
            <a:spLocks noGrp="1"/>
          </p:cNvSpPr>
          <p:nvPr>
            <p:ph type="subTitle" idx="1"/>
          </p:nvPr>
        </p:nvSpPr>
        <p:spPr>
          <a:xfrm>
            <a:off x="1693650" y="3220250"/>
            <a:ext cx="57567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52" name="Google Shape;252;p11"/>
          <p:cNvGrpSpPr/>
          <p:nvPr/>
        </p:nvGrpSpPr>
        <p:grpSpPr>
          <a:xfrm>
            <a:off x="5163958" y="58268"/>
            <a:ext cx="535749" cy="547122"/>
            <a:chOff x="3477650" y="837700"/>
            <a:chExt cx="314425" cy="321100"/>
          </a:xfrm>
        </p:grpSpPr>
        <p:sp>
          <p:nvSpPr>
            <p:cNvPr id="253" name="Google Shape;253;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255;p11"/>
          <p:cNvSpPr/>
          <p:nvPr/>
        </p:nvSpPr>
        <p:spPr>
          <a:xfrm>
            <a:off x="241213" y="539500"/>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11"/>
          <p:cNvGrpSpPr/>
          <p:nvPr/>
        </p:nvGrpSpPr>
        <p:grpSpPr>
          <a:xfrm>
            <a:off x="6297292" y="692759"/>
            <a:ext cx="738667" cy="502594"/>
            <a:chOff x="200200" y="2278225"/>
            <a:chExt cx="862425" cy="586800"/>
          </a:xfrm>
        </p:grpSpPr>
        <p:sp>
          <p:nvSpPr>
            <p:cNvPr id="257" name="Google Shape;257;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p11"/>
          <p:cNvGrpSpPr/>
          <p:nvPr/>
        </p:nvGrpSpPr>
        <p:grpSpPr>
          <a:xfrm>
            <a:off x="6819167" y="359009"/>
            <a:ext cx="738667" cy="502594"/>
            <a:chOff x="200200" y="2278225"/>
            <a:chExt cx="862425" cy="586800"/>
          </a:xfrm>
        </p:grpSpPr>
        <p:sp>
          <p:nvSpPr>
            <p:cNvPr id="262" name="Google Shape;26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p11"/>
          <p:cNvGrpSpPr/>
          <p:nvPr/>
        </p:nvGrpSpPr>
        <p:grpSpPr>
          <a:xfrm>
            <a:off x="303758" y="3532418"/>
            <a:ext cx="535749" cy="547122"/>
            <a:chOff x="3477650" y="837700"/>
            <a:chExt cx="314425" cy="321100"/>
          </a:xfrm>
        </p:grpSpPr>
        <p:sp>
          <p:nvSpPr>
            <p:cNvPr id="267" name="Google Shape;267;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11"/>
          <p:cNvGrpSpPr/>
          <p:nvPr/>
        </p:nvGrpSpPr>
        <p:grpSpPr>
          <a:xfrm>
            <a:off x="57508" y="2877793"/>
            <a:ext cx="535749" cy="547122"/>
            <a:chOff x="3477650" y="837700"/>
            <a:chExt cx="314425" cy="321100"/>
          </a:xfrm>
        </p:grpSpPr>
        <p:sp>
          <p:nvSpPr>
            <p:cNvPr id="270" name="Google Shape;270;p11"/>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1"/>
          <p:cNvGrpSpPr/>
          <p:nvPr/>
        </p:nvGrpSpPr>
        <p:grpSpPr>
          <a:xfrm>
            <a:off x="7764290" y="3532421"/>
            <a:ext cx="944022" cy="942428"/>
            <a:chOff x="1589650" y="604200"/>
            <a:chExt cx="488700" cy="487875"/>
          </a:xfrm>
        </p:grpSpPr>
        <p:sp>
          <p:nvSpPr>
            <p:cNvPr id="273" name="Google Shape;273;p11"/>
            <p:cNvSpPr/>
            <p:nvPr/>
          </p:nvSpPr>
          <p:spPr>
            <a:xfrm>
              <a:off x="1791450" y="604200"/>
              <a:ext cx="85925" cy="155150"/>
            </a:xfrm>
            <a:custGeom>
              <a:avLst/>
              <a:gdLst/>
              <a:ahLst/>
              <a:cxnLst/>
              <a:rect l="l" t="t" r="r" b="b"/>
              <a:pathLst>
                <a:path w="3437" h="6206" extrusionOk="0">
                  <a:moveTo>
                    <a:pt x="1735" y="1"/>
                  </a:moveTo>
                  <a:cubicBezTo>
                    <a:pt x="734" y="1"/>
                    <a:pt x="1" y="901"/>
                    <a:pt x="234" y="1869"/>
                  </a:cubicBezTo>
                  <a:lnTo>
                    <a:pt x="1101" y="5705"/>
                  </a:lnTo>
                  <a:cubicBezTo>
                    <a:pt x="1135" y="6005"/>
                    <a:pt x="1435" y="6205"/>
                    <a:pt x="1735" y="6205"/>
                  </a:cubicBezTo>
                  <a:cubicBezTo>
                    <a:pt x="2002" y="6205"/>
                    <a:pt x="2269" y="6005"/>
                    <a:pt x="2336" y="5705"/>
                  </a:cubicBezTo>
                  <a:lnTo>
                    <a:pt x="3203" y="1869"/>
                  </a:lnTo>
                  <a:cubicBezTo>
                    <a:pt x="3436" y="901"/>
                    <a:pt x="2669" y="1"/>
                    <a:pt x="173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791450" y="604200"/>
              <a:ext cx="85925" cy="155150"/>
            </a:xfrm>
            <a:custGeom>
              <a:avLst/>
              <a:gdLst/>
              <a:ahLst/>
              <a:cxnLst/>
              <a:rect l="l" t="t" r="r" b="b"/>
              <a:pathLst>
                <a:path w="3437" h="6206" fill="none" extrusionOk="0">
                  <a:moveTo>
                    <a:pt x="1735" y="6205"/>
                  </a:moveTo>
                  <a:lnTo>
                    <a:pt x="1735" y="6205"/>
                  </a:lnTo>
                  <a:cubicBezTo>
                    <a:pt x="1435" y="6205"/>
                    <a:pt x="1135" y="6005"/>
                    <a:pt x="1101" y="5705"/>
                  </a:cubicBezTo>
                  <a:lnTo>
                    <a:pt x="234" y="1869"/>
                  </a:lnTo>
                  <a:cubicBezTo>
                    <a:pt x="1" y="901"/>
                    <a:pt x="734" y="1"/>
                    <a:pt x="1735" y="1"/>
                  </a:cubicBezTo>
                  <a:lnTo>
                    <a:pt x="1735" y="1"/>
                  </a:lnTo>
                  <a:cubicBezTo>
                    <a:pt x="2669" y="1"/>
                    <a:pt x="3436" y="901"/>
                    <a:pt x="3203" y="1869"/>
                  </a:cubicBezTo>
                  <a:lnTo>
                    <a:pt x="2336" y="5705"/>
                  </a:lnTo>
                  <a:cubicBezTo>
                    <a:pt x="2269" y="6005"/>
                    <a:pt x="2002" y="6205"/>
                    <a:pt x="1735" y="6205"/>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718900" y="617650"/>
              <a:ext cx="96750" cy="147675"/>
            </a:xfrm>
            <a:custGeom>
              <a:avLst/>
              <a:gdLst/>
              <a:ahLst/>
              <a:cxnLst/>
              <a:rect l="l" t="t" r="r" b="b"/>
              <a:pathLst>
                <a:path w="3870" h="5907" extrusionOk="0">
                  <a:moveTo>
                    <a:pt x="1833" y="1"/>
                  </a:moveTo>
                  <a:cubicBezTo>
                    <a:pt x="1657" y="1"/>
                    <a:pt x="1477" y="32"/>
                    <a:pt x="1301" y="97"/>
                  </a:cubicBezTo>
                  <a:cubicBezTo>
                    <a:pt x="367" y="430"/>
                    <a:pt x="0" y="1498"/>
                    <a:pt x="534" y="2332"/>
                  </a:cubicBezTo>
                  <a:lnTo>
                    <a:pt x="2669" y="5634"/>
                  </a:lnTo>
                  <a:cubicBezTo>
                    <a:pt x="2792" y="5806"/>
                    <a:pt x="2988" y="5906"/>
                    <a:pt x="3190" y="5906"/>
                  </a:cubicBezTo>
                  <a:cubicBezTo>
                    <a:pt x="3261" y="5906"/>
                    <a:pt x="3333" y="5894"/>
                    <a:pt x="3403" y="5867"/>
                  </a:cubicBezTo>
                  <a:cubicBezTo>
                    <a:pt x="3703" y="5801"/>
                    <a:pt x="3870" y="5500"/>
                    <a:pt x="3837" y="5200"/>
                  </a:cubicBezTo>
                  <a:lnTo>
                    <a:pt x="3336" y="1331"/>
                  </a:lnTo>
                  <a:cubicBezTo>
                    <a:pt x="3229" y="525"/>
                    <a:pt x="2559" y="1"/>
                    <a:pt x="183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1718900" y="611725"/>
              <a:ext cx="96750" cy="155125"/>
            </a:xfrm>
            <a:custGeom>
              <a:avLst/>
              <a:gdLst/>
              <a:ahLst/>
              <a:cxnLst/>
              <a:rect l="l" t="t" r="r" b="b"/>
              <a:pathLst>
                <a:path w="3870" h="6205" fill="none" extrusionOk="0">
                  <a:moveTo>
                    <a:pt x="3403" y="6104"/>
                  </a:moveTo>
                  <a:lnTo>
                    <a:pt x="3403" y="6104"/>
                  </a:lnTo>
                  <a:cubicBezTo>
                    <a:pt x="3136" y="6204"/>
                    <a:pt x="2836" y="6104"/>
                    <a:pt x="2669" y="5871"/>
                  </a:cubicBezTo>
                  <a:lnTo>
                    <a:pt x="534" y="2569"/>
                  </a:lnTo>
                  <a:cubicBezTo>
                    <a:pt x="0" y="1735"/>
                    <a:pt x="367" y="667"/>
                    <a:pt x="1301" y="334"/>
                  </a:cubicBezTo>
                  <a:lnTo>
                    <a:pt x="1301" y="334"/>
                  </a:lnTo>
                  <a:cubicBezTo>
                    <a:pt x="2202" y="0"/>
                    <a:pt x="3203" y="567"/>
                    <a:pt x="3336" y="1568"/>
                  </a:cubicBezTo>
                  <a:lnTo>
                    <a:pt x="3837" y="5437"/>
                  </a:lnTo>
                  <a:cubicBezTo>
                    <a:pt x="3870" y="5737"/>
                    <a:pt x="3703" y="6038"/>
                    <a:pt x="3403" y="6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659700" y="652275"/>
              <a:ext cx="125100" cy="131675"/>
            </a:xfrm>
            <a:custGeom>
              <a:avLst/>
              <a:gdLst/>
              <a:ahLst/>
              <a:cxnLst/>
              <a:rect l="l" t="t" r="r" b="b"/>
              <a:pathLst>
                <a:path w="5004" h="5267" extrusionOk="0">
                  <a:moveTo>
                    <a:pt x="1705" y="1"/>
                  </a:moveTo>
                  <a:cubicBezTo>
                    <a:pt x="1363" y="1"/>
                    <a:pt x="1018" y="113"/>
                    <a:pt x="734" y="346"/>
                  </a:cubicBezTo>
                  <a:cubicBezTo>
                    <a:pt x="0" y="980"/>
                    <a:pt x="0" y="2147"/>
                    <a:pt x="767" y="2748"/>
                  </a:cubicBezTo>
                  <a:lnTo>
                    <a:pt x="3903" y="5116"/>
                  </a:lnTo>
                  <a:cubicBezTo>
                    <a:pt x="4003" y="5216"/>
                    <a:pt x="4136" y="5266"/>
                    <a:pt x="4278" y="5266"/>
                  </a:cubicBezTo>
                  <a:cubicBezTo>
                    <a:pt x="4420" y="5266"/>
                    <a:pt x="4570" y="5216"/>
                    <a:pt x="4703" y="5116"/>
                  </a:cubicBezTo>
                  <a:cubicBezTo>
                    <a:pt x="4937" y="4916"/>
                    <a:pt x="5004" y="4616"/>
                    <a:pt x="4870" y="4282"/>
                  </a:cubicBezTo>
                  <a:lnTo>
                    <a:pt x="3069" y="813"/>
                  </a:lnTo>
                  <a:cubicBezTo>
                    <a:pt x="2783" y="282"/>
                    <a:pt x="2247" y="1"/>
                    <a:pt x="170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659700" y="645900"/>
              <a:ext cx="125100" cy="139300"/>
            </a:xfrm>
            <a:custGeom>
              <a:avLst/>
              <a:gdLst/>
              <a:ahLst/>
              <a:cxnLst/>
              <a:rect l="l" t="t" r="r" b="b"/>
              <a:pathLst>
                <a:path w="5004" h="5572" fill="none" extrusionOk="0">
                  <a:moveTo>
                    <a:pt x="4703" y="5371"/>
                  </a:moveTo>
                  <a:lnTo>
                    <a:pt x="4703" y="5371"/>
                  </a:lnTo>
                  <a:cubicBezTo>
                    <a:pt x="4437" y="5571"/>
                    <a:pt x="4103" y="5571"/>
                    <a:pt x="3903" y="5371"/>
                  </a:cubicBezTo>
                  <a:lnTo>
                    <a:pt x="767" y="3003"/>
                  </a:lnTo>
                  <a:cubicBezTo>
                    <a:pt x="0" y="2402"/>
                    <a:pt x="0" y="1235"/>
                    <a:pt x="734" y="601"/>
                  </a:cubicBezTo>
                  <a:lnTo>
                    <a:pt x="734" y="601"/>
                  </a:lnTo>
                  <a:cubicBezTo>
                    <a:pt x="1468" y="1"/>
                    <a:pt x="2602" y="201"/>
                    <a:pt x="3069" y="1068"/>
                  </a:cubicBezTo>
                  <a:lnTo>
                    <a:pt x="4870" y="4537"/>
                  </a:lnTo>
                  <a:cubicBezTo>
                    <a:pt x="5004" y="4871"/>
                    <a:pt x="4937" y="5171"/>
                    <a:pt x="4703" y="53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1611325" y="708000"/>
              <a:ext cx="150125" cy="104300"/>
            </a:xfrm>
            <a:custGeom>
              <a:avLst/>
              <a:gdLst/>
              <a:ahLst/>
              <a:cxnLst/>
              <a:rect l="l" t="t" r="r" b="b"/>
              <a:pathLst>
                <a:path w="6005" h="4172" extrusionOk="0">
                  <a:moveTo>
                    <a:pt x="1796" y="0"/>
                  </a:moveTo>
                  <a:cubicBezTo>
                    <a:pt x="1279" y="0"/>
                    <a:pt x="763" y="260"/>
                    <a:pt x="467" y="752"/>
                  </a:cubicBezTo>
                  <a:cubicBezTo>
                    <a:pt x="0" y="1586"/>
                    <a:pt x="434" y="2687"/>
                    <a:pt x="1335" y="2987"/>
                  </a:cubicBezTo>
                  <a:lnTo>
                    <a:pt x="5104" y="4155"/>
                  </a:lnTo>
                  <a:cubicBezTo>
                    <a:pt x="5151" y="4166"/>
                    <a:pt x="5198" y="4172"/>
                    <a:pt x="5246" y="4172"/>
                  </a:cubicBezTo>
                  <a:cubicBezTo>
                    <a:pt x="5471" y="4172"/>
                    <a:pt x="5700" y="4047"/>
                    <a:pt x="5838" y="3855"/>
                  </a:cubicBezTo>
                  <a:cubicBezTo>
                    <a:pt x="6005" y="3554"/>
                    <a:pt x="5971" y="3221"/>
                    <a:pt x="5671" y="3054"/>
                  </a:cubicBezTo>
                  <a:lnTo>
                    <a:pt x="2802" y="385"/>
                  </a:lnTo>
                  <a:cubicBezTo>
                    <a:pt x="2515" y="126"/>
                    <a:pt x="2155" y="0"/>
                    <a:pt x="17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1611325" y="701775"/>
              <a:ext cx="150125" cy="111775"/>
            </a:xfrm>
            <a:custGeom>
              <a:avLst/>
              <a:gdLst/>
              <a:ahLst/>
              <a:cxnLst/>
              <a:rect l="l" t="t" r="r" b="b"/>
              <a:pathLst>
                <a:path w="6005" h="4471" fill="none" extrusionOk="0">
                  <a:moveTo>
                    <a:pt x="5838" y="4104"/>
                  </a:moveTo>
                  <a:lnTo>
                    <a:pt x="5838" y="4104"/>
                  </a:lnTo>
                  <a:cubicBezTo>
                    <a:pt x="5671" y="4337"/>
                    <a:pt x="5371" y="4470"/>
                    <a:pt x="5104" y="4404"/>
                  </a:cubicBezTo>
                  <a:lnTo>
                    <a:pt x="1335" y="3236"/>
                  </a:lnTo>
                  <a:cubicBezTo>
                    <a:pt x="434" y="2936"/>
                    <a:pt x="0" y="1835"/>
                    <a:pt x="467" y="1001"/>
                  </a:cubicBezTo>
                  <a:lnTo>
                    <a:pt x="467" y="1001"/>
                  </a:lnTo>
                  <a:cubicBezTo>
                    <a:pt x="968" y="167"/>
                    <a:pt x="2102" y="1"/>
                    <a:pt x="2802" y="634"/>
                  </a:cubicBezTo>
                  <a:lnTo>
                    <a:pt x="5671" y="3303"/>
                  </a:lnTo>
                  <a:cubicBezTo>
                    <a:pt x="5971" y="3470"/>
                    <a:pt x="6005" y="3803"/>
                    <a:pt x="5838" y="410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589725" y="773925"/>
              <a:ext cx="159225" cy="76350"/>
            </a:xfrm>
            <a:custGeom>
              <a:avLst/>
              <a:gdLst/>
              <a:ahLst/>
              <a:cxnLst/>
              <a:rect l="l" t="t" r="r" b="b"/>
              <a:pathLst>
                <a:path w="6369" h="3054" extrusionOk="0">
                  <a:moveTo>
                    <a:pt x="1644" y="0"/>
                  </a:moveTo>
                  <a:cubicBezTo>
                    <a:pt x="938" y="0"/>
                    <a:pt x="295" y="492"/>
                    <a:pt x="164" y="1251"/>
                  </a:cubicBezTo>
                  <a:cubicBezTo>
                    <a:pt x="0" y="2200"/>
                    <a:pt x="768" y="3053"/>
                    <a:pt x="1679" y="3053"/>
                  </a:cubicBezTo>
                  <a:cubicBezTo>
                    <a:pt x="1697" y="3053"/>
                    <a:pt x="1714" y="3053"/>
                    <a:pt x="1732" y="3052"/>
                  </a:cubicBezTo>
                  <a:lnTo>
                    <a:pt x="5668" y="2885"/>
                  </a:lnTo>
                  <a:cubicBezTo>
                    <a:pt x="6001" y="2852"/>
                    <a:pt x="6235" y="2619"/>
                    <a:pt x="6302" y="2352"/>
                  </a:cubicBezTo>
                  <a:cubicBezTo>
                    <a:pt x="6368" y="2051"/>
                    <a:pt x="6202" y="1751"/>
                    <a:pt x="5868" y="1618"/>
                  </a:cubicBezTo>
                  <a:lnTo>
                    <a:pt x="2232" y="117"/>
                  </a:lnTo>
                  <a:cubicBezTo>
                    <a:pt x="2038" y="38"/>
                    <a:pt x="1839" y="0"/>
                    <a:pt x="1644"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1589650" y="767650"/>
              <a:ext cx="159300" cy="83425"/>
            </a:xfrm>
            <a:custGeom>
              <a:avLst/>
              <a:gdLst/>
              <a:ahLst/>
              <a:cxnLst/>
              <a:rect l="l" t="t" r="r" b="b"/>
              <a:pathLst>
                <a:path w="6372" h="3337" fill="none" extrusionOk="0">
                  <a:moveTo>
                    <a:pt x="6305" y="2603"/>
                  </a:moveTo>
                  <a:lnTo>
                    <a:pt x="6305" y="2603"/>
                  </a:lnTo>
                  <a:cubicBezTo>
                    <a:pt x="6238" y="2870"/>
                    <a:pt x="6004" y="3103"/>
                    <a:pt x="5671" y="3136"/>
                  </a:cubicBezTo>
                  <a:lnTo>
                    <a:pt x="1735" y="3303"/>
                  </a:lnTo>
                  <a:cubicBezTo>
                    <a:pt x="801" y="3337"/>
                    <a:pt x="0" y="2469"/>
                    <a:pt x="167" y="1502"/>
                  </a:cubicBezTo>
                  <a:lnTo>
                    <a:pt x="167" y="1502"/>
                  </a:lnTo>
                  <a:cubicBezTo>
                    <a:pt x="334" y="535"/>
                    <a:pt x="1334" y="1"/>
                    <a:pt x="2235" y="368"/>
                  </a:cubicBezTo>
                  <a:lnTo>
                    <a:pt x="5871" y="1869"/>
                  </a:lnTo>
                  <a:cubicBezTo>
                    <a:pt x="6205" y="2002"/>
                    <a:pt x="6371" y="2302"/>
                    <a:pt x="6305"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1590550" y="846025"/>
              <a:ext cx="157550" cy="75850"/>
            </a:xfrm>
            <a:custGeom>
              <a:avLst/>
              <a:gdLst/>
              <a:ahLst/>
              <a:cxnLst/>
              <a:rect l="l" t="t" r="r" b="b"/>
              <a:pathLst>
                <a:path w="6302" h="3034" extrusionOk="0">
                  <a:moveTo>
                    <a:pt x="1676" y="0"/>
                  </a:moveTo>
                  <a:cubicBezTo>
                    <a:pt x="704" y="0"/>
                    <a:pt x="1" y="853"/>
                    <a:pt x="164" y="1769"/>
                  </a:cubicBezTo>
                  <a:cubicBezTo>
                    <a:pt x="294" y="2523"/>
                    <a:pt x="930" y="3033"/>
                    <a:pt x="1646" y="3033"/>
                  </a:cubicBezTo>
                  <a:cubicBezTo>
                    <a:pt x="1849" y="3033"/>
                    <a:pt x="2059" y="2992"/>
                    <a:pt x="2266" y="2903"/>
                  </a:cubicBezTo>
                  <a:lnTo>
                    <a:pt x="5868" y="1402"/>
                  </a:lnTo>
                  <a:cubicBezTo>
                    <a:pt x="6135" y="1302"/>
                    <a:pt x="6302" y="1002"/>
                    <a:pt x="6269" y="702"/>
                  </a:cubicBezTo>
                  <a:cubicBezTo>
                    <a:pt x="6202" y="402"/>
                    <a:pt x="5968" y="168"/>
                    <a:pt x="5668" y="168"/>
                  </a:cubicBezTo>
                  <a:lnTo>
                    <a:pt x="1732" y="1"/>
                  </a:lnTo>
                  <a:cubicBezTo>
                    <a:pt x="1713" y="1"/>
                    <a:pt x="1695" y="0"/>
                    <a:pt x="167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590475" y="845225"/>
              <a:ext cx="157625" cy="83400"/>
            </a:xfrm>
            <a:custGeom>
              <a:avLst/>
              <a:gdLst/>
              <a:ahLst/>
              <a:cxnLst/>
              <a:rect l="l" t="t" r="r" b="b"/>
              <a:pathLst>
                <a:path w="6305" h="3336" fill="none" extrusionOk="0">
                  <a:moveTo>
                    <a:pt x="6272" y="734"/>
                  </a:moveTo>
                  <a:lnTo>
                    <a:pt x="6272" y="734"/>
                  </a:lnTo>
                  <a:cubicBezTo>
                    <a:pt x="6305" y="1034"/>
                    <a:pt x="6138" y="1334"/>
                    <a:pt x="5871" y="1434"/>
                  </a:cubicBezTo>
                  <a:lnTo>
                    <a:pt x="2269" y="2935"/>
                  </a:lnTo>
                  <a:cubicBezTo>
                    <a:pt x="1335" y="3336"/>
                    <a:pt x="334" y="2769"/>
                    <a:pt x="167" y="1801"/>
                  </a:cubicBezTo>
                  <a:lnTo>
                    <a:pt x="167" y="1801"/>
                  </a:lnTo>
                  <a:cubicBezTo>
                    <a:pt x="0" y="867"/>
                    <a:pt x="734" y="0"/>
                    <a:pt x="1735" y="33"/>
                  </a:cubicBezTo>
                  <a:lnTo>
                    <a:pt x="5671" y="200"/>
                  </a:lnTo>
                  <a:cubicBezTo>
                    <a:pt x="5971" y="200"/>
                    <a:pt x="6205" y="434"/>
                    <a:pt x="6272"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1611325" y="883900"/>
              <a:ext cx="150125" cy="104575"/>
            </a:xfrm>
            <a:custGeom>
              <a:avLst/>
              <a:gdLst/>
              <a:ahLst/>
              <a:cxnLst/>
              <a:rect l="l" t="t" r="r" b="b"/>
              <a:pathLst>
                <a:path w="6005" h="4183" extrusionOk="0">
                  <a:moveTo>
                    <a:pt x="5287" y="1"/>
                  </a:moveTo>
                  <a:cubicBezTo>
                    <a:pt x="5235" y="1"/>
                    <a:pt x="5184" y="7"/>
                    <a:pt x="5137" y="21"/>
                  </a:cubicBezTo>
                  <a:lnTo>
                    <a:pt x="1368" y="1188"/>
                  </a:lnTo>
                  <a:cubicBezTo>
                    <a:pt x="434" y="1489"/>
                    <a:pt x="0" y="2556"/>
                    <a:pt x="501" y="3390"/>
                  </a:cubicBezTo>
                  <a:cubicBezTo>
                    <a:pt x="775" y="3919"/>
                    <a:pt x="1290" y="4183"/>
                    <a:pt x="1811" y="4183"/>
                  </a:cubicBezTo>
                  <a:cubicBezTo>
                    <a:pt x="2177" y="4183"/>
                    <a:pt x="2546" y="4052"/>
                    <a:pt x="2836" y="3790"/>
                  </a:cubicBezTo>
                  <a:lnTo>
                    <a:pt x="5704" y="1122"/>
                  </a:lnTo>
                  <a:cubicBezTo>
                    <a:pt x="5938" y="888"/>
                    <a:pt x="6005" y="555"/>
                    <a:pt x="5838" y="321"/>
                  </a:cubicBezTo>
                  <a:cubicBezTo>
                    <a:pt x="5731" y="108"/>
                    <a:pt x="5496" y="1"/>
                    <a:pt x="5287"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1611325" y="882750"/>
              <a:ext cx="150125" cy="111750"/>
            </a:xfrm>
            <a:custGeom>
              <a:avLst/>
              <a:gdLst/>
              <a:ahLst/>
              <a:cxnLst/>
              <a:rect l="l" t="t" r="r" b="b"/>
              <a:pathLst>
                <a:path w="6005" h="4470" fill="none" extrusionOk="0">
                  <a:moveTo>
                    <a:pt x="5838" y="367"/>
                  </a:moveTo>
                  <a:lnTo>
                    <a:pt x="5838" y="367"/>
                  </a:lnTo>
                  <a:cubicBezTo>
                    <a:pt x="6005" y="601"/>
                    <a:pt x="5938" y="934"/>
                    <a:pt x="5704" y="1168"/>
                  </a:cubicBezTo>
                  <a:lnTo>
                    <a:pt x="2836" y="3836"/>
                  </a:lnTo>
                  <a:cubicBezTo>
                    <a:pt x="2135" y="4470"/>
                    <a:pt x="968" y="4337"/>
                    <a:pt x="501" y="3436"/>
                  </a:cubicBezTo>
                  <a:lnTo>
                    <a:pt x="501" y="3436"/>
                  </a:lnTo>
                  <a:cubicBezTo>
                    <a:pt x="0" y="2602"/>
                    <a:pt x="434" y="1535"/>
                    <a:pt x="1368" y="1234"/>
                  </a:cubicBezTo>
                  <a:lnTo>
                    <a:pt x="5137" y="67"/>
                  </a:lnTo>
                  <a:cubicBezTo>
                    <a:pt x="5371" y="0"/>
                    <a:pt x="5704" y="100"/>
                    <a:pt x="5838"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1659700" y="911475"/>
              <a:ext cx="125100" cy="131225"/>
            </a:xfrm>
            <a:custGeom>
              <a:avLst/>
              <a:gdLst/>
              <a:ahLst/>
              <a:cxnLst/>
              <a:rect l="l" t="t" r="r" b="b"/>
              <a:pathLst>
                <a:path w="5004" h="5249" extrusionOk="0">
                  <a:moveTo>
                    <a:pt x="4292" y="1"/>
                  </a:moveTo>
                  <a:cubicBezTo>
                    <a:pt x="4161" y="1"/>
                    <a:pt x="4025" y="42"/>
                    <a:pt x="3903" y="119"/>
                  </a:cubicBezTo>
                  <a:lnTo>
                    <a:pt x="767" y="2487"/>
                  </a:lnTo>
                  <a:cubicBezTo>
                    <a:pt x="33" y="3087"/>
                    <a:pt x="0" y="4255"/>
                    <a:pt x="734" y="4889"/>
                  </a:cubicBezTo>
                  <a:cubicBezTo>
                    <a:pt x="1030" y="5133"/>
                    <a:pt x="1375" y="5248"/>
                    <a:pt x="1714" y="5248"/>
                  </a:cubicBezTo>
                  <a:cubicBezTo>
                    <a:pt x="2255" y="5248"/>
                    <a:pt x="2782" y="4955"/>
                    <a:pt x="3069" y="4422"/>
                  </a:cubicBezTo>
                  <a:lnTo>
                    <a:pt x="4870" y="953"/>
                  </a:lnTo>
                  <a:cubicBezTo>
                    <a:pt x="5004" y="719"/>
                    <a:pt x="4937" y="386"/>
                    <a:pt x="4703" y="185"/>
                  </a:cubicBezTo>
                  <a:cubicBezTo>
                    <a:pt x="4595" y="59"/>
                    <a:pt x="4447" y="1"/>
                    <a:pt x="42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1659700" y="910250"/>
              <a:ext cx="125100" cy="139300"/>
            </a:xfrm>
            <a:custGeom>
              <a:avLst/>
              <a:gdLst/>
              <a:ahLst/>
              <a:cxnLst/>
              <a:rect l="l" t="t" r="r" b="b"/>
              <a:pathLst>
                <a:path w="5004" h="5572" fill="none" extrusionOk="0">
                  <a:moveTo>
                    <a:pt x="4703" y="234"/>
                  </a:moveTo>
                  <a:lnTo>
                    <a:pt x="4703" y="234"/>
                  </a:lnTo>
                  <a:cubicBezTo>
                    <a:pt x="4937" y="435"/>
                    <a:pt x="5004" y="768"/>
                    <a:pt x="4870" y="1002"/>
                  </a:cubicBezTo>
                  <a:lnTo>
                    <a:pt x="3069" y="4471"/>
                  </a:lnTo>
                  <a:cubicBezTo>
                    <a:pt x="2602" y="5338"/>
                    <a:pt x="1501" y="5572"/>
                    <a:pt x="734" y="4938"/>
                  </a:cubicBezTo>
                  <a:lnTo>
                    <a:pt x="734" y="4938"/>
                  </a:lnTo>
                  <a:cubicBezTo>
                    <a:pt x="0" y="4304"/>
                    <a:pt x="33" y="3136"/>
                    <a:pt x="767" y="2536"/>
                  </a:cubicBezTo>
                  <a:lnTo>
                    <a:pt x="3903" y="168"/>
                  </a:lnTo>
                  <a:cubicBezTo>
                    <a:pt x="4170" y="1"/>
                    <a:pt x="4503" y="1"/>
                    <a:pt x="4703"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718900" y="930150"/>
              <a:ext cx="96750" cy="149250"/>
            </a:xfrm>
            <a:custGeom>
              <a:avLst/>
              <a:gdLst/>
              <a:ahLst/>
              <a:cxnLst/>
              <a:rect l="l" t="t" r="r" b="b"/>
              <a:pathLst>
                <a:path w="3870" h="5970" extrusionOk="0">
                  <a:moveTo>
                    <a:pt x="3190" y="1"/>
                  </a:moveTo>
                  <a:cubicBezTo>
                    <a:pt x="2979" y="1"/>
                    <a:pt x="2768" y="107"/>
                    <a:pt x="2669" y="306"/>
                  </a:cubicBezTo>
                  <a:lnTo>
                    <a:pt x="534" y="3608"/>
                  </a:lnTo>
                  <a:cubicBezTo>
                    <a:pt x="0" y="4442"/>
                    <a:pt x="367" y="5509"/>
                    <a:pt x="1301" y="5876"/>
                  </a:cubicBezTo>
                  <a:cubicBezTo>
                    <a:pt x="1472" y="5940"/>
                    <a:pt x="1646" y="5969"/>
                    <a:pt x="1817" y="5969"/>
                  </a:cubicBezTo>
                  <a:cubicBezTo>
                    <a:pt x="2550" y="5969"/>
                    <a:pt x="3228" y="5426"/>
                    <a:pt x="3336" y="4642"/>
                  </a:cubicBezTo>
                  <a:lnTo>
                    <a:pt x="3837" y="773"/>
                  </a:lnTo>
                  <a:cubicBezTo>
                    <a:pt x="3870" y="439"/>
                    <a:pt x="3703" y="139"/>
                    <a:pt x="3403" y="39"/>
                  </a:cubicBezTo>
                  <a:cubicBezTo>
                    <a:pt x="3335" y="13"/>
                    <a:pt x="3262" y="1"/>
                    <a:pt x="3190"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718900" y="928600"/>
              <a:ext cx="96750" cy="156800"/>
            </a:xfrm>
            <a:custGeom>
              <a:avLst/>
              <a:gdLst/>
              <a:ahLst/>
              <a:cxnLst/>
              <a:rect l="l" t="t" r="r" b="b"/>
              <a:pathLst>
                <a:path w="3870" h="6272" fill="none" extrusionOk="0">
                  <a:moveTo>
                    <a:pt x="3403" y="101"/>
                  </a:moveTo>
                  <a:lnTo>
                    <a:pt x="3403" y="101"/>
                  </a:lnTo>
                  <a:cubicBezTo>
                    <a:pt x="3703" y="201"/>
                    <a:pt x="3870" y="501"/>
                    <a:pt x="3837" y="835"/>
                  </a:cubicBezTo>
                  <a:lnTo>
                    <a:pt x="3336" y="4704"/>
                  </a:lnTo>
                  <a:cubicBezTo>
                    <a:pt x="3203" y="5671"/>
                    <a:pt x="2202" y="6272"/>
                    <a:pt x="1301" y="5938"/>
                  </a:cubicBezTo>
                  <a:lnTo>
                    <a:pt x="1301" y="5938"/>
                  </a:lnTo>
                  <a:cubicBezTo>
                    <a:pt x="367" y="5571"/>
                    <a:pt x="0" y="4504"/>
                    <a:pt x="534" y="3670"/>
                  </a:cubicBezTo>
                  <a:lnTo>
                    <a:pt x="2669" y="368"/>
                  </a:lnTo>
                  <a:cubicBezTo>
                    <a:pt x="2802" y="101"/>
                    <a:pt x="3136" y="1"/>
                    <a:pt x="3403" y="10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791450" y="936950"/>
              <a:ext cx="85925" cy="155125"/>
            </a:xfrm>
            <a:custGeom>
              <a:avLst/>
              <a:gdLst/>
              <a:ahLst/>
              <a:cxnLst/>
              <a:rect l="l" t="t" r="r" b="b"/>
              <a:pathLst>
                <a:path w="3437" h="6205" extrusionOk="0">
                  <a:moveTo>
                    <a:pt x="1735" y="0"/>
                  </a:moveTo>
                  <a:cubicBezTo>
                    <a:pt x="1435" y="0"/>
                    <a:pt x="1135" y="200"/>
                    <a:pt x="1101" y="501"/>
                  </a:cubicBezTo>
                  <a:lnTo>
                    <a:pt x="201" y="4337"/>
                  </a:lnTo>
                  <a:cubicBezTo>
                    <a:pt x="1" y="5271"/>
                    <a:pt x="768" y="6205"/>
                    <a:pt x="1702" y="6205"/>
                  </a:cubicBezTo>
                  <a:cubicBezTo>
                    <a:pt x="2702" y="6205"/>
                    <a:pt x="3436" y="5271"/>
                    <a:pt x="3203" y="4337"/>
                  </a:cubicBezTo>
                  <a:lnTo>
                    <a:pt x="2336" y="501"/>
                  </a:lnTo>
                  <a:cubicBezTo>
                    <a:pt x="2302" y="200"/>
                    <a:pt x="2002" y="0"/>
                    <a:pt x="1735"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1791450" y="936950"/>
              <a:ext cx="85925" cy="155125"/>
            </a:xfrm>
            <a:custGeom>
              <a:avLst/>
              <a:gdLst/>
              <a:ahLst/>
              <a:cxnLst/>
              <a:rect l="l" t="t" r="r" b="b"/>
              <a:pathLst>
                <a:path w="3437" h="6205" fill="none" extrusionOk="0">
                  <a:moveTo>
                    <a:pt x="1735" y="0"/>
                  </a:moveTo>
                  <a:lnTo>
                    <a:pt x="1735" y="0"/>
                  </a:lnTo>
                  <a:cubicBezTo>
                    <a:pt x="2002" y="0"/>
                    <a:pt x="2302" y="200"/>
                    <a:pt x="2336" y="501"/>
                  </a:cubicBezTo>
                  <a:lnTo>
                    <a:pt x="3203" y="4337"/>
                  </a:lnTo>
                  <a:cubicBezTo>
                    <a:pt x="3436" y="5271"/>
                    <a:pt x="2702" y="6205"/>
                    <a:pt x="1702" y="6205"/>
                  </a:cubicBezTo>
                  <a:lnTo>
                    <a:pt x="1702" y="6205"/>
                  </a:lnTo>
                  <a:cubicBezTo>
                    <a:pt x="768" y="6205"/>
                    <a:pt x="1" y="5271"/>
                    <a:pt x="201" y="4337"/>
                  </a:cubicBezTo>
                  <a:lnTo>
                    <a:pt x="1101" y="501"/>
                  </a:lnTo>
                  <a:cubicBezTo>
                    <a:pt x="1135" y="200"/>
                    <a:pt x="1435" y="0"/>
                    <a:pt x="1735" y="0"/>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853150" y="930500"/>
              <a:ext cx="96775" cy="148125"/>
            </a:xfrm>
            <a:custGeom>
              <a:avLst/>
              <a:gdLst/>
              <a:ahLst/>
              <a:cxnLst/>
              <a:rect l="l" t="t" r="r" b="b"/>
              <a:pathLst>
                <a:path w="3871" h="5925" extrusionOk="0">
                  <a:moveTo>
                    <a:pt x="674" y="1"/>
                  </a:moveTo>
                  <a:cubicBezTo>
                    <a:pt x="608" y="1"/>
                    <a:pt x="539" y="9"/>
                    <a:pt x="468" y="25"/>
                  </a:cubicBezTo>
                  <a:cubicBezTo>
                    <a:pt x="168" y="125"/>
                    <a:pt x="1" y="425"/>
                    <a:pt x="34" y="692"/>
                  </a:cubicBezTo>
                  <a:lnTo>
                    <a:pt x="535" y="4595"/>
                  </a:lnTo>
                  <a:cubicBezTo>
                    <a:pt x="642" y="5400"/>
                    <a:pt x="1311" y="5925"/>
                    <a:pt x="2056" y="5925"/>
                  </a:cubicBezTo>
                  <a:cubicBezTo>
                    <a:pt x="2236" y="5925"/>
                    <a:pt x="2421" y="5894"/>
                    <a:pt x="2603" y="5829"/>
                  </a:cubicBezTo>
                  <a:cubicBezTo>
                    <a:pt x="3503" y="5495"/>
                    <a:pt x="3870" y="4428"/>
                    <a:pt x="3337" y="3594"/>
                  </a:cubicBezTo>
                  <a:lnTo>
                    <a:pt x="1202" y="292"/>
                  </a:lnTo>
                  <a:cubicBezTo>
                    <a:pt x="1074" y="88"/>
                    <a:pt x="889" y="1"/>
                    <a:pt x="674"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1853150" y="929450"/>
              <a:ext cx="96775" cy="155125"/>
            </a:xfrm>
            <a:custGeom>
              <a:avLst/>
              <a:gdLst/>
              <a:ahLst/>
              <a:cxnLst/>
              <a:rect l="l" t="t" r="r" b="b"/>
              <a:pathLst>
                <a:path w="3871" h="6205" fill="none" extrusionOk="0">
                  <a:moveTo>
                    <a:pt x="468" y="67"/>
                  </a:moveTo>
                  <a:lnTo>
                    <a:pt x="468" y="67"/>
                  </a:lnTo>
                  <a:cubicBezTo>
                    <a:pt x="768" y="0"/>
                    <a:pt x="1035" y="67"/>
                    <a:pt x="1202" y="334"/>
                  </a:cubicBezTo>
                  <a:lnTo>
                    <a:pt x="3337" y="3636"/>
                  </a:lnTo>
                  <a:cubicBezTo>
                    <a:pt x="3870" y="4470"/>
                    <a:pt x="3503" y="5537"/>
                    <a:pt x="2603" y="5871"/>
                  </a:cubicBezTo>
                  <a:lnTo>
                    <a:pt x="2603" y="5871"/>
                  </a:lnTo>
                  <a:cubicBezTo>
                    <a:pt x="1669" y="6205"/>
                    <a:pt x="668" y="5637"/>
                    <a:pt x="535" y="4637"/>
                  </a:cubicBezTo>
                  <a:lnTo>
                    <a:pt x="34" y="734"/>
                  </a:lnTo>
                  <a:cubicBezTo>
                    <a:pt x="1" y="467"/>
                    <a:pt x="168" y="167"/>
                    <a:pt x="468" y="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1883175" y="911725"/>
              <a:ext cx="125125" cy="132050"/>
            </a:xfrm>
            <a:custGeom>
              <a:avLst/>
              <a:gdLst/>
              <a:ahLst/>
              <a:cxnLst/>
              <a:rect l="l" t="t" r="r" b="b"/>
              <a:pathLst>
                <a:path w="5005" h="5282" extrusionOk="0">
                  <a:moveTo>
                    <a:pt x="726" y="0"/>
                  </a:moveTo>
                  <a:cubicBezTo>
                    <a:pt x="585" y="0"/>
                    <a:pt x="434" y="59"/>
                    <a:pt x="301" y="175"/>
                  </a:cubicBezTo>
                  <a:cubicBezTo>
                    <a:pt x="101" y="376"/>
                    <a:pt x="1" y="676"/>
                    <a:pt x="134" y="1009"/>
                  </a:cubicBezTo>
                  <a:lnTo>
                    <a:pt x="1936" y="4445"/>
                  </a:lnTo>
                  <a:cubicBezTo>
                    <a:pt x="2219" y="4992"/>
                    <a:pt x="2737" y="5281"/>
                    <a:pt x="3272" y="5281"/>
                  </a:cubicBezTo>
                  <a:cubicBezTo>
                    <a:pt x="3617" y="5281"/>
                    <a:pt x="3970" y="5161"/>
                    <a:pt x="4271" y="4912"/>
                  </a:cubicBezTo>
                  <a:cubicBezTo>
                    <a:pt x="5004" y="4278"/>
                    <a:pt x="5004" y="3111"/>
                    <a:pt x="4237" y="2544"/>
                  </a:cubicBezTo>
                  <a:lnTo>
                    <a:pt x="1102" y="175"/>
                  </a:lnTo>
                  <a:cubicBezTo>
                    <a:pt x="1002" y="59"/>
                    <a:pt x="868" y="0"/>
                    <a:pt x="72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1883175" y="910250"/>
              <a:ext cx="125125" cy="140125"/>
            </a:xfrm>
            <a:custGeom>
              <a:avLst/>
              <a:gdLst/>
              <a:ahLst/>
              <a:cxnLst/>
              <a:rect l="l" t="t" r="r" b="b"/>
              <a:pathLst>
                <a:path w="5005" h="5605" fill="none" extrusionOk="0">
                  <a:moveTo>
                    <a:pt x="301" y="234"/>
                  </a:moveTo>
                  <a:lnTo>
                    <a:pt x="301" y="234"/>
                  </a:lnTo>
                  <a:cubicBezTo>
                    <a:pt x="568" y="1"/>
                    <a:pt x="901" y="1"/>
                    <a:pt x="1102" y="234"/>
                  </a:cubicBezTo>
                  <a:lnTo>
                    <a:pt x="4237" y="2603"/>
                  </a:lnTo>
                  <a:cubicBezTo>
                    <a:pt x="5004" y="3170"/>
                    <a:pt x="5004" y="4337"/>
                    <a:pt x="4271" y="4971"/>
                  </a:cubicBezTo>
                  <a:lnTo>
                    <a:pt x="4271" y="4971"/>
                  </a:lnTo>
                  <a:cubicBezTo>
                    <a:pt x="3503" y="5605"/>
                    <a:pt x="2403" y="5405"/>
                    <a:pt x="1936" y="4504"/>
                  </a:cubicBezTo>
                  <a:lnTo>
                    <a:pt x="134" y="1068"/>
                  </a:lnTo>
                  <a:cubicBezTo>
                    <a:pt x="1" y="735"/>
                    <a:pt x="101" y="435"/>
                    <a:pt x="301" y="2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1907375" y="883900"/>
              <a:ext cx="149300" cy="103725"/>
            </a:xfrm>
            <a:custGeom>
              <a:avLst/>
              <a:gdLst/>
              <a:ahLst/>
              <a:cxnLst/>
              <a:rect l="l" t="t" r="r" b="b"/>
              <a:pathLst>
                <a:path w="5972" h="4149" extrusionOk="0">
                  <a:moveTo>
                    <a:pt x="692" y="1"/>
                  </a:moveTo>
                  <a:cubicBezTo>
                    <a:pt x="464" y="1"/>
                    <a:pt x="267" y="108"/>
                    <a:pt x="134" y="321"/>
                  </a:cubicBezTo>
                  <a:cubicBezTo>
                    <a:pt x="0" y="621"/>
                    <a:pt x="34" y="955"/>
                    <a:pt x="300" y="1088"/>
                  </a:cubicBezTo>
                  <a:lnTo>
                    <a:pt x="3169" y="3790"/>
                  </a:lnTo>
                  <a:cubicBezTo>
                    <a:pt x="3451" y="4031"/>
                    <a:pt x="3802" y="4149"/>
                    <a:pt x="4154" y="4149"/>
                  </a:cubicBezTo>
                  <a:cubicBezTo>
                    <a:pt x="4679" y="4149"/>
                    <a:pt x="5205" y="3889"/>
                    <a:pt x="5504" y="3390"/>
                  </a:cubicBezTo>
                  <a:cubicBezTo>
                    <a:pt x="5971" y="2556"/>
                    <a:pt x="5537" y="1489"/>
                    <a:pt x="4637" y="1188"/>
                  </a:cubicBezTo>
                  <a:lnTo>
                    <a:pt x="867" y="21"/>
                  </a:lnTo>
                  <a:cubicBezTo>
                    <a:pt x="807" y="7"/>
                    <a:pt x="749" y="1"/>
                    <a:pt x="692"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1907375" y="882750"/>
              <a:ext cx="149300" cy="110925"/>
            </a:xfrm>
            <a:custGeom>
              <a:avLst/>
              <a:gdLst/>
              <a:ahLst/>
              <a:cxnLst/>
              <a:rect l="l" t="t" r="r" b="b"/>
              <a:pathLst>
                <a:path w="5972" h="4437" fill="none" extrusionOk="0">
                  <a:moveTo>
                    <a:pt x="134" y="367"/>
                  </a:moveTo>
                  <a:lnTo>
                    <a:pt x="134" y="367"/>
                  </a:lnTo>
                  <a:cubicBezTo>
                    <a:pt x="300" y="100"/>
                    <a:pt x="567" y="0"/>
                    <a:pt x="867" y="67"/>
                  </a:cubicBezTo>
                  <a:lnTo>
                    <a:pt x="4637" y="1234"/>
                  </a:lnTo>
                  <a:cubicBezTo>
                    <a:pt x="5537" y="1535"/>
                    <a:pt x="5971" y="2602"/>
                    <a:pt x="5504" y="3436"/>
                  </a:cubicBezTo>
                  <a:lnTo>
                    <a:pt x="5504" y="3436"/>
                  </a:lnTo>
                  <a:cubicBezTo>
                    <a:pt x="5004" y="4270"/>
                    <a:pt x="3870" y="4437"/>
                    <a:pt x="3169" y="3836"/>
                  </a:cubicBezTo>
                  <a:lnTo>
                    <a:pt x="300" y="1134"/>
                  </a:lnTo>
                  <a:cubicBezTo>
                    <a:pt x="34" y="1001"/>
                    <a:pt x="0" y="667"/>
                    <a:pt x="134" y="36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1919875" y="846025"/>
              <a:ext cx="158400" cy="75850"/>
            </a:xfrm>
            <a:custGeom>
              <a:avLst/>
              <a:gdLst/>
              <a:ahLst/>
              <a:cxnLst/>
              <a:rect l="l" t="t" r="r" b="b"/>
              <a:pathLst>
                <a:path w="6336" h="3034" extrusionOk="0">
                  <a:moveTo>
                    <a:pt x="4656" y="0"/>
                  </a:moveTo>
                  <a:cubicBezTo>
                    <a:pt x="4639" y="0"/>
                    <a:pt x="4621" y="1"/>
                    <a:pt x="4604" y="1"/>
                  </a:cubicBezTo>
                  <a:lnTo>
                    <a:pt x="668" y="168"/>
                  </a:lnTo>
                  <a:cubicBezTo>
                    <a:pt x="334" y="202"/>
                    <a:pt x="67" y="402"/>
                    <a:pt x="34" y="702"/>
                  </a:cubicBezTo>
                  <a:cubicBezTo>
                    <a:pt x="1" y="1002"/>
                    <a:pt x="167" y="1302"/>
                    <a:pt x="468" y="1402"/>
                  </a:cubicBezTo>
                  <a:lnTo>
                    <a:pt x="4103" y="2903"/>
                  </a:lnTo>
                  <a:cubicBezTo>
                    <a:pt x="4304" y="2992"/>
                    <a:pt x="4509" y="3034"/>
                    <a:pt x="4708" y="3034"/>
                  </a:cubicBezTo>
                  <a:cubicBezTo>
                    <a:pt x="5408" y="3034"/>
                    <a:pt x="6042" y="2529"/>
                    <a:pt x="6172" y="1803"/>
                  </a:cubicBezTo>
                  <a:cubicBezTo>
                    <a:pt x="6335" y="853"/>
                    <a:pt x="5567" y="0"/>
                    <a:pt x="465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1919875" y="845225"/>
              <a:ext cx="158475" cy="83400"/>
            </a:xfrm>
            <a:custGeom>
              <a:avLst/>
              <a:gdLst/>
              <a:ahLst/>
              <a:cxnLst/>
              <a:rect l="l" t="t" r="r" b="b"/>
              <a:pathLst>
                <a:path w="6339" h="3336" fill="none" extrusionOk="0">
                  <a:moveTo>
                    <a:pt x="34" y="734"/>
                  </a:moveTo>
                  <a:lnTo>
                    <a:pt x="34" y="734"/>
                  </a:lnTo>
                  <a:cubicBezTo>
                    <a:pt x="67" y="434"/>
                    <a:pt x="334" y="234"/>
                    <a:pt x="668" y="200"/>
                  </a:cubicBezTo>
                  <a:lnTo>
                    <a:pt x="4604" y="33"/>
                  </a:lnTo>
                  <a:cubicBezTo>
                    <a:pt x="5538" y="0"/>
                    <a:pt x="6338" y="867"/>
                    <a:pt x="6172" y="1835"/>
                  </a:cubicBezTo>
                  <a:lnTo>
                    <a:pt x="6172" y="1835"/>
                  </a:lnTo>
                  <a:cubicBezTo>
                    <a:pt x="6005" y="2769"/>
                    <a:pt x="5004" y="3336"/>
                    <a:pt x="4103" y="2935"/>
                  </a:cubicBezTo>
                  <a:lnTo>
                    <a:pt x="468" y="1434"/>
                  </a:lnTo>
                  <a:cubicBezTo>
                    <a:pt x="167" y="1334"/>
                    <a:pt x="1" y="1034"/>
                    <a:pt x="34" y="734"/>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1919875" y="773925"/>
              <a:ext cx="157550" cy="76350"/>
            </a:xfrm>
            <a:custGeom>
              <a:avLst/>
              <a:gdLst/>
              <a:ahLst/>
              <a:cxnLst/>
              <a:rect l="l" t="t" r="r" b="b"/>
              <a:pathLst>
                <a:path w="6302" h="3054" extrusionOk="0">
                  <a:moveTo>
                    <a:pt x="4642" y="0"/>
                  </a:moveTo>
                  <a:cubicBezTo>
                    <a:pt x="4443" y="0"/>
                    <a:pt x="4238" y="38"/>
                    <a:pt x="4037" y="117"/>
                  </a:cubicBezTo>
                  <a:lnTo>
                    <a:pt x="434" y="1618"/>
                  </a:lnTo>
                  <a:cubicBezTo>
                    <a:pt x="167" y="1751"/>
                    <a:pt x="1" y="2051"/>
                    <a:pt x="34" y="2352"/>
                  </a:cubicBezTo>
                  <a:cubicBezTo>
                    <a:pt x="134" y="2619"/>
                    <a:pt x="367" y="2885"/>
                    <a:pt x="634" y="2885"/>
                  </a:cubicBezTo>
                  <a:lnTo>
                    <a:pt x="4537" y="3052"/>
                  </a:lnTo>
                  <a:cubicBezTo>
                    <a:pt x="4556" y="3053"/>
                    <a:pt x="4574" y="3053"/>
                    <a:pt x="4593" y="3053"/>
                  </a:cubicBezTo>
                  <a:cubicBezTo>
                    <a:pt x="5566" y="3053"/>
                    <a:pt x="6302" y="2200"/>
                    <a:pt x="6138" y="1251"/>
                  </a:cubicBezTo>
                  <a:cubicBezTo>
                    <a:pt x="6007" y="492"/>
                    <a:pt x="5364" y="0"/>
                    <a:pt x="4642"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1919875" y="767650"/>
              <a:ext cx="157650" cy="83425"/>
            </a:xfrm>
            <a:custGeom>
              <a:avLst/>
              <a:gdLst/>
              <a:ahLst/>
              <a:cxnLst/>
              <a:rect l="l" t="t" r="r" b="b"/>
              <a:pathLst>
                <a:path w="6306" h="3337" fill="none" extrusionOk="0">
                  <a:moveTo>
                    <a:pt x="34" y="2603"/>
                  </a:moveTo>
                  <a:lnTo>
                    <a:pt x="34" y="2603"/>
                  </a:lnTo>
                  <a:cubicBezTo>
                    <a:pt x="1" y="2302"/>
                    <a:pt x="167" y="2002"/>
                    <a:pt x="434" y="1869"/>
                  </a:cubicBezTo>
                  <a:lnTo>
                    <a:pt x="4037" y="368"/>
                  </a:lnTo>
                  <a:cubicBezTo>
                    <a:pt x="4971" y="1"/>
                    <a:pt x="5971" y="535"/>
                    <a:pt x="6138" y="1502"/>
                  </a:cubicBezTo>
                  <a:lnTo>
                    <a:pt x="6138" y="1502"/>
                  </a:lnTo>
                  <a:cubicBezTo>
                    <a:pt x="6305" y="2469"/>
                    <a:pt x="5538" y="3337"/>
                    <a:pt x="4537" y="3303"/>
                  </a:cubicBezTo>
                  <a:lnTo>
                    <a:pt x="634" y="3136"/>
                  </a:lnTo>
                  <a:cubicBezTo>
                    <a:pt x="367" y="3136"/>
                    <a:pt x="134" y="2870"/>
                    <a:pt x="34" y="2603"/>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1906525" y="707400"/>
              <a:ext cx="150150" cy="104500"/>
            </a:xfrm>
            <a:custGeom>
              <a:avLst/>
              <a:gdLst/>
              <a:ahLst/>
              <a:cxnLst/>
              <a:rect l="l" t="t" r="r" b="b"/>
              <a:pathLst>
                <a:path w="6006" h="4180" extrusionOk="0">
                  <a:moveTo>
                    <a:pt x="4196" y="0"/>
                  </a:moveTo>
                  <a:cubicBezTo>
                    <a:pt x="3829" y="0"/>
                    <a:pt x="3460" y="133"/>
                    <a:pt x="3170" y="409"/>
                  </a:cubicBezTo>
                  <a:lnTo>
                    <a:pt x="268" y="3078"/>
                  </a:lnTo>
                  <a:cubicBezTo>
                    <a:pt x="68" y="3278"/>
                    <a:pt x="1" y="3612"/>
                    <a:pt x="168" y="3879"/>
                  </a:cubicBezTo>
                  <a:cubicBezTo>
                    <a:pt x="296" y="4059"/>
                    <a:pt x="504" y="4179"/>
                    <a:pt x="699" y="4179"/>
                  </a:cubicBezTo>
                  <a:cubicBezTo>
                    <a:pt x="757" y="4179"/>
                    <a:pt x="815" y="4168"/>
                    <a:pt x="868" y="4145"/>
                  </a:cubicBezTo>
                  <a:lnTo>
                    <a:pt x="4637" y="3011"/>
                  </a:lnTo>
                  <a:cubicBezTo>
                    <a:pt x="5571" y="2711"/>
                    <a:pt x="6005" y="1610"/>
                    <a:pt x="5505" y="776"/>
                  </a:cubicBezTo>
                  <a:cubicBezTo>
                    <a:pt x="5231" y="268"/>
                    <a:pt x="4716" y="0"/>
                    <a:pt x="4196"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p:nvPr/>
          </p:nvSpPr>
          <p:spPr>
            <a:xfrm>
              <a:off x="1906525" y="700950"/>
              <a:ext cx="150150" cy="112600"/>
            </a:xfrm>
            <a:custGeom>
              <a:avLst/>
              <a:gdLst/>
              <a:ahLst/>
              <a:cxnLst/>
              <a:rect l="l" t="t" r="r" b="b"/>
              <a:pathLst>
                <a:path w="6006" h="4504" fill="none" extrusionOk="0">
                  <a:moveTo>
                    <a:pt x="168" y="4137"/>
                  </a:moveTo>
                  <a:lnTo>
                    <a:pt x="168" y="4137"/>
                  </a:lnTo>
                  <a:cubicBezTo>
                    <a:pt x="1" y="3870"/>
                    <a:pt x="68" y="3536"/>
                    <a:pt x="268" y="3336"/>
                  </a:cubicBezTo>
                  <a:lnTo>
                    <a:pt x="3170" y="667"/>
                  </a:lnTo>
                  <a:cubicBezTo>
                    <a:pt x="3870" y="0"/>
                    <a:pt x="5038" y="167"/>
                    <a:pt x="5505" y="1034"/>
                  </a:cubicBezTo>
                  <a:lnTo>
                    <a:pt x="5505" y="1034"/>
                  </a:lnTo>
                  <a:cubicBezTo>
                    <a:pt x="6005" y="1868"/>
                    <a:pt x="5571" y="2969"/>
                    <a:pt x="4637" y="3269"/>
                  </a:cubicBezTo>
                  <a:lnTo>
                    <a:pt x="868" y="4403"/>
                  </a:lnTo>
                  <a:cubicBezTo>
                    <a:pt x="635" y="4503"/>
                    <a:pt x="334" y="4370"/>
                    <a:pt x="168" y="41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1"/>
            <p:cNvSpPr/>
            <p:nvPr/>
          </p:nvSpPr>
          <p:spPr>
            <a:xfrm>
              <a:off x="1883175" y="653350"/>
              <a:ext cx="125125" cy="130700"/>
            </a:xfrm>
            <a:custGeom>
              <a:avLst/>
              <a:gdLst/>
              <a:ahLst/>
              <a:cxnLst/>
              <a:rect l="l" t="t" r="r" b="b"/>
              <a:pathLst>
                <a:path w="5005" h="5228" extrusionOk="0">
                  <a:moveTo>
                    <a:pt x="3263" y="1"/>
                  </a:moveTo>
                  <a:cubicBezTo>
                    <a:pt x="2721" y="1"/>
                    <a:pt x="2199" y="290"/>
                    <a:pt x="1936" y="837"/>
                  </a:cubicBezTo>
                  <a:lnTo>
                    <a:pt x="134" y="4273"/>
                  </a:lnTo>
                  <a:cubicBezTo>
                    <a:pt x="1" y="4539"/>
                    <a:pt x="68" y="4873"/>
                    <a:pt x="301" y="5073"/>
                  </a:cubicBezTo>
                  <a:cubicBezTo>
                    <a:pt x="441" y="5178"/>
                    <a:pt x="589" y="5228"/>
                    <a:pt x="733" y="5228"/>
                  </a:cubicBezTo>
                  <a:cubicBezTo>
                    <a:pt x="864" y="5228"/>
                    <a:pt x="990" y="5186"/>
                    <a:pt x="1102" y="5107"/>
                  </a:cubicBezTo>
                  <a:lnTo>
                    <a:pt x="4204" y="2738"/>
                  </a:lnTo>
                  <a:cubicBezTo>
                    <a:pt x="4971" y="2138"/>
                    <a:pt x="5004" y="1004"/>
                    <a:pt x="4271" y="370"/>
                  </a:cubicBezTo>
                  <a:cubicBezTo>
                    <a:pt x="3970" y="121"/>
                    <a:pt x="3612" y="1"/>
                    <a:pt x="3263"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1883175" y="646750"/>
              <a:ext cx="125125" cy="138450"/>
            </a:xfrm>
            <a:custGeom>
              <a:avLst/>
              <a:gdLst/>
              <a:ahLst/>
              <a:cxnLst/>
              <a:rect l="l" t="t" r="r" b="b"/>
              <a:pathLst>
                <a:path w="5005" h="5538" fill="none" extrusionOk="0">
                  <a:moveTo>
                    <a:pt x="301" y="5337"/>
                  </a:moveTo>
                  <a:lnTo>
                    <a:pt x="301" y="5337"/>
                  </a:lnTo>
                  <a:cubicBezTo>
                    <a:pt x="68" y="5137"/>
                    <a:pt x="1" y="4803"/>
                    <a:pt x="134" y="4537"/>
                  </a:cubicBezTo>
                  <a:lnTo>
                    <a:pt x="1936" y="1101"/>
                  </a:lnTo>
                  <a:cubicBezTo>
                    <a:pt x="2369" y="200"/>
                    <a:pt x="3503" y="0"/>
                    <a:pt x="4271" y="634"/>
                  </a:cubicBezTo>
                  <a:lnTo>
                    <a:pt x="4271" y="634"/>
                  </a:lnTo>
                  <a:cubicBezTo>
                    <a:pt x="5004" y="1268"/>
                    <a:pt x="4971" y="2402"/>
                    <a:pt x="4204" y="3002"/>
                  </a:cubicBezTo>
                  <a:lnTo>
                    <a:pt x="1102" y="5371"/>
                  </a:lnTo>
                  <a:cubicBezTo>
                    <a:pt x="868" y="5537"/>
                    <a:pt x="568" y="5537"/>
                    <a:pt x="301" y="5337"/>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1853150" y="616150"/>
              <a:ext cx="96775" cy="149500"/>
            </a:xfrm>
            <a:custGeom>
              <a:avLst/>
              <a:gdLst/>
              <a:ahLst/>
              <a:cxnLst/>
              <a:rect l="l" t="t" r="r" b="b"/>
              <a:pathLst>
                <a:path w="3871" h="5980" extrusionOk="0">
                  <a:moveTo>
                    <a:pt x="2088" y="0"/>
                  </a:moveTo>
                  <a:cubicBezTo>
                    <a:pt x="1331" y="0"/>
                    <a:pt x="644" y="568"/>
                    <a:pt x="535" y="1357"/>
                  </a:cubicBezTo>
                  <a:lnTo>
                    <a:pt x="34" y="5227"/>
                  </a:lnTo>
                  <a:cubicBezTo>
                    <a:pt x="1" y="5560"/>
                    <a:pt x="168" y="5861"/>
                    <a:pt x="468" y="5927"/>
                  </a:cubicBezTo>
                  <a:cubicBezTo>
                    <a:pt x="548" y="5963"/>
                    <a:pt x="626" y="5980"/>
                    <a:pt x="701" y="5980"/>
                  </a:cubicBezTo>
                  <a:cubicBezTo>
                    <a:pt x="904" y="5980"/>
                    <a:pt x="1080" y="5856"/>
                    <a:pt x="1202" y="5661"/>
                  </a:cubicBezTo>
                  <a:lnTo>
                    <a:pt x="3337" y="2358"/>
                  </a:lnTo>
                  <a:cubicBezTo>
                    <a:pt x="3870" y="1524"/>
                    <a:pt x="3503" y="423"/>
                    <a:pt x="2603" y="90"/>
                  </a:cubicBezTo>
                  <a:cubicBezTo>
                    <a:pt x="2431" y="29"/>
                    <a:pt x="2258" y="0"/>
                    <a:pt x="2088" y="0"/>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1853150" y="610050"/>
              <a:ext cx="96775" cy="157625"/>
            </a:xfrm>
            <a:custGeom>
              <a:avLst/>
              <a:gdLst/>
              <a:ahLst/>
              <a:cxnLst/>
              <a:rect l="l" t="t" r="r" b="b"/>
              <a:pathLst>
                <a:path w="3871" h="6305" fill="none" extrusionOk="0">
                  <a:moveTo>
                    <a:pt x="468" y="6171"/>
                  </a:moveTo>
                  <a:lnTo>
                    <a:pt x="468" y="6171"/>
                  </a:lnTo>
                  <a:cubicBezTo>
                    <a:pt x="168" y="6105"/>
                    <a:pt x="1" y="5804"/>
                    <a:pt x="34" y="5471"/>
                  </a:cubicBezTo>
                  <a:lnTo>
                    <a:pt x="535" y="1601"/>
                  </a:lnTo>
                  <a:cubicBezTo>
                    <a:pt x="668" y="634"/>
                    <a:pt x="1669" y="0"/>
                    <a:pt x="2603" y="334"/>
                  </a:cubicBezTo>
                  <a:lnTo>
                    <a:pt x="2603" y="334"/>
                  </a:lnTo>
                  <a:cubicBezTo>
                    <a:pt x="3503" y="667"/>
                    <a:pt x="3870" y="1768"/>
                    <a:pt x="3337" y="2602"/>
                  </a:cubicBezTo>
                  <a:lnTo>
                    <a:pt x="1202" y="5905"/>
                  </a:lnTo>
                  <a:cubicBezTo>
                    <a:pt x="1035" y="6171"/>
                    <a:pt x="768" y="6305"/>
                    <a:pt x="468" y="6171"/>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1699725" y="727750"/>
              <a:ext cx="269375" cy="239950"/>
            </a:xfrm>
            <a:custGeom>
              <a:avLst/>
              <a:gdLst/>
              <a:ahLst/>
              <a:cxnLst/>
              <a:rect l="l" t="t" r="r" b="b"/>
              <a:pathLst>
                <a:path w="10775" h="9598" extrusionOk="0">
                  <a:moveTo>
                    <a:pt x="5395" y="1"/>
                  </a:moveTo>
                  <a:cubicBezTo>
                    <a:pt x="3986" y="1"/>
                    <a:pt x="2587" y="616"/>
                    <a:pt x="1635" y="1797"/>
                  </a:cubicBezTo>
                  <a:cubicBezTo>
                    <a:pt x="0" y="3865"/>
                    <a:pt x="300" y="6867"/>
                    <a:pt x="2369" y="8535"/>
                  </a:cubicBezTo>
                  <a:cubicBezTo>
                    <a:pt x="3256" y="9251"/>
                    <a:pt x="4315" y="9598"/>
                    <a:pt x="5366" y="9598"/>
                  </a:cubicBezTo>
                  <a:cubicBezTo>
                    <a:pt x="6767" y="9598"/>
                    <a:pt x="8154" y="8982"/>
                    <a:pt x="9107" y="7801"/>
                  </a:cubicBezTo>
                  <a:cubicBezTo>
                    <a:pt x="10775" y="5733"/>
                    <a:pt x="10441" y="2731"/>
                    <a:pt x="8406" y="1063"/>
                  </a:cubicBezTo>
                  <a:cubicBezTo>
                    <a:pt x="7519" y="348"/>
                    <a:pt x="6454" y="1"/>
                    <a:pt x="5395" y="1"/>
                  </a:cubicBezTo>
                  <a:close/>
                </a:path>
              </a:pathLst>
            </a:custGeom>
            <a:solidFill>
              <a:schemeClr val="accen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1699725" y="712625"/>
              <a:ext cx="269375" cy="270200"/>
            </a:xfrm>
            <a:custGeom>
              <a:avLst/>
              <a:gdLst/>
              <a:ahLst/>
              <a:cxnLst/>
              <a:rect l="l" t="t" r="r" b="b"/>
              <a:pathLst>
                <a:path w="10775" h="10808" fill="none" extrusionOk="0">
                  <a:moveTo>
                    <a:pt x="8406" y="1668"/>
                  </a:moveTo>
                  <a:cubicBezTo>
                    <a:pt x="10441" y="3336"/>
                    <a:pt x="10775" y="6338"/>
                    <a:pt x="9107" y="8406"/>
                  </a:cubicBezTo>
                  <a:cubicBezTo>
                    <a:pt x="7439" y="10474"/>
                    <a:pt x="4437" y="10808"/>
                    <a:pt x="2369" y="9140"/>
                  </a:cubicBezTo>
                  <a:cubicBezTo>
                    <a:pt x="300" y="7472"/>
                    <a:pt x="0" y="4470"/>
                    <a:pt x="1635" y="2402"/>
                  </a:cubicBezTo>
                  <a:cubicBezTo>
                    <a:pt x="3303" y="334"/>
                    <a:pt x="6338" y="0"/>
                    <a:pt x="8406" y="1668"/>
                  </a:cubicBezTo>
                  <a:close/>
                </a:path>
              </a:pathLst>
            </a:custGeom>
            <a:solidFill>
              <a:schemeClr val="accent1"/>
            </a:solid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a:off x="3095242" y="4426721"/>
            <a:ext cx="738667" cy="502594"/>
            <a:chOff x="200200" y="2278225"/>
            <a:chExt cx="862425" cy="586800"/>
          </a:xfrm>
        </p:grpSpPr>
        <p:sp>
          <p:nvSpPr>
            <p:cNvPr id="312" name="Google Shape;312;p11"/>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17"/>
        <p:cNvGrpSpPr/>
        <p:nvPr/>
      </p:nvGrpSpPr>
      <p:grpSpPr>
        <a:xfrm>
          <a:off x="0" y="0"/>
          <a:ext cx="0" cy="0"/>
          <a:chOff x="0" y="0"/>
          <a:chExt cx="0" cy="0"/>
        </a:xfrm>
      </p:grpSpPr>
      <p:sp>
        <p:nvSpPr>
          <p:cNvPr id="318" name="Google Shape;318;p13"/>
          <p:cNvSpPr txBox="1">
            <a:spLocks noGrp="1"/>
          </p:cNvSpPr>
          <p:nvPr>
            <p:ph type="subTitle" idx="1"/>
          </p:nvPr>
        </p:nvSpPr>
        <p:spPr>
          <a:xfrm>
            <a:off x="1566150" y="2320925"/>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9" name="Google Shape;319;p13"/>
          <p:cNvSpPr txBox="1">
            <a:spLocks noGrp="1"/>
          </p:cNvSpPr>
          <p:nvPr>
            <p:ph type="subTitle" idx="2"/>
          </p:nvPr>
        </p:nvSpPr>
        <p:spPr>
          <a:xfrm>
            <a:off x="4947924" y="2320925"/>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0" name="Google Shape;320;p13"/>
          <p:cNvSpPr txBox="1">
            <a:spLocks noGrp="1"/>
          </p:cNvSpPr>
          <p:nvPr>
            <p:ph type="subTitle" idx="3"/>
          </p:nvPr>
        </p:nvSpPr>
        <p:spPr>
          <a:xfrm>
            <a:off x="1566150" y="4017100"/>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13"/>
          <p:cNvSpPr txBox="1">
            <a:spLocks noGrp="1"/>
          </p:cNvSpPr>
          <p:nvPr>
            <p:ph type="subTitle" idx="4"/>
          </p:nvPr>
        </p:nvSpPr>
        <p:spPr>
          <a:xfrm>
            <a:off x="4947924" y="4017100"/>
            <a:ext cx="2919300" cy="604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13"/>
          <p:cNvSpPr txBox="1">
            <a:spLocks noGrp="1"/>
          </p:cNvSpPr>
          <p:nvPr>
            <p:ph type="subTitle" idx="5"/>
          </p:nvPr>
        </p:nvSpPr>
        <p:spPr>
          <a:xfrm>
            <a:off x="1566149" y="2137375"/>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3" name="Google Shape;323;p13"/>
          <p:cNvSpPr txBox="1">
            <a:spLocks noGrp="1"/>
          </p:cNvSpPr>
          <p:nvPr>
            <p:ph type="subTitle" idx="6"/>
          </p:nvPr>
        </p:nvSpPr>
        <p:spPr>
          <a:xfrm>
            <a:off x="4947926" y="2137375"/>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4" name="Google Shape;324;p13"/>
          <p:cNvSpPr txBox="1">
            <a:spLocks noGrp="1"/>
          </p:cNvSpPr>
          <p:nvPr>
            <p:ph type="subTitle" idx="7"/>
          </p:nvPr>
        </p:nvSpPr>
        <p:spPr>
          <a:xfrm>
            <a:off x="1566149" y="3833501"/>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5" name="Google Shape;325;p13"/>
          <p:cNvSpPr txBox="1">
            <a:spLocks noGrp="1"/>
          </p:cNvSpPr>
          <p:nvPr>
            <p:ph type="subTitle" idx="8"/>
          </p:nvPr>
        </p:nvSpPr>
        <p:spPr>
          <a:xfrm>
            <a:off x="4947926" y="3833501"/>
            <a:ext cx="2919300" cy="363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26" name="Google Shape;326;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27" name="Google Shape;327;p13"/>
          <p:cNvSpPr txBox="1">
            <a:spLocks noGrp="1"/>
          </p:cNvSpPr>
          <p:nvPr>
            <p:ph type="title" idx="9" hasCustomPrompt="1"/>
          </p:nvPr>
        </p:nvSpPr>
        <p:spPr>
          <a:xfrm>
            <a:off x="1566150" y="3077200"/>
            <a:ext cx="786600" cy="604200"/>
          </a:xfrm>
          <a:prstGeom prst="rect">
            <a:avLst/>
          </a:prstGeom>
          <a:solidFill>
            <a:srgbClr val="F999B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28" name="Google Shape;328;p13"/>
          <p:cNvSpPr txBox="1">
            <a:spLocks noGrp="1"/>
          </p:cNvSpPr>
          <p:nvPr>
            <p:ph type="title" idx="13" hasCustomPrompt="1"/>
          </p:nvPr>
        </p:nvSpPr>
        <p:spPr>
          <a:xfrm>
            <a:off x="1566150" y="1367225"/>
            <a:ext cx="786600" cy="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sp>
        <p:nvSpPr>
          <p:cNvPr id="329" name="Google Shape;329;p13"/>
          <p:cNvSpPr txBox="1">
            <a:spLocks noGrp="1"/>
          </p:cNvSpPr>
          <p:nvPr>
            <p:ph type="title" idx="14" hasCustomPrompt="1"/>
          </p:nvPr>
        </p:nvSpPr>
        <p:spPr>
          <a:xfrm>
            <a:off x="4947925" y="1420975"/>
            <a:ext cx="786600" cy="5727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sp>
        <p:nvSpPr>
          <p:cNvPr id="330" name="Google Shape;330;p13"/>
          <p:cNvSpPr txBox="1">
            <a:spLocks noGrp="1"/>
          </p:cNvSpPr>
          <p:nvPr>
            <p:ph type="title" idx="15" hasCustomPrompt="1"/>
          </p:nvPr>
        </p:nvSpPr>
        <p:spPr>
          <a:xfrm>
            <a:off x="4947925" y="3077213"/>
            <a:ext cx="786600" cy="6042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3500"/>
              <a:buNone/>
              <a:defRPr sz="3500"/>
            </a:lvl1pPr>
            <a:lvl2pPr lvl="1" rtl="0">
              <a:spcBef>
                <a:spcPts val="0"/>
              </a:spcBef>
              <a:spcAft>
                <a:spcPts val="0"/>
              </a:spcAft>
              <a:buSzPts val="3500"/>
              <a:buFont typeface="Russo One"/>
              <a:buNone/>
              <a:defRPr sz="3500">
                <a:latin typeface="Russo One"/>
                <a:ea typeface="Russo One"/>
                <a:cs typeface="Russo One"/>
                <a:sym typeface="Russo One"/>
              </a:defRPr>
            </a:lvl2pPr>
            <a:lvl3pPr lvl="2" rtl="0">
              <a:spcBef>
                <a:spcPts val="0"/>
              </a:spcBef>
              <a:spcAft>
                <a:spcPts val="0"/>
              </a:spcAft>
              <a:buSzPts val="3500"/>
              <a:buFont typeface="Russo One"/>
              <a:buNone/>
              <a:defRPr sz="3500">
                <a:latin typeface="Russo One"/>
                <a:ea typeface="Russo One"/>
                <a:cs typeface="Russo One"/>
                <a:sym typeface="Russo One"/>
              </a:defRPr>
            </a:lvl3pPr>
            <a:lvl4pPr lvl="3" rtl="0">
              <a:spcBef>
                <a:spcPts val="0"/>
              </a:spcBef>
              <a:spcAft>
                <a:spcPts val="0"/>
              </a:spcAft>
              <a:buSzPts val="3500"/>
              <a:buFont typeface="Russo One"/>
              <a:buNone/>
              <a:defRPr sz="3500">
                <a:latin typeface="Russo One"/>
                <a:ea typeface="Russo One"/>
                <a:cs typeface="Russo One"/>
                <a:sym typeface="Russo One"/>
              </a:defRPr>
            </a:lvl4pPr>
            <a:lvl5pPr lvl="4" rtl="0">
              <a:spcBef>
                <a:spcPts val="0"/>
              </a:spcBef>
              <a:spcAft>
                <a:spcPts val="0"/>
              </a:spcAft>
              <a:buSzPts val="3500"/>
              <a:buFont typeface="Russo One"/>
              <a:buNone/>
              <a:defRPr sz="3500">
                <a:latin typeface="Russo One"/>
                <a:ea typeface="Russo One"/>
                <a:cs typeface="Russo One"/>
                <a:sym typeface="Russo One"/>
              </a:defRPr>
            </a:lvl5pPr>
            <a:lvl6pPr lvl="5" rtl="0">
              <a:spcBef>
                <a:spcPts val="0"/>
              </a:spcBef>
              <a:spcAft>
                <a:spcPts val="0"/>
              </a:spcAft>
              <a:buSzPts val="3500"/>
              <a:buFont typeface="Russo One"/>
              <a:buNone/>
              <a:defRPr sz="3500">
                <a:latin typeface="Russo One"/>
                <a:ea typeface="Russo One"/>
                <a:cs typeface="Russo One"/>
                <a:sym typeface="Russo One"/>
              </a:defRPr>
            </a:lvl6pPr>
            <a:lvl7pPr lvl="6" rtl="0">
              <a:spcBef>
                <a:spcPts val="0"/>
              </a:spcBef>
              <a:spcAft>
                <a:spcPts val="0"/>
              </a:spcAft>
              <a:buSzPts val="3500"/>
              <a:buFont typeface="Russo One"/>
              <a:buNone/>
              <a:defRPr sz="3500">
                <a:latin typeface="Russo One"/>
                <a:ea typeface="Russo One"/>
                <a:cs typeface="Russo One"/>
                <a:sym typeface="Russo One"/>
              </a:defRPr>
            </a:lvl7pPr>
            <a:lvl8pPr lvl="7" rtl="0">
              <a:spcBef>
                <a:spcPts val="0"/>
              </a:spcBef>
              <a:spcAft>
                <a:spcPts val="0"/>
              </a:spcAft>
              <a:buSzPts val="3500"/>
              <a:buFont typeface="Russo One"/>
              <a:buNone/>
              <a:defRPr sz="3500">
                <a:latin typeface="Russo One"/>
                <a:ea typeface="Russo One"/>
                <a:cs typeface="Russo One"/>
                <a:sym typeface="Russo One"/>
              </a:defRPr>
            </a:lvl8pPr>
            <a:lvl9pPr lvl="8" rtl="0">
              <a:spcBef>
                <a:spcPts val="0"/>
              </a:spcBef>
              <a:spcAft>
                <a:spcPts val="0"/>
              </a:spcAft>
              <a:buSzPts val="3500"/>
              <a:buFont typeface="Russo One"/>
              <a:buNone/>
              <a:defRPr sz="3500">
                <a:latin typeface="Russo One"/>
                <a:ea typeface="Russo One"/>
                <a:cs typeface="Russo One"/>
                <a:sym typeface="Russo One"/>
              </a:defRPr>
            </a:lvl9pPr>
          </a:lstStyle>
          <a:p>
            <a:r>
              <a:t>xx%</a:t>
            </a:r>
          </a:p>
        </p:txBody>
      </p:sp>
      <p:grpSp>
        <p:nvGrpSpPr>
          <p:cNvPr id="331" name="Google Shape;331;p13"/>
          <p:cNvGrpSpPr/>
          <p:nvPr/>
        </p:nvGrpSpPr>
        <p:grpSpPr>
          <a:xfrm>
            <a:off x="8093633" y="265930"/>
            <a:ext cx="535749" cy="547122"/>
            <a:chOff x="3477650" y="837700"/>
            <a:chExt cx="314425" cy="321100"/>
          </a:xfrm>
        </p:grpSpPr>
        <p:sp>
          <p:nvSpPr>
            <p:cNvPr id="332" name="Google Shape;332;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4" name="Google Shape;334;p13"/>
          <p:cNvGrpSpPr/>
          <p:nvPr/>
        </p:nvGrpSpPr>
        <p:grpSpPr>
          <a:xfrm>
            <a:off x="116867" y="1360171"/>
            <a:ext cx="738667" cy="502594"/>
            <a:chOff x="200200" y="2278225"/>
            <a:chExt cx="862425" cy="586800"/>
          </a:xfrm>
        </p:grpSpPr>
        <p:sp>
          <p:nvSpPr>
            <p:cNvPr id="335" name="Google Shape;335;p13"/>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13"/>
          <p:cNvGrpSpPr/>
          <p:nvPr/>
        </p:nvGrpSpPr>
        <p:grpSpPr>
          <a:xfrm>
            <a:off x="116874" y="3894970"/>
            <a:ext cx="1088187" cy="1088241"/>
            <a:chOff x="5486600" y="4383575"/>
            <a:chExt cx="497025" cy="497050"/>
          </a:xfrm>
        </p:grpSpPr>
        <p:sp>
          <p:nvSpPr>
            <p:cNvPr id="340" name="Google Shape;340;p13"/>
            <p:cNvSpPr/>
            <p:nvPr/>
          </p:nvSpPr>
          <p:spPr>
            <a:xfrm>
              <a:off x="5486600" y="4405675"/>
              <a:ext cx="497025" cy="452850"/>
            </a:xfrm>
            <a:custGeom>
              <a:avLst/>
              <a:gdLst/>
              <a:ahLst/>
              <a:cxnLst/>
              <a:rect l="l" t="t" r="r" b="b"/>
              <a:pathLst>
                <a:path w="19881" h="18114" extrusionOk="0">
                  <a:moveTo>
                    <a:pt x="9940" y="1"/>
                  </a:moveTo>
                  <a:cubicBezTo>
                    <a:pt x="7622" y="1"/>
                    <a:pt x="5304" y="885"/>
                    <a:pt x="3536" y="2653"/>
                  </a:cubicBezTo>
                  <a:cubicBezTo>
                    <a:pt x="0" y="6188"/>
                    <a:pt x="0" y="11926"/>
                    <a:pt x="3536" y="15462"/>
                  </a:cubicBezTo>
                  <a:cubicBezTo>
                    <a:pt x="5304" y="17230"/>
                    <a:pt x="7622" y="18114"/>
                    <a:pt x="9940" y="18114"/>
                  </a:cubicBezTo>
                  <a:cubicBezTo>
                    <a:pt x="12259" y="18114"/>
                    <a:pt x="14577" y="17230"/>
                    <a:pt x="16345" y="15462"/>
                  </a:cubicBezTo>
                  <a:cubicBezTo>
                    <a:pt x="19881" y="11926"/>
                    <a:pt x="19881" y="6188"/>
                    <a:pt x="16345" y="2653"/>
                  </a:cubicBezTo>
                  <a:cubicBezTo>
                    <a:pt x="14577" y="885"/>
                    <a:pt x="12259" y="1"/>
                    <a:pt x="9940" y="1"/>
                  </a:cubicBezTo>
                  <a:close/>
                </a:path>
              </a:pathLst>
            </a:custGeom>
            <a:solidFill>
              <a:srgbClr val="7AD3FF"/>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5486600" y="4383575"/>
              <a:ext cx="497025" cy="497050"/>
            </a:xfrm>
            <a:custGeom>
              <a:avLst/>
              <a:gdLst/>
              <a:ahLst/>
              <a:cxnLst/>
              <a:rect l="l" t="t" r="r" b="b"/>
              <a:pathLst>
                <a:path w="19881" h="19882" fill="none" extrusionOk="0">
                  <a:moveTo>
                    <a:pt x="16345" y="3537"/>
                  </a:moveTo>
                  <a:cubicBezTo>
                    <a:pt x="19881" y="7072"/>
                    <a:pt x="19881" y="12810"/>
                    <a:pt x="16345" y="16346"/>
                  </a:cubicBezTo>
                  <a:cubicBezTo>
                    <a:pt x="12809" y="19882"/>
                    <a:pt x="7072" y="19882"/>
                    <a:pt x="3536" y="16346"/>
                  </a:cubicBezTo>
                  <a:cubicBezTo>
                    <a:pt x="0" y="12810"/>
                    <a:pt x="0" y="7072"/>
                    <a:pt x="3536" y="3537"/>
                  </a:cubicBezTo>
                  <a:cubicBezTo>
                    <a:pt x="7072" y="1"/>
                    <a:pt x="12809" y="1"/>
                    <a:pt x="16345" y="3537"/>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5572475" y="4405250"/>
              <a:ext cx="325275" cy="452850"/>
            </a:xfrm>
            <a:custGeom>
              <a:avLst/>
              <a:gdLst/>
              <a:ahLst/>
              <a:cxnLst/>
              <a:rect l="l" t="t" r="r" b="b"/>
              <a:pathLst>
                <a:path w="13011" h="18114" fill="none" extrusionOk="0">
                  <a:moveTo>
                    <a:pt x="13010" y="9074"/>
                  </a:moveTo>
                  <a:cubicBezTo>
                    <a:pt x="13010" y="14078"/>
                    <a:pt x="10108" y="18114"/>
                    <a:pt x="6505" y="18114"/>
                  </a:cubicBezTo>
                  <a:cubicBezTo>
                    <a:pt x="2903" y="18114"/>
                    <a:pt x="1" y="14078"/>
                    <a:pt x="1" y="9074"/>
                  </a:cubicBezTo>
                  <a:cubicBezTo>
                    <a:pt x="1" y="4071"/>
                    <a:pt x="2903" y="1"/>
                    <a:pt x="6505" y="1"/>
                  </a:cubicBezTo>
                  <a:cubicBezTo>
                    <a:pt x="10108" y="1"/>
                    <a:pt x="13010" y="4071"/>
                    <a:pt x="13010"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646700" y="4405250"/>
              <a:ext cx="176825" cy="452850"/>
            </a:xfrm>
            <a:custGeom>
              <a:avLst/>
              <a:gdLst/>
              <a:ahLst/>
              <a:cxnLst/>
              <a:rect l="l" t="t" r="r" b="b"/>
              <a:pathLst>
                <a:path w="7073" h="18114" fill="none" extrusionOk="0">
                  <a:moveTo>
                    <a:pt x="7072" y="9074"/>
                  </a:moveTo>
                  <a:cubicBezTo>
                    <a:pt x="7072" y="14078"/>
                    <a:pt x="5505" y="18114"/>
                    <a:pt x="3536" y="18114"/>
                  </a:cubicBezTo>
                  <a:cubicBezTo>
                    <a:pt x="1568" y="18114"/>
                    <a:pt x="1" y="14078"/>
                    <a:pt x="1" y="9074"/>
                  </a:cubicBezTo>
                  <a:cubicBezTo>
                    <a:pt x="1" y="4071"/>
                    <a:pt x="1568" y="1"/>
                    <a:pt x="3536" y="1"/>
                  </a:cubicBezTo>
                  <a:cubicBezTo>
                    <a:pt x="5505" y="1"/>
                    <a:pt x="7072" y="4071"/>
                    <a:pt x="7072" y="9074"/>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5735100" y="4405250"/>
              <a:ext cx="25" cy="452850"/>
            </a:xfrm>
            <a:custGeom>
              <a:avLst/>
              <a:gdLst/>
              <a:ahLst/>
              <a:cxnLst/>
              <a:rect l="l" t="t" r="r" b="b"/>
              <a:pathLst>
                <a:path w="1" h="18114" fill="none" extrusionOk="0">
                  <a:moveTo>
                    <a:pt x="0" y="1"/>
                  </a:moveTo>
                  <a:lnTo>
                    <a:pt x="0" y="18114"/>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5509100" y="4632100"/>
              <a:ext cx="452025" cy="25"/>
            </a:xfrm>
            <a:custGeom>
              <a:avLst/>
              <a:gdLst/>
              <a:ahLst/>
              <a:cxnLst/>
              <a:rect l="l" t="t" r="r" b="b"/>
              <a:pathLst>
                <a:path w="18081" h="1" fill="none" extrusionOk="0">
                  <a:moveTo>
                    <a:pt x="18080" y="0"/>
                  </a:moveTo>
                  <a:lnTo>
                    <a:pt x="1" y="0"/>
                  </a:lnTo>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3"/>
          <p:cNvGrpSpPr/>
          <p:nvPr/>
        </p:nvGrpSpPr>
        <p:grpSpPr>
          <a:xfrm>
            <a:off x="339633" y="2045618"/>
            <a:ext cx="535749" cy="547122"/>
            <a:chOff x="3477650" y="837700"/>
            <a:chExt cx="314425" cy="321100"/>
          </a:xfrm>
        </p:grpSpPr>
        <p:sp>
          <p:nvSpPr>
            <p:cNvPr id="347" name="Google Shape;347;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9" name="Google Shape;349;p13"/>
          <p:cNvSpPr/>
          <p:nvPr/>
        </p:nvSpPr>
        <p:spPr>
          <a:xfrm>
            <a:off x="8061422" y="2990660"/>
            <a:ext cx="738700" cy="371981"/>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13"/>
          <p:cNvGrpSpPr/>
          <p:nvPr/>
        </p:nvGrpSpPr>
        <p:grpSpPr>
          <a:xfrm>
            <a:off x="8430783" y="813055"/>
            <a:ext cx="535749" cy="547122"/>
            <a:chOff x="3477650" y="837700"/>
            <a:chExt cx="314425" cy="321100"/>
          </a:xfrm>
        </p:grpSpPr>
        <p:sp>
          <p:nvSpPr>
            <p:cNvPr id="351" name="Google Shape;351;p13"/>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488"/>
        <p:cNvGrpSpPr/>
        <p:nvPr/>
      </p:nvGrpSpPr>
      <p:grpSpPr>
        <a:xfrm>
          <a:off x="0" y="0"/>
          <a:ext cx="0" cy="0"/>
          <a:chOff x="0" y="0"/>
          <a:chExt cx="0" cy="0"/>
        </a:xfrm>
      </p:grpSpPr>
      <p:sp>
        <p:nvSpPr>
          <p:cNvPr id="489" name="Google Shape;489;p19"/>
          <p:cNvSpPr txBox="1">
            <a:spLocks noGrp="1"/>
          </p:cNvSpPr>
          <p:nvPr>
            <p:ph type="subTitle" idx="1"/>
          </p:nvPr>
        </p:nvSpPr>
        <p:spPr>
          <a:xfrm>
            <a:off x="937700" y="3396548"/>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0" name="Google Shape;490;p19"/>
          <p:cNvSpPr txBox="1">
            <a:spLocks noGrp="1"/>
          </p:cNvSpPr>
          <p:nvPr>
            <p:ph type="subTitle" idx="2"/>
          </p:nvPr>
        </p:nvSpPr>
        <p:spPr>
          <a:xfrm>
            <a:off x="3484422" y="3396548"/>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1" name="Google Shape;491;p19"/>
          <p:cNvSpPr txBox="1">
            <a:spLocks noGrp="1"/>
          </p:cNvSpPr>
          <p:nvPr>
            <p:ph type="subTitle" idx="3"/>
          </p:nvPr>
        </p:nvSpPr>
        <p:spPr>
          <a:xfrm>
            <a:off x="6031150" y="3396548"/>
            <a:ext cx="2175300" cy="86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2" name="Google Shape;492;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3" name="Google Shape;493;p19"/>
          <p:cNvSpPr txBox="1">
            <a:spLocks noGrp="1"/>
          </p:cNvSpPr>
          <p:nvPr>
            <p:ph type="subTitle" idx="4"/>
          </p:nvPr>
        </p:nvSpPr>
        <p:spPr>
          <a:xfrm>
            <a:off x="937700" y="3086000"/>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4" name="Google Shape;494;p19"/>
          <p:cNvSpPr txBox="1">
            <a:spLocks noGrp="1"/>
          </p:cNvSpPr>
          <p:nvPr>
            <p:ph type="subTitle" idx="5"/>
          </p:nvPr>
        </p:nvSpPr>
        <p:spPr>
          <a:xfrm>
            <a:off x="3484422" y="3086000"/>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5" name="Google Shape;495;p19"/>
          <p:cNvSpPr txBox="1">
            <a:spLocks noGrp="1"/>
          </p:cNvSpPr>
          <p:nvPr>
            <p:ph type="subTitle" idx="6"/>
          </p:nvPr>
        </p:nvSpPr>
        <p:spPr>
          <a:xfrm>
            <a:off x="6031150" y="3086000"/>
            <a:ext cx="2175300" cy="39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Russo One"/>
                <a:ea typeface="Russo One"/>
                <a:cs typeface="Russo One"/>
                <a:sym typeface="Russo On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96" name="Google Shape;496;p19"/>
          <p:cNvSpPr/>
          <p:nvPr/>
        </p:nvSpPr>
        <p:spPr>
          <a:xfrm flipH="1">
            <a:off x="241200" y="369888"/>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9"/>
          <p:cNvGrpSpPr/>
          <p:nvPr/>
        </p:nvGrpSpPr>
        <p:grpSpPr>
          <a:xfrm>
            <a:off x="8164142" y="4462096"/>
            <a:ext cx="738667" cy="502594"/>
            <a:chOff x="200200" y="2278225"/>
            <a:chExt cx="862425" cy="586800"/>
          </a:xfrm>
        </p:grpSpPr>
        <p:sp>
          <p:nvSpPr>
            <p:cNvPr id="498" name="Google Shape;498;p1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 name="Google Shape;502;p19"/>
          <p:cNvGrpSpPr/>
          <p:nvPr/>
        </p:nvGrpSpPr>
        <p:grpSpPr>
          <a:xfrm>
            <a:off x="8513883" y="722205"/>
            <a:ext cx="535749" cy="547122"/>
            <a:chOff x="3477650" y="837700"/>
            <a:chExt cx="314425" cy="321100"/>
          </a:xfrm>
        </p:grpSpPr>
        <p:sp>
          <p:nvSpPr>
            <p:cNvPr id="503" name="Google Shape;503;p1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 name="Google Shape;505;p19"/>
          <p:cNvGrpSpPr/>
          <p:nvPr/>
        </p:nvGrpSpPr>
        <p:grpSpPr>
          <a:xfrm rot="-5400000">
            <a:off x="8412417" y="3768596"/>
            <a:ext cx="738667" cy="502594"/>
            <a:chOff x="200200" y="2278225"/>
            <a:chExt cx="862425" cy="586800"/>
          </a:xfrm>
        </p:grpSpPr>
        <p:sp>
          <p:nvSpPr>
            <p:cNvPr id="506" name="Google Shape;506;p19"/>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9"/>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9"/>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9"/>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19"/>
          <p:cNvGrpSpPr/>
          <p:nvPr/>
        </p:nvGrpSpPr>
        <p:grpSpPr>
          <a:xfrm>
            <a:off x="109983" y="4236830"/>
            <a:ext cx="535749" cy="547122"/>
            <a:chOff x="3477650" y="837700"/>
            <a:chExt cx="314425" cy="321100"/>
          </a:xfrm>
        </p:grpSpPr>
        <p:sp>
          <p:nvSpPr>
            <p:cNvPr id="511" name="Google Shape;511;p1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19"/>
          <p:cNvGrpSpPr/>
          <p:nvPr/>
        </p:nvGrpSpPr>
        <p:grpSpPr>
          <a:xfrm>
            <a:off x="644758" y="4530805"/>
            <a:ext cx="535749" cy="547122"/>
            <a:chOff x="3477650" y="837700"/>
            <a:chExt cx="314425" cy="321100"/>
          </a:xfrm>
        </p:grpSpPr>
        <p:sp>
          <p:nvSpPr>
            <p:cNvPr id="514" name="Google Shape;514;p19"/>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650"/>
        <p:cNvGrpSpPr/>
        <p:nvPr/>
      </p:nvGrpSpPr>
      <p:grpSpPr>
        <a:xfrm>
          <a:off x="0" y="0"/>
          <a:ext cx="0" cy="0"/>
          <a:chOff x="0" y="0"/>
          <a:chExt cx="0" cy="0"/>
        </a:xfrm>
      </p:grpSpPr>
      <p:sp>
        <p:nvSpPr>
          <p:cNvPr id="651" name="Google Shape;65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652" name="Google Shape;652;p24"/>
          <p:cNvSpPr/>
          <p:nvPr/>
        </p:nvSpPr>
        <p:spPr>
          <a:xfrm>
            <a:off x="8485825" y="371925"/>
            <a:ext cx="944025" cy="475375"/>
          </a:xfrm>
          <a:custGeom>
            <a:avLst/>
            <a:gdLst/>
            <a:ahLst/>
            <a:cxnLst/>
            <a:rect l="l" t="t" r="r" b="b"/>
            <a:pathLst>
              <a:path w="37761" h="19015" extrusionOk="0">
                <a:moveTo>
                  <a:pt x="16045" y="1"/>
                </a:moveTo>
                <a:cubicBezTo>
                  <a:pt x="12042" y="1"/>
                  <a:pt x="8640" y="2436"/>
                  <a:pt x="7206" y="5938"/>
                </a:cubicBezTo>
                <a:cubicBezTo>
                  <a:pt x="7005" y="5905"/>
                  <a:pt x="6739" y="5905"/>
                  <a:pt x="6538" y="5905"/>
                </a:cubicBezTo>
                <a:cubicBezTo>
                  <a:pt x="2903" y="5905"/>
                  <a:pt x="0" y="8840"/>
                  <a:pt x="0" y="12443"/>
                </a:cubicBezTo>
                <a:cubicBezTo>
                  <a:pt x="0" y="16079"/>
                  <a:pt x="2903" y="19014"/>
                  <a:pt x="6538" y="19014"/>
                </a:cubicBezTo>
                <a:lnTo>
                  <a:pt x="34492" y="19014"/>
                </a:lnTo>
                <a:cubicBezTo>
                  <a:pt x="36260" y="19014"/>
                  <a:pt x="37761" y="17547"/>
                  <a:pt x="37761" y="15712"/>
                </a:cubicBezTo>
                <a:cubicBezTo>
                  <a:pt x="37727" y="13977"/>
                  <a:pt x="36260" y="12510"/>
                  <a:pt x="34492" y="12510"/>
                </a:cubicBezTo>
                <a:cubicBezTo>
                  <a:pt x="33725" y="12510"/>
                  <a:pt x="33057" y="12743"/>
                  <a:pt x="32490" y="13177"/>
                </a:cubicBezTo>
                <a:cubicBezTo>
                  <a:pt x="32123" y="10575"/>
                  <a:pt x="29989" y="8607"/>
                  <a:pt x="27320" y="8607"/>
                </a:cubicBezTo>
                <a:cubicBezTo>
                  <a:pt x="26686" y="8607"/>
                  <a:pt x="26086" y="8740"/>
                  <a:pt x="25552" y="8907"/>
                </a:cubicBezTo>
                <a:cubicBezTo>
                  <a:pt x="25252" y="3903"/>
                  <a:pt x="21082" y="1"/>
                  <a:pt x="16045" y="1"/>
                </a:cubicBezTo>
                <a:close/>
              </a:path>
            </a:pathLst>
          </a:custGeom>
          <a:solidFill>
            <a:schemeClr val="accent1"/>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 name="Google Shape;653;p24"/>
          <p:cNvGrpSpPr/>
          <p:nvPr/>
        </p:nvGrpSpPr>
        <p:grpSpPr>
          <a:xfrm>
            <a:off x="6423105" y="4608584"/>
            <a:ext cx="738667" cy="502594"/>
            <a:chOff x="200200" y="2278225"/>
            <a:chExt cx="862425" cy="586800"/>
          </a:xfrm>
        </p:grpSpPr>
        <p:sp>
          <p:nvSpPr>
            <p:cNvPr id="654" name="Google Shape;654;p2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 name="Google Shape;658;p24"/>
          <p:cNvGrpSpPr/>
          <p:nvPr/>
        </p:nvGrpSpPr>
        <p:grpSpPr>
          <a:xfrm>
            <a:off x="584358" y="4700405"/>
            <a:ext cx="535749" cy="547122"/>
            <a:chOff x="3477650" y="837700"/>
            <a:chExt cx="314425" cy="321100"/>
          </a:xfrm>
        </p:grpSpPr>
        <p:sp>
          <p:nvSpPr>
            <p:cNvPr id="659" name="Google Shape;659;p2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 name="Google Shape;661;p24"/>
          <p:cNvGrpSpPr/>
          <p:nvPr/>
        </p:nvGrpSpPr>
        <p:grpSpPr>
          <a:xfrm rot="5400000">
            <a:off x="-118033" y="226671"/>
            <a:ext cx="738667" cy="502594"/>
            <a:chOff x="200200" y="2278225"/>
            <a:chExt cx="862425" cy="586800"/>
          </a:xfrm>
        </p:grpSpPr>
        <p:sp>
          <p:nvSpPr>
            <p:cNvPr id="662" name="Google Shape;662;p2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24"/>
          <p:cNvGrpSpPr/>
          <p:nvPr/>
        </p:nvGrpSpPr>
        <p:grpSpPr>
          <a:xfrm>
            <a:off x="98158" y="4271580"/>
            <a:ext cx="535749" cy="547122"/>
            <a:chOff x="3477650" y="837700"/>
            <a:chExt cx="314425" cy="321100"/>
          </a:xfrm>
        </p:grpSpPr>
        <p:sp>
          <p:nvSpPr>
            <p:cNvPr id="667" name="Google Shape;667;p24"/>
            <p:cNvSpPr/>
            <p:nvPr/>
          </p:nvSpPr>
          <p:spPr>
            <a:xfrm>
              <a:off x="3477650" y="837700"/>
              <a:ext cx="314425" cy="321100"/>
            </a:xfrm>
            <a:custGeom>
              <a:avLst/>
              <a:gdLst/>
              <a:ahLst/>
              <a:cxnLst/>
              <a:rect l="l" t="t" r="r" b="b"/>
              <a:pathLst>
                <a:path w="12577" h="12844" extrusionOk="0">
                  <a:moveTo>
                    <a:pt x="6338" y="3070"/>
                  </a:moveTo>
                  <a:cubicBezTo>
                    <a:pt x="8206" y="3070"/>
                    <a:pt x="9708" y="4571"/>
                    <a:pt x="9708" y="6439"/>
                  </a:cubicBezTo>
                  <a:cubicBezTo>
                    <a:pt x="9708" y="8307"/>
                    <a:pt x="8173" y="9808"/>
                    <a:pt x="6338" y="9808"/>
                  </a:cubicBezTo>
                  <a:cubicBezTo>
                    <a:pt x="4470" y="9808"/>
                    <a:pt x="2969" y="8307"/>
                    <a:pt x="2969" y="6439"/>
                  </a:cubicBezTo>
                  <a:cubicBezTo>
                    <a:pt x="2969" y="4571"/>
                    <a:pt x="4470" y="3070"/>
                    <a:pt x="6338" y="3070"/>
                  </a:cubicBezTo>
                  <a:close/>
                  <a:moveTo>
                    <a:pt x="5838" y="1"/>
                  </a:move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close/>
                </a:path>
              </a:pathLst>
            </a:custGeom>
            <a:solidFill>
              <a:srgbClr val="B2B6DC"/>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4"/>
            <p:cNvSpPr/>
            <p:nvPr/>
          </p:nvSpPr>
          <p:spPr>
            <a:xfrm>
              <a:off x="3477650" y="837700"/>
              <a:ext cx="314425" cy="321100"/>
            </a:xfrm>
            <a:custGeom>
              <a:avLst/>
              <a:gdLst/>
              <a:ahLst/>
              <a:cxnLst/>
              <a:rect l="l" t="t" r="r" b="b"/>
              <a:pathLst>
                <a:path w="12577" h="12844" fill="none" extrusionOk="0">
                  <a:moveTo>
                    <a:pt x="11976" y="6439"/>
                  </a:moveTo>
                  <a:cubicBezTo>
                    <a:pt x="11976" y="6139"/>
                    <a:pt x="11909" y="5838"/>
                    <a:pt x="11876" y="5572"/>
                  </a:cubicBezTo>
                  <a:lnTo>
                    <a:pt x="12576" y="5038"/>
                  </a:lnTo>
                  <a:cubicBezTo>
                    <a:pt x="12510" y="4738"/>
                    <a:pt x="12409" y="4437"/>
                    <a:pt x="12309" y="4104"/>
                  </a:cubicBezTo>
                  <a:lnTo>
                    <a:pt x="11475" y="4104"/>
                  </a:lnTo>
                  <a:cubicBezTo>
                    <a:pt x="11175" y="3437"/>
                    <a:pt x="10742" y="2836"/>
                    <a:pt x="10241" y="2336"/>
                  </a:cubicBezTo>
                  <a:lnTo>
                    <a:pt x="10508" y="1535"/>
                  </a:lnTo>
                  <a:cubicBezTo>
                    <a:pt x="10241" y="1335"/>
                    <a:pt x="10008" y="1168"/>
                    <a:pt x="9741" y="1002"/>
                  </a:cubicBezTo>
                  <a:lnTo>
                    <a:pt x="9074" y="1502"/>
                  </a:lnTo>
                  <a:cubicBezTo>
                    <a:pt x="8473" y="1135"/>
                    <a:pt x="7739" y="935"/>
                    <a:pt x="7006" y="802"/>
                  </a:cubicBezTo>
                  <a:lnTo>
                    <a:pt x="6739" y="1"/>
                  </a:lnTo>
                  <a:lnTo>
                    <a:pt x="6305" y="1"/>
                  </a:lnTo>
                  <a:lnTo>
                    <a:pt x="5838" y="1"/>
                  </a:lnTo>
                  <a:lnTo>
                    <a:pt x="5571" y="802"/>
                  </a:lnTo>
                  <a:cubicBezTo>
                    <a:pt x="4837" y="902"/>
                    <a:pt x="4137" y="1135"/>
                    <a:pt x="3503" y="1502"/>
                  </a:cubicBezTo>
                  <a:lnTo>
                    <a:pt x="2836" y="1002"/>
                  </a:lnTo>
                  <a:cubicBezTo>
                    <a:pt x="2569" y="1168"/>
                    <a:pt x="2336" y="1369"/>
                    <a:pt x="2069" y="1535"/>
                  </a:cubicBezTo>
                  <a:lnTo>
                    <a:pt x="2336" y="2336"/>
                  </a:lnTo>
                  <a:cubicBezTo>
                    <a:pt x="1835" y="2836"/>
                    <a:pt x="1402" y="3437"/>
                    <a:pt x="1135" y="4104"/>
                  </a:cubicBezTo>
                  <a:lnTo>
                    <a:pt x="301" y="4104"/>
                  </a:lnTo>
                  <a:cubicBezTo>
                    <a:pt x="167" y="4404"/>
                    <a:pt x="67" y="4738"/>
                    <a:pt x="1" y="5038"/>
                  </a:cubicBezTo>
                  <a:lnTo>
                    <a:pt x="701" y="5572"/>
                  </a:lnTo>
                  <a:cubicBezTo>
                    <a:pt x="668" y="5838"/>
                    <a:pt x="634" y="6139"/>
                    <a:pt x="634" y="6439"/>
                  </a:cubicBezTo>
                  <a:cubicBezTo>
                    <a:pt x="634" y="6806"/>
                    <a:pt x="668" y="7173"/>
                    <a:pt x="734" y="7573"/>
                  </a:cubicBezTo>
                  <a:lnTo>
                    <a:pt x="67" y="8073"/>
                  </a:lnTo>
                  <a:cubicBezTo>
                    <a:pt x="167" y="8407"/>
                    <a:pt x="301" y="8741"/>
                    <a:pt x="401" y="9074"/>
                  </a:cubicBezTo>
                  <a:lnTo>
                    <a:pt x="1235" y="9074"/>
                  </a:lnTo>
                  <a:cubicBezTo>
                    <a:pt x="1535" y="9641"/>
                    <a:pt x="1902" y="10142"/>
                    <a:pt x="2369" y="10575"/>
                  </a:cubicBezTo>
                  <a:lnTo>
                    <a:pt x="2135" y="11342"/>
                  </a:lnTo>
                  <a:cubicBezTo>
                    <a:pt x="2402" y="11609"/>
                    <a:pt x="2703" y="11809"/>
                    <a:pt x="3036" y="11976"/>
                  </a:cubicBezTo>
                  <a:lnTo>
                    <a:pt x="3703" y="11476"/>
                  </a:lnTo>
                  <a:cubicBezTo>
                    <a:pt x="4237" y="11743"/>
                    <a:pt x="4837" y="11943"/>
                    <a:pt x="5404" y="12010"/>
                  </a:cubicBezTo>
                  <a:lnTo>
                    <a:pt x="5671" y="12810"/>
                  </a:lnTo>
                  <a:cubicBezTo>
                    <a:pt x="5838" y="12810"/>
                    <a:pt x="6038" y="12843"/>
                    <a:pt x="6205" y="12843"/>
                  </a:cubicBezTo>
                  <a:cubicBezTo>
                    <a:pt x="6405" y="12843"/>
                    <a:pt x="6572" y="12843"/>
                    <a:pt x="6739" y="12810"/>
                  </a:cubicBezTo>
                  <a:lnTo>
                    <a:pt x="7006" y="12010"/>
                  </a:lnTo>
                  <a:cubicBezTo>
                    <a:pt x="7639" y="11943"/>
                    <a:pt x="8206" y="11743"/>
                    <a:pt x="8707" y="11476"/>
                  </a:cubicBezTo>
                  <a:lnTo>
                    <a:pt x="9374" y="11976"/>
                  </a:lnTo>
                  <a:cubicBezTo>
                    <a:pt x="9708" y="11809"/>
                    <a:pt x="10008" y="11576"/>
                    <a:pt x="10308" y="11342"/>
                  </a:cubicBezTo>
                  <a:lnTo>
                    <a:pt x="10041" y="10575"/>
                  </a:lnTo>
                  <a:cubicBezTo>
                    <a:pt x="10508" y="10142"/>
                    <a:pt x="10875" y="9608"/>
                    <a:pt x="11175" y="9074"/>
                  </a:cubicBezTo>
                  <a:lnTo>
                    <a:pt x="12009" y="9074"/>
                  </a:lnTo>
                  <a:cubicBezTo>
                    <a:pt x="12143" y="8741"/>
                    <a:pt x="12243" y="8407"/>
                    <a:pt x="12343" y="8073"/>
                  </a:cubicBezTo>
                  <a:lnTo>
                    <a:pt x="11676" y="7573"/>
                  </a:lnTo>
                  <a:cubicBezTo>
                    <a:pt x="11909" y="7173"/>
                    <a:pt x="11976" y="6806"/>
                    <a:pt x="11976" y="6439"/>
                  </a:cubicBezTo>
                  <a:close/>
                  <a:moveTo>
                    <a:pt x="6338" y="9808"/>
                  </a:moveTo>
                  <a:cubicBezTo>
                    <a:pt x="4470" y="9808"/>
                    <a:pt x="2969" y="8307"/>
                    <a:pt x="2969" y="6439"/>
                  </a:cubicBezTo>
                  <a:cubicBezTo>
                    <a:pt x="2969" y="4571"/>
                    <a:pt x="4470" y="3070"/>
                    <a:pt x="6338" y="3070"/>
                  </a:cubicBezTo>
                  <a:cubicBezTo>
                    <a:pt x="8206" y="3070"/>
                    <a:pt x="9708" y="4571"/>
                    <a:pt x="9708" y="6439"/>
                  </a:cubicBezTo>
                  <a:cubicBezTo>
                    <a:pt x="9708" y="8307"/>
                    <a:pt x="8173" y="9808"/>
                    <a:pt x="6338" y="9808"/>
                  </a:cubicBezTo>
                  <a:close/>
                </a:path>
              </a:pathLst>
            </a:custGeom>
            <a:noFill/>
            <a:ln w="158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24"/>
          <p:cNvGrpSpPr/>
          <p:nvPr/>
        </p:nvGrpSpPr>
        <p:grpSpPr>
          <a:xfrm rot="5400000">
            <a:off x="99367" y="914221"/>
            <a:ext cx="738667" cy="502594"/>
            <a:chOff x="200200" y="2278225"/>
            <a:chExt cx="862425" cy="586800"/>
          </a:xfrm>
        </p:grpSpPr>
        <p:sp>
          <p:nvSpPr>
            <p:cNvPr id="670" name="Google Shape;670;p24"/>
            <p:cNvSpPr/>
            <p:nvPr/>
          </p:nvSpPr>
          <p:spPr>
            <a:xfrm>
              <a:off x="200200"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4"/>
            <p:cNvSpPr/>
            <p:nvPr/>
          </p:nvSpPr>
          <p:spPr>
            <a:xfrm>
              <a:off x="462325" y="22782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4"/>
            <p:cNvSpPr/>
            <p:nvPr/>
          </p:nvSpPr>
          <p:spPr>
            <a:xfrm>
              <a:off x="462325" y="2571625"/>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4"/>
            <p:cNvSpPr/>
            <p:nvPr/>
          </p:nvSpPr>
          <p:spPr>
            <a:xfrm>
              <a:off x="723925" y="2425050"/>
              <a:ext cx="338700" cy="293400"/>
            </a:xfrm>
            <a:prstGeom prst="hexagon">
              <a:avLst>
                <a:gd name="adj" fmla="val 25000"/>
                <a:gd name="vf" fmla="val 115470"/>
              </a:avLst>
            </a:prstGeom>
            <a:solidFill>
              <a:schemeClr val="lt2"/>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usso One"/>
              <a:buNone/>
              <a:defRPr sz="3000">
                <a:solidFill>
                  <a:schemeClr val="dk1"/>
                </a:solidFill>
                <a:latin typeface="Russo One"/>
                <a:ea typeface="Russo One"/>
                <a:cs typeface="Russo One"/>
                <a:sym typeface="Russo On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7" r:id="rId6"/>
    <p:sldLayoutId id="2147483659" r:id="rId7"/>
    <p:sldLayoutId id="2147483665" r:id="rId8"/>
    <p:sldLayoutId id="2147483670"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7"/>
        <p:cNvGrpSpPr/>
        <p:nvPr/>
      </p:nvGrpSpPr>
      <p:grpSpPr>
        <a:xfrm>
          <a:off x="0" y="0"/>
          <a:ext cx="0" cy="0"/>
          <a:chOff x="0" y="0"/>
          <a:chExt cx="0" cy="0"/>
        </a:xfrm>
      </p:grpSpPr>
      <p:sp>
        <p:nvSpPr>
          <p:cNvPr id="768" name="Google Shape;768;p33"/>
          <p:cNvSpPr txBox="1">
            <a:spLocks noGrp="1"/>
          </p:cNvSpPr>
          <p:nvPr>
            <p:ph type="ctrTitle"/>
          </p:nvPr>
        </p:nvSpPr>
        <p:spPr>
          <a:xfrm>
            <a:off x="848596" y="777750"/>
            <a:ext cx="7370730" cy="2984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a:latin typeface="Arial" panose="020B0604020202020204" pitchFamily="34" charset="0"/>
                <a:cs typeface="Arial" panose="020B0604020202020204" pitchFamily="34" charset="0"/>
              </a:rPr>
              <a:t>CHÀO MỪNG CÁC EM</a:t>
            </a:r>
            <a:br>
              <a:rPr lang="vi-VN" sz="4000" b="1">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ĐẾN VỚI BÀI HỌC HÔM NAY!</a:t>
            </a:r>
            <a:endParaRPr sz="4000" b="1">
              <a:latin typeface="Arial" panose="020B0604020202020204" pitchFamily="34" charset="0"/>
              <a:cs typeface="Arial" panose="020B0604020202020204" pitchFamily="34" charset="0"/>
            </a:endParaRPr>
          </a:p>
        </p:txBody>
      </p:sp>
      <p:sp>
        <p:nvSpPr>
          <p:cNvPr id="769" name="Google Shape;769;p33"/>
          <p:cNvSpPr txBox="1">
            <a:spLocks noGrp="1"/>
          </p:cNvSpPr>
          <p:nvPr>
            <p:ph type="subTitle" idx="1"/>
          </p:nvPr>
        </p:nvSpPr>
        <p:spPr>
          <a:xfrm>
            <a:off x="2463302" y="3762150"/>
            <a:ext cx="42174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a:latin typeface="Arial" panose="020B0604020202020204" pitchFamily="34" charset="0"/>
                <a:cs typeface="Arial" panose="020B0604020202020204" pitchFamily="34" charset="0"/>
              </a:rPr>
              <a:t>Tin học 8 – </a:t>
            </a:r>
            <a:r>
              <a:rPr lang="en-US" sz="2000" smtClean="0">
                <a:latin typeface="Arial" panose="020B0604020202020204" pitchFamily="34" charset="0"/>
                <a:cs typeface="Arial" panose="020B0604020202020204" pitchFamily="34" charset="0"/>
              </a:rPr>
              <a:t>Cánh diều</a:t>
            </a:r>
            <a:endParaRPr sz="2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7" name="Rectangle 16"/>
          <p:cNvSpPr/>
          <p:nvPr/>
        </p:nvSpPr>
        <p:spPr>
          <a:xfrm>
            <a:off x="-154258" y="3432411"/>
            <a:ext cx="1316308" cy="176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48600" y="4094328"/>
            <a:ext cx="1527412" cy="132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D8360E8-7FD1-87BE-1BB6-B587B52E2220}"/>
              </a:ext>
            </a:extLst>
          </p:cNvPr>
          <p:cNvGrpSpPr/>
          <p:nvPr/>
        </p:nvGrpSpPr>
        <p:grpSpPr>
          <a:xfrm>
            <a:off x="256854" y="47064"/>
            <a:ext cx="3742122" cy="733771"/>
            <a:chOff x="256854" y="47064"/>
            <a:chExt cx="3742122" cy="733771"/>
          </a:xfrm>
        </p:grpSpPr>
        <p:sp>
          <p:nvSpPr>
            <p:cNvPr id="3" name="Rectangle 2"/>
            <p:cNvSpPr/>
            <p:nvPr/>
          </p:nvSpPr>
          <p:spPr>
            <a:xfrm>
              <a:off x="256854" y="47064"/>
              <a:ext cx="1119883" cy="733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6737" y="380725"/>
              <a:ext cx="2622239" cy="400110"/>
            </a:xfrm>
            <a:prstGeom prst="rect">
              <a:avLst/>
            </a:prstGeom>
            <a:noFill/>
          </p:spPr>
          <p:txBody>
            <a:bodyPr wrap="square" rtlCol="0">
              <a:spAutoFit/>
            </a:bodyPr>
            <a:lstStyle/>
            <a:p>
              <a:r>
                <a:rPr lang="vi-VN" sz="2000" b="1">
                  <a:solidFill>
                    <a:schemeClr val="bg2">
                      <a:lumMod val="50000"/>
                    </a:schemeClr>
                  </a:solidFill>
                </a:rPr>
                <a:t>Thảo luận nhóm</a:t>
              </a:r>
              <a:endParaRPr lang="en-US" sz="2000" b="1">
                <a:solidFill>
                  <a:schemeClr val="bg2">
                    <a:lumMod val="50000"/>
                  </a:schemeClr>
                </a:solidFill>
              </a:endParaRPr>
            </a:p>
          </p:txBody>
        </p:sp>
      </p:grpSp>
      <p:grpSp>
        <p:nvGrpSpPr>
          <p:cNvPr id="14" name="Group 13">
            <a:extLst>
              <a:ext uri="{FF2B5EF4-FFF2-40B4-BE49-F238E27FC236}">
                <a16:creationId xmlns:a16="http://schemas.microsoft.com/office/drawing/2014/main" id="{C58E88FC-B5D0-05E2-0AF7-3C2D1A97097B}"/>
              </a:ext>
            </a:extLst>
          </p:cNvPr>
          <p:cNvGrpSpPr/>
          <p:nvPr/>
        </p:nvGrpSpPr>
        <p:grpSpPr>
          <a:xfrm>
            <a:off x="256854" y="1014412"/>
            <a:ext cx="4620620" cy="3946525"/>
            <a:chOff x="500743" y="1690914"/>
            <a:chExt cx="4840514" cy="2496457"/>
          </a:xfrm>
        </p:grpSpPr>
        <p:sp>
          <p:nvSpPr>
            <p:cNvPr id="13" name="Rectangle 12">
              <a:extLst>
                <a:ext uri="{FF2B5EF4-FFF2-40B4-BE49-F238E27FC236}">
                  <a16:creationId xmlns:a16="http://schemas.microsoft.com/office/drawing/2014/main" id="{614C1CD1-C34F-E4BA-8012-027E15FB77CC}"/>
                </a:ext>
              </a:extLst>
            </p:cNvPr>
            <p:cNvSpPr/>
            <p:nvPr/>
          </p:nvSpPr>
          <p:spPr>
            <a:xfrm>
              <a:off x="500743" y="1690914"/>
              <a:ext cx="4840514" cy="249645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0768" y="1753069"/>
              <a:ext cx="4700463" cy="2391196"/>
            </a:xfrm>
            <a:prstGeom prst="rect">
              <a:avLst/>
            </a:prstGeom>
          </p:spPr>
          <p:txBody>
            <a:bodyPr wrap="square">
              <a:spAutoFit/>
            </a:bodyPr>
            <a:lstStyle/>
            <a:p>
              <a:pPr algn="just">
                <a:lnSpc>
                  <a:spcPct val="150000"/>
                </a:lnSpc>
              </a:pPr>
              <a:r>
                <a:rPr lang="vi-VN" sz="2000">
                  <a:solidFill>
                    <a:schemeClr val="bg1"/>
                  </a:solidFill>
                </a:rPr>
                <a:t>Thảo luận, khai thác thông tin Bài 2 SGK tr.39 và thực hiện nhiệm vụ: </a:t>
              </a:r>
            </a:p>
            <a:p>
              <a:pPr algn="just">
                <a:lnSpc>
                  <a:spcPct val="150000"/>
                </a:lnSpc>
              </a:pPr>
              <a:r>
                <a:rPr lang="vi-VN" sz="2000" i="1">
                  <a:solidFill>
                    <a:schemeClr val="bg1"/>
                  </a:solidFill>
                </a:rPr>
                <a:t>Giả thiết em có một tệp văn bản chứa bảng quản lí chi tiêu hàng tháng trong năm 2022 như Hình 2. Em hãy giúp bạn quản lí quỹ của lớp, thiết kế một sổ chi tiêu sao cho có thể quản lí quỹ lớp được rõ ràng và hợp lí.</a:t>
              </a:r>
            </a:p>
          </p:txBody>
        </p:sp>
      </p:grpSp>
      <p:sp>
        <p:nvSpPr>
          <p:cNvPr id="2" name="Freeform 4">
            <a:extLst>
              <a:ext uri="{FF2B5EF4-FFF2-40B4-BE49-F238E27FC236}">
                <a16:creationId xmlns:a16="http://schemas.microsoft.com/office/drawing/2014/main" id="{3C35EC51-C989-396A-1206-E60F69D55596}"/>
              </a:ext>
            </a:extLst>
          </p:cNvPr>
          <p:cNvSpPr/>
          <p:nvPr/>
        </p:nvSpPr>
        <p:spPr>
          <a:xfrm>
            <a:off x="706108" y="150443"/>
            <a:ext cx="650727" cy="630392"/>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1736" t="7221" r="8854" b="40279"/>
          <a:stretch/>
        </p:blipFill>
        <p:spPr>
          <a:xfrm>
            <a:off x="5123096" y="1428750"/>
            <a:ext cx="3735156" cy="3109887"/>
          </a:xfrm>
          <a:prstGeom prst="rect">
            <a:avLst/>
          </a:prstGeom>
        </p:spPr>
      </p:pic>
    </p:spTree>
    <p:extLst>
      <p:ext uri="{BB962C8B-B14F-4D97-AF65-F5344CB8AC3E}">
        <p14:creationId xmlns:p14="http://schemas.microsoft.com/office/powerpoint/2010/main" val="2908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 name="Rectangle 9">
            <a:extLst>
              <a:ext uri="{FF2B5EF4-FFF2-40B4-BE49-F238E27FC236}">
                <a16:creationId xmlns:a16="http://schemas.microsoft.com/office/drawing/2014/main" id="{81AE4644-57BF-2B46-64A9-E7B46C6522FB}"/>
              </a:ext>
            </a:extLst>
          </p:cNvPr>
          <p:cNvSpPr/>
          <p:nvPr/>
        </p:nvSpPr>
        <p:spPr>
          <a:xfrm>
            <a:off x="0" y="-1"/>
            <a:ext cx="9144000" cy="5143501"/>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F00E7AF-7A00-F4C9-865A-40563FE7CA1F}"/>
              </a:ext>
            </a:extLst>
          </p:cNvPr>
          <p:cNvSpPr txBox="1"/>
          <p:nvPr/>
        </p:nvSpPr>
        <p:spPr>
          <a:xfrm>
            <a:off x="171450" y="250564"/>
            <a:ext cx="4929188" cy="400110"/>
          </a:xfrm>
          <a:prstGeom prst="rect">
            <a:avLst/>
          </a:prstGeom>
          <a:solidFill>
            <a:srgbClr val="FBF2E1"/>
          </a:solidFill>
        </p:spPr>
        <p:txBody>
          <a:bodyPr wrap="square" rtlCol="0">
            <a:spAutoFit/>
          </a:bodyPr>
          <a:lstStyle/>
          <a:p>
            <a:pPr algn="ctr"/>
            <a:r>
              <a:rPr lang="vi-VN" sz="2000" b="1" smtClean="0">
                <a:solidFill>
                  <a:srgbClr val="FF0000"/>
                </a:solidFill>
              </a:rPr>
              <a:t>Bướ</a:t>
            </a:r>
            <a:r>
              <a:rPr lang="en-US" sz="2000" b="1" smtClean="0">
                <a:solidFill>
                  <a:srgbClr val="FF0000"/>
                </a:solidFill>
              </a:rPr>
              <a:t>c 1: </a:t>
            </a:r>
            <a:r>
              <a:rPr lang="en-US" sz="2000" b="1" smtClean="0"/>
              <a:t>Điền dữ liệu cho bảng quản lí</a:t>
            </a:r>
            <a:endParaRPr lang="en-US" sz="2000" b="1"/>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51736" t="7221" r="8854" b="40279"/>
          <a:stretch/>
        </p:blipFill>
        <p:spPr>
          <a:xfrm>
            <a:off x="2290108" y="901239"/>
            <a:ext cx="4636547" cy="3860384"/>
          </a:xfrm>
          <a:prstGeom prst="rect">
            <a:avLst/>
          </a:prstGeom>
        </p:spPr>
      </p:pic>
      <p:grpSp>
        <p:nvGrpSpPr>
          <p:cNvPr id="26" name="Group 25"/>
          <p:cNvGrpSpPr/>
          <p:nvPr/>
        </p:nvGrpSpPr>
        <p:grpSpPr>
          <a:xfrm>
            <a:off x="246552" y="1843088"/>
            <a:ext cx="3296748" cy="3028950"/>
            <a:chOff x="246552" y="1843088"/>
            <a:chExt cx="3296748" cy="3028950"/>
          </a:xfrm>
        </p:grpSpPr>
        <p:sp>
          <p:nvSpPr>
            <p:cNvPr id="2" name="Rectangle 1"/>
            <p:cNvSpPr/>
            <p:nvPr/>
          </p:nvSpPr>
          <p:spPr>
            <a:xfrm>
              <a:off x="246552" y="3386138"/>
              <a:ext cx="1900238" cy="1485900"/>
            </a:xfrm>
            <a:prstGeom prst="rect">
              <a:avLst/>
            </a:prstGeom>
            <a:solidFill>
              <a:srgbClr val="FBF2E1"/>
            </a:solidFill>
            <a:ln w="28575">
              <a:solidFill>
                <a:srgbClr val="3058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chemeClr val="tx1"/>
                  </a:solidFill>
                </a:rPr>
                <a:t>Cột </a:t>
              </a:r>
              <a:r>
                <a:rPr lang="vi-VN" sz="1600" b="1">
                  <a:solidFill>
                    <a:schemeClr val="tx1"/>
                  </a:solidFill>
                </a:rPr>
                <a:t>Số tiền có</a:t>
              </a:r>
              <a:r>
                <a:rPr lang="vi-VN" sz="1600">
                  <a:solidFill>
                    <a:schemeClr val="tx1"/>
                  </a:solidFill>
                </a:rPr>
                <a:t>: Ghi số tiền hàng tháng em được giao tự quản lí.</a:t>
              </a:r>
              <a:endParaRPr lang="en-US" sz="1600">
                <a:solidFill>
                  <a:schemeClr val="tx1"/>
                </a:solidFill>
              </a:endParaRPr>
            </a:p>
          </p:txBody>
        </p:sp>
        <p:cxnSp>
          <p:nvCxnSpPr>
            <p:cNvPr id="20" name="Straight Connector 19"/>
            <p:cNvCxnSpPr/>
            <p:nvPr/>
          </p:nvCxnSpPr>
          <p:spPr>
            <a:xfrm>
              <a:off x="2156418" y="4379119"/>
              <a:ext cx="1386882" cy="0"/>
            </a:xfrm>
            <a:prstGeom prst="line">
              <a:avLst/>
            </a:prstGeom>
            <a:ln w="28575">
              <a:solidFill>
                <a:srgbClr val="30586C"/>
              </a:solidFill>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flipV="1">
              <a:off x="3543300" y="1843088"/>
              <a:ext cx="0" cy="2536032"/>
            </a:xfrm>
            <a:prstGeom prst="straightConnector1">
              <a:avLst/>
            </a:prstGeom>
            <a:ln w="28575">
              <a:solidFill>
                <a:srgbClr val="30586C"/>
              </a:solidFill>
              <a:tailEnd type="triangle"/>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6426200" y="1438275"/>
            <a:ext cx="2515943" cy="3433764"/>
            <a:chOff x="6426200" y="1438275"/>
            <a:chExt cx="2515943" cy="3433764"/>
          </a:xfrm>
        </p:grpSpPr>
        <p:sp>
          <p:nvSpPr>
            <p:cNvPr id="11" name="Rectangle 10"/>
            <p:cNvSpPr/>
            <p:nvPr/>
          </p:nvSpPr>
          <p:spPr>
            <a:xfrm>
              <a:off x="7041905" y="2686051"/>
              <a:ext cx="1900238" cy="2185988"/>
            </a:xfrm>
            <a:prstGeom prst="rect">
              <a:avLst/>
            </a:prstGeom>
            <a:solidFill>
              <a:srgbClr val="FBF2E1"/>
            </a:solidFill>
            <a:ln w="28575">
              <a:solidFill>
                <a:srgbClr val="3058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chemeClr val="tx1"/>
                  </a:solidFill>
                </a:rPr>
                <a:t>Các cột trong nhóm </a:t>
              </a:r>
              <a:r>
                <a:rPr lang="vi-VN" sz="1600" b="1">
                  <a:solidFill>
                    <a:schemeClr val="tx1"/>
                  </a:solidFill>
                </a:rPr>
                <a:t>Hạng mục </a:t>
              </a:r>
              <a:r>
                <a:rPr lang="vi-VN" sz="1600" b="1" smtClean="0">
                  <a:solidFill>
                    <a:schemeClr val="tx1"/>
                  </a:solidFill>
                </a:rPr>
                <a:t>chi</a:t>
              </a:r>
              <a:r>
                <a:rPr lang="en-US" sz="1600" smtClean="0">
                  <a:solidFill>
                    <a:schemeClr val="tx1"/>
                  </a:solidFill>
                </a:rPr>
                <a:t>:</a:t>
              </a:r>
              <a:r>
                <a:rPr lang="vi-VN" sz="1600" b="1" smtClean="0">
                  <a:solidFill>
                    <a:schemeClr val="tx1"/>
                  </a:solidFill>
                </a:rPr>
                <a:t> </a:t>
              </a:r>
              <a:r>
                <a:rPr lang="vi-VN" sz="1600">
                  <a:solidFill>
                    <a:schemeClr val="tx1"/>
                  </a:solidFill>
                </a:rPr>
                <a:t>Ghi lại số tiền đã chỉ trong tháng theo từng hạng mục.</a:t>
              </a:r>
              <a:endParaRPr lang="en-US" sz="1600">
                <a:solidFill>
                  <a:schemeClr val="tx1"/>
                </a:solidFill>
              </a:endParaRPr>
            </a:p>
          </p:txBody>
        </p:sp>
        <p:cxnSp>
          <p:nvCxnSpPr>
            <p:cNvPr id="28" name="Straight Connector 27"/>
            <p:cNvCxnSpPr>
              <a:endCxn id="11" idx="0"/>
            </p:cNvCxnSpPr>
            <p:nvPr/>
          </p:nvCxnSpPr>
          <p:spPr>
            <a:xfrm>
              <a:off x="7992024" y="1438275"/>
              <a:ext cx="0" cy="1247776"/>
            </a:xfrm>
            <a:prstGeom prst="line">
              <a:avLst/>
            </a:prstGeom>
            <a:ln w="28575">
              <a:solidFill>
                <a:srgbClr val="30586C"/>
              </a:solidFill>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H="1">
              <a:off x="6426200" y="1448197"/>
              <a:ext cx="1565824" cy="10319"/>
            </a:xfrm>
            <a:prstGeom prst="straightConnector1">
              <a:avLst/>
            </a:prstGeom>
            <a:ln w="28575">
              <a:solidFill>
                <a:srgbClr val="30586C"/>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561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randombar(horizontal)">
                                      <p:cBhvr>
                                        <p:cTn id="1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 name="Rectangle 9">
            <a:extLst>
              <a:ext uri="{FF2B5EF4-FFF2-40B4-BE49-F238E27FC236}">
                <a16:creationId xmlns:a16="http://schemas.microsoft.com/office/drawing/2014/main" id="{81AE4644-57BF-2B46-64A9-E7B46C6522FB}"/>
              </a:ext>
            </a:extLst>
          </p:cNvPr>
          <p:cNvSpPr/>
          <p:nvPr/>
        </p:nvSpPr>
        <p:spPr>
          <a:xfrm>
            <a:off x="0" y="-1"/>
            <a:ext cx="9144000" cy="5143501"/>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F00E7AF-7A00-F4C9-865A-40563FE7CA1F}"/>
              </a:ext>
            </a:extLst>
          </p:cNvPr>
          <p:cNvSpPr txBox="1"/>
          <p:nvPr/>
        </p:nvSpPr>
        <p:spPr>
          <a:xfrm>
            <a:off x="171450" y="250564"/>
            <a:ext cx="3810000" cy="400110"/>
          </a:xfrm>
          <a:prstGeom prst="rect">
            <a:avLst/>
          </a:prstGeom>
          <a:solidFill>
            <a:srgbClr val="FBF2E1"/>
          </a:solidFill>
        </p:spPr>
        <p:txBody>
          <a:bodyPr wrap="square" rtlCol="0">
            <a:spAutoFit/>
          </a:bodyPr>
          <a:lstStyle/>
          <a:p>
            <a:pPr algn="ctr"/>
            <a:r>
              <a:rPr lang="vi-VN" sz="2000" b="1" smtClean="0">
                <a:solidFill>
                  <a:srgbClr val="FF0000"/>
                </a:solidFill>
              </a:rPr>
              <a:t>Bướ</a:t>
            </a:r>
            <a:r>
              <a:rPr lang="en-US" sz="2000" b="1" smtClean="0">
                <a:solidFill>
                  <a:srgbClr val="FF0000"/>
                </a:solidFill>
              </a:rPr>
              <a:t>c 2: </a:t>
            </a:r>
            <a:r>
              <a:rPr lang="en-US" sz="2000" b="1" smtClean="0"/>
              <a:t>Thực hiện nhiệm vụ</a:t>
            </a:r>
            <a:endParaRPr lang="en-US" sz="2000" b="1"/>
          </a:p>
        </p:txBody>
      </p:sp>
      <p:sp>
        <p:nvSpPr>
          <p:cNvPr id="3" name="Rectangle 2"/>
          <p:cNvSpPr/>
          <p:nvPr/>
        </p:nvSpPr>
        <p:spPr>
          <a:xfrm>
            <a:off x="171450" y="875892"/>
            <a:ext cx="4944915" cy="3895938"/>
          </a:xfrm>
          <a:prstGeom prst="rect">
            <a:avLst/>
          </a:prstGeom>
        </p:spPr>
        <p:txBody>
          <a:bodyPr wrap="square">
            <a:spAutoFit/>
          </a:bodyPr>
          <a:lstStyle/>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Sao chép toàn bộ nội dung của bảng </a:t>
            </a:r>
            <a:r>
              <a:rPr lang="en-US" sz="1800" smtClean="0">
                <a:latin typeface="+mj-lt"/>
                <a:ea typeface="Calibri" panose="020F0502020204030204" pitchFamily="34" charset="0"/>
                <a:cs typeface="Times New Roman" panose="02020603050405020304" pitchFamily="18" charset="0"/>
              </a:rPr>
              <a:t>sang </a:t>
            </a:r>
            <a:r>
              <a:rPr lang="en-US" sz="1800">
                <a:latin typeface="+mj-lt"/>
                <a:ea typeface="Calibri" panose="020F0502020204030204" pitchFamily="34" charset="0"/>
                <a:cs typeface="Times New Roman" panose="02020603050405020304" pitchFamily="18" charset="0"/>
              </a:rPr>
              <a:t>một tệp Excel </a:t>
            </a:r>
            <a:r>
              <a:rPr lang="en-US" sz="1800" smtClean="0">
                <a:latin typeface="+mj-lt"/>
                <a:ea typeface="Calibri" panose="020F0502020204030204" pitchFamily="34" charset="0"/>
                <a:cs typeface="Times New Roman" panose="02020603050405020304" pitchFamily="18" charset="0"/>
              </a:rPr>
              <a:t>và </a:t>
            </a:r>
            <a:r>
              <a:rPr lang="en-US" sz="1800">
                <a:latin typeface="+mj-lt"/>
                <a:ea typeface="Calibri" panose="020F0502020204030204" pitchFamily="34" charset="0"/>
                <a:cs typeface="Times New Roman" panose="02020603050405020304" pitchFamily="18" charset="0"/>
              </a:rPr>
              <a:t>chỉnh sửa định dạng cho phù hợp.</a:t>
            </a:r>
          </a:p>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Chèn vào sau các cột </a:t>
            </a:r>
            <a:r>
              <a:rPr lang="en-US" sz="1800" b="1">
                <a:latin typeface="+mj-lt"/>
                <a:ea typeface="Calibri" panose="020F0502020204030204" pitchFamily="34" charset="0"/>
                <a:cs typeface="Times New Roman" panose="02020603050405020304" pitchFamily="18" charset="0"/>
              </a:rPr>
              <a:t>Hạng mục chi </a:t>
            </a:r>
            <a:r>
              <a:rPr lang="en-US" sz="1800">
                <a:latin typeface="+mj-lt"/>
                <a:ea typeface="Calibri" panose="020F0502020204030204" pitchFamily="34" charset="0"/>
                <a:cs typeface="Times New Roman" panose="02020603050405020304" pitchFamily="18" charset="0"/>
              </a:rPr>
              <a:t>cột có tiêu đề </a:t>
            </a:r>
            <a:r>
              <a:rPr lang="en-US" sz="1800" b="1">
                <a:latin typeface="+mj-lt"/>
                <a:ea typeface="Calibri" panose="020F0502020204030204" pitchFamily="34" charset="0"/>
                <a:cs typeface="Times New Roman" panose="02020603050405020304" pitchFamily="18" charset="0"/>
              </a:rPr>
              <a:t>Tiết kiệm tháng</a:t>
            </a:r>
            <a:r>
              <a:rPr lang="en-US" sz="1800" i="1">
                <a:latin typeface="+mj-lt"/>
                <a:ea typeface="Calibri" panose="020F0502020204030204" pitchFamily="34" charset="0"/>
                <a:cs typeface="Times New Roman" panose="02020603050405020304" pitchFamily="18" charset="0"/>
              </a:rPr>
              <a:t>.</a:t>
            </a:r>
            <a:endParaRPr lang="en-US" sz="1800">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1800">
                <a:latin typeface="+mj-lt"/>
                <a:ea typeface="Calibri" panose="020F0502020204030204" pitchFamily="34" charset="0"/>
                <a:cs typeface="Times New Roman" panose="02020603050405020304" pitchFamily="18" charset="0"/>
              </a:rPr>
              <a:t>- Lập công thức để tính số tiền tiết kiệm trong tháng ở cột mới thêm.</a:t>
            </a:r>
          </a:p>
          <a:p>
            <a:pPr algn="just">
              <a:lnSpc>
                <a:spcPct val="150000"/>
              </a:lnSpc>
            </a:pPr>
            <a:r>
              <a:rPr lang="en-US" sz="1800">
                <a:latin typeface="+mj-lt"/>
                <a:ea typeface="Calibri" panose="020F0502020204030204" pitchFamily="34" charset="0"/>
                <a:cs typeface="Times New Roman" panose="02020603050405020304" pitchFamily="18" charset="0"/>
              </a:rPr>
              <a:t>- Chọn một ô hợp lí để đưa vào đó công thức tính số tiền tiết kiệm tích luỹ được trong năm.</a:t>
            </a:r>
            <a:endParaRPr lang="en-US" sz="1800">
              <a:latin typeface="+mj-lt"/>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1736" t="7221" r="8854" b="40279"/>
          <a:stretch/>
        </p:blipFill>
        <p:spPr>
          <a:xfrm>
            <a:off x="5262604" y="1268917"/>
            <a:ext cx="3735156" cy="3109887"/>
          </a:xfrm>
          <a:prstGeom prst="rect">
            <a:avLst/>
          </a:prstGeom>
        </p:spPr>
      </p:pic>
    </p:spTree>
    <p:extLst>
      <p:ext uri="{BB962C8B-B14F-4D97-AF65-F5344CB8AC3E}">
        <p14:creationId xmlns:p14="http://schemas.microsoft.com/office/powerpoint/2010/main" val="384552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D87CAD-9CF4-49BB-0C96-9DDF67537015}"/>
              </a:ext>
            </a:extLst>
          </p:cNvPr>
          <p:cNvSpPr txBox="1"/>
          <p:nvPr/>
        </p:nvSpPr>
        <p:spPr>
          <a:xfrm>
            <a:off x="2354942" y="333409"/>
            <a:ext cx="4434114" cy="477054"/>
          </a:xfrm>
          <a:prstGeom prst="rect">
            <a:avLst/>
          </a:prstGeom>
          <a:noFill/>
        </p:spPr>
        <p:txBody>
          <a:bodyPr wrap="square" rtlCol="0">
            <a:spAutoFit/>
          </a:bodyPr>
          <a:lstStyle/>
          <a:p>
            <a:pPr algn="ctr"/>
            <a:r>
              <a:rPr lang="en-US" sz="2500" b="1" smtClean="0"/>
              <a:t>VÍ DỤ MẪU</a:t>
            </a:r>
            <a:endParaRPr lang="en-US" sz="2500" b="1"/>
          </a:p>
        </p:txBody>
      </p:sp>
      <p:pic>
        <p:nvPicPr>
          <p:cNvPr id="2" name="Picture 1"/>
          <p:cNvPicPr>
            <a:picLocks noChangeAspect="1"/>
          </p:cNvPicPr>
          <p:nvPr/>
        </p:nvPicPr>
        <p:blipFill>
          <a:blip r:embed="rId2"/>
          <a:stretch>
            <a:fillRect/>
          </a:stretch>
        </p:blipFill>
        <p:spPr>
          <a:xfrm>
            <a:off x="2024062" y="1194650"/>
            <a:ext cx="5095874" cy="3320199"/>
          </a:xfrm>
          <a:prstGeom prst="rect">
            <a:avLst/>
          </a:prstGeom>
        </p:spPr>
      </p:pic>
    </p:spTree>
    <p:extLst>
      <p:ext uri="{BB962C8B-B14F-4D97-AF65-F5344CB8AC3E}">
        <p14:creationId xmlns:p14="http://schemas.microsoft.com/office/powerpoint/2010/main" val="2202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Rectangle 6">
            <a:extLst>
              <a:ext uri="{FF2B5EF4-FFF2-40B4-BE49-F238E27FC236}">
                <a16:creationId xmlns:a16="http://schemas.microsoft.com/office/drawing/2014/main" id="{EAC92C87-59C1-5CEB-C707-34A331B64C2D}"/>
              </a:ext>
            </a:extLst>
          </p:cNvPr>
          <p:cNvSpPr/>
          <p:nvPr/>
        </p:nvSpPr>
        <p:spPr>
          <a:xfrm>
            <a:off x="74951" y="0"/>
            <a:ext cx="1716374" cy="1301349"/>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1B5006-4CA2-FB03-33F4-DF3C8F5CAF72}"/>
              </a:ext>
            </a:extLst>
          </p:cNvPr>
          <p:cNvSpPr txBox="1"/>
          <p:nvPr/>
        </p:nvSpPr>
        <p:spPr>
          <a:xfrm>
            <a:off x="2082800" y="130629"/>
            <a:ext cx="4978400" cy="630942"/>
          </a:xfrm>
          <a:prstGeom prst="rect">
            <a:avLst/>
          </a:prstGeom>
          <a:noFill/>
        </p:spPr>
        <p:txBody>
          <a:bodyPr wrap="square" rtlCol="0">
            <a:spAutoFit/>
          </a:bodyPr>
          <a:lstStyle/>
          <a:p>
            <a:pPr algn="ctr"/>
            <a:r>
              <a:rPr lang="en-US" sz="3500" b="1"/>
              <a:t>LUYỆN TẬP </a:t>
            </a:r>
          </a:p>
        </p:txBody>
      </p:sp>
      <p:sp>
        <p:nvSpPr>
          <p:cNvPr id="4" name="TextBox 3">
            <a:extLst>
              <a:ext uri="{FF2B5EF4-FFF2-40B4-BE49-F238E27FC236}">
                <a16:creationId xmlns:a16="http://schemas.microsoft.com/office/drawing/2014/main" id="{126B4565-CBF5-CE30-D63A-8DCCD48ED114}"/>
              </a:ext>
            </a:extLst>
          </p:cNvPr>
          <p:cNvSpPr txBox="1"/>
          <p:nvPr/>
        </p:nvSpPr>
        <p:spPr>
          <a:xfrm>
            <a:off x="1415596" y="722921"/>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13" name="TextBox 12">
            <a:extLst>
              <a:ext uri="{FF2B5EF4-FFF2-40B4-BE49-F238E27FC236}">
                <a16:creationId xmlns:a16="http://schemas.microsoft.com/office/drawing/2014/main" id="{3A06DEAF-8EBD-BB2C-86E3-F9D0B9856831}"/>
              </a:ext>
            </a:extLst>
          </p:cNvPr>
          <p:cNvSpPr txBox="1"/>
          <p:nvPr/>
        </p:nvSpPr>
        <p:spPr>
          <a:xfrm>
            <a:off x="972457" y="1119148"/>
            <a:ext cx="7199086" cy="1015663"/>
          </a:xfrm>
          <a:prstGeom prst="rect">
            <a:avLst/>
          </a:prstGeom>
          <a:noFill/>
        </p:spPr>
        <p:txBody>
          <a:bodyPr wrap="square">
            <a:spAutoFit/>
          </a:bodyPr>
          <a:lstStyle/>
          <a:p>
            <a:pPr algn="ctr">
              <a:lnSpc>
                <a:spcPct val="150000"/>
              </a:lnSpc>
            </a:pPr>
            <a:r>
              <a:rPr lang="en-US" sz="2000" b="1"/>
              <a:t>Câu 1: </a:t>
            </a:r>
            <a:r>
              <a:rPr lang="vi-VN" sz="2000"/>
              <a:t>Khi so sánh số lượng học sinh xếp loại học lực Tốt, Khá giữa các lớp với nhau, ta thường sử dụng biểu </a:t>
            </a:r>
            <a:r>
              <a:rPr lang="vi-VN" sz="2000" smtClean="0"/>
              <a:t>đồ</a:t>
            </a:r>
            <a:r>
              <a:rPr lang="en-US" sz="2000" smtClean="0"/>
              <a:t> nào?</a:t>
            </a:r>
            <a:endParaRPr lang="en-US" sz="2000"/>
          </a:p>
        </p:txBody>
      </p:sp>
      <p:sp>
        <p:nvSpPr>
          <p:cNvPr id="24" name="Plaque 23">
            <a:extLst>
              <a:ext uri="{FF2B5EF4-FFF2-40B4-BE49-F238E27FC236}">
                <a16:creationId xmlns:a16="http://schemas.microsoft.com/office/drawing/2014/main" id="{F8F2F0A6-F1CF-0111-C5BD-F8733B7B5351}"/>
              </a:ext>
            </a:extLst>
          </p:cNvPr>
          <p:cNvSpPr/>
          <p:nvPr/>
        </p:nvSpPr>
        <p:spPr>
          <a:xfrm>
            <a:off x="683986" y="2574104"/>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A. </a:t>
            </a:r>
            <a:r>
              <a:rPr lang="vi-VN" sz="2000" smtClean="0">
                <a:solidFill>
                  <a:schemeClr val="tx1"/>
                </a:solidFill>
              </a:rPr>
              <a:t>Biểu </a:t>
            </a:r>
            <a:r>
              <a:rPr lang="vi-VN" sz="2000">
                <a:solidFill>
                  <a:schemeClr val="tx1"/>
                </a:solidFill>
              </a:rPr>
              <a:t>đồ </a:t>
            </a:r>
            <a:r>
              <a:rPr lang="vi-VN" sz="2000" smtClean="0">
                <a:solidFill>
                  <a:schemeClr val="tx1"/>
                </a:solidFill>
              </a:rPr>
              <a:t>đường</a:t>
            </a:r>
            <a:r>
              <a:rPr lang="en-US" sz="2000" smtClean="0">
                <a:solidFill>
                  <a:schemeClr val="tx1"/>
                </a:solidFill>
              </a:rPr>
              <a:t>.</a:t>
            </a:r>
            <a:endParaRPr lang="en-US" sz="2000">
              <a:solidFill>
                <a:schemeClr val="tx1"/>
              </a:solidFill>
            </a:endParaRPr>
          </a:p>
        </p:txBody>
      </p:sp>
      <p:sp>
        <p:nvSpPr>
          <p:cNvPr id="25" name="Plaque 24">
            <a:extLst>
              <a:ext uri="{FF2B5EF4-FFF2-40B4-BE49-F238E27FC236}">
                <a16:creationId xmlns:a16="http://schemas.microsoft.com/office/drawing/2014/main" id="{0EB8EB02-8EFF-91C0-A975-61E68A9234DE}"/>
              </a:ext>
            </a:extLst>
          </p:cNvPr>
          <p:cNvSpPr/>
          <p:nvPr/>
        </p:nvSpPr>
        <p:spPr>
          <a:xfrm>
            <a:off x="4907645" y="2574103"/>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B. </a:t>
            </a:r>
            <a:r>
              <a:rPr lang="en-US" sz="2000" smtClean="0">
                <a:solidFill>
                  <a:schemeClr val="tx1"/>
                </a:solidFill>
              </a:rPr>
              <a:t>Biểu đồ cột.</a:t>
            </a:r>
            <a:endParaRPr lang="en-US" sz="2000">
              <a:solidFill>
                <a:schemeClr val="tx1"/>
              </a:solidFill>
            </a:endParaRPr>
          </a:p>
        </p:txBody>
      </p:sp>
      <p:sp>
        <p:nvSpPr>
          <p:cNvPr id="26" name="Plaque 25">
            <a:extLst>
              <a:ext uri="{FF2B5EF4-FFF2-40B4-BE49-F238E27FC236}">
                <a16:creationId xmlns:a16="http://schemas.microsoft.com/office/drawing/2014/main" id="{D4F02CC3-CDDD-9E0B-5AF7-4E3A2AD06CA5}"/>
              </a:ext>
            </a:extLst>
          </p:cNvPr>
          <p:cNvSpPr/>
          <p:nvPr/>
        </p:nvSpPr>
        <p:spPr>
          <a:xfrm>
            <a:off x="683986" y="3855450"/>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C</a:t>
            </a:r>
            <a:r>
              <a:rPr lang="vi-VN" sz="2000" smtClean="0">
                <a:solidFill>
                  <a:schemeClr val="tx1"/>
                </a:solidFill>
              </a:rPr>
              <a:t>.</a:t>
            </a:r>
            <a:r>
              <a:rPr lang="en-US" sz="2000" smtClean="0">
                <a:solidFill>
                  <a:schemeClr val="tx1"/>
                </a:solidFill>
              </a:rPr>
              <a:t> Biểu đồ hình tròn.</a:t>
            </a:r>
            <a:r>
              <a:rPr lang="vi-VN" sz="2000" smtClean="0">
                <a:solidFill>
                  <a:schemeClr val="tx1"/>
                </a:solidFill>
              </a:rPr>
              <a:t> </a:t>
            </a:r>
            <a:endParaRPr lang="en-US" sz="2000">
              <a:solidFill>
                <a:schemeClr val="tx1"/>
              </a:solidFill>
            </a:endParaRPr>
          </a:p>
        </p:txBody>
      </p:sp>
      <p:sp>
        <p:nvSpPr>
          <p:cNvPr id="27" name="Plaque 26">
            <a:extLst>
              <a:ext uri="{FF2B5EF4-FFF2-40B4-BE49-F238E27FC236}">
                <a16:creationId xmlns:a16="http://schemas.microsoft.com/office/drawing/2014/main" id="{15BF237F-1D39-26EB-8C52-BA1687F3CDFC}"/>
              </a:ext>
            </a:extLst>
          </p:cNvPr>
          <p:cNvSpPr/>
          <p:nvPr/>
        </p:nvSpPr>
        <p:spPr>
          <a:xfrm>
            <a:off x="4907645" y="3855449"/>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D</a:t>
            </a:r>
            <a:r>
              <a:rPr lang="vi-VN" sz="2000" smtClean="0">
                <a:solidFill>
                  <a:schemeClr val="tx1"/>
                </a:solidFill>
              </a:rPr>
              <a:t>.</a:t>
            </a:r>
            <a:r>
              <a:rPr lang="en-US" sz="2000" smtClean="0">
                <a:solidFill>
                  <a:schemeClr val="tx1"/>
                </a:solidFill>
              </a:rPr>
              <a:t> Biểu đồ tần suất.</a:t>
            </a:r>
            <a:r>
              <a:rPr lang="vi-VN" sz="2000" smtClean="0">
                <a:solidFill>
                  <a:schemeClr val="tx1"/>
                </a:solidFill>
              </a:rPr>
              <a:t> </a:t>
            </a:r>
            <a:endParaRPr lang="en-US" sz="2000">
              <a:solidFill>
                <a:schemeClr val="tx1"/>
              </a:solidFill>
            </a:endParaRPr>
          </a:p>
        </p:txBody>
      </p:sp>
      <p:sp>
        <p:nvSpPr>
          <p:cNvPr id="28" name="Plaque 27">
            <a:extLst>
              <a:ext uri="{FF2B5EF4-FFF2-40B4-BE49-F238E27FC236}">
                <a16:creationId xmlns:a16="http://schemas.microsoft.com/office/drawing/2014/main" id="{7CE7A210-918B-CD89-B9AB-4209CCA249B2}"/>
              </a:ext>
            </a:extLst>
          </p:cNvPr>
          <p:cNvSpPr/>
          <p:nvPr/>
        </p:nvSpPr>
        <p:spPr>
          <a:xfrm>
            <a:off x="4926695" y="2569220"/>
            <a:ext cx="3628571" cy="904421"/>
          </a:xfrm>
          <a:prstGeom prst="plaqu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B</a:t>
            </a:r>
            <a:r>
              <a:rPr lang="en-US" sz="2000" smtClean="0">
                <a:solidFill>
                  <a:schemeClr val="tx1"/>
                </a:solidFill>
              </a:rPr>
              <a:t>. Biểu đồ cột.</a:t>
            </a:r>
            <a:endParaRPr lang="en-US" sz="2000">
              <a:solidFill>
                <a:schemeClr val="tx1"/>
              </a:solidFill>
            </a:endParaRPr>
          </a:p>
        </p:txBody>
      </p:sp>
    </p:spTree>
    <p:extLst>
      <p:ext uri="{BB962C8B-B14F-4D97-AF65-F5344CB8AC3E}">
        <p14:creationId xmlns:p14="http://schemas.microsoft.com/office/powerpoint/2010/main" val="251090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randombar(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randombar(horizontal)">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Rectangle 6">
            <a:extLst>
              <a:ext uri="{FF2B5EF4-FFF2-40B4-BE49-F238E27FC236}">
                <a16:creationId xmlns:a16="http://schemas.microsoft.com/office/drawing/2014/main" id="{EAC92C87-59C1-5CEB-C707-34A331B64C2D}"/>
              </a:ext>
            </a:extLst>
          </p:cNvPr>
          <p:cNvSpPr/>
          <p:nvPr/>
        </p:nvSpPr>
        <p:spPr>
          <a:xfrm>
            <a:off x="74951" y="0"/>
            <a:ext cx="1716374" cy="1301349"/>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06DEAF-8EBD-BB2C-86E3-F9D0B9856831}"/>
              </a:ext>
            </a:extLst>
          </p:cNvPr>
          <p:cNvSpPr txBox="1"/>
          <p:nvPr/>
        </p:nvSpPr>
        <p:spPr>
          <a:xfrm>
            <a:off x="972457" y="1119148"/>
            <a:ext cx="7199086" cy="1015663"/>
          </a:xfrm>
          <a:prstGeom prst="rect">
            <a:avLst/>
          </a:prstGeom>
          <a:noFill/>
        </p:spPr>
        <p:txBody>
          <a:bodyPr wrap="square">
            <a:spAutoFit/>
          </a:bodyPr>
          <a:lstStyle/>
          <a:p>
            <a:pPr algn="just">
              <a:lnSpc>
                <a:spcPct val="150000"/>
              </a:lnSpc>
            </a:pPr>
            <a:r>
              <a:rPr lang="en-US" sz="2000" b="1"/>
              <a:t>Câu 2: </a:t>
            </a:r>
            <a:r>
              <a:rPr lang="vi-VN" sz="2000"/>
              <a:t>Khi biểu diễn tỉ lệ xếp loại học tập của lớp, ta </a:t>
            </a:r>
            <a:r>
              <a:rPr lang="vi-VN" sz="2000" smtClean="0"/>
              <a:t>thường</a:t>
            </a:r>
            <a:r>
              <a:rPr lang="en-US" sz="2000" smtClean="0"/>
              <a:t> </a:t>
            </a:r>
            <a:r>
              <a:rPr lang="vi-VN" sz="2000" smtClean="0"/>
              <a:t>sử </a:t>
            </a:r>
            <a:r>
              <a:rPr lang="vi-VN" sz="2000"/>
              <a:t>dụng biểu </a:t>
            </a:r>
            <a:r>
              <a:rPr lang="vi-VN" sz="2000" smtClean="0"/>
              <a:t>đồ</a:t>
            </a:r>
            <a:r>
              <a:rPr lang="en-US" sz="2000"/>
              <a:t> </a:t>
            </a:r>
            <a:r>
              <a:rPr lang="en-US" sz="2000" smtClean="0"/>
              <a:t>nào?</a:t>
            </a:r>
            <a:endParaRPr lang="vi-VN" sz="2000"/>
          </a:p>
        </p:txBody>
      </p:sp>
      <p:sp>
        <p:nvSpPr>
          <p:cNvPr id="13" name="TextBox 12">
            <a:extLst>
              <a:ext uri="{FF2B5EF4-FFF2-40B4-BE49-F238E27FC236}">
                <a16:creationId xmlns:a16="http://schemas.microsoft.com/office/drawing/2014/main" id="{126B4565-CBF5-CE30-D63A-8DCCD48ED114}"/>
              </a:ext>
            </a:extLst>
          </p:cNvPr>
          <p:cNvSpPr txBox="1"/>
          <p:nvPr/>
        </p:nvSpPr>
        <p:spPr>
          <a:xfrm>
            <a:off x="1415596" y="722921"/>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19" name="Plaque 18">
            <a:extLst>
              <a:ext uri="{FF2B5EF4-FFF2-40B4-BE49-F238E27FC236}">
                <a16:creationId xmlns:a16="http://schemas.microsoft.com/office/drawing/2014/main" id="{F8F2F0A6-F1CF-0111-C5BD-F8733B7B5351}"/>
              </a:ext>
            </a:extLst>
          </p:cNvPr>
          <p:cNvSpPr/>
          <p:nvPr/>
        </p:nvSpPr>
        <p:spPr>
          <a:xfrm>
            <a:off x="683986" y="2574104"/>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A. </a:t>
            </a:r>
            <a:r>
              <a:rPr lang="en-US" sz="2000" smtClean="0">
                <a:solidFill>
                  <a:schemeClr val="tx1"/>
                </a:solidFill>
              </a:rPr>
              <a:t>Biểu </a:t>
            </a:r>
            <a:r>
              <a:rPr lang="en-US" sz="2000">
                <a:solidFill>
                  <a:schemeClr val="tx1"/>
                </a:solidFill>
              </a:rPr>
              <a:t>đồ kết </a:t>
            </a:r>
            <a:r>
              <a:rPr lang="en-US" sz="2000" smtClean="0">
                <a:solidFill>
                  <a:schemeClr val="tx1"/>
                </a:solidFill>
              </a:rPr>
              <a:t>hợp.  </a:t>
            </a:r>
            <a:endParaRPr lang="en-US" sz="2000">
              <a:solidFill>
                <a:schemeClr val="tx1"/>
              </a:solidFill>
            </a:endParaRPr>
          </a:p>
        </p:txBody>
      </p:sp>
      <p:sp>
        <p:nvSpPr>
          <p:cNvPr id="20" name="Plaque 19">
            <a:extLst>
              <a:ext uri="{FF2B5EF4-FFF2-40B4-BE49-F238E27FC236}">
                <a16:creationId xmlns:a16="http://schemas.microsoft.com/office/drawing/2014/main" id="{0EB8EB02-8EFF-91C0-A975-61E68A9234DE}"/>
              </a:ext>
            </a:extLst>
          </p:cNvPr>
          <p:cNvSpPr/>
          <p:nvPr/>
        </p:nvSpPr>
        <p:spPr>
          <a:xfrm>
            <a:off x="4907645" y="2574103"/>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B</a:t>
            </a:r>
            <a:r>
              <a:rPr lang="vi-VN" sz="2000" smtClean="0">
                <a:solidFill>
                  <a:schemeClr val="tx1"/>
                </a:solidFill>
              </a:rPr>
              <a:t>.</a:t>
            </a:r>
            <a:r>
              <a:rPr lang="en-US" sz="2000" smtClean="0">
                <a:solidFill>
                  <a:schemeClr val="tx1"/>
                </a:solidFill>
              </a:rPr>
              <a:t> Biểu đồ đường.</a:t>
            </a:r>
            <a:r>
              <a:rPr lang="vi-VN" sz="2000" smtClean="0">
                <a:solidFill>
                  <a:schemeClr val="tx1"/>
                </a:solidFill>
              </a:rPr>
              <a:t> </a:t>
            </a:r>
            <a:endParaRPr lang="en-US" sz="2000">
              <a:solidFill>
                <a:schemeClr val="tx1"/>
              </a:solidFill>
            </a:endParaRPr>
          </a:p>
        </p:txBody>
      </p:sp>
      <p:sp>
        <p:nvSpPr>
          <p:cNvPr id="21" name="Plaque 20">
            <a:extLst>
              <a:ext uri="{FF2B5EF4-FFF2-40B4-BE49-F238E27FC236}">
                <a16:creationId xmlns:a16="http://schemas.microsoft.com/office/drawing/2014/main" id="{D4F02CC3-CDDD-9E0B-5AF7-4E3A2AD06CA5}"/>
              </a:ext>
            </a:extLst>
          </p:cNvPr>
          <p:cNvSpPr/>
          <p:nvPr/>
        </p:nvSpPr>
        <p:spPr>
          <a:xfrm>
            <a:off x="683986" y="3855450"/>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C. </a:t>
            </a:r>
            <a:r>
              <a:rPr lang="en-US" sz="2000" smtClean="0">
                <a:solidFill>
                  <a:schemeClr val="tx1"/>
                </a:solidFill>
              </a:rPr>
              <a:t>Biểu đồ hình tròn.</a:t>
            </a:r>
            <a:endParaRPr lang="en-US" sz="2000">
              <a:solidFill>
                <a:schemeClr val="tx1"/>
              </a:solidFill>
            </a:endParaRPr>
          </a:p>
        </p:txBody>
      </p:sp>
      <p:sp>
        <p:nvSpPr>
          <p:cNvPr id="22" name="Plaque 21">
            <a:extLst>
              <a:ext uri="{FF2B5EF4-FFF2-40B4-BE49-F238E27FC236}">
                <a16:creationId xmlns:a16="http://schemas.microsoft.com/office/drawing/2014/main" id="{15BF237F-1D39-26EB-8C52-BA1687F3CDFC}"/>
              </a:ext>
            </a:extLst>
          </p:cNvPr>
          <p:cNvSpPr/>
          <p:nvPr/>
        </p:nvSpPr>
        <p:spPr>
          <a:xfrm>
            <a:off x="4907645" y="3855449"/>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D</a:t>
            </a:r>
            <a:r>
              <a:rPr lang="vi-VN" sz="2000" smtClean="0">
                <a:solidFill>
                  <a:schemeClr val="tx1"/>
                </a:solidFill>
              </a:rPr>
              <a:t>.</a:t>
            </a:r>
            <a:r>
              <a:rPr lang="en-US" sz="2000" smtClean="0">
                <a:solidFill>
                  <a:schemeClr val="tx1"/>
                </a:solidFill>
              </a:rPr>
              <a:t> Biểu đồ cột.</a:t>
            </a:r>
            <a:r>
              <a:rPr lang="vi-VN" sz="2000" smtClean="0">
                <a:solidFill>
                  <a:schemeClr val="tx1"/>
                </a:solidFill>
              </a:rPr>
              <a:t> </a:t>
            </a:r>
            <a:endParaRPr lang="en-US" sz="2000">
              <a:solidFill>
                <a:schemeClr val="tx1"/>
              </a:solidFill>
            </a:endParaRPr>
          </a:p>
        </p:txBody>
      </p:sp>
      <p:sp>
        <p:nvSpPr>
          <p:cNvPr id="23" name="Plaque 22">
            <a:extLst>
              <a:ext uri="{FF2B5EF4-FFF2-40B4-BE49-F238E27FC236}">
                <a16:creationId xmlns:a16="http://schemas.microsoft.com/office/drawing/2014/main" id="{7CE7A210-918B-CD89-B9AB-4209CCA249B2}"/>
              </a:ext>
            </a:extLst>
          </p:cNvPr>
          <p:cNvSpPr/>
          <p:nvPr/>
        </p:nvSpPr>
        <p:spPr>
          <a:xfrm>
            <a:off x="683986" y="3855448"/>
            <a:ext cx="3628571" cy="904421"/>
          </a:xfrm>
          <a:prstGeom prst="plaqu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C</a:t>
            </a:r>
            <a:r>
              <a:rPr lang="en-US" sz="2000" smtClean="0">
                <a:solidFill>
                  <a:schemeClr val="tx1"/>
                </a:solidFill>
              </a:rPr>
              <a:t>. Biểu đồ hình tròn.</a:t>
            </a:r>
            <a:endParaRPr lang="en-US" sz="2000">
              <a:solidFill>
                <a:schemeClr val="tx1"/>
              </a:solidFill>
            </a:endParaRPr>
          </a:p>
        </p:txBody>
      </p:sp>
    </p:spTree>
    <p:extLst>
      <p:ext uri="{BB962C8B-B14F-4D97-AF65-F5344CB8AC3E}">
        <p14:creationId xmlns:p14="http://schemas.microsoft.com/office/powerpoint/2010/main" val="224989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Rectangle 6">
            <a:extLst>
              <a:ext uri="{FF2B5EF4-FFF2-40B4-BE49-F238E27FC236}">
                <a16:creationId xmlns:a16="http://schemas.microsoft.com/office/drawing/2014/main" id="{EAC92C87-59C1-5CEB-C707-34A331B64C2D}"/>
              </a:ext>
            </a:extLst>
          </p:cNvPr>
          <p:cNvSpPr/>
          <p:nvPr/>
        </p:nvSpPr>
        <p:spPr>
          <a:xfrm>
            <a:off x="74951" y="0"/>
            <a:ext cx="1716374" cy="1301349"/>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06DEAF-8EBD-BB2C-86E3-F9D0B9856831}"/>
              </a:ext>
            </a:extLst>
          </p:cNvPr>
          <p:cNvSpPr txBox="1"/>
          <p:nvPr/>
        </p:nvSpPr>
        <p:spPr>
          <a:xfrm>
            <a:off x="972457" y="1119148"/>
            <a:ext cx="7199086" cy="958660"/>
          </a:xfrm>
          <a:prstGeom prst="rect">
            <a:avLst/>
          </a:prstGeom>
          <a:noFill/>
        </p:spPr>
        <p:txBody>
          <a:bodyPr wrap="square">
            <a:spAutoFit/>
          </a:bodyPr>
          <a:lstStyle/>
          <a:p>
            <a:pPr algn="just">
              <a:lnSpc>
                <a:spcPct val="150000"/>
              </a:lnSpc>
            </a:pPr>
            <a:r>
              <a:rPr lang="en-US" sz="2000" b="1"/>
              <a:t>Câu </a:t>
            </a:r>
            <a:r>
              <a:rPr lang="en-US" sz="2000" b="1" smtClean="0"/>
              <a:t>3: </a:t>
            </a:r>
            <a:r>
              <a:rPr lang="vi-VN" sz="2000"/>
              <a:t>Khi biểu diễn số bạn xếp loại học lực tốt của lớp qua các năm, ta thường sử dụng biểu </a:t>
            </a:r>
            <a:r>
              <a:rPr lang="vi-VN" sz="2000" smtClean="0"/>
              <a:t>đồ</a:t>
            </a:r>
            <a:r>
              <a:rPr lang="en-US" sz="2000" smtClean="0"/>
              <a:t> nào?</a:t>
            </a:r>
            <a:endParaRPr lang="en-US" sz="2000"/>
          </a:p>
        </p:txBody>
      </p:sp>
      <p:sp>
        <p:nvSpPr>
          <p:cNvPr id="13" name="TextBox 12">
            <a:extLst>
              <a:ext uri="{FF2B5EF4-FFF2-40B4-BE49-F238E27FC236}">
                <a16:creationId xmlns:a16="http://schemas.microsoft.com/office/drawing/2014/main" id="{126B4565-CBF5-CE30-D63A-8DCCD48ED114}"/>
              </a:ext>
            </a:extLst>
          </p:cNvPr>
          <p:cNvSpPr txBox="1"/>
          <p:nvPr/>
        </p:nvSpPr>
        <p:spPr>
          <a:xfrm>
            <a:off x="1415596" y="722921"/>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19" name="Plaque 18">
            <a:extLst>
              <a:ext uri="{FF2B5EF4-FFF2-40B4-BE49-F238E27FC236}">
                <a16:creationId xmlns:a16="http://schemas.microsoft.com/office/drawing/2014/main" id="{F8F2F0A6-F1CF-0111-C5BD-F8733B7B5351}"/>
              </a:ext>
            </a:extLst>
          </p:cNvPr>
          <p:cNvSpPr/>
          <p:nvPr/>
        </p:nvSpPr>
        <p:spPr>
          <a:xfrm>
            <a:off x="683986" y="2574104"/>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A</a:t>
            </a:r>
            <a:r>
              <a:rPr lang="en-US" sz="2000" smtClean="0">
                <a:solidFill>
                  <a:schemeClr val="tx1"/>
                </a:solidFill>
              </a:rPr>
              <a:t>. Biểu đồ đường. </a:t>
            </a:r>
            <a:endParaRPr lang="en-US" sz="2000">
              <a:solidFill>
                <a:schemeClr val="tx1"/>
              </a:solidFill>
            </a:endParaRPr>
          </a:p>
        </p:txBody>
      </p:sp>
      <p:sp>
        <p:nvSpPr>
          <p:cNvPr id="20" name="Plaque 19">
            <a:extLst>
              <a:ext uri="{FF2B5EF4-FFF2-40B4-BE49-F238E27FC236}">
                <a16:creationId xmlns:a16="http://schemas.microsoft.com/office/drawing/2014/main" id="{0EB8EB02-8EFF-91C0-A975-61E68A9234DE}"/>
              </a:ext>
            </a:extLst>
          </p:cNvPr>
          <p:cNvSpPr/>
          <p:nvPr/>
        </p:nvSpPr>
        <p:spPr>
          <a:xfrm>
            <a:off x="4907645" y="2574103"/>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B. </a:t>
            </a:r>
            <a:r>
              <a:rPr lang="en-US" sz="2000" smtClean="0">
                <a:solidFill>
                  <a:schemeClr val="tx1"/>
                </a:solidFill>
              </a:rPr>
              <a:t>Biểu đồ cột.</a:t>
            </a:r>
            <a:endParaRPr lang="en-US" sz="2000">
              <a:solidFill>
                <a:schemeClr val="tx1"/>
              </a:solidFill>
            </a:endParaRPr>
          </a:p>
        </p:txBody>
      </p:sp>
      <p:sp>
        <p:nvSpPr>
          <p:cNvPr id="21" name="Plaque 20">
            <a:extLst>
              <a:ext uri="{FF2B5EF4-FFF2-40B4-BE49-F238E27FC236}">
                <a16:creationId xmlns:a16="http://schemas.microsoft.com/office/drawing/2014/main" id="{D4F02CC3-CDDD-9E0B-5AF7-4E3A2AD06CA5}"/>
              </a:ext>
            </a:extLst>
          </p:cNvPr>
          <p:cNvSpPr/>
          <p:nvPr/>
        </p:nvSpPr>
        <p:spPr>
          <a:xfrm>
            <a:off x="683986" y="3855450"/>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C. </a:t>
            </a:r>
            <a:r>
              <a:rPr lang="en-US" sz="2000" smtClean="0">
                <a:solidFill>
                  <a:schemeClr val="tx1"/>
                </a:solidFill>
              </a:rPr>
              <a:t>Biểu đồ tần suất.</a:t>
            </a:r>
            <a:endParaRPr lang="en-US" sz="2000">
              <a:solidFill>
                <a:schemeClr val="tx1"/>
              </a:solidFill>
            </a:endParaRPr>
          </a:p>
        </p:txBody>
      </p:sp>
      <p:sp>
        <p:nvSpPr>
          <p:cNvPr id="22" name="Plaque 21">
            <a:extLst>
              <a:ext uri="{FF2B5EF4-FFF2-40B4-BE49-F238E27FC236}">
                <a16:creationId xmlns:a16="http://schemas.microsoft.com/office/drawing/2014/main" id="{15BF237F-1D39-26EB-8C52-BA1687F3CDFC}"/>
              </a:ext>
            </a:extLst>
          </p:cNvPr>
          <p:cNvSpPr/>
          <p:nvPr/>
        </p:nvSpPr>
        <p:spPr>
          <a:xfrm>
            <a:off x="4907645" y="3855449"/>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D</a:t>
            </a:r>
            <a:r>
              <a:rPr lang="vi-VN" sz="2000" smtClean="0">
                <a:solidFill>
                  <a:schemeClr val="tx1"/>
                </a:solidFill>
              </a:rPr>
              <a:t>.</a:t>
            </a:r>
            <a:r>
              <a:rPr lang="en-US" sz="2000" smtClean="0">
                <a:solidFill>
                  <a:schemeClr val="tx1"/>
                </a:solidFill>
              </a:rPr>
              <a:t> Biểu đồ hình tròn.</a:t>
            </a:r>
            <a:r>
              <a:rPr lang="vi-VN" sz="2000" smtClean="0">
                <a:solidFill>
                  <a:schemeClr val="tx1"/>
                </a:solidFill>
              </a:rPr>
              <a:t> </a:t>
            </a:r>
            <a:endParaRPr lang="en-US" sz="2000">
              <a:solidFill>
                <a:schemeClr val="tx1"/>
              </a:solidFill>
            </a:endParaRPr>
          </a:p>
        </p:txBody>
      </p:sp>
      <p:sp>
        <p:nvSpPr>
          <p:cNvPr id="23" name="Plaque 22">
            <a:extLst>
              <a:ext uri="{FF2B5EF4-FFF2-40B4-BE49-F238E27FC236}">
                <a16:creationId xmlns:a16="http://schemas.microsoft.com/office/drawing/2014/main" id="{7CE7A210-918B-CD89-B9AB-4209CCA249B2}"/>
              </a:ext>
            </a:extLst>
          </p:cNvPr>
          <p:cNvSpPr/>
          <p:nvPr/>
        </p:nvSpPr>
        <p:spPr>
          <a:xfrm>
            <a:off x="683985" y="2574103"/>
            <a:ext cx="3628571" cy="904421"/>
          </a:xfrm>
          <a:prstGeom prst="plaqu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A. </a:t>
            </a:r>
            <a:r>
              <a:rPr lang="en-US" sz="2000" smtClean="0">
                <a:solidFill>
                  <a:schemeClr val="tx1"/>
                </a:solidFill>
              </a:rPr>
              <a:t>Biểu đồ đường.</a:t>
            </a:r>
            <a:endParaRPr lang="en-US" sz="2000">
              <a:solidFill>
                <a:schemeClr val="tx1"/>
              </a:solidFill>
            </a:endParaRPr>
          </a:p>
        </p:txBody>
      </p:sp>
    </p:spTree>
    <p:extLst>
      <p:ext uri="{BB962C8B-B14F-4D97-AF65-F5344CB8AC3E}">
        <p14:creationId xmlns:p14="http://schemas.microsoft.com/office/powerpoint/2010/main" val="296017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Rectangle 6">
            <a:extLst>
              <a:ext uri="{FF2B5EF4-FFF2-40B4-BE49-F238E27FC236}">
                <a16:creationId xmlns:a16="http://schemas.microsoft.com/office/drawing/2014/main" id="{EAC92C87-59C1-5CEB-C707-34A331B64C2D}"/>
              </a:ext>
            </a:extLst>
          </p:cNvPr>
          <p:cNvSpPr/>
          <p:nvPr/>
        </p:nvSpPr>
        <p:spPr>
          <a:xfrm>
            <a:off x="74951" y="0"/>
            <a:ext cx="1716374" cy="1301349"/>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06DEAF-8EBD-BB2C-86E3-F9D0B9856831}"/>
              </a:ext>
            </a:extLst>
          </p:cNvPr>
          <p:cNvSpPr txBox="1"/>
          <p:nvPr/>
        </p:nvSpPr>
        <p:spPr>
          <a:xfrm>
            <a:off x="972457" y="1119148"/>
            <a:ext cx="7199086" cy="1015663"/>
          </a:xfrm>
          <a:prstGeom prst="rect">
            <a:avLst/>
          </a:prstGeom>
          <a:noFill/>
        </p:spPr>
        <p:txBody>
          <a:bodyPr wrap="square">
            <a:spAutoFit/>
          </a:bodyPr>
          <a:lstStyle/>
          <a:p>
            <a:pPr algn="just">
              <a:lnSpc>
                <a:spcPct val="150000"/>
              </a:lnSpc>
            </a:pPr>
            <a:r>
              <a:rPr lang="en-US" sz="2000" b="1"/>
              <a:t>Câu </a:t>
            </a:r>
            <a:r>
              <a:rPr lang="en-US" sz="2000" b="1" smtClean="0"/>
              <a:t>4: </a:t>
            </a:r>
            <a:r>
              <a:rPr lang="en-US" sz="2000"/>
              <a:t>Phát biểu sai về các lệnh tạo biểu đồ trong nhóm Charts của dải lệnh Insert </a:t>
            </a:r>
            <a:r>
              <a:rPr lang="en-US" sz="2000" smtClean="0"/>
              <a:t>là:</a:t>
            </a:r>
            <a:endParaRPr lang="en-US" sz="2000"/>
          </a:p>
        </p:txBody>
      </p:sp>
      <p:sp>
        <p:nvSpPr>
          <p:cNvPr id="13" name="TextBox 12">
            <a:extLst>
              <a:ext uri="{FF2B5EF4-FFF2-40B4-BE49-F238E27FC236}">
                <a16:creationId xmlns:a16="http://schemas.microsoft.com/office/drawing/2014/main" id="{126B4565-CBF5-CE30-D63A-8DCCD48ED114}"/>
              </a:ext>
            </a:extLst>
          </p:cNvPr>
          <p:cNvSpPr txBox="1"/>
          <p:nvPr/>
        </p:nvSpPr>
        <p:spPr>
          <a:xfrm>
            <a:off x="1415596" y="722921"/>
            <a:ext cx="6312807" cy="400110"/>
          </a:xfrm>
          <a:prstGeom prst="rect">
            <a:avLst/>
          </a:prstGeom>
          <a:noFill/>
        </p:spPr>
        <p:txBody>
          <a:bodyPr wrap="square">
            <a:spAutoFit/>
          </a:bodyPr>
          <a:lstStyle/>
          <a:p>
            <a:pPr algn="ctr"/>
            <a:r>
              <a:rPr lang="en-US" sz="2000">
                <a:solidFill>
                  <a:srgbClr val="FF0000"/>
                </a:solidFill>
              </a:rPr>
              <a:t>1. </a:t>
            </a:r>
            <a:r>
              <a:rPr lang="vi-VN" sz="2000">
                <a:solidFill>
                  <a:srgbClr val="FF0000"/>
                </a:solidFill>
              </a:rPr>
              <a:t>Khoanh tròn vào đáp án đặt trước câu trả lời đúng</a:t>
            </a:r>
            <a:endParaRPr lang="en-US" sz="2000">
              <a:solidFill>
                <a:srgbClr val="FF0000"/>
              </a:solidFill>
            </a:endParaRPr>
          </a:p>
        </p:txBody>
      </p:sp>
      <p:sp>
        <p:nvSpPr>
          <p:cNvPr id="19" name="Plaque 18">
            <a:extLst>
              <a:ext uri="{FF2B5EF4-FFF2-40B4-BE49-F238E27FC236}">
                <a16:creationId xmlns:a16="http://schemas.microsoft.com/office/drawing/2014/main" id="{F8F2F0A6-F1CF-0111-C5BD-F8733B7B5351}"/>
              </a:ext>
            </a:extLst>
          </p:cNvPr>
          <p:cNvSpPr/>
          <p:nvPr/>
        </p:nvSpPr>
        <p:spPr>
          <a:xfrm>
            <a:off x="455386" y="2129095"/>
            <a:ext cx="3628571" cy="1078436"/>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A. </a:t>
            </a:r>
            <a:r>
              <a:rPr lang="en-US" sz="2000" smtClean="0">
                <a:solidFill>
                  <a:schemeClr val="tx1"/>
                </a:solidFill>
              </a:rPr>
              <a:t>Chọn </a:t>
            </a:r>
            <a:r>
              <a:rPr lang="en-US" sz="2000">
                <a:solidFill>
                  <a:schemeClr val="tx1"/>
                </a:solidFill>
              </a:rPr>
              <a:t>dạng biểu </a:t>
            </a:r>
            <a:r>
              <a:rPr lang="en-US" sz="2000" smtClean="0">
                <a:solidFill>
                  <a:schemeClr val="tx1"/>
                </a:solidFill>
              </a:rPr>
              <a:t>đồ. </a:t>
            </a:r>
            <a:endParaRPr lang="en-US" sz="2000">
              <a:solidFill>
                <a:schemeClr val="tx1"/>
              </a:solidFill>
            </a:endParaRPr>
          </a:p>
        </p:txBody>
      </p:sp>
      <p:sp>
        <p:nvSpPr>
          <p:cNvPr id="20" name="Plaque 19">
            <a:extLst>
              <a:ext uri="{FF2B5EF4-FFF2-40B4-BE49-F238E27FC236}">
                <a16:creationId xmlns:a16="http://schemas.microsoft.com/office/drawing/2014/main" id="{0EB8EB02-8EFF-91C0-A975-61E68A9234DE}"/>
              </a:ext>
            </a:extLst>
          </p:cNvPr>
          <p:cNvSpPr/>
          <p:nvPr/>
        </p:nvSpPr>
        <p:spPr>
          <a:xfrm>
            <a:off x="4220029" y="2129095"/>
            <a:ext cx="4523921" cy="1078436"/>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tx1"/>
                </a:solidFill>
              </a:rPr>
              <a:t>B. </a:t>
            </a:r>
            <a:r>
              <a:rPr lang="vi-VN" sz="2000" smtClean="0">
                <a:solidFill>
                  <a:schemeClr val="tx1"/>
                </a:solidFill>
              </a:rPr>
              <a:t>Ghi </a:t>
            </a:r>
            <a:r>
              <a:rPr lang="vi-VN" sz="2000">
                <a:solidFill>
                  <a:schemeClr val="tx1"/>
                </a:solidFill>
              </a:rPr>
              <a:t>thông tin giải thích biểu đồ (tiêu đề, tên các trục, chú giải</a:t>
            </a:r>
            <a:r>
              <a:rPr lang="vi-VN" sz="2000" smtClean="0">
                <a:solidFill>
                  <a:schemeClr val="tx1"/>
                </a:solidFill>
              </a:rPr>
              <a:t>)</a:t>
            </a:r>
            <a:r>
              <a:rPr lang="en-US" sz="2000" smtClean="0">
                <a:solidFill>
                  <a:schemeClr val="tx1"/>
                </a:solidFill>
              </a:rPr>
              <a:t>.</a:t>
            </a:r>
            <a:r>
              <a:rPr lang="vi-VN" sz="2000" smtClean="0">
                <a:solidFill>
                  <a:schemeClr val="tx1"/>
                </a:solidFill>
              </a:rPr>
              <a:t> </a:t>
            </a:r>
            <a:endParaRPr lang="en-US" sz="2000">
              <a:solidFill>
                <a:schemeClr val="tx1"/>
              </a:solidFill>
            </a:endParaRPr>
          </a:p>
        </p:txBody>
      </p:sp>
      <p:sp>
        <p:nvSpPr>
          <p:cNvPr id="21" name="Plaque 20">
            <a:extLst>
              <a:ext uri="{FF2B5EF4-FFF2-40B4-BE49-F238E27FC236}">
                <a16:creationId xmlns:a16="http://schemas.microsoft.com/office/drawing/2014/main" id="{D4F02CC3-CDDD-9E0B-5AF7-4E3A2AD06CA5}"/>
              </a:ext>
            </a:extLst>
          </p:cNvPr>
          <p:cNvSpPr/>
          <p:nvPr/>
        </p:nvSpPr>
        <p:spPr>
          <a:xfrm>
            <a:off x="455386" y="3417842"/>
            <a:ext cx="3628571" cy="1374477"/>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C. </a:t>
            </a:r>
            <a:r>
              <a:rPr lang="vi-VN" sz="2000" smtClean="0">
                <a:solidFill>
                  <a:schemeClr val="tx1"/>
                </a:solidFill>
              </a:rPr>
              <a:t>Thay </a:t>
            </a:r>
            <a:r>
              <a:rPr lang="vi-VN" sz="2000">
                <a:solidFill>
                  <a:schemeClr val="tx1"/>
                </a:solidFill>
              </a:rPr>
              <a:t>đổi vị trí kích thước của biểu </a:t>
            </a:r>
            <a:r>
              <a:rPr lang="vi-VN" sz="2000" smtClean="0">
                <a:solidFill>
                  <a:schemeClr val="tx1"/>
                </a:solidFill>
              </a:rPr>
              <a:t>đồ</a:t>
            </a:r>
            <a:r>
              <a:rPr lang="en-US" sz="2000" smtClean="0">
                <a:solidFill>
                  <a:schemeClr val="tx1"/>
                </a:solidFill>
              </a:rPr>
              <a:t>.</a:t>
            </a:r>
            <a:endParaRPr lang="en-US" sz="2000">
              <a:solidFill>
                <a:schemeClr val="tx1"/>
              </a:solidFill>
            </a:endParaRPr>
          </a:p>
        </p:txBody>
      </p:sp>
      <p:sp>
        <p:nvSpPr>
          <p:cNvPr id="22" name="Plaque 21">
            <a:extLst>
              <a:ext uri="{FF2B5EF4-FFF2-40B4-BE49-F238E27FC236}">
                <a16:creationId xmlns:a16="http://schemas.microsoft.com/office/drawing/2014/main" id="{15BF237F-1D39-26EB-8C52-BA1687F3CDFC}"/>
              </a:ext>
            </a:extLst>
          </p:cNvPr>
          <p:cNvSpPr/>
          <p:nvPr/>
        </p:nvSpPr>
        <p:spPr>
          <a:xfrm>
            <a:off x="4220029" y="3417841"/>
            <a:ext cx="4523921" cy="1374478"/>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D. </a:t>
            </a:r>
            <a:r>
              <a:rPr lang="vi-VN" sz="2000" smtClean="0">
                <a:solidFill>
                  <a:schemeClr val="tx1"/>
                </a:solidFill>
              </a:rPr>
              <a:t>Làm </a:t>
            </a:r>
            <a:r>
              <a:rPr lang="vi-VN" sz="2000">
                <a:solidFill>
                  <a:schemeClr val="tx1"/>
                </a:solidFill>
              </a:rPr>
              <a:t>các nhiệm vụ theo danh sách, thứ tự, tập trung làm từng nhiệm vụ.</a:t>
            </a:r>
            <a:r>
              <a:rPr lang="en-US" sz="2000" smtClean="0">
                <a:solidFill>
                  <a:schemeClr val="tx1"/>
                </a:solidFill>
              </a:rPr>
              <a:t> </a:t>
            </a:r>
            <a:r>
              <a:rPr lang="vi-VN" sz="2000" smtClean="0">
                <a:solidFill>
                  <a:schemeClr val="tx1"/>
                </a:solidFill>
              </a:rPr>
              <a:t> </a:t>
            </a:r>
            <a:endParaRPr lang="en-US" sz="2000">
              <a:solidFill>
                <a:schemeClr val="tx1"/>
              </a:solidFill>
            </a:endParaRPr>
          </a:p>
        </p:txBody>
      </p:sp>
      <p:sp>
        <p:nvSpPr>
          <p:cNvPr id="23" name="Plaque 22">
            <a:extLst>
              <a:ext uri="{FF2B5EF4-FFF2-40B4-BE49-F238E27FC236}">
                <a16:creationId xmlns:a16="http://schemas.microsoft.com/office/drawing/2014/main" id="{7CE7A210-918B-CD89-B9AB-4209CCA249B2}"/>
              </a:ext>
            </a:extLst>
          </p:cNvPr>
          <p:cNvSpPr/>
          <p:nvPr/>
        </p:nvSpPr>
        <p:spPr>
          <a:xfrm>
            <a:off x="4220029" y="3417841"/>
            <a:ext cx="4523921" cy="1374478"/>
          </a:xfrm>
          <a:prstGeom prst="plaqu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chemeClr val="tx1"/>
                </a:solidFill>
              </a:rPr>
              <a:t>D</a:t>
            </a:r>
            <a:r>
              <a:rPr lang="en-US" sz="2000" smtClean="0">
                <a:solidFill>
                  <a:schemeClr val="tx1"/>
                </a:solidFill>
              </a:rPr>
              <a:t>.</a:t>
            </a:r>
            <a:r>
              <a:rPr lang="vi-VN" sz="2000">
                <a:solidFill>
                  <a:schemeClr val="tx1"/>
                </a:solidFill>
              </a:rPr>
              <a:t> Làm các nhiệm vụ theo danh sách, thứ tự, tập trung làm từng nhiệm vụ.</a:t>
            </a:r>
            <a:r>
              <a:rPr lang="en-US" sz="2000">
                <a:solidFill>
                  <a:schemeClr val="tx1"/>
                </a:solidFill>
              </a:rPr>
              <a:t> </a:t>
            </a:r>
            <a:r>
              <a:rPr lang="vi-VN" sz="2000">
                <a:solidFill>
                  <a:schemeClr val="tx1"/>
                </a:solidFill>
              </a:rPr>
              <a:t> </a:t>
            </a:r>
            <a:r>
              <a:rPr lang="en-US" sz="2000" smtClean="0">
                <a:solidFill>
                  <a:schemeClr val="tx1"/>
                </a:solidFill>
              </a:rPr>
              <a:t> </a:t>
            </a:r>
            <a:endParaRPr lang="en-US" sz="2000">
              <a:solidFill>
                <a:schemeClr val="tx1"/>
              </a:solidFill>
            </a:endParaRPr>
          </a:p>
        </p:txBody>
      </p:sp>
    </p:spTree>
    <p:extLst>
      <p:ext uri="{BB962C8B-B14F-4D97-AF65-F5344CB8AC3E}">
        <p14:creationId xmlns:p14="http://schemas.microsoft.com/office/powerpoint/2010/main" val="55889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randombar(horizontal)">
                                      <p:cBhvr>
                                        <p:cTn id="18" dur="500"/>
                                        <p:tgtEl>
                                          <p:spTgt spid="2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Rectangle 6">
            <a:extLst>
              <a:ext uri="{FF2B5EF4-FFF2-40B4-BE49-F238E27FC236}">
                <a16:creationId xmlns:a16="http://schemas.microsoft.com/office/drawing/2014/main" id="{EAC92C87-59C1-5CEB-C707-34A331B64C2D}"/>
              </a:ext>
            </a:extLst>
          </p:cNvPr>
          <p:cNvSpPr/>
          <p:nvPr/>
        </p:nvSpPr>
        <p:spPr>
          <a:xfrm>
            <a:off x="74951" y="0"/>
            <a:ext cx="1716374" cy="1301349"/>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06DEAF-8EBD-BB2C-86E3-F9D0B9856831}"/>
              </a:ext>
            </a:extLst>
          </p:cNvPr>
          <p:cNvSpPr txBox="1"/>
          <p:nvPr/>
        </p:nvSpPr>
        <p:spPr>
          <a:xfrm>
            <a:off x="683987" y="70242"/>
            <a:ext cx="7852230" cy="2862322"/>
          </a:xfrm>
          <a:prstGeom prst="rect">
            <a:avLst/>
          </a:prstGeom>
          <a:noFill/>
        </p:spPr>
        <p:txBody>
          <a:bodyPr wrap="square">
            <a:spAutoFit/>
          </a:bodyPr>
          <a:lstStyle/>
          <a:p>
            <a:pPr algn="just">
              <a:lnSpc>
                <a:spcPct val="150000"/>
              </a:lnSpc>
            </a:pPr>
            <a:r>
              <a:rPr lang="en-US" sz="2000" b="1"/>
              <a:t>Câu </a:t>
            </a:r>
            <a:r>
              <a:rPr lang="en-US" sz="2000" b="1" smtClean="0"/>
              <a:t>5: </a:t>
            </a:r>
            <a:r>
              <a:rPr lang="vi-VN" sz="2000"/>
              <a:t>Sắp xếp các bước tạo biểu đồ sau đây cho đúng thứ </a:t>
            </a:r>
            <a:r>
              <a:rPr lang="vi-VN" sz="2000" smtClean="0"/>
              <a:t>tự</a:t>
            </a:r>
            <a:r>
              <a:rPr lang="en-US" sz="2000" smtClean="0"/>
              <a:t>:</a:t>
            </a:r>
            <a:endParaRPr lang="vi-VN" sz="2000"/>
          </a:p>
          <a:p>
            <a:pPr algn="just">
              <a:lnSpc>
                <a:spcPct val="150000"/>
              </a:lnSpc>
            </a:pPr>
            <a:r>
              <a:rPr lang="vi-VN" sz="2000"/>
              <a:t>1. Đặt tiêu đề và thêm các chú giải cho biểu </a:t>
            </a:r>
            <a:r>
              <a:rPr lang="vi-VN" sz="2000" smtClean="0"/>
              <a:t>đồ</a:t>
            </a:r>
            <a:r>
              <a:rPr lang="en-US" sz="2000" smtClean="0"/>
              <a:t>.</a:t>
            </a:r>
            <a:endParaRPr lang="vi-VN" sz="2000"/>
          </a:p>
          <a:p>
            <a:pPr algn="just">
              <a:lnSpc>
                <a:spcPct val="150000"/>
              </a:lnSpc>
            </a:pPr>
            <a:r>
              <a:rPr lang="vi-VN" sz="2000"/>
              <a:t>2. Chọn dạng biểu </a:t>
            </a:r>
            <a:r>
              <a:rPr lang="vi-VN" sz="2000" smtClean="0"/>
              <a:t>đồ</a:t>
            </a:r>
            <a:r>
              <a:rPr lang="en-US" sz="2000" smtClean="0"/>
              <a:t>.</a:t>
            </a:r>
            <a:endParaRPr lang="vi-VN" sz="2000"/>
          </a:p>
          <a:p>
            <a:pPr algn="just">
              <a:lnSpc>
                <a:spcPct val="150000"/>
              </a:lnSpc>
            </a:pPr>
            <a:r>
              <a:rPr lang="vi-VN" sz="2000"/>
              <a:t>3. Chỉ định miền dữ </a:t>
            </a:r>
            <a:r>
              <a:rPr lang="vi-VN" sz="2000" smtClean="0"/>
              <a:t>liệu</a:t>
            </a:r>
            <a:r>
              <a:rPr lang="en-US" sz="2000" smtClean="0"/>
              <a:t>.</a:t>
            </a:r>
            <a:endParaRPr lang="vi-VN" sz="2000"/>
          </a:p>
          <a:p>
            <a:pPr algn="just">
              <a:lnSpc>
                <a:spcPct val="150000"/>
              </a:lnSpc>
            </a:pPr>
            <a:r>
              <a:rPr lang="vi-VN" sz="2000"/>
              <a:t>4. Chỉnh sửa biểu đồ (nếu cần</a:t>
            </a:r>
            <a:r>
              <a:rPr lang="vi-VN" sz="2000" smtClean="0"/>
              <a:t>)</a:t>
            </a:r>
            <a:r>
              <a:rPr lang="en-US" sz="2000" smtClean="0"/>
              <a:t>.</a:t>
            </a:r>
            <a:endParaRPr lang="vi-VN" sz="2000"/>
          </a:p>
          <a:p>
            <a:pPr algn="just">
              <a:lnSpc>
                <a:spcPct val="150000"/>
              </a:lnSpc>
            </a:pPr>
            <a:endParaRPr lang="en-US" sz="2000"/>
          </a:p>
        </p:txBody>
      </p:sp>
      <p:sp>
        <p:nvSpPr>
          <p:cNvPr id="19" name="Plaque 18">
            <a:extLst>
              <a:ext uri="{FF2B5EF4-FFF2-40B4-BE49-F238E27FC236}">
                <a16:creationId xmlns:a16="http://schemas.microsoft.com/office/drawing/2014/main" id="{F8F2F0A6-F1CF-0111-C5BD-F8733B7B5351}"/>
              </a:ext>
            </a:extLst>
          </p:cNvPr>
          <p:cNvSpPr/>
          <p:nvPr/>
        </p:nvSpPr>
        <p:spPr>
          <a:xfrm>
            <a:off x="683986" y="2574104"/>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A</a:t>
            </a:r>
            <a:r>
              <a:rPr lang="en-US" sz="2000" smtClean="0">
                <a:solidFill>
                  <a:schemeClr val="tx1"/>
                </a:solidFill>
              </a:rPr>
              <a:t>. 2, 3, 1, 4. </a:t>
            </a:r>
            <a:endParaRPr lang="en-US" sz="2000">
              <a:solidFill>
                <a:schemeClr val="tx1"/>
              </a:solidFill>
            </a:endParaRPr>
          </a:p>
        </p:txBody>
      </p:sp>
      <p:sp>
        <p:nvSpPr>
          <p:cNvPr id="20" name="Plaque 19">
            <a:extLst>
              <a:ext uri="{FF2B5EF4-FFF2-40B4-BE49-F238E27FC236}">
                <a16:creationId xmlns:a16="http://schemas.microsoft.com/office/drawing/2014/main" id="{0EB8EB02-8EFF-91C0-A975-61E68A9234DE}"/>
              </a:ext>
            </a:extLst>
          </p:cNvPr>
          <p:cNvSpPr/>
          <p:nvPr/>
        </p:nvSpPr>
        <p:spPr>
          <a:xfrm>
            <a:off x="4907645" y="2574103"/>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B</a:t>
            </a:r>
            <a:r>
              <a:rPr lang="vi-VN" sz="2000" smtClean="0">
                <a:solidFill>
                  <a:schemeClr val="tx1"/>
                </a:solidFill>
              </a:rPr>
              <a:t>.</a:t>
            </a:r>
            <a:r>
              <a:rPr lang="en-US" sz="2000" smtClean="0">
                <a:solidFill>
                  <a:schemeClr val="tx1"/>
                </a:solidFill>
              </a:rPr>
              <a:t> 3, 2, 1, 4.</a:t>
            </a:r>
            <a:r>
              <a:rPr lang="vi-VN" sz="2000" smtClean="0">
                <a:solidFill>
                  <a:schemeClr val="tx1"/>
                </a:solidFill>
              </a:rPr>
              <a:t> </a:t>
            </a:r>
            <a:endParaRPr lang="en-US" sz="2000">
              <a:solidFill>
                <a:schemeClr val="tx1"/>
              </a:solidFill>
            </a:endParaRPr>
          </a:p>
        </p:txBody>
      </p:sp>
      <p:sp>
        <p:nvSpPr>
          <p:cNvPr id="21" name="Plaque 20">
            <a:extLst>
              <a:ext uri="{FF2B5EF4-FFF2-40B4-BE49-F238E27FC236}">
                <a16:creationId xmlns:a16="http://schemas.microsoft.com/office/drawing/2014/main" id="{D4F02CC3-CDDD-9E0B-5AF7-4E3A2AD06CA5}"/>
              </a:ext>
            </a:extLst>
          </p:cNvPr>
          <p:cNvSpPr/>
          <p:nvPr/>
        </p:nvSpPr>
        <p:spPr>
          <a:xfrm>
            <a:off x="683986" y="3855450"/>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C</a:t>
            </a:r>
            <a:r>
              <a:rPr lang="vi-VN" sz="2000" smtClean="0">
                <a:solidFill>
                  <a:schemeClr val="tx1"/>
                </a:solidFill>
              </a:rPr>
              <a:t>.</a:t>
            </a:r>
            <a:r>
              <a:rPr lang="en-US" sz="2000" smtClean="0">
                <a:solidFill>
                  <a:schemeClr val="tx1"/>
                </a:solidFill>
              </a:rPr>
              <a:t> 1, 3, 2, 4.</a:t>
            </a:r>
            <a:r>
              <a:rPr lang="vi-VN" sz="2000" smtClean="0">
                <a:solidFill>
                  <a:schemeClr val="tx1"/>
                </a:solidFill>
              </a:rPr>
              <a:t> </a:t>
            </a:r>
            <a:endParaRPr lang="en-US" sz="2000">
              <a:solidFill>
                <a:schemeClr val="tx1"/>
              </a:solidFill>
            </a:endParaRPr>
          </a:p>
        </p:txBody>
      </p:sp>
      <p:sp>
        <p:nvSpPr>
          <p:cNvPr id="22" name="Plaque 21">
            <a:extLst>
              <a:ext uri="{FF2B5EF4-FFF2-40B4-BE49-F238E27FC236}">
                <a16:creationId xmlns:a16="http://schemas.microsoft.com/office/drawing/2014/main" id="{15BF237F-1D39-26EB-8C52-BA1687F3CDFC}"/>
              </a:ext>
            </a:extLst>
          </p:cNvPr>
          <p:cNvSpPr/>
          <p:nvPr/>
        </p:nvSpPr>
        <p:spPr>
          <a:xfrm>
            <a:off x="4907645" y="3855449"/>
            <a:ext cx="3628571" cy="904421"/>
          </a:xfrm>
          <a:prstGeom prst="plaque">
            <a:avLst/>
          </a:prstGeom>
          <a:solidFill>
            <a:srgbClr val="FBF2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chemeClr val="tx1"/>
                </a:solidFill>
              </a:rPr>
              <a:t>D</a:t>
            </a:r>
            <a:r>
              <a:rPr lang="vi-VN" sz="2000" smtClean="0">
                <a:solidFill>
                  <a:schemeClr val="tx1"/>
                </a:solidFill>
              </a:rPr>
              <a:t>.</a:t>
            </a:r>
            <a:r>
              <a:rPr lang="en-US" sz="2000" smtClean="0">
                <a:solidFill>
                  <a:schemeClr val="tx1"/>
                </a:solidFill>
              </a:rPr>
              <a:t> 4, 2, 1, 3.</a:t>
            </a:r>
            <a:r>
              <a:rPr lang="vi-VN" sz="2000" smtClean="0">
                <a:solidFill>
                  <a:schemeClr val="tx1"/>
                </a:solidFill>
              </a:rPr>
              <a:t> </a:t>
            </a:r>
            <a:endParaRPr lang="en-US" sz="2000">
              <a:solidFill>
                <a:schemeClr val="tx1"/>
              </a:solidFill>
            </a:endParaRPr>
          </a:p>
        </p:txBody>
      </p:sp>
      <p:sp>
        <p:nvSpPr>
          <p:cNvPr id="23" name="Plaque 22">
            <a:extLst>
              <a:ext uri="{FF2B5EF4-FFF2-40B4-BE49-F238E27FC236}">
                <a16:creationId xmlns:a16="http://schemas.microsoft.com/office/drawing/2014/main" id="{7CE7A210-918B-CD89-B9AB-4209CCA249B2}"/>
              </a:ext>
            </a:extLst>
          </p:cNvPr>
          <p:cNvSpPr/>
          <p:nvPr/>
        </p:nvSpPr>
        <p:spPr>
          <a:xfrm>
            <a:off x="4907644" y="2574103"/>
            <a:ext cx="3628571" cy="904421"/>
          </a:xfrm>
          <a:prstGeom prst="plaqu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chemeClr val="tx1"/>
                </a:solidFill>
              </a:rPr>
              <a:t>B</a:t>
            </a:r>
            <a:r>
              <a:rPr lang="en-US" sz="2000" smtClean="0">
                <a:solidFill>
                  <a:schemeClr val="tx1"/>
                </a:solidFill>
              </a:rPr>
              <a:t>. 3, 2, 1, 4. </a:t>
            </a:r>
            <a:endParaRPr lang="en-US" sz="2000">
              <a:solidFill>
                <a:schemeClr val="tx1"/>
              </a:solidFill>
            </a:endParaRPr>
          </a:p>
        </p:txBody>
      </p:sp>
    </p:spTree>
    <p:extLst>
      <p:ext uri="{BB962C8B-B14F-4D97-AF65-F5344CB8AC3E}">
        <p14:creationId xmlns:p14="http://schemas.microsoft.com/office/powerpoint/2010/main" val="64179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500"/>
                                        <p:tgtEl>
                                          <p:spTgt spid="2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6" name="Rectangle 5"/>
          <p:cNvSpPr/>
          <p:nvPr/>
        </p:nvSpPr>
        <p:spPr>
          <a:xfrm>
            <a:off x="0" y="4089009"/>
            <a:ext cx="1352550" cy="1054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Google Shape;1068;p52"/>
          <p:cNvSpPr txBox="1">
            <a:spLocks noGrp="1"/>
          </p:cNvSpPr>
          <p:nvPr>
            <p:ph type="title"/>
          </p:nvPr>
        </p:nvSpPr>
        <p:spPr>
          <a:xfrm>
            <a:off x="720000" y="19628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latin typeface="Arial" panose="020B0604020202020204" pitchFamily="34" charset="0"/>
                <a:cs typeface="Arial" panose="020B0604020202020204" pitchFamily="34" charset="0"/>
              </a:rPr>
              <a:t>VẬN DỤNG</a:t>
            </a:r>
            <a:endParaRPr sz="1600" b="1">
              <a:latin typeface="Arial" panose="020B0604020202020204" pitchFamily="34" charset="0"/>
              <a:cs typeface="Arial" panose="020B0604020202020204" pitchFamily="34" charset="0"/>
            </a:endParaRPr>
          </a:p>
        </p:txBody>
      </p:sp>
      <p:sp>
        <p:nvSpPr>
          <p:cNvPr id="8" name="Rectangle 7"/>
          <p:cNvSpPr/>
          <p:nvPr/>
        </p:nvSpPr>
        <p:spPr>
          <a:xfrm>
            <a:off x="510449" y="984324"/>
            <a:ext cx="7704001" cy="3785652"/>
          </a:xfrm>
          <a:prstGeom prst="rect">
            <a:avLst/>
          </a:prstGeom>
        </p:spPr>
        <p:txBody>
          <a:bodyPr wrap="square">
            <a:spAutoFit/>
          </a:bodyPr>
          <a:lstStyle/>
          <a:p>
            <a:pPr algn="just">
              <a:lnSpc>
                <a:spcPct val="150000"/>
              </a:lnSpc>
            </a:pPr>
            <a:r>
              <a:rPr lang="vi-VN" sz="2000" smtClean="0"/>
              <a:t>Hãy </a:t>
            </a:r>
            <a:r>
              <a:rPr lang="vi-VN" sz="2000"/>
              <a:t>sưu tầm và tạo một bảng dữ liệu chứa thông tin về xếp loại học lực các lớp khối 9 của trường em 5 năm qua. Sau đó, tạo biểu đồ cột, biểu đồ đường và biểu đồ hình tròn đề so sánh:</a:t>
            </a:r>
          </a:p>
          <a:p>
            <a:pPr algn="just">
              <a:lnSpc>
                <a:spcPct val="150000"/>
              </a:lnSpc>
            </a:pPr>
            <a:r>
              <a:rPr lang="vi-VN" sz="2000"/>
              <a:t>1) Tổng số học sinh xếp loại học lực Tốt của từng lớp trong khối 9 năm vừa qua.</a:t>
            </a:r>
          </a:p>
          <a:p>
            <a:pPr algn="just">
              <a:lnSpc>
                <a:spcPct val="150000"/>
              </a:lnSpc>
            </a:pPr>
            <a:r>
              <a:rPr lang="vi-VN" sz="2000"/>
              <a:t>2) Số học sinh khói 9 xếp loại học lực Tốt của trường 5 năm qua.</a:t>
            </a:r>
          </a:p>
          <a:p>
            <a:pPr algn="just">
              <a:lnSpc>
                <a:spcPct val="150000"/>
              </a:lnSpc>
            </a:pPr>
            <a:r>
              <a:rPr lang="vi-VN" sz="2000"/>
              <a:t>3) Tỉ lệ số học sinh khối 9 xếp loại học lực Tốt, Khá, Đạt và Chưa đạt (so với tổng số học sinh khối 9) của năm học trước</a:t>
            </a:r>
            <a:r>
              <a:rPr lang="vi-VN" sz="2000" smtClean="0"/>
              <a:t>.</a:t>
            </a:r>
            <a:endParaRPr lang="vi-VN" sz="200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9" name="Rectangle 8"/>
          <p:cNvSpPr/>
          <p:nvPr/>
        </p:nvSpPr>
        <p:spPr>
          <a:xfrm>
            <a:off x="60836" y="4017748"/>
            <a:ext cx="821933" cy="780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Google Shape;774;p34"/>
          <p:cNvSpPr txBox="1">
            <a:spLocks noGrp="1"/>
          </p:cNvSpPr>
          <p:nvPr>
            <p:ph type="title"/>
          </p:nvPr>
        </p:nvSpPr>
        <p:spPr>
          <a:xfrm>
            <a:off x="747688" y="10451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b="1">
                <a:latin typeface="Arial" panose="020B0604020202020204" pitchFamily="34" charset="0"/>
                <a:cs typeface="Arial" panose="020B0604020202020204" pitchFamily="34" charset="0"/>
              </a:rPr>
              <a:t>KHỞI ĐỘNG</a:t>
            </a:r>
            <a:endParaRPr b="1">
              <a:latin typeface="Arial" panose="020B0604020202020204" pitchFamily="34" charset="0"/>
              <a:cs typeface="Arial" panose="020B0604020202020204" pitchFamily="34" charset="0"/>
            </a:endParaRPr>
          </a:p>
        </p:txBody>
      </p:sp>
      <p:grpSp>
        <p:nvGrpSpPr>
          <p:cNvPr id="5" name="Group 4"/>
          <p:cNvGrpSpPr/>
          <p:nvPr/>
        </p:nvGrpSpPr>
        <p:grpSpPr>
          <a:xfrm>
            <a:off x="172689" y="842152"/>
            <a:ext cx="8179741" cy="1015663"/>
            <a:chOff x="644302" y="1214395"/>
            <a:chExt cx="8096735" cy="1015663"/>
          </a:xfrm>
        </p:grpSpPr>
        <p:sp>
          <p:nvSpPr>
            <p:cNvPr id="3" name="Rectangle 2"/>
            <p:cNvSpPr/>
            <p:nvPr/>
          </p:nvSpPr>
          <p:spPr>
            <a:xfrm>
              <a:off x="1339843" y="1214395"/>
              <a:ext cx="7401194" cy="1015663"/>
            </a:xfrm>
            <a:prstGeom prst="rect">
              <a:avLst/>
            </a:prstGeom>
          </p:spPr>
          <p:txBody>
            <a:bodyPr wrap="square">
              <a:spAutoFit/>
            </a:bodyPr>
            <a:lstStyle/>
            <a:p>
              <a:pPr algn="just">
                <a:lnSpc>
                  <a:spcPct val="150000"/>
                </a:lnSpc>
              </a:pPr>
              <a:r>
                <a:rPr lang="vi-VN" sz="2000"/>
                <a:t>Làm thế nào ứng dụng các kiến thức về trực quan </a:t>
              </a:r>
              <a:r>
                <a:rPr lang="vi-VN" sz="2000" smtClean="0"/>
                <a:t>h</a:t>
              </a:r>
              <a:r>
                <a:rPr lang="en-US" sz="2000" smtClean="0"/>
                <a:t>óa</a:t>
              </a:r>
              <a:r>
                <a:rPr lang="vi-VN" sz="2000" smtClean="0"/>
                <a:t> </a:t>
              </a:r>
              <a:r>
                <a:rPr lang="vi-VN" sz="2000"/>
                <a:t>dữ liệu và bảng tính điện tử đã học để giải quyết những vấn đề thực tế?</a:t>
              </a:r>
              <a:endParaRPr lang="en-US" sz="200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302" y="1472628"/>
              <a:ext cx="592155" cy="542558"/>
            </a:xfrm>
            <a:prstGeom prst="rect">
              <a:avLst/>
            </a:prstGeom>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985" t="60278" r="7985" b="13055"/>
          <a:stretch/>
        </p:blipFill>
        <p:spPr>
          <a:xfrm>
            <a:off x="414183" y="2022750"/>
            <a:ext cx="8401205" cy="2520362"/>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51"/>
          <p:cNvSpPr txBox="1">
            <a:spLocks noGrp="1"/>
          </p:cNvSpPr>
          <p:nvPr>
            <p:ph type="title"/>
          </p:nvPr>
        </p:nvSpPr>
        <p:spPr>
          <a:xfrm>
            <a:off x="719947" y="4655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latin typeface="Arial" panose="020B0604020202020204" pitchFamily="34" charset="0"/>
                <a:cs typeface="Arial" panose="020B0604020202020204" pitchFamily="34" charset="0"/>
              </a:rPr>
              <a:t>HƯỚNG DẪN VỀ NHÀ</a:t>
            </a:r>
            <a:endParaRPr sz="3200" b="1">
              <a:latin typeface="Arial" panose="020B0604020202020204" pitchFamily="34" charset="0"/>
              <a:cs typeface="Arial" panose="020B0604020202020204" pitchFamily="34" charset="0"/>
            </a:endParaRPr>
          </a:p>
        </p:txBody>
      </p:sp>
      <p:sp>
        <p:nvSpPr>
          <p:cNvPr id="1056" name="Google Shape;1056;p51"/>
          <p:cNvSpPr/>
          <p:nvPr/>
        </p:nvSpPr>
        <p:spPr>
          <a:xfrm>
            <a:off x="216939" y="2461436"/>
            <a:ext cx="2633769" cy="150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vi-VN" sz="2000" smtClean="0">
                <a:solidFill>
                  <a:schemeClr val="dk1"/>
                </a:solidFill>
                <a:latin typeface="Arial" panose="020B0604020202020204" pitchFamily="34" charset="0"/>
                <a:ea typeface="Didact Gothic"/>
                <a:cs typeface="Arial" panose="020B0604020202020204" pitchFamily="34" charset="0"/>
                <a:sym typeface="Didact Gothic"/>
              </a:rPr>
              <a:t>Ôn </a:t>
            </a:r>
            <a:r>
              <a:rPr lang="vi-VN" sz="2000">
                <a:solidFill>
                  <a:schemeClr val="dk1"/>
                </a:solidFill>
                <a:latin typeface="Arial" panose="020B0604020202020204" pitchFamily="34" charset="0"/>
                <a:ea typeface="Didact Gothic"/>
                <a:cs typeface="Arial" panose="020B0604020202020204" pitchFamily="34" charset="0"/>
                <a:sym typeface="Didact Gothic"/>
              </a:rPr>
              <a:t>lại kiến thức đã </a:t>
            </a:r>
            <a:r>
              <a:rPr lang="vi-VN" sz="2000" smtClean="0">
                <a:solidFill>
                  <a:schemeClr val="dk1"/>
                </a:solidFill>
                <a:latin typeface="Arial" panose="020B0604020202020204" pitchFamily="34" charset="0"/>
                <a:ea typeface="Didact Gothic"/>
                <a:cs typeface="Arial" panose="020B0604020202020204" pitchFamily="34" charset="0"/>
                <a:sym typeface="Didact Gothic"/>
              </a:rPr>
              <a:t>học</a:t>
            </a:r>
            <a:endParaRPr sz="2000">
              <a:solidFill>
                <a:schemeClr val="dk1"/>
              </a:solidFill>
              <a:latin typeface="Arial" panose="020B0604020202020204" pitchFamily="34" charset="0"/>
              <a:ea typeface="Didact Gothic"/>
              <a:cs typeface="Arial" panose="020B0604020202020204" pitchFamily="34" charset="0"/>
              <a:sym typeface="Didact Gothic"/>
            </a:endParaRPr>
          </a:p>
        </p:txBody>
      </p:sp>
      <p:sp>
        <p:nvSpPr>
          <p:cNvPr id="1057" name="Google Shape;1057;p51"/>
          <p:cNvSpPr/>
          <p:nvPr/>
        </p:nvSpPr>
        <p:spPr>
          <a:xfrm>
            <a:off x="6238768" y="2461436"/>
            <a:ext cx="2633769" cy="150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vi-VN" sz="2000" smtClean="0">
                <a:solidFill>
                  <a:schemeClr val="dk1"/>
                </a:solidFill>
                <a:latin typeface="Arial" panose="020B0604020202020204" pitchFamily="34" charset="0"/>
                <a:ea typeface="Didact Gothic"/>
                <a:cs typeface="Arial" panose="020B0604020202020204" pitchFamily="34" charset="0"/>
                <a:sym typeface="Didact Gothic"/>
              </a:rPr>
              <a:t>Đọc </a:t>
            </a:r>
            <a:r>
              <a:rPr lang="vi-VN" sz="2000">
                <a:solidFill>
                  <a:schemeClr val="dk1"/>
                </a:solidFill>
                <a:latin typeface="Arial" panose="020B0604020202020204" pitchFamily="34" charset="0"/>
                <a:ea typeface="Didact Gothic"/>
                <a:cs typeface="Arial" panose="020B0604020202020204" pitchFamily="34" charset="0"/>
                <a:sym typeface="Didact Gothic"/>
              </a:rPr>
              <a:t>và tìm hiểu trước </a:t>
            </a:r>
            <a:r>
              <a:rPr lang="vi-VN" sz="2000" b="1">
                <a:solidFill>
                  <a:schemeClr val="dk1"/>
                </a:solidFill>
                <a:latin typeface="Arial" panose="020B0604020202020204" pitchFamily="34" charset="0"/>
                <a:ea typeface="Didact Gothic"/>
                <a:cs typeface="Arial" panose="020B0604020202020204" pitchFamily="34" charset="0"/>
                <a:sym typeface="Didact Gothic"/>
              </a:rPr>
              <a:t>Bài 1 Chủ đề E2</a:t>
            </a:r>
            <a:endParaRPr sz="2000" b="1">
              <a:solidFill>
                <a:schemeClr val="dk1"/>
              </a:solidFill>
              <a:latin typeface="Arial" panose="020B0604020202020204" pitchFamily="34" charset="0"/>
              <a:ea typeface="Didact Gothic"/>
              <a:cs typeface="Arial" panose="020B0604020202020204" pitchFamily="34" charset="0"/>
              <a:sym typeface="Didact Gothic"/>
            </a:endParaRPr>
          </a:p>
        </p:txBody>
      </p:sp>
      <p:sp>
        <p:nvSpPr>
          <p:cNvPr id="1059" name="Google Shape;1059;p51"/>
          <p:cNvSpPr txBox="1"/>
          <p:nvPr/>
        </p:nvSpPr>
        <p:spPr>
          <a:xfrm>
            <a:off x="216939" y="1858436"/>
            <a:ext cx="2633769" cy="603000"/>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vi-VN" sz="3200" b="1">
                <a:solidFill>
                  <a:schemeClr val="dk1"/>
                </a:solidFill>
                <a:latin typeface="Arial" panose="020B0604020202020204" pitchFamily="34" charset="0"/>
                <a:ea typeface="Russo One"/>
                <a:cs typeface="Arial" panose="020B0604020202020204" pitchFamily="34" charset="0"/>
                <a:sym typeface="Russo One"/>
              </a:rPr>
              <a:t>01</a:t>
            </a:r>
            <a:endParaRPr sz="3200" b="1">
              <a:solidFill>
                <a:schemeClr val="dk1"/>
              </a:solidFill>
              <a:latin typeface="Arial" panose="020B0604020202020204" pitchFamily="34" charset="0"/>
              <a:ea typeface="Russo One"/>
              <a:cs typeface="Arial" panose="020B0604020202020204" pitchFamily="34" charset="0"/>
              <a:sym typeface="Russo One"/>
            </a:endParaRPr>
          </a:p>
        </p:txBody>
      </p:sp>
      <p:sp>
        <p:nvSpPr>
          <p:cNvPr id="1063" name="Google Shape;1063;p51"/>
          <p:cNvSpPr txBox="1"/>
          <p:nvPr/>
        </p:nvSpPr>
        <p:spPr>
          <a:xfrm>
            <a:off x="6238768" y="1858436"/>
            <a:ext cx="2633769" cy="603000"/>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vi-VN" sz="3200" b="1" smtClean="0">
                <a:solidFill>
                  <a:schemeClr val="dk1"/>
                </a:solidFill>
                <a:latin typeface="Arial" panose="020B0604020202020204" pitchFamily="34" charset="0"/>
                <a:ea typeface="Russo One"/>
                <a:cs typeface="Arial" panose="020B0604020202020204" pitchFamily="34" charset="0"/>
                <a:sym typeface="Russo One"/>
              </a:rPr>
              <a:t>0</a:t>
            </a:r>
            <a:r>
              <a:rPr lang="en-US" sz="3200" b="1">
                <a:solidFill>
                  <a:schemeClr val="dk1"/>
                </a:solidFill>
                <a:latin typeface="Arial" panose="020B0604020202020204" pitchFamily="34" charset="0"/>
                <a:ea typeface="Russo One"/>
                <a:cs typeface="Arial" panose="020B0604020202020204" pitchFamily="34" charset="0"/>
                <a:sym typeface="Russo One"/>
              </a:rPr>
              <a:t>3</a:t>
            </a:r>
            <a:endParaRPr sz="3200" b="1">
              <a:solidFill>
                <a:schemeClr val="dk1"/>
              </a:solidFill>
              <a:latin typeface="Arial" panose="020B0604020202020204" pitchFamily="34" charset="0"/>
              <a:ea typeface="Russo One"/>
              <a:cs typeface="Arial" panose="020B0604020202020204" pitchFamily="34" charset="0"/>
              <a:sym typeface="Russo One"/>
            </a:endParaRPr>
          </a:p>
        </p:txBody>
      </p:sp>
      <p:sp>
        <p:nvSpPr>
          <p:cNvPr id="7" name="Google Shape;1057;p51"/>
          <p:cNvSpPr/>
          <p:nvPr/>
        </p:nvSpPr>
        <p:spPr>
          <a:xfrm>
            <a:off x="3227853" y="2461436"/>
            <a:ext cx="2633769" cy="15075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lnSpc>
                <a:spcPct val="150000"/>
              </a:lnSpc>
            </a:pPr>
            <a:r>
              <a:rPr lang="en-US" sz="2000" smtClean="0">
                <a:solidFill>
                  <a:schemeClr val="dk1"/>
                </a:solidFill>
                <a:latin typeface="Arial" panose="020B0604020202020204" pitchFamily="34" charset="0"/>
                <a:ea typeface="Didact Gothic"/>
                <a:cs typeface="Arial" panose="020B0604020202020204" pitchFamily="34" charset="0"/>
                <a:sym typeface="Didact Gothic"/>
              </a:rPr>
              <a:t>Hoàn thành bài tập phần Vận dụng</a:t>
            </a:r>
            <a:endParaRPr sz="2000">
              <a:solidFill>
                <a:schemeClr val="dk1"/>
              </a:solidFill>
              <a:latin typeface="Arial" panose="020B0604020202020204" pitchFamily="34" charset="0"/>
              <a:ea typeface="Didact Gothic"/>
              <a:cs typeface="Arial" panose="020B0604020202020204" pitchFamily="34" charset="0"/>
              <a:sym typeface="Didact Gothic"/>
            </a:endParaRPr>
          </a:p>
        </p:txBody>
      </p:sp>
      <p:sp>
        <p:nvSpPr>
          <p:cNvPr id="8" name="Google Shape;1063;p51"/>
          <p:cNvSpPr txBox="1"/>
          <p:nvPr/>
        </p:nvSpPr>
        <p:spPr>
          <a:xfrm>
            <a:off x="3227853" y="1858436"/>
            <a:ext cx="2633769" cy="603000"/>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vi-VN" sz="3200" b="1" smtClean="0">
                <a:solidFill>
                  <a:schemeClr val="dk1"/>
                </a:solidFill>
                <a:latin typeface="Arial" panose="020B0604020202020204" pitchFamily="34" charset="0"/>
                <a:ea typeface="Russo One"/>
                <a:cs typeface="Arial" panose="020B0604020202020204" pitchFamily="34" charset="0"/>
                <a:sym typeface="Russo One"/>
              </a:rPr>
              <a:t>0</a:t>
            </a:r>
            <a:r>
              <a:rPr lang="en-US" sz="3200" b="1" smtClean="0">
                <a:solidFill>
                  <a:schemeClr val="dk1"/>
                </a:solidFill>
                <a:latin typeface="Arial" panose="020B0604020202020204" pitchFamily="34" charset="0"/>
                <a:ea typeface="Russo One"/>
                <a:cs typeface="Arial" panose="020B0604020202020204" pitchFamily="34" charset="0"/>
                <a:sym typeface="Russo One"/>
              </a:rPr>
              <a:t>2</a:t>
            </a:r>
            <a:endParaRPr sz="3200" b="1">
              <a:solidFill>
                <a:schemeClr val="dk1"/>
              </a:solidFill>
              <a:latin typeface="Arial" panose="020B0604020202020204" pitchFamily="34" charset="0"/>
              <a:ea typeface="Russo One"/>
              <a:cs typeface="Arial" panose="020B0604020202020204" pitchFamily="34" charset="0"/>
              <a:sym typeface="Russo One"/>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53"/>
                                        </p:tgtEl>
                                        <p:attrNameLst>
                                          <p:attrName>style.visibility</p:attrName>
                                        </p:attrNameLst>
                                      </p:cBhvr>
                                      <p:to>
                                        <p:strVal val="visible"/>
                                      </p:to>
                                    </p:set>
                                    <p:animEffect transition="in" filter="wheel(1)">
                                      <p:cBhvr>
                                        <p:cTn id="7" dur="500"/>
                                        <p:tgtEl>
                                          <p:spTgt spid="10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56"/>
                                        </p:tgtEl>
                                        <p:attrNameLst>
                                          <p:attrName>style.visibility</p:attrName>
                                        </p:attrNameLst>
                                      </p:cBhvr>
                                      <p:to>
                                        <p:strVal val="visible"/>
                                      </p:to>
                                    </p:set>
                                    <p:animEffect transition="in" filter="fade">
                                      <p:cBhvr>
                                        <p:cTn id="11" dur="500"/>
                                        <p:tgtEl>
                                          <p:spTgt spid="1056"/>
                                        </p:tgtEl>
                                      </p:cBhvr>
                                    </p:animEffect>
                                    <p:anim calcmode="lin" valueType="num">
                                      <p:cBhvr>
                                        <p:cTn id="12" dur="500" fill="hold"/>
                                        <p:tgtEl>
                                          <p:spTgt spid="1056"/>
                                        </p:tgtEl>
                                        <p:attrNameLst>
                                          <p:attrName>ppt_x</p:attrName>
                                        </p:attrNameLst>
                                      </p:cBhvr>
                                      <p:tavLst>
                                        <p:tav tm="0">
                                          <p:val>
                                            <p:strVal val="#ppt_x"/>
                                          </p:val>
                                        </p:tav>
                                        <p:tav tm="100000">
                                          <p:val>
                                            <p:strVal val="#ppt_x"/>
                                          </p:val>
                                        </p:tav>
                                      </p:tavLst>
                                    </p:anim>
                                    <p:anim calcmode="lin" valueType="num">
                                      <p:cBhvr>
                                        <p:cTn id="13" dur="500" fill="hold"/>
                                        <p:tgtEl>
                                          <p:spTgt spid="105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59"/>
                                        </p:tgtEl>
                                        <p:attrNameLst>
                                          <p:attrName>style.visibility</p:attrName>
                                        </p:attrNameLst>
                                      </p:cBhvr>
                                      <p:to>
                                        <p:strVal val="visible"/>
                                      </p:to>
                                    </p:set>
                                    <p:animEffect transition="in" filter="fade">
                                      <p:cBhvr>
                                        <p:cTn id="16" dur="500"/>
                                        <p:tgtEl>
                                          <p:spTgt spid="1059"/>
                                        </p:tgtEl>
                                      </p:cBhvr>
                                    </p:animEffect>
                                    <p:anim calcmode="lin" valueType="num">
                                      <p:cBhvr>
                                        <p:cTn id="17" dur="500" fill="hold"/>
                                        <p:tgtEl>
                                          <p:spTgt spid="1059"/>
                                        </p:tgtEl>
                                        <p:attrNameLst>
                                          <p:attrName>ppt_x</p:attrName>
                                        </p:attrNameLst>
                                      </p:cBhvr>
                                      <p:tavLst>
                                        <p:tav tm="0">
                                          <p:val>
                                            <p:strVal val="#ppt_x"/>
                                          </p:val>
                                        </p:tav>
                                        <p:tav tm="100000">
                                          <p:val>
                                            <p:strVal val="#ppt_x"/>
                                          </p:val>
                                        </p:tav>
                                      </p:tavLst>
                                    </p:anim>
                                    <p:anim calcmode="lin" valueType="num">
                                      <p:cBhvr>
                                        <p:cTn id="18" dur="500" fill="hold"/>
                                        <p:tgtEl>
                                          <p:spTgt spid="105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1057"/>
                                        </p:tgtEl>
                                        <p:attrNameLst>
                                          <p:attrName>style.visibility</p:attrName>
                                        </p:attrNameLst>
                                      </p:cBhvr>
                                      <p:to>
                                        <p:strVal val="visible"/>
                                      </p:to>
                                    </p:set>
                                    <p:animEffect transition="in" filter="fade">
                                      <p:cBhvr>
                                        <p:cTn id="33" dur="500"/>
                                        <p:tgtEl>
                                          <p:spTgt spid="1057"/>
                                        </p:tgtEl>
                                      </p:cBhvr>
                                    </p:animEffect>
                                    <p:anim calcmode="lin" valueType="num">
                                      <p:cBhvr>
                                        <p:cTn id="34" dur="500" fill="hold"/>
                                        <p:tgtEl>
                                          <p:spTgt spid="1057"/>
                                        </p:tgtEl>
                                        <p:attrNameLst>
                                          <p:attrName>ppt_x</p:attrName>
                                        </p:attrNameLst>
                                      </p:cBhvr>
                                      <p:tavLst>
                                        <p:tav tm="0">
                                          <p:val>
                                            <p:strVal val="#ppt_x"/>
                                          </p:val>
                                        </p:tav>
                                        <p:tav tm="100000">
                                          <p:val>
                                            <p:strVal val="#ppt_x"/>
                                          </p:val>
                                        </p:tav>
                                      </p:tavLst>
                                    </p:anim>
                                    <p:anim calcmode="lin" valueType="num">
                                      <p:cBhvr>
                                        <p:cTn id="35" dur="500" fill="hold"/>
                                        <p:tgtEl>
                                          <p:spTgt spid="105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63"/>
                                        </p:tgtEl>
                                        <p:attrNameLst>
                                          <p:attrName>style.visibility</p:attrName>
                                        </p:attrNameLst>
                                      </p:cBhvr>
                                      <p:to>
                                        <p:strVal val="visible"/>
                                      </p:to>
                                    </p:set>
                                    <p:animEffect transition="in" filter="fade">
                                      <p:cBhvr>
                                        <p:cTn id="38" dur="500"/>
                                        <p:tgtEl>
                                          <p:spTgt spid="1063"/>
                                        </p:tgtEl>
                                      </p:cBhvr>
                                    </p:animEffect>
                                    <p:anim calcmode="lin" valueType="num">
                                      <p:cBhvr>
                                        <p:cTn id="39" dur="500" fill="hold"/>
                                        <p:tgtEl>
                                          <p:spTgt spid="1063"/>
                                        </p:tgtEl>
                                        <p:attrNameLst>
                                          <p:attrName>ppt_x</p:attrName>
                                        </p:attrNameLst>
                                      </p:cBhvr>
                                      <p:tavLst>
                                        <p:tav tm="0">
                                          <p:val>
                                            <p:strVal val="#ppt_x"/>
                                          </p:val>
                                        </p:tav>
                                        <p:tav tm="100000">
                                          <p:val>
                                            <p:strVal val="#ppt_x"/>
                                          </p:val>
                                        </p:tav>
                                      </p:tavLst>
                                    </p:anim>
                                    <p:anim calcmode="lin" valueType="num">
                                      <p:cBhvr>
                                        <p:cTn id="40" dur="500" fill="hold"/>
                                        <p:tgtEl>
                                          <p:spTgt spid="10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3" grpId="0"/>
      <p:bldP spid="1056" grpId="0" animBg="1"/>
      <p:bldP spid="1057" grpId="0" animBg="1"/>
      <p:bldP spid="1059" grpId="0" animBg="1"/>
      <p:bldP spid="1063"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7"/>
        <p:cNvGrpSpPr/>
        <p:nvPr/>
      </p:nvGrpSpPr>
      <p:grpSpPr>
        <a:xfrm>
          <a:off x="0" y="0"/>
          <a:ext cx="0" cy="0"/>
          <a:chOff x="0" y="0"/>
          <a:chExt cx="0" cy="0"/>
        </a:xfrm>
      </p:grpSpPr>
      <p:sp>
        <p:nvSpPr>
          <p:cNvPr id="768" name="Google Shape;768;p33"/>
          <p:cNvSpPr txBox="1">
            <a:spLocks noGrp="1"/>
          </p:cNvSpPr>
          <p:nvPr>
            <p:ph type="ctrTitle"/>
          </p:nvPr>
        </p:nvSpPr>
        <p:spPr>
          <a:xfrm>
            <a:off x="0" y="685282"/>
            <a:ext cx="9154274" cy="2984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4000" b="1">
                <a:latin typeface="Arial" panose="020B0604020202020204" pitchFamily="34" charset="0"/>
                <a:cs typeface="Arial" panose="020B0604020202020204" pitchFamily="34" charset="0"/>
              </a:rPr>
              <a:t>BÀI HỌC KẾT THÚC, </a:t>
            </a:r>
            <a:br>
              <a:rPr lang="vi-VN" sz="4000" b="1">
                <a:latin typeface="Arial" panose="020B0604020202020204" pitchFamily="34" charset="0"/>
                <a:cs typeface="Arial" panose="020B0604020202020204" pitchFamily="34" charset="0"/>
              </a:rPr>
            </a:br>
            <a:r>
              <a:rPr lang="vi-VN" sz="4000" b="1">
                <a:latin typeface="Arial" panose="020B0604020202020204" pitchFamily="34" charset="0"/>
                <a:cs typeface="Arial" panose="020B0604020202020204" pitchFamily="34" charset="0"/>
              </a:rPr>
              <a:t>TẠM BIỆT VÀ HẸN GẶP LẠI!</a:t>
            </a:r>
            <a:endParaRPr sz="4000" b="1">
              <a:latin typeface="Arial" panose="020B0604020202020204" pitchFamily="34" charset="0"/>
              <a:cs typeface="Arial" panose="020B0604020202020204" pitchFamily="34" charset="0"/>
            </a:endParaRPr>
          </a:p>
        </p:txBody>
      </p:sp>
      <p:sp>
        <p:nvSpPr>
          <p:cNvPr id="769" name="Google Shape;769;p33"/>
          <p:cNvSpPr txBox="1">
            <a:spLocks noGrp="1"/>
          </p:cNvSpPr>
          <p:nvPr>
            <p:ph type="subTitle" idx="1"/>
          </p:nvPr>
        </p:nvSpPr>
        <p:spPr>
          <a:xfrm>
            <a:off x="2468437" y="3741602"/>
            <a:ext cx="42174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000">
                <a:latin typeface="Arial" panose="020B0604020202020204" pitchFamily="34" charset="0"/>
                <a:cs typeface="Arial" panose="020B0604020202020204" pitchFamily="34" charset="0"/>
              </a:rPr>
              <a:t>Các em còn câu hỏi nào không?</a:t>
            </a:r>
            <a:endParaRPr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80125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 name="Rectangle 11"/>
          <p:cNvSpPr/>
          <p:nvPr/>
        </p:nvSpPr>
        <p:spPr>
          <a:xfrm>
            <a:off x="7705" y="857250"/>
            <a:ext cx="852755" cy="20092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705618" y="3431569"/>
            <a:ext cx="1171254" cy="12739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3564" y="400692"/>
            <a:ext cx="1202076" cy="678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4602" y="1464830"/>
            <a:ext cx="7638839" cy="1998176"/>
          </a:xfrm>
          <a:prstGeom prst="rect">
            <a:avLst/>
          </a:prstGeom>
        </p:spPr>
        <p:txBody>
          <a:bodyPr wrap="square">
            <a:spAutoFit/>
          </a:bodyPr>
          <a:lstStyle/>
          <a:p>
            <a:pPr algn="ctr">
              <a:lnSpc>
                <a:spcPct val="150000"/>
              </a:lnSpc>
            </a:pPr>
            <a:r>
              <a:rPr lang="en-US" sz="4400" b="1">
                <a:solidFill>
                  <a:schemeClr val="tx1">
                    <a:lumMod val="90000"/>
                    <a:lumOff val="10000"/>
                  </a:schemeClr>
                </a:solidFill>
              </a:rPr>
              <a:t>BÀI </a:t>
            </a:r>
            <a:r>
              <a:rPr lang="en-US" sz="4400" b="1" smtClean="0">
                <a:solidFill>
                  <a:schemeClr val="tx1">
                    <a:lumMod val="90000"/>
                    <a:lumOff val="10000"/>
                  </a:schemeClr>
                </a:solidFill>
              </a:rPr>
              <a:t>6: THỰC HÀNH </a:t>
            </a:r>
          </a:p>
          <a:p>
            <a:pPr algn="ctr">
              <a:lnSpc>
                <a:spcPct val="150000"/>
              </a:lnSpc>
            </a:pPr>
            <a:r>
              <a:rPr lang="en-US" sz="4400" b="1" smtClean="0">
                <a:solidFill>
                  <a:schemeClr val="tx1">
                    <a:lumMod val="90000"/>
                    <a:lumOff val="10000"/>
                  </a:schemeClr>
                </a:solidFill>
              </a:rPr>
              <a:t>TỔNG HỢP</a:t>
            </a:r>
            <a:endParaRPr lang="en-US" sz="4400" b="1">
              <a:solidFill>
                <a:schemeClr val="tx1">
                  <a:lumMod val="90000"/>
                  <a:lumOff val="10000"/>
                </a:schemeClr>
              </a:solidFill>
            </a:endParaRPr>
          </a:p>
        </p:txBody>
      </p:sp>
      <p:sp>
        <p:nvSpPr>
          <p:cNvPr id="10" name="Rounded Rectangle 9"/>
          <p:cNvSpPr/>
          <p:nvPr/>
        </p:nvSpPr>
        <p:spPr>
          <a:xfrm>
            <a:off x="6123398" y="256854"/>
            <a:ext cx="1582220" cy="1047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preadsheet icon desig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5807" b="81390" l="3900" r="97500">
                        <a14:foregroundMark x1="31600" y1="50448" x2="70100" y2="67489"/>
                        <a14:foregroundMark x1="69800" y1="28587" x2="71200" y2="54036"/>
                        <a14:foregroundMark x1="29600" y1="53363" x2="33700" y2="62220"/>
                        <a14:foregroundMark x1="58100" y1="51121" x2="64200" y2="61547"/>
                        <a14:foregroundMark x1="90200" y1="60314" x2="90800" y2="64238"/>
                        <a14:foregroundMark x1="89000" y1="55381" x2="93100" y2="73318"/>
                      </a14:backgroundRemoval>
                    </a14:imgEffect>
                  </a14:imgLayer>
                </a14:imgProps>
              </a:ext>
              <a:ext uri="{28A0092B-C50C-407E-A947-70E740481C1C}">
                <a14:useLocalDpi xmlns:a14="http://schemas.microsoft.com/office/drawing/2010/main" val="0"/>
              </a:ext>
            </a:extLst>
          </a:blip>
          <a:srcRect l="3967" t="17040" r="3234" b="19283"/>
          <a:stretch/>
        </p:blipFill>
        <p:spPr bwMode="auto">
          <a:xfrm>
            <a:off x="6405057" y="2866490"/>
            <a:ext cx="2601122" cy="15920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preadsheet - 0 Free Vectors to Download | FreeVector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286" b="90000" l="10000" r="90000">
                        <a14:foregroundMark x1="27692" y1="20714" x2="65385" y2="26429"/>
                        <a14:foregroundMark x1="75385" y1="65000" x2="54615" y2="73571"/>
                        <a14:foregroundMark x1="26923" y1="61429" x2="28462" y2="70000"/>
                        <a14:foregroundMark x1="70000" y1="20000" x2="70000" y2="27857"/>
                        <a14:foregroundMark x1="59231" y1="15714" x2="70000" y2="19286"/>
                        <a14:foregroundMark x1="70769" y1="19286" x2="74615" y2="25714"/>
                        <a14:foregroundMark x1="35385" y1="17143" x2="43077" y2="32857"/>
                        <a14:foregroundMark x1="53077" y1="17857" x2="46923" y2="35714"/>
                        <a14:foregroundMark x1="30000" y1="18571" x2="54615" y2="21429"/>
                        <a14:foregroundMark x1="64615" y1="22143" x2="53077" y2="65714"/>
                      </a14:backgroundRemoval>
                    </a14:imgEffect>
                  </a14:imgLayer>
                </a14:imgProps>
              </a:ext>
              <a:ext uri="{28A0092B-C50C-407E-A947-70E740481C1C}">
                <a14:useLocalDpi xmlns:a14="http://schemas.microsoft.com/office/drawing/2010/main" val="0"/>
              </a:ext>
            </a:extLst>
          </a:blip>
          <a:srcRect/>
          <a:stretch>
            <a:fillRect/>
          </a:stretch>
        </p:blipFill>
        <p:spPr bwMode="auto">
          <a:xfrm>
            <a:off x="0" y="63833"/>
            <a:ext cx="1847850" cy="17796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him Hoạt Hình Dễ Thương Vector Miễn Phí Chăm Chỉ Học Tập Nhân Vật | Công  cụ đồ họa PSD Tải xuống miễn phí - Pikbest"/>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4250" r="95500">
                        <a14:foregroundMark x1="18250" y1="53250" x2="41500" y2="66750"/>
                        <a14:foregroundMark x1="53500" y1="43750" x2="51750" y2="42500"/>
                        <a14:foregroundMark x1="70250" y1="51250" x2="72500" y2="63000"/>
                        <a14:foregroundMark x1="21000" y1="50000" x2="20500" y2="62250"/>
                        <a14:foregroundMark x1="14000" y1="51000" x2="26500" y2="65000"/>
                      </a14:backgroundRemoval>
                    </a14:imgEffect>
                  </a14:imgLayer>
                </a14:imgProps>
              </a:ext>
              <a:ext uri="{28A0092B-C50C-407E-A947-70E740481C1C}">
                <a14:useLocalDpi xmlns:a14="http://schemas.microsoft.com/office/drawing/2010/main" val="0"/>
              </a:ext>
            </a:extLst>
          </a:blip>
          <a:srcRect/>
          <a:stretch>
            <a:fillRect/>
          </a:stretch>
        </p:blipFill>
        <p:spPr bwMode="auto">
          <a:xfrm>
            <a:off x="51725" y="2479784"/>
            <a:ext cx="3071264" cy="30712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a:solidFill>
                  <a:schemeClr val="tx1">
                    <a:lumMod val="90000"/>
                    <a:lumOff val="10000"/>
                  </a:schemeClr>
                </a:solidFill>
                <a:latin typeface="Arial" panose="020B0604020202020204" pitchFamily="34" charset="0"/>
                <a:cs typeface="Arial" panose="020B0604020202020204" pitchFamily="34" charset="0"/>
              </a:rPr>
              <a:t>NỘI DUNG BÀI HỌC</a:t>
            </a:r>
            <a:endParaRPr sz="3200" b="1">
              <a:solidFill>
                <a:schemeClr val="tx1">
                  <a:lumMod val="90000"/>
                  <a:lumOff val="10000"/>
                </a:schemeClr>
              </a:solidFill>
              <a:latin typeface="Arial" panose="020B0604020202020204" pitchFamily="34" charset="0"/>
              <a:cs typeface="Arial" panose="020B0604020202020204" pitchFamily="34" charset="0"/>
            </a:endParaRPr>
          </a:p>
        </p:txBody>
      </p:sp>
      <p:sp>
        <p:nvSpPr>
          <p:cNvPr id="792" name="Google Shape;792;p35"/>
          <p:cNvSpPr txBox="1">
            <a:spLocks noGrp="1"/>
          </p:cNvSpPr>
          <p:nvPr>
            <p:ph type="title" idx="9"/>
          </p:nvPr>
        </p:nvSpPr>
        <p:spPr>
          <a:xfrm>
            <a:off x="1566150" y="3118297"/>
            <a:ext cx="786600" cy="6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Arial" panose="020B0604020202020204" pitchFamily="34" charset="0"/>
                <a:cs typeface="Arial" panose="020B0604020202020204" pitchFamily="34" charset="0"/>
              </a:rPr>
              <a:t>0</a:t>
            </a:r>
            <a:r>
              <a:rPr lang="vi-VN" sz="3200" b="1">
                <a:latin typeface="Arial" panose="020B0604020202020204" pitchFamily="34" charset="0"/>
                <a:cs typeface="Arial" panose="020B0604020202020204" pitchFamily="34" charset="0"/>
              </a:rPr>
              <a:t>2</a:t>
            </a:r>
            <a:endParaRPr sz="3200" b="1">
              <a:latin typeface="Arial" panose="020B0604020202020204" pitchFamily="34" charset="0"/>
              <a:cs typeface="Arial" panose="020B0604020202020204" pitchFamily="34" charset="0"/>
            </a:endParaRPr>
          </a:p>
        </p:txBody>
      </p:sp>
      <p:sp>
        <p:nvSpPr>
          <p:cNvPr id="793" name="Google Shape;793;p35"/>
          <p:cNvSpPr txBox="1">
            <a:spLocks noGrp="1"/>
          </p:cNvSpPr>
          <p:nvPr>
            <p:ph type="title" idx="13"/>
          </p:nvPr>
        </p:nvSpPr>
        <p:spPr>
          <a:xfrm>
            <a:off x="1566150" y="1654902"/>
            <a:ext cx="786600" cy="60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latin typeface="Arial" panose="020B0604020202020204" pitchFamily="34" charset="0"/>
                <a:cs typeface="Arial" panose="020B0604020202020204" pitchFamily="34" charset="0"/>
              </a:rPr>
              <a:t>01</a:t>
            </a:r>
            <a:endParaRPr sz="3200" b="1">
              <a:latin typeface="Arial" panose="020B0604020202020204" pitchFamily="34" charset="0"/>
              <a:cs typeface="Arial" panose="020B0604020202020204" pitchFamily="34" charset="0"/>
            </a:endParaRPr>
          </a:p>
        </p:txBody>
      </p:sp>
      <p:sp>
        <p:nvSpPr>
          <p:cNvPr id="12" name="Rectangle 11"/>
          <p:cNvSpPr/>
          <p:nvPr/>
        </p:nvSpPr>
        <p:spPr>
          <a:xfrm>
            <a:off x="2573016" y="1726169"/>
            <a:ext cx="4076757" cy="461665"/>
          </a:xfrm>
          <a:prstGeom prst="rect">
            <a:avLst/>
          </a:prstGeom>
        </p:spPr>
        <p:txBody>
          <a:bodyPr wrap="none">
            <a:spAutoFit/>
          </a:bodyPr>
          <a:lstStyle/>
          <a:p>
            <a:r>
              <a:rPr lang="en-US" sz="2400" b="1"/>
              <a:t>Lập sổ chi tiêu hàng tháng</a:t>
            </a:r>
          </a:p>
        </p:txBody>
      </p:sp>
      <p:sp>
        <p:nvSpPr>
          <p:cNvPr id="13" name="Rectangle 12"/>
          <p:cNvSpPr/>
          <p:nvPr/>
        </p:nvSpPr>
        <p:spPr>
          <a:xfrm>
            <a:off x="2573016" y="2854473"/>
            <a:ext cx="3392275" cy="1131848"/>
          </a:xfrm>
          <a:prstGeom prst="rect">
            <a:avLst/>
          </a:prstGeom>
        </p:spPr>
        <p:txBody>
          <a:bodyPr wrap="none">
            <a:spAutoFit/>
          </a:bodyPr>
          <a:lstStyle/>
          <a:p>
            <a:pPr>
              <a:lnSpc>
                <a:spcPct val="150000"/>
              </a:lnSpc>
            </a:pPr>
            <a:r>
              <a:rPr lang="en-US" sz="2400" b="1"/>
              <a:t>Lập trang tính quản lí </a:t>
            </a:r>
            <a:endParaRPr lang="en-US" sz="2400" b="1" smtClean="0"/>
          </a:p>
          <a:p>
            <a:pPr>
              <a:lnSpc>
                <a:spcPct val="150000"/>
              </a:lnSpc>
            </a:pPr>
            <a:r>
              <a:rPr lang="en-US" sz="2400" b="1" smtClean="0"/>
              <a:t>chi </a:t>
            </a:r>
            <a:r>
              <a:rPr lang="en-US" sz="2400" b="1"/>
              <a:t>tiêu trong năm</a:t>
            </a:r>
          </a:p>
        </p:txBody>
      </p:sp>
      <p:sp>
        <p:nvSpPr>
          <p:cNvPr id="14" name="Rectangle 13"/>
          <p:cNvSpPr/>
          <p:nvPr/>
        </p:nvSpPr>
        <p:spPr>
          <a:xfrm>
            <a:off x="7952198" y="2876764"/>
            <a:ext cx="893851" cy="774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649773" y="2566282"/>
            <a:ext cx="2102085" cy="2169894"/>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3"/>
                                        </p:tgtEl>
                                        <p:attrNameLst>
                                          <p:attrName>style.visibility</p:attrName>
                                        </p:attrNameLst>
                                      </p:cBhvr>
                                      <p:to>
                                        <p:strVal val="visible"/>
                                      </p:to>
                                    </p:set>
                                    <p:animEffect transition="in" filter="fade">
                                      <p:cBhvr>
                                        <p:cTn id="7" dur="500"/>
                                        <p:tgtEl>
                                          <p:spTgt spid="793"/>
                                        </p:tgtEl>
                                      </p:cBhvr>
                                    </p:animEffect>
                                    <p:anim calcmode="lin" valueType="num">
                                      <p:cBhvr>
                                        <p:cTn id="8" dur="500" fill="hold"/>
                                        <p:tgtEl>
                                          <p:spTgt spid="793"/>
                                        </p:tgtEl>
                                        <p:attrNameLst>
                                          <p:attrName>ppt_x</p:attrName>
                                        </p:attrNameLst>
                                      </p:cBhvr>
                                      <p:tavLst>
                                        <p:tav tm="0">
                                          <p:val>
                                            <p:strVal val="#ppt_x"/>
                                          </p:val>
                                        </p:tav>
                                        <p:tav tm="100000">
                                          <p:val>
                                            <p:strVal val="#ppt_x"/>
                                          </p:val>
                                        </p:tav>
                                      </p:tavLst>
                                    </p:anim>
                                    <p:anim calcmode="lin" valueType="num">
                                      <p:cBhvr>
                                        <p:cTn id="9" dur="500" fill="hold"/>
                                        <p:tgtEl>
                                          <p:spTgt spid="7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792"/>
                                        </p:tgtEl>
                                        <p:attrNameLst>
                                          <p:attrName>style.visibility</p:attrName>
                                        </p:attrNameLst>
                                      </p:cBhvr>
                                      <p:to>
                                        <p:strVal val="visible"/>
                                      </p:to>
                                    </p:set>
                                    <p:animEffect transition="in" filter="fade">
                                      <p:cBhvr>
                                        <p:cTn id="18" dur="500"/>
                                        <p:tgtEl>
                                          <p:spTgt spid="792"/>
                                        </p:tgtEl>
                                      </p:cBhvr>
                                    </p:animEffect>
                                    <p:anim calcmode="lin" valueType="num">
                                      <p:cBhvr>
                                        <p:cTn id="19" dur="500" fill="hold"/>
                                        <p:tgtEl>
                                          <p:spTgt spid="792"/>
                                        </p:tgtEl>
                                        <p:attrNameLst>
                                          <p:attrName>ppt_x</p:attrName>
                                        </p:attrNameLst>
                                      </p:cBhvr>
                                      <p:tavLst>
                                        <p:tav tm="0">
                                          <p:val>
                                            <p:strVal val="#ppt_x"/>
                                          </p:val>
                                        </p:tav>
                                        <p:tav tm="100000">
                                          <p:val>
                                            <p:strVal val="#ppt_x"/>
                                          </p:val>
                                        </p:tav>
                                      </p:tavLst>
                                    </p:anim>
                                    <p:anim calcmode="lin" valueType="num">
                                      <p:cBhvr>
                                        <p:cTn id="20" dur="500" fill="hold"/>
                                        <p:tgtEl>
                                          <p:spTgt spid="79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 grpId="0" animBg="1"/>
      <p:bldP spid="793" grpId="0" animBg="1"/>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2" name="Google Shape;802;p36"/>
          <p:cNvSpPr txBox="1">
            <a:spLocks noGrp="1"/>
          </p:cNvSpPr>
          <p:nvPr>
            <p:ph type="title" idx="2"/>
          </p:nvPr>
        </p:nvSpPr>
        <p:spPr>
          <a:xfrm>
            <a:off x="3741299" y="1058919"/>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01</a:t>
            </a:r>
            <a:endParaRPr b="1">
              <a:latin typeface="Arial" panose="020B0604020202020204" pitchFamily="34" charset="0"/>
              <a:cs typeface="Arial" panose="020B0604020202020204" pitchFamily="34" charset="0"/>
            </a:endParaRPr>
          </a:p>
        </p:txBody>
      </p:sp>
      <p:sp>
        <p:nvSpPr>
          <p:cNvPr id="4" name="Rectangle 3"/>
          <p:cNvSpPr/>
          <p:nvPr/>
        </p:nvSpPr>
        <p:spPr>
          <a:xfrm>
            <a:off x="7551506" y="544530"/>
            <a:ext cx="1356188" cy="1407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68606" y="2109638"/>
            <a:ext cx="6247886" cy="1824923"/>
          </a:xfrm>
          <a:prstGeom prst="rect">
            <a:avLst/>
          </a:prstGeom>
        </p:spPr>
        <p:txBody>
          <a:bodyPr wrap="square">
            <a:spAutoFit/>
          </a:bodyPr>
          <a:lstStyle/>
          <a:p>
            <a:pPr algn="ctr">
              <a:lnSpc>
                <a:spcPct val="150000"/>
              </a:lnSpc>
            </a:pPr>
            <a:r>
              <a:rPr lang="en-US" sz="4000" b="1" smtClean="0">
                <a:solidFill>
                  <a:schemeClr val="accent2">
                    <a:lumMod val="50000"/>
                  </a:schemeClr>
                </a:solidFill>
              </a:rPr>
              <a:t>LẬP SỔ CHI TIÊU </a:t>
            </a:r>
          </a:p>
          <a:p>
            <a:pPr algn="ctr">
              <a:lnSpc>
                <a:spcPct val="150000"/>
              </a:lnSpc>
            </a:pPr>
            <a:r>
              <a:rPr lang="en-US" sz="4000" b="1" smtClean="0">
                <a:solidFill>
                  <a:schemeClr val="accent2">
                    <a:lumMod val="50000"/>
                  </a:schemeClr>
                </a:solidFill>
              </a:rPr>
              <a:t>HÀNG THÁNG</a:t>
            </a:r>
            <a:endParaRPr lang="en-US" sz="4000" b="1">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pSp>
        <p:nvGrpSpPr>
          <p:cNvPr id="12" name="Group 11">
            <a:extLst>
              <a:ext uri="{FF2B5EF4-FFF2-40B4-BE49-F238E27FC236}">
                <a16:creationId xmlns:a16="http://schemas.microsoft.com/office/drawing/2014/main" id="{BD8360E8-7FD1-87BE-1BB6-B587B52E2220}"/>
              </a:ext>
            </a:extLst>
          </p:cNvPr>
          <p:cNvGrpSpPr/>
          <p:nvPr/>
        </p:nvGrpSpPr>
        <p:grpSpPr>
          <a:xfrm>
            <a:off x="256854" y="47064"/>
            <a:ext cx="3742122" cy="733771"/>
            <a:chOff x="256854" y="47064"/>
            <a:chExt cx="3742122" cy="733771"/>
          </a:xfrm>
        </p:grpSpPr>
        <p:sp>
          <p:nvSpPr>
            <p:cNvPr id="3" name="Rectangle 2"/>
            <p:cNvSpPr/>
            <p:nvPr/>
          </p:nvSpPr>
          <p:spPr>
            <a:xfrm>
              <a:off x="256854" y="47064"/>
              <a:ext cx="1119883" cy="7337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76737" y="380725"/>
              <a:ext cx="2622239" cy="400110"/>
            </a:xfrm>
            <a:prstGeom prst="rect">
              <a:avLst/>
            </a:prstGeom>
            <a:noFill/>
          </p:spPr>
          <p:txBody>
            <a:bodyPr wrap="square" rtlCol="0">
              <a:spAutoFit/>
            </a:bodyPr>
            <a:lstStyle/>
            <a:p>
              <a:r>
                <a:rPr lang="vi-VN" sz="2000" b="1">
                  <a:solidFill>
                    <a:schemeClr val="bg2">
                      <a:lumMod val="50000"/>
                    </a:schemeClr>
                  </a:solidFill>
                </a:rPr>
                <a:t>Thảo luận nhóm</a:t>
              </a:r>
              <a:endParaRPr lang="en-US" sz="2000" b="1">
                <a:solidFill>
                  <a:schemeClr val="bg2">
                    <a:lumMod val="50000"/>
                  </a:schemeClr>
                </a:solidFill>
              </a:endParaRPr>
            </a:p>
          </p:txBody>
        </p:sp>
      </p:grpSp>
      <p:grpSp>
        <p:nvGrpSpPr>
          <p:cNvPr id="14" name="Group 13">
            <a:extLst>
              <a:ext uri="{FF2B5EF4-FFF2-40B4-BE49-F238E27FC236}">
                <a16:creationId xmlns:a16="http://schemas.microsoft.com/office/drawing/2014/main" id="{C58E88FC-B5D0-05E2-0AF7-3C2D1A97097B}"/>
              </a:ext>
            </a:extLst>
          </p:cNvPr>
          <p:cNvGrpSpPr/>
          <p:nvPr/>
        </p:nvGrpSpPr>
        <p:grpSpPr>
          <a:xfrm>
            <a:off x="122830" y="884215"/>
            <a:ext cx="8911988" cy="1572382"/>
            <a:chOff x="500743" y="1690914"/>
            <a:chExt cx="4840514" cy="2496457"/>
          </a:xfrm>
        </p:grpSpPr>
        <p:sp>
          <p:nvSpPr>
            <p:cNvPr id="13" name="Rectangle 12">
              <a:extLst>
                <a:ext uri="{FF2B5EF4-FFF2-40B4-BE49-F238E27FC236}">
                  <a16:creationId xmlns:a16="http://schemas.microsoft.com/office/drawing/2014/main" id="{614C1CD1-C34F-E4BA-8012-027E15FB77CC}"/>
                </a:ext>
              </a:extLst>
            </p:cNvPr>
            <p:cNvSpPr/>
            <p:nvPr/>
          </p:nvSpPr>
          <p:spPr>
            <a:xfrm>
              <a:off x="500743" y="1690914"/>
              <a:ext cx="4840514" cy="249645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0768" y="1753069"/>
              <a:ext cx="4700463" cy="1913678"/>
            </a:xfrm>
            <a:prstGeom prst="rect">
              <a:avLst/>
            </a:prstGeom>
          </p:spPr>
          <p:txBody>
            <a:bodyPr wrap="square">
              <a:spAutoFit/>
            </a:bodyPr>
            <a:lstStyle/>
            <a:p>
              <a:pPr algn="just">
                <a:lnSpc>
                  <a:spcPct val="150000"/>
                </a:lnSpc>
              </a:pPr>
              <a:r>
                <a:rPr lang="en-US" sz="2000">
                  <a:solidFill>
                    <a:schemeClr val="bg1"/>
                  </a:solidFill>
                </a:rPr>
                <a:t>Thảo luận, </a:t>
              </a:r>
              <a:r>
                <a:rPr lang="en-US" sz="2000" smtClean="0">
                  <a:solidFill>
                    <a:schemeClr val="bg1"/>
                  </a:solidFill>
                </a:rPr>
                <a:t>khai thác thông tin Bài 1 SGK tr. 38 – 39 và </a:t>
              </a:r>
              <a:r>
                <a:rPr lang="en-US" sz="2000">
                  <a:solidFill>
                    <a:schemeClr val="bg1"/>
                  </a:solidFill>
                </a:rPr>
                <a:t>thực hiện </a:t>
              </a:r>
              <a:r>
                <a:rPr lang="en-US" sz="2000" smtClean="0">
                  <a:solidFill>
                    <a:schemeClr val="bg1"/>
                  </a:solidFill>
                </a:rPr>
                <a:t>nhiệm vụ:</a:t>
              </a:r>
              <a:endParaRPr lang="en-US" sz="2000">
                <a:solidFill>
                  <a:schemeClr val="bg1"/>
                </a:solidFill>
              </a:endParaRPr>
            </a:p>
            <a:p>
              <a:pPr algn="just">
                <a:lnSpc>
                  <a:spcPct val="150000"/>
                </a:lnSpc>
              </a:pPr>
              <a:r>
                <a:rPr lang="en-US" sz="2000" i="1" smtClean="0">
                  <a:solidFill>
                    <a:schemeClr val="bg1"/>
                  </a:solidFill>
                </a:rPr>
                <a:t>Lập một sổ chi tiêu cá nhân để ghi lại nhật kí chi tiêu trong tháng. Sổ quản lí chi tiêu gồm có ba bảng và hai biểu đồ như minh họa trong Hình 1.</a:t>
              </a:r>
              <a:endParaRPr lang="en-US" sz="2000" i="1">
                <a:solidFill>
                  <a:schemeClr val="bg1"/>
                </a:solidFill>
              </a:endParaRPr>
            </a:p>
          </p:txBody>
        </p:sp>
      </p:grpSp>
      <p:sp>
        <p:nvSpPr>
          <p:cNvPr id="2" name="Freeform 4">
            <a:extLst>
              <a:ext uri="{FF2B5EF4-FFF2-40B4-BE49-F238E27FC236}">
                <a16:creationId xmlns:a16="http://schemas.microsoft.com/office/drawing/2014/main" id="{3C35EC51-C989-396A-1206-E60F69D55596}"/>
              </a:ext>
            </a:extLst>
          </p:cNvPr>
          <p:cNvSpPr/>
          <p:nvPr/>
        </p:nvSpPr>
        <p:spPr>
          <a:xfrm>
            <a:off x="706108" y="150443"/>
            <a:ext cx="650727" cy="630392"/>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0587" b="46913"/>
          <a:stretch/>
        </p:blipFill>
        <p:spPr>
          <a:xfrm>
            <a:off x="2001695" y="2559977"/>
            <a:ext cx="5144260" cy="24692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1" name="Rectangle 10"/>
          <p:cNvSpPr/>
          <p:nvPr/>
        </p:nvSpPr>
        <p:spPr>
          <a:xfrm>
            <a:off x="7848599" y="4214813"/>
            <a:ext cx="1438275" cy="108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587" b="46913"/>
          <a:stretch/>
        </p:blipFill>
        <p:spPr>
          <a:xfrm>
            <a:off x="171378" y="600076"/>
            <a:ext cx="8453510" cy="4057649"/>
          </a:xfrm>
          <a:prstGeom prst="rect">
            <a:avLst/>
          </a:prstGeom>
        </p:spPr>
      </p:pic>
      <p:sp>
        <p:nvSpPr>
          <p:cNvPr id="13" name="Speech Bubble: Rectangle 15">
            <a:extLst>
              <a:ext uri="{FF2B5EF4-FFF2-40B4-BE49-F238E27FC236}">
                <a16:creationId xmlns:a16="http://schemas.microsoft.com/office/drawing/2014/main" id="{BFFB8753-1F00-9A16-A5E8-E0D43D397F28}"/>
              </a:ext>
            </a:extLst>
          </p:cNvPr>
          <p:cNvSpPr/>
          <p:nvPr/>
        </p:nvSpPr>
        <p:spPr>
          <a:xfrm>
            <a:off x="171378" y="171450"/>
            <a:ext cx="1879600" cy="1509970"/>
          </a:xfrm>
          <a:prstGeom prst="wedgeRectCallout">
            <a:avLst>
              <a:gd name="adj1" fmla="val 73402"/>
              <a:gd name="adj2" fmla="val 16052"/>
            </a:avLst>
          </a:prstGeom>
          <a:solidFill>
            <a:srgbClr val="FBF2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a:solidFill>
                  <a:schemeClr val="tx1"/>
                </a:solidFill>
              </a:rPr>
              <a:t>Bảng </a:t>
            </a:r>
            <a:r>
              <a:rPr lang="en-US" sz="1600" b="1">
                <a:solidFill>
                  <a:schemeClr val="tx1"/>
                </a:solidFill>
              </a:rPr>
              <a:t>Nhật kí chỉ </a:t>
            </a:r>
            <a:r>
              <a:rPr lang="en-US" sz="1600" b="1" smtClean="0">
                <a:solidFill>
                  <a:schemeClr val="tx1"/>
                </a:solidFill>
              </a:rPr>
              <a:t>tiêu</a:t>
            </a:r>
            <a:r>
              <a:rPr lang="en-US" sz="1600" smtClean="0">
                <a:solidFill>
                  <a:schemeClr val="tx1"/>
                </a:solidFill>
              </a:rPr>
              <a:t>: Ghi </a:t>
            </a:r>
            <a:r>
              <a:rPr lang="en-US" sz="1600">
                <a:solidFill>
                  <a:schemeClr val="tx1"/>
                </a:solidFill>
              </a:rPr>
              <a:t>lại những khoản đã chỉ trong tháng.</a:t>
            </a:r>
          </a:p>
        </p:txBody>
      </p:sp>
      <p:sp>
        <p:nvSpPr>
          <p:cNvPr id="14" name="Speech Bubble: Rectangle 15">
            <a:extLst>
              <a:ext uri="{FF2B5EF4-FFF2-40B4-BE49-F238E27FC236}">
                <a16:creationId xmlns:a16="http://schemas.microsoft.com/office/drawing/2014/main" id="{BFFB8753-1F00-9A16-A5E8-E0D43D397F28}"/>
              </a:ext>
            </a:extLst>
          </p:cNvPr>
          <p:cNvSpPr/>
          <p:nvPr/>
        </p:nvSpPr>
        <p:spPr>
          <a:xfrm>
            <a:off x="7052640" y="2014538"/>
            <a:ext cx="1879600" cy="2986087"/>
          </a:xfrm>
          <a:prstGeom prst="wedgeRectCallout">
            <a:avLst>
              <a:gd name="adj1" fmla="val -64182"/>
              <a:gd name="adj2" fmla="val -52349"/>
            </a:avLst>
          </a:prstGeom>
          <a:solidFill>
            <a:srgbClr val="FBF2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chemeClr val="tx1"/>
                </a:solidFill>
              </a:rPr>
              <a:t>Bảng </a:t>
            </a:r>
            <a:r>
              <a:rPr lang="vi-VN" sz="1600" b="1">
                <a:solidFill>
                  <a:schemeClr val="tx1"/>
                </a:solidFill>
              </a:rPr>
              <a:t>Ngân sách </a:t>
            </a:r>
            <a:r>
              <a:rPr lang="vi-VN" sz="1600" b="1" smtClean="0">
                <a:solidFill>
                  <a:schemeClr val="tx1"/>
                </a:solidFill>
              </a:rPr>
              <a:t>tháng</a:t>
            </a:r>
            <a:r>
              <a:rPr lang="en-US" sz="1600" smtClean="0">
                <a:solidFill>
                  <a:schemeClr val="tx1"/>
                </a:solidFill>
              </a:rPr>
              <a:t>: Số tiền hàng tháng được giao tự quản lí chi tiêu, số tiền tiết kiệm từ tháng trước, số tiền có thêm,…</a:t>
            </a:r>
            <a:endParaRPr lang="en-US" sz="1600">
              <a:solidFill>
                <a:schemeClr val="tx1"/>
              </a:solidFill>
            </a:endParaRPr>
          </a:p>
        </p:txBody>
      </p:sp>
    </p:spTree>
    <p:extLst>
      <p:ext uri="{BB962C8B-B14F-4D97-AF65-F5344CB8AC3E}">
        <p14:creationId xmlns:p14="http://schemas.microsoft.com/office/powerpoint/2010/main" val="194439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0587" b="46913"/>
          <a:stretch/>
        </p:blipFill>
        <p:spPr>
          <a:xfrm>
            <a:off x="171378" y="600076"/>
            <a:ext cx="8453510" cy="4057649"/>
          </a:xfrm>
          <a:prstGeom prst="rect">
            <a:avLst/>
          </a:prstGeom>
        </p:spPr>
      </p:pic>
      <p:sp>
        <p:nvSpPr>
          <p:cNvPr id="11" name="Rectangle 10"/>
          <p:cNvSpPr/>
          <p:nvPr/>
        </p:nvSpPr>
        <p:spPr>
          <a:xfrm>
            <a:off x="7848599" y="4214813"/>
            <a:ext cx="1438275" cy="10883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15">
            <a:extLst>
              <a:ext uri="{FF2B5EF4-FFF2-40B4-BE49-F238E27FC236}">
                <a16:creationId xmlns:a16="http://schemas.microsoft.com/office/drawing/2014/main" id="{BFFB8753-1F00-9A16-A5E8-E0D43D397F28}"/>
              </a:ext>
            </a:extLst>
          </p:cNvPr>
          <p:cNvSpPr/>
          <p:nvPr/>
        </p:nvSpPr>
        <p:spPr>
          <a:xfrm>
            <a:off x="6300789" y="208427"/>
            <a:ext cx="2487611" cy="1585913"/>
          </a:xfrm>
          <a:prstGeom prst="wedgeRectCallout">
            <a:avLst>
              <a:gd name="adj1" fmla="val -42616"/>
              <a:gd name="adj2" fmla="val 69205"/>
            </a:avLst>
          </a:prstGeom>
          <a:solidFill>
            <a:srgbClr val="FBF2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1600" smtClean="0">
                <a:solidFill>
                  <a:schemeClr val="tx1"/>
                </a:solidFill>
              </a:rPr>
              <a:t>Bảng </a:t>
            </a:r>
            <a:r>
              <a:rPr lang="en-US" sz="1600" b="1">
                <a:solidFill>
                  <a:schemeClr val="tx1"/>
                </a:solidFill>
              </a:rPr>
              <a:t>Tổng hợp chỉ tiêu tháng</a:t>
            </a:r>
            <a:r>
              <a:rPr lang="en-US" sz="1600">
                <a:solidFill>
                  <a:schemeClr val="tx1"/>
                </a:solidFill>
              </a:rPr>
              <a:t>: </a:t>
            </a:r>
            <a:r>
              <a:rPr lang="en-US" sz="1600" smtClean="0">
                <a:solidFill>
                  <a:schemeClr val="tx1"/>
                </a:solidFill>
              </a:rPr>
              <a:t>Ghi </a:t>
            </a:r>
            <a:r>
              <a:rPr lang="en-US" sz="1600">
                <a:solidFill>
                  <a:schemeClr val="tx1"/>
                </a:solidFill>
              </a:rPr>
              <a:t>lại tổng số tiền đã chỉ trong tháng theo các hạng mục. </a:t>
            </a:r>
          </a:p>
        </p:txBody>
      </p:sp>
      <p:sp>
        <p:nvSpPr>
          <p:cNvPr id="14" name="Speech Bubble: Rectangle 15">
            <a:extLst>
              <a:ext uri="{FF2B5EF4-FFF2-40B4-BE49-F238E27FC236}">
                <a16:creationId xmlns:a16="http://schemas.microsoft.com/office/drawing/2014/main" id="{BFFB8753-1F00-9A16-A5E8-E0D43D397F28}"/>
              </a:ext>
            </a:extLst>
          </p:cNvPr>
          <p:cNvSpPr/>
          <p:nvPr/>
        </p:nvSpPr>
        <p:spPr>
          <a:xfrm>
            <a:off x="158056" y="195400"/>
            <a:ext cx="2928044" cy="1947725"/>
          </a:xfrm>
          <a:prstGeom prst="wedgeRectCallout">
            <a:avLst>
              <a:gd name="adj1" fmla="val 2583"/>
              <a:gd name="adj2" fmla="val 67640"/>
            </a:avLst>
          </a:prstGeom>
          <a:solidFill>
            <a:srgbClr val="FBF2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chemeClr val="tx1"/>
                </a:solidFill>
              </a:rPr>
              <a:t>Biểu đồ </a:t>
            </a:r>
            <a:r>
              <a:rPr lang="vi-VN" sz="1600" b="1">
                <a:solidFill>
                  <a:schemeClr val="tx1"/>
                </a:solidFill>
              </a:rPr>
              <a:t>Tổng hợp chỉ tiêu tháng</a:t>
            </a:r>
            <a:r>
              <a:rPr lang="vi-VN" sz="1600">
                <a:solidFill>
                  <a:schemeClr val="tx1"/>
                </a:solidFill>
              </a:rPr>
              <a:t>: </a:t>
            </a:r>
            <a:r>
              <a:rPr lang="en-US" sz="1600" smtClean="0">
                <a:solidFill>
                  <a:schemeClr val="tx1"/>
                </a:solidFill>
              </a:rPr>
              <a:t>B</a:t>
            </a:r>
            <a:r>
              <a:rPr lang="vi-VN" sz="1600" smtClean="0">
                <a:solidFill>
                  <a:schemeClr val="tx1"/>
                </a:solidFill>
              </a:rPr>
              <a:t>i</a:t>
            </a:r>
            <a:r>
              <a:rPr lang="en-US" sz="1600" smtClean="0">
                <a:solidFill>
                  <a:schemeClr val="tx1"/>
                </a:solidFill>
              </a:rPr>
              <a:t>ể</a:t>
            </a:r>
            <a:r>
              <a:rPr lang="vi-VN" sz="1600" smtClean="0">
                <a:solidFill>
                  <a:schemeClr val="tx1"/>
                </a:solidFill>
              </a:rPr>
              <a:t>u </a:t>
            </a:r>
            <a:r>
              <a:rPr lang="vi-VN" sz="1600">
                <a:solidFill>
                  <a:schemeClr val="tx1"/>
                </a:solidFill>
              </a:rPr>
              <a:t>diễn trực quan số tiền đã tiêu cho mỗi hạng mục và lượng tiền còn dư lại </a:t>
            </a:r>
            <a:r>
              <a:rPr lang="vi-VN" sz="1600" smtClean="0">
                <a:solidFill>
                  <a:schemeClr val="tx1"/>
                </a:solidFill>
              </a:rPr>
              <a:t>(chuyền </a:t>
            </a:r>
            <a:r>
              <a:rPr lang="vi-VN" sz="1600">
                <a:solidFill>
                  <a:schemeClr val="tx1"/>
                </a:solidFill>
              </a:rPr>
              <a:t>sang tháng sau).</a:t>
            </a:r>
            <a:endParaRPr lang="en-US" sz="1600">
              <a:solidFill>
                <a:schemeClr val="tx1"/>
              </a:solidFill>
            </a:endParaRPr>
          </a:p>
        </p:txBody>
      </p:sp>
      <p:sp>
        <p:nvSpPr>
          <p:cNvPr id="6" name="Speech Bubble: Rectangle 15">
            <a:extLst>
              <a:ext uri="{FF2B5EF4-FFF2-40B4-BE49-F238E27FC236}">
                <a16:creationId xmlns:a16="http://schemas.microsoft.com/office/drawing/2014/main" id="{BFFB8753-1F00-9A16-A5E8-E0D43D397F28}"/>
              </a:ext>
            </a:extLst>
          </p:cNvPr>
          <p:cNvSpPr/>
          <p:nvPr/>
        </p:nvSpPr>
        <p:spPr>
          <a:xfrm>
            <a:off x="6300788" y="2971800"/>
            <a:ext cx="2644773" cy="1509712"/>
          </a:xfrm>
          <a:prstGeom prst="wedgeRectCallout">
            <a:avLst>
              <a:gd name="adj1" fmla="val -69893"/>
              <a:gd name="adj2" fmla="val -4836"/>
            </a:avLst>
          </a:prstGeom>
          <a:solidFill>
            <a:srgbClr val="FBF2E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600">
                <a:solidFill>
                  <a:schemeClr val="tx1"/>
                </a:solidFill>
              </a:rPr>
              <a:t>Biểu đồ </a:t>
            </a:r>
            <a:r>
              <a:rPr lang="en-US" sz="1600" b="1" smtClean="0">
                <a:solidFill>
                  <a:schemeClr val="tx1"/>
                </a:solidFill>
              </a:rPr>
              <a:t>T</a:t>
            </a:r>
            <a:r>
              <a:rPr lang="vi-VN" sz="1600" b="1" smtClean="0">
                <a:solidFill>
                  <a:schemeClr val="tx1"/>
                </a:solidFill>
              </a:rPr>
              <a:t>ỉ lệ chỉ tiêu theo hạng mục</a:t>
            </a:r>
            <a:r>
              <a:rPr lang="vi-VN" sz="1600" smtClean="0">
                <a:solidFill>
                  <a:schemeClr val="tx1"/>
                </a:solidFill>
              </a:rPr>
              <a:t>: </a:t>
            </a:r>
            <a:r>
              <a:rPr lang="en-US" sz="1600" smtClean="0">
                <a:solidFill>
                  <a:schemeClr val="tx1"/>
                </a:solidFill>
              </a:rPr>
              <a:t>Biể</a:t>
            </a:r>
            <a:r>
              <a:rPr lang="vi-VN" sz="1600" smtClean="0">
                <a:solidFill>
                  <a:schemeClr val="tx1"/>
                </a:solidFill>
              </a:rPr>
              <a:t>u </a:t>
            </a:r>
            <a:r>
              <a:rPr lang="vi-VN" sz="1600">
                <a:solidFill>
                  <a:schemeClr val="tx1"/>
                </a:solidFill>
              </a:rPr>
              <a:t>diễn tỉ lệ </a:t>
            </a:r>
            <a:r>
              <a:rPr lang="vi-VN" sz="1600" smtClean="0">
                <a:solidFill>
                  <a:schemeClr val="tx1"/>
                </a:solidFill>
              </a:rPr>
              <a:t>ch</a:t>
            </a:r>
            <a:r>
              <a:rPr lang="en-US" sz="1600" smtClean="0">
                <a:solidFill>
                  <a:schemeClr val="tx1"/>
                </a:solidFill>
              </a:rPr>
              <a:t>i</a:t>
            </a:r>
            <a:r>
              <a:rPr lang="vi-VN" sz="1600" smtClean="0">
                <a:solidFill>
                  <a:schemeClr val="tx1"/>
                </a:solidFill>
              </a:rPr>
              <a:t> </a:t>
            </a:r>
            <a:r>
              <a:rPr lang="vi-VN" sz="1600">
                <a:solidFill>
                  <a:schemeClr val="tx1"/>
                </a:solidFill>
              </a:rPr>
              <a:t>tiêu theo từng hạng mục.</a:t>
            </a:r>
            <a:endParaRPr lang="en-US" sz="1600">
              <a:solidFill>
                <a:schemeClr val="tx1"/>
              </a:solidFill>
            </a:endParaRPr>
          </a:p>
        </p:txBody>
      </p:sp>
    </p:spTree>
    <p:extLst>
      <p:ext uri="{BB962C8B-B14F-4D97-AF65-F5344CB8AC3E}">
        <p14:creationId xmlns:p14="http://schemas.microsoft.com/office/powerpoint/2010/main" val="25265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2" name="Google Shape;802;p36"/>
          <p:cNvSpPr txBox="1">
            <a:spLocks noGrp="1"/>
          </p:cNvSpPr>
          <p:nvPr>
            <p:ph type="title" idx="2"/>
          </p:nvPr>
        </p:nvSpPr>
        <p:spPr>
          <a:xfrm>
            <a:off x="3741299" y="1058919"/>
            <a:ext cx="1702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Arial" panose="020B0604020202020204" pitchFamily="34" charset="0"/>
                <a:cs typeface="Arial" panose="020B0604020202020204" pitchFamily="34" charset="0"/>
              </a:rPr>
              <a:t>0</a:t>
            </a:r>
            <a:r>
              <a:rPr lang="vi-VN" b="1">
                <a:latin typeface="Arial" panose="020B0604020202020204" pitchFamily="34" charset="0"/>
                <a:cs typeface="Arial" panose="020B0604020202020204" pitchFamily="34" charset="0"/>
              </a:rPr>
              <a:t>2</a:t>
            </a:r>
            <a:endParaRPr b="1">
              <a:latin typeface="Arial" panose="020B0604020202020204" pitchFamily="34" charset="0"/>
              <a:cs typeface="Arial" panose="020B0604020202020204" pitchFamily="34" charset="0"/>
            </a:endParaRPr>
          </a:p>
        </p:txBody>
      </p:sp>
      <p:sp>
        <p:nvSpPr>
          <p:cNvPr id="4" name="Rectangle 3"/>
          <p:cNvSpPr/>
          <p:nvPr/>
        </p:nvSpPr>
        <p:spPr>
          <a:xfrm>
            <a:off x="6287784" y="143838"/>
            <a:ext cx="2619910" cy="18082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68606" y="1952090"/>
            <a:ext cx="6247886" cy="1824923"/>
          </a:xfrm>
          <a:prstGeom prst="rect">
            <a:avLst/>
          </a:prstGeom>
        </p:spPr>
        <p:txBody>
          <a:bodyPr wrap="square">
            <a:spAutoFit/>
          </a:bodyPr>
          <a:lstStyle/>
          <a:p>
            <a:pPr algn="ctr">
              <a:lnSpc>
                <a:spcPct val="150000"/>
              </a:lnSpc>
            </a:pPr>
            <a:r>
              <a:rPr lang="en-US" sz="4000" b="1" smtClean="0">
                <a:solidFill>
                  <a:schemeClr val="accent2">
                    <a:lumMod val="50000"/>
                  </a:schemeClr>
                </a:solidFill>
              </a:rPr>
              <a:t>LẬP TRANG TÍNH QUẢN LÍ CHI TIÊU TRONG NĂM</a:t>
            </a:r>
            <a:endParaRPr lang="en-US" sz="4000" b="1">
              <a:solidFill>
                <a:schemeClr val="accent2">
                  <a:lumMod val="50000"/>
                </a:schemeClr>
              </a:solidFill>
            </a:endParaRPr>
          </a:p>
        </p:txBody>
      </p:sp>
      <p:sp>
        <p:nvSpPr>
          <p:cNvPr id="9" name="Rectangle 8"/>
          <p:cNvSpPr/>
          <p:nvPr/>
        </p:nvSpPr>
        <p:spPr>
          <a:xfrm>
            <a:off x="8072438" y="3300414"/>
            <a:ext cx="1303574" cy="2117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6302" y="3300414"/>
            <a:ext cx="1527412" cy="132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7404" y="4359288"/>
            <a:ext cx="1527412" cy="132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7404" y="628257"/>
            <a:ext cx="1250008" cy="132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ên Tập Hình ảnh PNG | Vector Và Các Tập Tin PSD | Tải Về Miễn Phí Trên  Pngtre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042" y="3777013"/>
            <a:ext cx="1294591" cy="12945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preadsheet Icons &amp; Symbo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2854" y="143838"/>
            <a:ext cx="1566669" cy="156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29071"/>
      </p:ext>
    </p:extLst>
  </p:cSld>
  <p:clrMapOvr>
    <a:masterClrMapping/>
  </p:clrMapOvr>
  <p:transition spd="med">
    <p:plus/>
  </p:transition>
  <p:timing>
    <p:tnLst>
      <p:par>
        <p:cTn id="1" dur="indefinite" restart="never" nodeType="tmRoot"/>
      </p:par>
    </p:tnLst>
  </p:timing>
</p:sld>
</file>

<file path=ppt/theme/theme1.xml><?xml version="1.0" encoding="utf-8"?>
<a:theme xmlns:a="http://schemas.openxmlformats.org/drawingml/2006/main" name="Navigating the Digital World Safely and Responsibly Workshop by Slidesgo">
  <a:themeElements>
    <a:clrScheme name="Simple Light">
      <a:dk1>
        <a:srgbClr val="150045"/>
      </a:dk1>
      <a:lt1>
        <a:srgbClr val="F8F8F8"/>
      </a:lt1>
      <a:dk2>
        <a:srgbClr val="F999B5"/>
      </a:dk2>
      <a:lt2>
        <a:srgbClr val="EEEEEE"/>
      </a:lt2>
      <a:accent1>
        <a:srgbClr val="7AD3FF"/>
      </a:accent1>
      <a:accent2>
        <a:srgbClr val="B2B6DC"/>
      </a:accent2>
      <a:accent3>
        <a:srgbClr val="585858"/>
      </a:accent3>
      <a:accent4>
        <a:srgbClr val="FFFFFF"/>
      </a:accent4>
      <a:accent5>
        <a:srgbClr val="FFFFFF"/>
      </a:accent5>
      <a:accent6>
        <a:srgbClr val="FFFFFF"/>
      </a:accent6>
      <a:hlink>
        <a:srgbClr val="1500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1099</Words>
  <Application>Microsoft Office PowerPoint</Application>
  <PresentationFormat>On-screen Show (16:9)</PresentationFormat>
  <Paragraphs>90</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Open Sans</vt:lpstr>
      <vt:lpstr>Roboto Condensed</vt:lpstr>
      <vt:lpstr>Russo One</vt:lpstr>
      <vt:lpstr>DM Sans</vt:lpstr>
      <vt:lpstr>Arial</vt:lpstr>
      <vt:lpstr>Times New Roman</vt:lpstr>
      <vt:lpstr>Didact Gothic</vt:lpstr>
      <vt:lpstr>Bebas Neue</vt:lpstr>
      <vt:lpstr>Calibri</vt:lpstr>
      <vt:lpstr>Navigating the Digital World Safely and Responsibly Workshop by Slidesgo</vt:lpstr>
      <vt:lpstr>CHÀO MỪNG CÁC EM ĐẾN VỚI BÀI HỌC HÔM NAY!</vt:lpstr>
      <vt:lpstr>KHỞI ĐỘNG</vt:lpstr>
      <vt:lpstr>PowerPoint Presentation</vt:lpstr>
      <vt:lpstr>NỘI DUNG BÀI HỌC</vt:lpstr>
      <vt:lpstr>01</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HƯỚNG DẪN VỀ NHÀ</vt:lpstr>
      <vt:lpstr>BÀI HỌC KẾT THÚC,  TẠM BIỆT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QUAY TRỞ LẠI MÔN HỌC!</dc:title>
  <dc:creator>Xinh Đẹp Dịu Hiền Huế Thị</dc:creator>
  <cp:lastModifiedBy>Acer</cp:lastModifiedBy>
  <cp:revision>52</cp:revision>
  <dcterms:modified xsi:type="dcterms:W3CDTF">2023-10-17T16:43:11Z</dcterms:modified>
</cp:coreProperties>
</file>