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2"/>
  </p:notesMasterIdLst>
  <p:sldIdLst>
    <p:sldId id="256" r:id="rId2"/>
    <p:sldId id="257" r:id="rId3"/>
    <p:sldId id="291" r:id="rId4"/>
    <p:sldId id="260" r:id="rId5"/>
    <p:sldId id="259" r:id="rId6"/>
    <p:sldId id="262" r:id="rId7"/>
    <p:sldId id="258" r:id="rId8"/>
    <p:sldId id="292" r:id="rId9"/>
    <p:sldId id="293" r:id="rId10"/>
    <p:sldId id="294" r:id="rId11"/>
    <p:sldId id="295" r:id="rId12"/>
    <p:sldId id="296" r:id="rId13"/>
    <p:sldId id="297" r:id="rId14"/>
    <p:sldId id="264" r:id="rId15"/>
    <p:sldId id="298" r:id="rId16"/>
    <p:sldId id="299" r:id="rId17"/>
    <p:sldId id="300" r:id="rId18"/>
    <p:sldId id="301" r:id="rId19"/>
    <p:sldId id="273" r:id="rId20"/>
    <p:sldId id="265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72" r:id="rId30"/>
    <p:sldId id="267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artel Sans Black" panose="020B0604020202020204" charset="0"/>
      <p:bold r:id="rId37"/>
    </p:embeddedFont>
    <p:embeddedFont>
      <p:font typeface="Martel Sans" panose="020B0604020202020204" charset="0"/>
      <p:regular r:id="rId38"/>
      <p:bold r:id="rId39"/>
    </p:embeddedFont>
    <p:embeddedFont>
      <p:font typeface="Anaheim" panose="020B0604020202020204" charset="0"/>
      <p:regular r:id="rId40"/>
    </p:embeddedFont>
    <p:embeddedFont>
      <p:font typeface="Montserrat Medium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edd355088c3498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B46"/>
    <a:srgbClr val="FBDED5"/>
    <a:srgbClr val="FFFFC5"/>
    <a:srgbClr val="F9D3C7"/>
    <a:srgbClr val="FDF6EB"/>
    <a:srgbClr val="E2793E"/>
    <a:srgbClr val="F8C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9C3E37-555F-473A-9710-9D3FF9FAA322}">
  <a:tblStyle styleId="{8B9C3E37-555F-473A-9710-9D3FF9FAA3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EF2CF0-F631-4A54-A538-E3C29020C68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6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51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0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544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506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710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099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98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674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748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037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677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80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166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217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382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021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7e3f88f419_0_2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7e3f88f419_0_2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836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05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240475" y="-145250"/>
            <a:ext cx="6123975" cy="5694750"/>
            <a:chOff x="-240475" y="-145250"/>
            <a:chExt cx="6123975" cy="5694750"/>
          </a:xfrm>
        </p:grpSpPr>
        <p:sp>
          <p:nvSpPr>
            <p:cNvPr id="11" name="Google Shape;11;p2"/>
            <p:cNvSpPr/>
            <p:nvPr/>
          </p:nvSpPr>
          <p:spPr>
            <a:xfrm>
              <a:off x="4809500" y="4475500"/>
              <a:ext cx="1074000" cy="1074000"/>
            </a:xfrm>
            <a:prstGeom prst="ellipse">
              <a:avLst/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40475" y="-145250"/>
              <a:ext cx="1369500" cy="1369500"/>
            </a:xfrm>
            <a:prstGeom prst="star4">
              <a:avLst>
                <a:gd name="adj" fmla="val 20246"/>
              </a:avLst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5800" y="4274500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25" y="1084075"/>
            <a:ext cx="4009500" cy="21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13225" y="3367500"/>
            <a:ext cx="4009500" cy="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720000" y="1329625"/>
            <a:ext cx="3519600" cy="16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720000" y="3047550"/>
            <a:ext cx="35196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>
            <a:spLocks noGrp="1"/>
          </p:cNvSpPr>
          <p:nvPr>
            <p:ph type="pic" idx="2"/>
          </p:nvPr>
        </p:nvSpPr>
        <p:spPr>
          <a:xfrm>
            <a:off x="5273100" y="533863"/>
            <a:ext cx="2910000" cy="4075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3420000" algn="bl" rotWithShape="0">
              <a:schemeClr val="dk1"/>
            </a:outerShdw>
          </a:effectLst>
        </p:spPr>
      </p:sp>
      <p:grpSp>
        <p:nvGrpSpPr>
          <p:cNvPr id="130" name="Google Shape;130;p15"/>
          <p:cNvGrpSpPr/>
          <p:nvPr/>
        </p:nvGrpSpPr>
        <p:grpSpPr>
          <a:xfrm>
            <a:off x="-88225" y="115250"/>
            <a:ext cx="9625600" cy="5025750"/>
            <a:chOff x="-88225" y="115250"/>
            <a:chExt cx="9625600" cy="5025750"/>
          </a:xfrm>
        </p:grpSpPr>
        <p:grpSp>
          <p:nvGrpSpPr>
            <p:cNvPr id="131" name="Google Shape;131;p15"/>
            <p:cNvGrpSpPr/>
            <p:nvPr/>
          </p:nvGrpSpPr>
          <p:grpSpPr>
            <a:xfrm>
              <a:off x="-88225" y="115250"/>
              <a:ext cx="9625600" cy="5025750"/>
              <a:chOff x="-88225" y="115250"/>
              <a:chExt cx="9625600" cy="5025750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8463375" y="4067000"/>
                <a:ext cx="1074000" cy="1074000"/>
              </a:xfrm>
              <a:prstGeom prst="ellipse">
                <a:avLst/>
              </a:prstGeom>
              <a:solidFill>
                <a:srgbClr val="577785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-88225" y="115250"/>
                <a:ext cx="955200" cy="955200"/>
              </a:xfrm>
              <a:prstGeom prst="star4">
                <a:avLst>
                  <a:gd name="adj" fmla="val 2024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465875" y="4708675"/>
                <a:ext cx="201000" cy="201000"/>
              </a:xfrm>
              <a:prstGeom prst="star4">
                <a:avLst>
                  <a:gd name="adj" fmla="val 2024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7493325" y="308975"/>
                <a:ext cx="170700" cy="170700"/>
              </a:xfrm>
              <a:prstGeom prst="star4">
                <a:avLst>
                  <a:gd name="adj" fmla="val 2024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" name="Google Shape;136;p15"/>
            <p:cNvSpPr/>
            <p:nvPr/>
          </p:nvSpPr>
          <p:spPr>
            <a:xfrm>
              <a:off x="8617800" y="3260225"/>
              <a:ext cx="633900" cy="6339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1"/>
          </p:nvPr>
        </p:nvSpPr>
        <p:spPr>
          <a:xfrm>
            <a:off x="720125" y="2776191"/>
            <a:ext cx="23928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2"/>
          </p:nvPr>
        </p:nvSpPr>
        <p:spPr>
          <a:xfrm>
            <a:off x="3375600" y="2776191"/>
            <a:ext cx="23928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3"/>
          </p:nvPr>
        </p:nvSpPr>
        <p:spPr>
          <a:xfrm>
            <a:off x="6031075" y="2776191"/>
            <a:ext cx="23928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4"/>
          </p:nvPr>
        </p:nvSpPr>
        <p:spPr>
          <a:xfrm>
            <a:off x="720125" y="2391400"/>
            <a:ext cx="23928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5"/>
          </p:nvPr>
        </p:nvSpPr>
        <p:spPr>
          <a:xfrm>
            <a:off x="3375604" y="2391400"/>
            <a:ext cx="23928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6"/>
          </p:nvPr>
        </p:nvSpPr>
        <p:spPr>
          <a:xfrm>
            <a:off x="6031075" y="2391400"/>
            <a:ext cx="23928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grpSp>
        <p:nvGrpSpPr>
          <p:cNvPr id="189" name="Google Shape;189;p20"/>
          <p:cNvGrpSpPr/>
          <p:nvPr/>
        </p:nvGrpSpPr>
        <p:grpSpPr>
          <a:xfrm>
            <a:off x="-134675" y="308975"/>
            <a:ext cx="9758900" cy="4600850"/>
            <a:chOff x="-134675" y="308975"/>
            <a:chExt cx="9758900" cy="4600850"/>
          </a:xfrm>
        </p:grpSpPr>
        <p:sp>
          <p:nvSpPr>
            <p:cNvPr id="190" name="Google Shape;190;p20"/>
            <p:cNvSpPr/>
            <p:nvPr/>
          </p:nvSpPr>
          <p:spPr>
            <a:xfrm>
              <a:off x="8550225" y="948550"/>
              <a:ext cx="1074000" cy="1074000"/>
            </a:xfrm>
            <a:prstGeom prst="ellipse">
              <a:avLst/>
            </a:prstGeom>
            <a:solidFill>
              <a:srgbClr val="577785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-134675" y="308975"/>
              <a:ext cx="801600" cy="8016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465875" y="4662325"/>
              <a:ext cx="247500" cy="247500"/>
            </a:xfrm>
            <a:prstGeom prst="star4">
              <a:avLst>
                <a:gd name="adj" fmla="val 2024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12250" y="4537975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21"/>
          <p:cNvGrpSpPr/>
          <p:nvPr/>
        </p:nvGrpSpPr>
        <p:grpSpPr>
          <a:xfrm>
            <a:off x="-434200" y="-51725"/>
            <a:ext cx="9786025" cy="4817875"/>
            <a:chOff x="-434200" y="-51725"/>
            <a:chExt cx="9786025" cy="4817875"/>
          </a:xfrm>
        </p:grpSpPr>
        <p:sp>
          <p:nvSpPr>
            <p:cNvPr id="197" name="Google Shape;197;p21"/>
            <p:cNvSpPr/>
            <p:nvPr/>
          </p:nvSpPr>
          <p:spPr>
            <a:xfrm>
              <a:off x="-434200" y="1943850"/>
              <a:ext cx="1074000" cy="1074000"/>
            </a:xfrm>
            <a:prstGeom prst="ellipse">
              <a:avLst/>
            </a:prstGeom>
            <a:solidFill>
              <a:srgbClr val="577785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8550225" y="-51725"/>
              <a:ext cx="801600" cy="8016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173850" y="225325"/>
              <a:ext cx="247500" cy="247500"/>
            </a:xfrm>
            <a:prstGeom prst="star4">
              <a:avLst>
                <a:gd name="adj" fmla="val 2024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8545400" y="4518650"/>
              <a:ext cx="247500" cy="247500"/>
            </a:xfrm>
            <a:prstGeom prst="star4">
              <a:avLst>
                <a:gd name="adj" fmla="val 202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subTitle" idx="1"/>
          </p:nvPr>
        </p:nvSpPr>
        <p:spPr>
          <a:xfrm>
            <a:off x="1878888" y="1732478"/>
            <a:ext cx="24924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2"/>
          </p:nvPr>
        </p:nvSpPr>
        <p:spPr>
          <a:xfrm>
            <a:off x="5735111" y="1732478"/>
            <a:ext cx="24924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subTitle" idx="3"/>
          </p:nvPr>
        </p:nvSpPr>
        <p:spPr>
          <a:xfrm>
            <a:off x="1878888" y="3393053"/>
            <a:ext cx="24924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ubTitle" idx="4"/>
          </p:nvPr>
        </p:nvSpPr>
        <p:spPr>
          <a:xfrm>
            <a:off x="5735111" y="3393053"/>
            <a:ext cx="24924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5"/>
          </p:nvPr>
        </p:nvSpPr>
        <p:spPr>
          <a:xfrm>
            <a:off x="1878888" y="1455550"/>
            <a:ext cx="2492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6"/>
          </p:nvPr>
        </p:nvSpPr>
        <p:spPr>
          <a:xfrm>
            <a:off x="1878888" y="3116200"/>
            <a:ext cx="2492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subTitle" idx="7"/>
          </p:nvPr>
        </p:nvSpPr>
        <p:spPr>
          <a:xfrm>
            <a:off x="5735087" y="1455550"/>
            <a:ext cx="2492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8"/>
          </p:nvPr>
        </p:nvSpPr>
        <p:spPr>
          <a:xfrm>
            <a:off x="5735087" y="3116200"/>
            <a:ext cx="2492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rtel Sans"/>
              <a:buNone/>
              <a:defRPr sz="2000" b="1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393550" y="445025"/>
            <a:ext cx="180300" cy="180300"/>
          </a:xfrm>
          <a:prstGeom prst="star4">
            <a:avLst>
              <a:gd name="adj" fmla="val 2024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6"/>
          <p:cNvGrpSpPr/>
          <p:nvPr/>
        </p:nvGrpSpPr>
        <p:grpSpPr>
          <a:xfrm>
            <a:off x="-235200" y="308975"/>
            <a:ext cx="9859425" cy="4939950"/>
            <a:chOff x="-235200" y="308975"/>
            <a:chExt cx="9859425" cy="4939950"/>
          </a:xfrm>
        </p:grpSpPr>
        <p:sp>
          <p:nvSpPr>
            <p:cNvPr id="268" name="Google Shape;268;p26"/>
            <p:cNvSpPr/>
            <p:nvPr/>
          </p:nvSpPr>
          <p:spPr>
            <a:xfrm>
              <a:off x="8550225" y="4174925"/>
              <a:ext cx="1074000" cy="1074000"/>
            </a:xfrm>
            <a:prstGeom prst="ellipse">
              <a:avLst/>
            </a:prstGeom>
            <a:solidFill>
              <a:srgbClr val="577785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-235200" y="2032375"/>
              <a:ext cx="955200" cy="955200"/>
            </a:xfrm>
            <a:prstGeom prst="star4">
              <a:avLst>
                <a:gd name="adj" fmla="val 202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465875" y="4708675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7493325" y="308975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27"/>
          <p:cNvGrpSpPr/>
          <p:nvPr/>
        </p:nvGrpSpPr>
        <p:grpSpPr>
          <a:xfrm>
            <a:off x="-574475" y="133850"/>
            <a:ext cx="10025875" cy="4602175"/>
            <a:chOff x="-574475" y="133850"/>
            <a:chExt cx="10025875" cy="4602175"/>
          </a:xfrm>
        </p:grpSpPr>
        <p:sp>
          <p:nvSpPr>
            <p:cNvPr id="275" name="Google Shape;275;p27"/>
            <p:cNvSpPr/>
            <p:nvPr/>
          </p:nvSpPr>
          <p:spPr>
            <a:xfrm>
              <a:off x="-574475" y="2148300"/>
              <a:ext cx="1074000" cy="1074000"/>
            </a:xfrm>
            <a:prstGeom prst="ellipse">
              <a:avLst/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8377400" y="133850"/>
              <a:ext cx="1074000" cy="1074000"/>
            </a:xfrm>
            <a:prstGeom prst="star4">
              <a:avLst>
                <a:gd name="adj" fmla="val 20246"/>
              </a:avLst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499525" y="4535025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5676400" y="368800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574475" y="133850"/>
            <a:ext cx="10025875" cy="4602175"/>
            <a:chOff x="-574475" y="133850"/>
            <a:chExt cx="10025875" cy="4602175"/>
          </a:xfrm>
        </p:grpSpPr>
        <p:sp>
          <p:nvSpPr>
            <p:cNvPr id="19" name="Google Shape;19;p3"/>
            <p:cNvSpPr/>
            <p:nvPr/>
          </p:nvSpPr>
          <p:spPr>
            <a:xfrm>
              <a:off x="-574475" y="2148300"/>
              <a:ext cx="1074000" cy="1074000"/>
            </a:xfrm>
            <a:prstGeom prst="ellipse">
              <a:avLst/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377400" y="133850"/>
              <a:ext cx="1074000" cy="1074000"/>
            </a:xfrm>
            <a:prstGeom prst="star4">
              <a:avLst>
                <a:gd name="adj" fmla="val 20246"/>
              </a:avLst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99525" y="4535025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676400" y="368800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51625" y="2191475"/>
            <a:ext cx="4371900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220125" y="985450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653400" y="308975"/>
            <a:ext cx="10239917" cy="4600700"/>
            <a:chOff x="-653400" y="308975"/>
            <a:chExt cx="10239917" cy="4600700"/>
          </a:xfrm>
        </p:grpSpPr>
        <p:sp>
          <p:nvSpPr>
            <p:cNvPr id="28" name="Google Shape;28;p4"/>
            <p:cNvSpPr/>
            <p:nvPr/>
          </p:nvSpPr>
          <p:spPr>
            <a:xfrm>
              <a:off x="-653400" y="1302575"/>
              <a:ext cx="1074000" cy="1074000"/>
            </a:xfrm>
            <a:prstGeom prst="ellipse">
              <a:avLst/>
            </a:prstGeom>
            <a:solidFill>
              <a:srgbClr val="577785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399117" y="308975"/>
              <a:ext cx="1187400" cy="11874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65875" y="4708675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7493325" y="308975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501000" y="308975"/>
            <a:ext cx="10038250" cy="4600700"/>
            <a:chOff x="-501000" y="308975"/>
            <a:chExt cx="10038250" cy="4600700"/>
          </a:xfrm>
        </p:grpSpPr>
        <p:sp>
          <p:nvSpPr>
            <p:cNvPr id="50" name="Google Shape;50;p6"/>
            <p:cNvSpPr/>
            <p:nvPr/>
          </p:nvSpPr>
          <p:spPr>
            <a:xfrm>
              <a:off x="-501000" y="1302575"/>
              <a:ext cx="1074000" cy="1074000"/>
            </a:xfrm>
            <a:prstGeom prst="ellipse">
              <a:avLst/>
            </a:prstGeom>
            <a:solidFill>
              <a:srgbClr val="577785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8349850" y="308975"/>
              <a:ext cx="1187400" cy="11874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465875" y="4708675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7493325" y="308975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7"/>
          <p:cNvGrpSpPr/>
          <p:nvPr/>
        </p:nvGrpSpPr>
        <p:grpSpPr>
          <a:xfrm>
            <a:off x="-353525" y="274325"/>
            <a:ext cx="9977750" cy="4635350"/>
            <a:chOff x="-353525" y="274325"/>
            <a:chExt cx="9977750" cy="4635350"/>
          </a:xfrm>
        </p:grpSpPr>
        <p:sp>
          <p:nvSpPr>
            <p:cNvPr id="57" name="Google Shape;57;p7"/>
            <p:cNvSpPr/>
            <p:nvPr/>
          </p:nvSpPr>
          <p:spPr>
            <a:xfrm>
              <a:off x="8550225" y="3714025"/>
              <a:ext cx="1074000" cy="1074000"/>
            </a:xfrm>
            <a:prstGeom prst="ellipse">
              <a:avLst/>
            </a:prstGeom>
            <a:solidFill>
              <a:srgbClr val="577785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-353525" y="3750700"/>
              <a:ext cx="1020300" cy="10203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465875" y="4708675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8107875" y="274325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18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86400" y="868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-200350" y="125650"/>
            <a:ext cx="9604150" cy="5103200"/>
            <a:chOff x="-200350" y="125650"/>
            <a:chExt cx="9604150" cy="5103200"/>
          </a:xfrm>
        </p:grpSpPr>
        <p:sp>
          <p:nvSpPr>
            <p:cNvPr id="66" name="Google Shape;66;p8"/>
            <p:cNvSpPr/>
            <p:nvPr/>
          </p:nvSpPr>
          <p:spPr>
            <a:xfrm>
              <a:off x="8329800" y="4154850"/>
              <a:ext cx="1074000" cy="1074000"/>
            </a:xfrm>
            <a:prstGeom prst="ellipse">
              <a:avLst/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-200350" y="125650"/>
              <a:ext cx="1369500" cy="1369500"/>
            </a:xfrm>
            <a:prstGeom prst="star4">
              <a:avLst>
                <a:gd name="adj" fmla="val 20246"/>
              </a:avLst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8655375" y="338500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8430775" y="573200"/>
              <a:ext cx="266400" cy="266400"/>
            </a:xfrm>
            <a:prstGeom prst="star4">
              <a:avLst>
                <a:gd name="adj" fmla="val 2024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713225" y="1601175"/>
            <a:ext cx="4642800" cy="19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9"/>
          <p:cNvGrpSpPr/>
          <p:nvPr/>
        </p:nvGrpSpPr>
        <p:grpSpPr>
          <a:xfrm>
            <a:off x="-501000" y="-145250"/>
            <a:ext cx="10120150" cy="4766250"/>
            <a:chOff x="-501000" y="-145250"/>
            <a:chExt cx="10120150" cy="4766250"/>
          </a:xfrm>
        </p:grpSpPr>
        <p:sp>
          <p:nvSpPr>
            <p:cNvPr id="74" name="Google Shape;74;p9"/>
            <p:cNvSpPr/>
            <p:nvPr/>
          </p:nvSpPr>
          <p:spPr>
            <a:xfrm>
              <a:off x="-501000" y="3547000"/>
              <a:ext cx="1074000" cy="1074000"/>
            </a:xfrm>
            <a:prstGeom prst="ellipse">
              <a:avLst/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8249650" y="-145250"/>
              <a:ext cx="1369500" cy="1369500"/>
            </a:xfrm>
            <a:prstGeom prst="star4">
              <a:avLst>
                <a:gd name="adj" fmla="val 20246"/>
              </a:avLst>
            </a:prstGeom>
            <a:solidFill>
              <a:srgbClr val="FDF6EB">
                <a:alpha val="6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165275" y="439000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579650" y="640000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13225" y="1449950"/>
            <a:ext cx="5118000" cy="12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713225" y="3013925"/>
            <a:ext cx="5118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93525" y="80150"/>
            <a:ext cx="8971200" cy="4969800"/>
          </a:xfrm>
          <a:prstGeom prst="roundRect">
            <a:avLst>
              <a:gd name="adj" fmla="val 41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-288325" y="308975"/>
            <a:ext cx="9912550" cy="4939950"/>
            <a:chOff x="-288325" y="308975"/>
            <a:chExt cx="9912550" cy="4939950"/>
          </a:xfrm>
        </p:grpSpPr>
        <p:sp>
          <p:nvSpPr>
            <p:cNvPr id="99" name="Google Shape;99;p13"/>
            <p:cNvSpPr/>
            <p:nvPr/>
          </p:nvSpPr>
          <p:spPr>
            <a:xfrm>
              <a:off x="8550225" y="4174925"/>
              <a:ext cx="1074000" cy="1074000"/>
            </a:xfrm>
            <a:prstGeom prst="ellipse">
              <a:avLst/>
            </a:prstGeom>
            <a:solidFill>
              <a:srgbClr val="577785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288325" y="2032375"/>
              <a:ext cx="955200" cy="955200"/>
            </a:xfrm>
            <a:prstGeom prst="star4">
              <a:avLst>
                <a:gd name="adj" fmla="val 202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65875" y="4708675"/>
              <a:ext cx="201000" cy="201000"/>
            </a:xfrm>
            <a:prstGeom prst="star4">
              <a:avLst>
                <a:gd name="adj" fmla="val 2024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7493325" y="308975"/>
              <a:ext cx="170700" cy="170700"/>
            </a:xfrm>
            <a:prstGeom prst="star4">
              <a:avLst>
                <a:gd name="adj" fmla="val 202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" hasCustomPrompt="1"/>
          </p:nvPr>
        </p:nvSpPr>
        <p:spPr>
          <a:xfrm>
            <a:off x="890113" y="1504575"/>
            <a:ext cx="1163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3" hasCustomPrompt="1"/>
          </p:nvPr>
        </p:nvSpPr>
        <p:spPr>
          <a:xfrm>
            <a:off x="890113" y="3177450"/>
            <a:ext cx="1163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4" hasCustomPrompt="1"/>
          </p:nvPr>
        </p:nvSpPr>
        <p:spPr>
          <a:xfrm>
            <a:off x="3589390" y="1504575"/>
            <a:ext cx="1163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5" hasCustomPrompt="1"/>
          </p:nvPr>
        </p:nvSpPr>
        <p:spPr>
          <a:xfrm>
            <a:off x="3589390" y="3177449"/>
            <a:ext cx="1163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6" hasCustomPrompt="1"/>
          </p:nvPr>
        </p:nvSpPr>
        <p:spPr>
          <a:xfrm>
            <a:off x="6288663" y="1504575"/>
            <a:ext cx="1163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7" hasCustomPrompt="1"/>
          </p:nvPr>
        </p:nvSpPr>
        <p:spPr>
          <a:xfrm>
            <a:off x="6288663" y="3177449"/>
            <a:ext cx="1163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890124" y="1973650"/>
            <a:ext cx="1745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3589387" y="1973650"/>
            <a:ext cx="196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9"/>
          </p:nvPr>
        </p:nvSpPr>
        <p:spPr>
          <a:xfrm>
            <a:off x="6288663" y="1973650"/>
            <a:ext cx="196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3"/>
          </p:nvPr>
        </p:nvSpPr>
        <p:spPr>
          <a:xfrm>
            <a:off x="890124" y="3646599"/>
            <a:ext cx="1745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4"/>
          </p:nvPr>
        </p:nvSpPr>
        <p:spPr>
          <a:xfrm>
            <a:off x="3589387" y="3646597"/>
            <a:ext cx="196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5"/>
          </p:nvPr>
        </p:nvSpPr>
        <p:spPr>
          <a:xfrm>
            <a:off x="6288663" y="3646599"/>
            <a:ext cx="1965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0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artel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rtel Sans"/>
              <a:buNone/>
              <a:defRPr sz="2400"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tel Sans Black"/>
              <a:buNone/>
              <a:defRPr sz="30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 Black"/>
              <a:buNone/>
              <a:defRPr sz="35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 Black"/>
              <a:buNone/>
              <a:defRPr sz="35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 Black"/>
              <a:buNone/>
              <a:defRPr sz="35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 Black"/>
              <a:buNone/>
              <a:defRPr sz="35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 Black"/>
              <a:buNone/>
              <a:defRPr sz="35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 Black"/>
              <a:buNone/>
              <a:defRPr sz="35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 Black"/>
              <a:buNone/>
              <a:defRPr sz="35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tel Sans Black"/>
              <a:buNone/>
              <a:defRPr sz="3500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6" r:id="rId11"/>
    <p:sldLayoutId id="2147483667" r:id="rId12"/>
    <p:sldLayoutId id="2147483672" r:id="rId13"/>
    <p:sldLayoutId id="214748367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/>
          <p:nvPr/>
        </p:nvSpPr>
        <p:spPr>
          <a:xfrm>
            <a:off x="2799008" y="3334564"/>
            <a:ext cx="3545986" cy="609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/>
              <a:t>Tin học 8 – Cánh diều</a:t>
            </a:r>
            <a:endParaRPr sz="2000"/>
          </a:p>
        </p:txBody>
      </p:sp>
      <p:sp>
        <p:nvSpPr>
          <p:cNvPr id="290" name="Google Shape;290;p31"/>
          <p:cNvSpPr txBox="1">
            <a:spLocks noGrp="1"/>
          </p:cNvSpPr>
          <p:nvPr>
            <p:ph type="ctrTitle"/>
          </p:nvPr>
        </p:nvSpPr>
        <p:spPr>
          <a:xfrm>
            <a:off x="1" y="991274"/>
            <a:ext cx="9144000" cy="21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smtClean="0">
                <a:latin typeface="+mj-lt"/>
              </a:rPr>
              <a:t>VUI MỪNG CHÀO ĐÓN CÁC EM </a:t>
            </a:r>
            <a:br>
              <a:rPr lang="en-US" sz="3600" b="1" smtClean="0">
                <a:latin typeface="+mj-lt"/>
              </a:rPr>
            </a:br>
            <a:r>
              <a:rPr lang="en-US" sz="3600" b="1" smtClean="0">
                <a:latin typeface="+mj-lt"/>
              </a:rPr>
              <a:t>TỚI BUỔI HỌC NGÀY HÔM NAY</a:t>
            </a:r>
            <a:endParaRPr lang="en-US" sz="3600" b="1">
              <a:latin typeface="+mj-lt"/>
              <a:ea typeface="Martel Sans"/>
              <a:sym typeface="Martel Sans"/>
            </a:endParaRPr>
          </a:p>
        </p:txBody>
      </p:sp>
      <p:grpSp>
        <p:nvGrpSpPr>
          <p:cNvPr id="880" name="Google Shape;880;p31"/>
          <p:cNvGrpSpPr/>
          <p:nvPr/>
        </p:nvGrpSpPr>
        <p:grpSpPr>
          <a:xfrm>
            <a:off x="7683750" y="353725"/>
            <a:ext cx="1233651" cy="1275976"/>
            <a:chOff x="7683750" y="353725"/>
            <a:chExt cx="1233651" cy="1275976"/>
          </a:xfrm>
        </p:grpSpPr>
        <p:sp>
          <p:nvSpPr>
            <p:cNvPr id="881" name="Google Shape;881;p31"/>
            <p:cNvSpPr/>
            <p:nvPr/>
          </p:nvSpPr>
          <p:spPr>
            <a:xfrm>
              <a:off x="8580994" y="580155"/>
              <a:ext cx="228069" cy="228190"/>
            </a:xfrm>
            <a:custGeom>
              <a:avLst/>
              <a:gdLst/>
              <a:ahLst/>
              <a:cxnLst/>
              <a:rect l="l" t="t" r="r" b="b"/>
              <a:pathLst>
                <a:path w="3766" h="3768" extrusionOk="0">
                  <a:moveTo>
                    <a:pt x="1888" y="333"/>
                  </a:moveTo>
                  <a:lnTo>
                    <a:pt x="2419" y="1308"/>
                  </a:lnTo>
                  <a:cubicBezTo>
                    <a:pt x="2429" y="1326"/>
                    <a:pt x="2443" y="1341"/>
                    <a:pt x="2461" y="1351"/>
                  </a:cubicBezTo>
                  <a:lnTo>
                    <a:pt x="3434" y="1887"/>
                  </a:lnTo>
                  <a:lnTo>
                    <a:pt x="2458" y="2418"/>
                  </a:lnTo>
                  <a:cubicBezTo>
                    <a:pt x="2441" y="2428"/>
                    <a:pt x="2426" y="2442"/>
                    <a:pt x="2416" y="2460"/>
                  </a:cubicBezTo>
                  <a:lnTo>
                    <a:pt x="1880" y="3433"/>
                  </a:lnTo>
                  <a:lnTo>
                    <a:pt x="1350" y="2457"/>
                  </a:lnTo>
                  <a:cubicBezTo>
                    <a:pt x="1340" y="2440"/>
                    <a:pt x="1325" y="2425"/>
                    <a:pt x="1306" y="2415"/>
                  </a:cubicBezTo>
                  <a:lnTo>
                    <a:pt x="334" y="1879"/>
                  </a:lnTo>
                  <a:lnTo>
                    <a:pt x="1309" y="1349"/>
                  </a:lnTo>
                  <a:cubicBezTo>
                    <a:pt x="1327" y="1339"/>
                    <a:pt x="1342" y="1324"/>
                    <a:pt x="1352" y="1305"/>
                  </a:cubicBezTo>
                  <a:lnTo>
                    <a:pt x="1888" y="333"/>
                  </a:lnTo>
                  <a:close/>
                  <a:moveTo>
                    <a:pt x="1888" y="1"/>
                  </a:moveTo>
                  <a:cubicBezTo>
                    <a:pt x="1849" y="1"/>
                    <a:pt x="1813" y="22"/>
                    <a:pt x="1793" y="57"/>
                  </a:cubicBezTo>
                  <a:lnTo>
                    <a:pt x="1179" y="1175"/>
                  </a:lnTo>
                  <a:lnTo>
                    <a:pt x="56" y="1785"/>
                  </a:lnTo>
                  <a:cubicBezTo>
                    <a:pt x="23" y="1804"/>
                    <a:pt x="1" y="1840"/>
                    <a:pt x="1" y="1879"/>
                  </a:cubicBezTo>
                  <a:cubicBezTo>
                    <a:pt x="1" y="1918"/>
                    <a:pt x="22" y="1954"/>
                    <a:pt x="56" y="1974"/>
                  </a:cubicBezTo>
                  <a:lnTo>
                    <a:pt x="1175" y="2589"/>
                  </a:lnTo>
                  <a:lnTo>
                    <a:pt x="1784" y="3711"/>
                  </a:lnTo>
                  <a:cubicBezTo>
                    <a:pt x="1802" y="3744"/>
                    <a:pt x="1839" y="3767"/>
                    <a:pt x="1879" y="3767"/>
                  </a:cubicBezTo>
                  <a:cubicBezTo>
                    <a:pt x="1919" y="3767"/>
                    <a:pt x="1954" y="3744"/>
                    <a:pt x="1974" y="3711"/>
                  </a:cubicBezTo>
                  <a:lnTo>
                    <a:pt x="2588" y="2592"/>
                  </a:lnTo>
                  <a:lnTo>
                    <a:pt x="3711" y="1983"/>
                  </a:lnTo>
                  <a:cubicBezTo>
                    <a:pt x="3744" y="1963"/>
                    <a:pt x="3766" y="1927"/>
                    <a:pt x="3766" y="1889"/>
                  </a:cubicBezTo>
                  <a:cubicBezTo>
                    <a:pt x="3766" y="1849"/>
                    <a:pt x="3745" y="1813"/>
                    <a:pt x="3711" y="1793"/>
                  </a:cubicBezTo>
                  <a:lnTo>
                    <a:pt x="2592" y="1179"/>
                  </a:lnTo>
                  <a:lnTo>
                    <a:pt x="1983" y="57"/>
                  </a:lnTo>
                  <a:cubicBezTo>
                    <a:pt x="1963" y="23"/>
                    <a:pt x="1927" y="1"/>
                    <a:pt x="1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7819039" y="849218"/>
              <a:ext cx="61" cy="72188"/>
            </a:xfrm>
            <a:custGeom>
              <a:avLst/>
              <a:gdLst/>
              <a:ahLst/>
              <a:cxnLst/>
              <a:rect l="l" t="t" r="r" b="b"/>
              <a:pathLst>
                <a:path w="1" h="1192" extrusionOk="0">
                  <a:moveTo>
                    <a:pt x="1" y="1"/>
                  </a:moveTo>
                  <a:lnTo>
                    <a:pt x="1" y="119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7812499" y="842677"/>
              <a:ext cx="13202" cy="85390"/>
            </a:xfrm>
            <a:custGeom>
              <a:avLst/>
              <a:gdLst/>
              <a:ahLst/>
              <a:cxnLst/>
              <a:rect l="l" t="t" r="r" b="b"/>
              <a:pathLst>
                <a:path w="218" h="1410" extrusionOk="0">
                  <a:moveTo>
                    <a:pt x="109" y="1"/>
                  </a:moveTo>
                  <a:cubicBezTo>
                    <a:pt x="49" y="1"/>
                    <a:pt x="1" y="50"/>
                    <a:pt x="1" y="109"/>
                  </a:cubicBezTo>
                  <a:lnTo>
                    <a:pt x="1" y="1301"/>
                  </a:lnTo>
                  <a:cubicBezTo>
                    <a:pt x="1" y="1360"/>
                    <a:pt x="49" y="1409"/>
                    <a:pt x="109" y="1409"/>
                  </a:cubicBezTo>
                  <a:cubicBezTo>
                    <a:pt x="168" y="1409"/>
                    <a:pt x="218" y="1359"/>
                    <a:pt x="217" y="1301"/>
                  </a:cubicBezTo>
                  <a:lnTo>
                    <a:pt x="217" y="109"/>
                  </a:lnTo>
                  <a:cubicBezTo>
                    <a:pt x="217" y="50"/>
                    <a:pt x="16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7819039" y="1034588"/>
              <a:ext cx="61" cy="72248"/>
            </a:xfrm>
            <a:custGeom>
              <a:avLst/>
              <a:gdLst/>
              <a:ahLst/>
              <a:cxnLst/>
              <a:rect l="l" t="t" r="r" b="b"/>
              <a:pathLst>
                <a:path w="1" h="1193" extrusionOk="0">
                  <a:moveTo>
                    <a:pt x="1" y="0"/>
                  </a:moveTo>
                  <a:lnTo>
                    <a:pt x="1" y="119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7812499" y="1028048"/>
              <a:ext cx="13202" cy="85268"/>
            </a:xfrm>
            <a:custGeom>
              <a:avLst/>
              <a:gdLst/>
              <a:ahLst/>
              <a:cxnLst/>
              <a:rect l="l" t="t" r="r" b="b"/>
              <a:pathLst>
                <a:path w="218" h="1408" extrusionOk="0">
                  <a:moveTo>
                    <a:pt x="109" y="0"/>
                  </a:moveTo>
                  <a:cubicBezTo>
                    <a:pt x="49" y="0"/>
                    <a:pt x="1" y="48"/>
                    <a:pt x="1" y="108"/>
                  </a:cubicBezTo>
                  <a:lnTo>
                    <a:pt x="1" y="1301"/>
                  </a:lnTo>
                  <a:cubicBezTo>
                    <a:pt x="1" y="1360"/>
                    <a:pt x="49" y="1407"/>
                    <a:pt x="109" y="1407"/>
                  </a:cubicBezTo>
                  <a:cubicBezTo>
                    <a:pt x="168" y="1407"/>
                    <a:pt x="218" y="1360"/>
                    <a:pt x="217" y="1301"/>
                  </a:cubicBezTo>
                  <a:lnTo>
                    <a:pt x="217" y="108"/>
                  </a:lnTo>
                  <a:cubicBezTo>
                    <a:pt x="217" y="48"/>
                    <a:pt x="16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875662" y="978026"/>
              <a:ext cx="72309" cy="61"/>
            </a:xfrm>
            <a:custGeom>
              <a:avLst/>
              <a:gdLst/>
              <a:ahLst/>
              <a:cxnLst/>
              <a:rect l="l" t="t" r="r" b="b"/>
              <a:pathLst>
                <a:path w="1194" h="1" extrusionOk="0">
                  <a:moveTo>
                    <a:pt x="1193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7869121" y="971486"/>
              <a:ext cx="85390" cy="13142"/>
            </a:xfrm>
            <a:custGeom>
              <a:avLst/>
              <a:gdLst/>
              <a:ahLst/>
              <a:cxnLst/>
              <a:rect l="l" t="t" r="r" b="b"/>
              <a:pathLst>
                <a:path w="1410" h="217" extrusionOk="0">
                  <a:moveTo>
                    <a:pt x="109" y="0"/>
                  </a:moveTo>
                  <a:cubicBezTo>
                    <a:pt x="50" y="0"/>
                    <a:pt x="1" y="48"/>
                    <a:pt x="1" y="108"/>
                  </a:cubicBezTo>
                  <a:cubicBezTo>
                    <a:pt x="1" y="167"/>
                    <a:pt x="50" y="216"/>
                    <a:pt x="109" y="216"/>
                  </a:cubicBezTo>
                  <a:lnTo>
                    <a:pt x="1301" y="216"/>
                  </a:lnTo>
                  <a:cubicBezTo>
                    <a:pt x="1360" y="216"/>
                    <a:pt x="1409" y="167"/>
                    <a:pt x="1409" y="108"/>
                  </a:cubicBezTo>
                  <a:cubicBezTo>
                    <a:pt x="1409" y="48"/>
                    <a:pt x="136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7690290" y="978026"/>
              <a:ext cx="72248" cy="61"/>
            </a:xfrm>
            <a:custGeom>
              <a:avLst/>
              <a:gdLst/>
              <a:ahLst/>
              <a:cxnLst/>
              <a:rect l="l" t="t" r="r" b="b"/>
              <a:pathLst>
                <a:path w="1193" h="1" extrusionOk="0">
                  <a:moveTo>
                    <a:pt x="1193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7683750" y="971486"/>
              <a:ext cx="85329" cy="13142"/>
            </a:xfrm>
            <a:custGeom>
              <a:avLst/>
              <a:gdLst/>
              <a:ahLst/>
              <a:cxnLst/>
              <a:rect l="l" t="t" r="r" b="b"/>
              <a:pathLst>
                <a:path w="1409" h="217" extrusionOk="0">
                  <a:moveTo>
                    <a:pt x="108" y="0"/>
                  </a:moveTo>
                  <a:cubicBezTo>
                    <a:pt x="49" y="0"/>
                    <a:pt x="0" y="48"/>
                    <a:pt x="0" y="108"/>
                  </a:cubicBezTo>
                  <a:cubicBezTo>
                    <a:pt x="0" y="167"/>
                    <a:pt x="49" y="216"/>
                    <a:pt x="108" y="216"/>
                  </a:cubicBezTo>
                  <a:lnTo>
                    <a:pt x="1301" y="216"/>
                  </a:lnTo>
                  <a:cubicBezTo>
                    <a:pt x="1360" y="216"/>
                    <a:pt x="1409" y="167"/>
                    <a:pt x="1409" y="108"/>
                  </a:cubicBezTo>
                  <a:cubicBezTo>
                    <a:pt x="1409" y="48"/>
                    <a:pt x="136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727958" y="1017995"/>
              <a:ext cx="51113" cy="51113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1" y="844"/>
                  </a:moveTo>
                  <a:lnTo>
                    <a:pt x="84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7720812" y="1011576"/>
              <a:ext cx="65344" cy="64012"/>
            </a:xfrm>
            <a:custGeom>
              <a:avLst/>
              <a:gdLst/>
              <a:ahLst/>
              <a:cxnLst/>
              <a:rect l="l" t="t" r="r" b="b"/>
              <a:pathLst>
                <a:path w="1079" h="1057" extrusionOk="0">
                  <a:moveTo>
                    <a:pt x="962" y="0"/>
                  </a:moveTo>
                  <a:cubicBezTo>
                    <a:pt x="934" y="0"/>
                    <a:pt x="907" y="11"/>
                    <a:pt x="886" y="31"/>
                  </a:cubicBezTo>
                  <a:lnTo>
                    <a:pt x="42" y="874"/>
                  </a:lnTo>
                  <a:cubicBezTo>
                    <a:pt x="1" y="916"/>
                    <a:pt x="1" y="984"/>
                    <a:pt x="42" y="1026"/>
                  </a:cubicBezTo>
                  <a:cubicBezTo>
                    <a:pt x="63" y="1046"/>
                    <a:pt x="92" y="1057"/>
                    <a:pt x="119" y="1057"/>
                  </a:cubicBezTo>
                  <a:cubicBezTo>
                    <a:pt x="148" y="1057"/>
                    <a:pt x="175" y="1046"/>
                    <a:pt x="195" y="1026"/>
                  </a:cubicBezTo>
                  <a:lnTo>
                    <a:pt x="1037" y="183"/>
                  </a:lnTo>
                  <a:cubicBezTo>
                    <a:pt x="1079" y="141"/>
                    <a:pt x="1079" y="73"/>
                    <a:pt x="1037" y="31"/>
                  </a:cubicBezTo>
                  <a:cubicBezTo>
                    <a:pt x="1017" y="11"/>
                    <a:pt x="989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7859069" y="886946"/>
              <a:ext cx="51173" cy="50992"/>
            </a:xfrm>
            <a:custGeom>
              <a:avLst/>
              <a:gdLst/>
              <a:ahLst/>
              <a:cxnLst/>
              <a:rect l="l" t="t" r="r" b="b"/>
              <a:pathLst>
                <a:path w="845" h="842" extrusionOk="0">
                  <a:moveTo>
                    <a:pt x="1" y="842"/>
                  </a:moveTo>
                  <a:lnTo>
                    <a:pt x="84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7851983" y="880526"/>
              <a:ext cx="65284" cy="64012"/>
            </a:xfrm>
            <a:custGeom>
              <a:avLst/>
              <a:gdLst/>
              <a:ahLst/>
              <a:cxnLst/>
              <a:rect l="l" t="t" r="r" b="b"/>
              <a:pathLst>
                <a:path w="1078" h="1057" extrusionOk="0">
                  <a:moveTo>
                    <a:pt x="960" y="0"/>
                  </a:moveTo>
                  <a:cubicBezTo>
                    <a:pt x="933" y="0"/>
                    <a:pt x="905" y="11"/>
                    <a:pt x="885" y="32"/>
                  </a:cubicBezTo>
                  <a:lnTo>
                    <a:pt x="42" y="874"/>
                  </a:lnTo>
                  <a:cubicBezTo>
                    <a:pt x="1" y="916"/>
                    <a:pt x="1" y="984"/>
                    <a:pt x="42" y="1026"/>
                  </a:cubicBezTo>
                  <a:cubicBezTo>
                    <a:pt x="63" y="1047"/>
                    <a:pt x="91" y="1057"/>
                    <a:pt x="118" y="1057"/>
                  </a:cubicBezTo>
                  <a:cubicBezTo>
                    <a:pt x="146" y="1057"/>
                    <a:pt x="173" y="1046"/>
                    <a:pt x="194" y="1026"/>
                  </a:cubicBezTo>
                  <a:lnTo>
                    <a:pt x="1036" y="183"/>
                  </a:lnTo>
                  <a:cubicBezTo>
                    <a:pt x="1078" y="142"/>
                    <a:pt x="1078" y="73"/>
                    <a:pt x="1036" y="32"/>
                  </a:cubicBezTo>
                  <a:cubicBezTo>
                    <a:pt x="1015" y="11"/>
                    <a:pt x="988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7727958" y="886946"/>
              <a:ext cx="51113" cy="50992"/>
            </a:xfrm>
            <a:custGeom>
              <a:avLst/>
              <a:gdLst/>
              <a:ahLst/>
              <a:cxnLst/>
              <a:rect l="l" t="t" r="r" b="b"/>
              <a:pathLst>
                <a:path w="844" h="842" extrusionOk="0">
                  <a:moveTo>
                    <a:pt x="1" y="0"/>
                  </a:moveTo>
                  <a:lnTo>
                    <a:pt x="844" y="84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7720812" y="880526"/>
              <a:ext cx="65344" cy="64012"/>
            </a:xfrm>
            <a:custGeom>
              <a:avLst/>
              <a:gdLst/>
              <a:ahLst/>
              <a:cxnLst/>
              <a:rect l="l" t="t" r="r" b="b"/>
              <a:pathLst>
                <a:path w="1079" h="1057" extrusionOk="0">
                  <a:moveTo>
                    <a:pt x="118" y="0"/>
                  </a:moveTo>
                  <a:cubicBezTo>
                    <a:pt x="91" y="0"/>
                    <a:pt x="63" y="11"/>
                    <a:pt x="42" y="32"/>
                  </a:cubicBezTo>
                  <a:cubicBezTo>
                    <a:pt x="1" y="73"/>
                    <a:pt x="1" y="142"/>
                    <a:pt x="42" y="183"/>
                  </a:cubicBezTo>
                  <a:lnTo>
                    <a:pt x="886" y="1026"/>
                  </a:lnTo>
                  <a:cubicBezTo>
                    <a:pt x="907" y="1047"/>
                    <a:pt x="935" y="1057"/>
                    <a:pt x="963" y="1057"/>
                  </a:cubicBezTo>
                  <a:cubicBezTo>
                    <a:pt x="990" y="1057"/>
                    <a:pt x="1018" y="1046"/>
                    <a:pt x="1037" y="1026"/>
                  </a:cubicBezTo>
                  <a:cubicBezTo>
                    <a:pt x="1079" y="984"/>
                    <a:pt x="1079" y="916"/>
                    <a:pt x="1037" y="874"/>
                  </a:cubicBezTo>
                  <a:lnTo>
                    <a:pt x="195" y="32"/>
                  </a:lnTo>
                  <a:cubicBezTo>
                    <a:pt x="174" y="11"/>
                    <a:pt x="146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7859069" y="1017995"/>
              <a:ext cx="51173" cy="51113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1" y="0"/>
                  </a:moveTo>
                  <a:lnTo>
                    <a:pt x="844" y="84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7851983" y="1011576"/>
              <a:ext cx="65284" cy="64012"/>
            </a:xfrm>
            <a:custGeom>
              <a:avLst/>
              <a:gdLst/>
              <a:ahLst/>
              <a:cxnLst/>
              <a:rect l="l" t="t" r="r" b="b"/>
              <a:pathLst>
                <a:path w="1078" h="1057" extrusionOk="0">
                  <a:moveTo>
                    <a:pt x="118" y="0"/>
                  </a:moveTo>
                  <a:cubicBezTo>
                    <a:pt x="90" y="0"/>
                    <a:pt x="63" y="11"/>
                    <a:pt x="42" y="31"/>
                  </a:cubicBezTo>
                  <a:cubicBezTo>
                    <a:pt x="1" y="73"/>
                    <a:pt x="1" y="141"/>
                    <a:pt x="42" y="183"/>
                  </a:cubicBezTo>
                  <a:lnTo>
                    <a:pt x="885" y="1026"/>
                  </a:lnTo>
                  <a:cubicBezTo>
                    <a:pt x="905" y="1046"/>
                    <a:pt x="935" y="1057"/>
                    <a:pt x="961" y="1057"/>
                  </a:cubicBezTo>
                  <a:cubicBezTo>
                    <a:pt x="988" y="1057"/>
                    <a:pt x="1015" y="1046"/>
                    <a:pt x="1036" y="1026"/>
                  </a:cubicBezTo>
                  <a:cubicBezTo>
                    <a:pt x="1078" y="984"/>
                    <a:pt x="1078" y="916"/>
                    <a:pt x="1036" y="874"/>
                  </a:cubicBezTo>
                  <a:lnTo>
                    <a:pt x="194" y="31"/>
                  </a:lnTo>
                  <a:cubicBezTo>
                    <a:pt x="173" y="11"/>
                    <a:pt x="14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7863611" y="353725"/>
              <a:ext cx="101559" cy="101559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838" y="217"/>
                  </a:moveTo>
                  <a:cubicBezTo>
                    <a:pt x="1181" y="217"/>
                    <a:pt x="1461" y="496"/>
                    <a:pt x="1461" y="839"/>
                  </a:cubicBezTo>
                  <a:cubicBezTo>
                    <a:pt x="1461" y="1183"/>
                    <a:pt x="1181" y="1462"/>
                    <a:pt x="838" y="1462"/>
                  </a:cubicBezTo>
                  <a:cubicBezTo>
                    <a:pt x="494" y="1462"/>
                    <a:pt x="215" y="1183"/>
                    <a:pt x="215" y="839"/>
                  </a:cubicBezTo>
                  <a:cubicBezTo>
                    <a:pt x="215" y="496"/>
                    <a:pt x="494" y="217"/>
                    <a:pt x="838" y="217"/>
                  </a:cubicBezTo>
                  <a:close/>
                  <a:moveTo>
                    <a:pt x="838" y="1"/>
                  </a:moveTo>
                  <a:cubicBezTo>
                    <a:pt x="376" y="1"/>
                    <a:pt x="0" y="377"/>
                    <a:pt x="0" y="839"/>
                  </a:cubicBezTo>
                  <a:cubicBezTo>
                    <a:pt x="0" y="1301"/>
                    <a:pt x="376" y="1677"/>
                    <a:pt x="838" y="1677"/>
                  </a:cubicBezTo>
                  <a:cubicBezTo>
                    <a:pt x="1300" y="1677"/>
                    <a:pt x="1677" y="1301"/>
                    <a:pt x="1677" y="839"/>
                  </a:cubicBezTo>
                  <a:cubicBezTo>
                    <a:pt x="1677" y="377"/>
                    <a:pt x="1300" y="1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8140971" y="766555"/>
              <a:ext cx="64799" cy="64799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218"/>
                  </a:moveTo>
                  <a:cubicBezTo>
                    <a:pt x="710" y="218"/>
                    <a:pt x="853" y="360"/>
                    <a:pt x="854" y="535"/>
                  </a:cubicBezTo>
                  <a:cubicBezTo>
                    <a:pt x="854" y="711"/>
                    <a:pt x="710" y="853"/>
                    <a:pt x="535" y="853"/>
                  </a:cubicBezTo>
                  <a:cubicBezTo>
                    <a:pt x="360" y="853"/>
                    <a:pt x="217" y="711"/>
                    <a:pt x="217" y="535"/>
                  </a:cubicBezTo>
                  <a:cubicBezTo>
                    <a:pt x="217" y="360"/>
                    <a:pt x="360" y="218"/>
                    <a:pt x="535" y="218"/>
                  </a:cubicBezTo>
                  <a:close/>
                  <a:moveTo>
                    <a:pt x="535" y="1"/>
                  </a:moveTo>
                  <a:cubicBezTo>
                    <a:pt x="241" y="1"/>
                    <a:pt x="0" y="241"/>
                    <a:pt x="0" y="535"/>
                  </a:cubicBezTo>
                  <a:cubicBezTo>
                    <a:pt x="0" y="830"/>
                    <a:pt x="241" y="1070"/>
                    <a:pt x="535" y="1070"/>
                  </a:cubicBezTo>
                  <a:cubicBezTo>
                    <a:pt x="829" y="1070"/>
                    <a:pt x="1068" y="830"/>
                    <a:pt x="1069" y="535"/>
                  </a:cubicBezTo>
                  <a:cubicBezTo>
                    <a:pt x="1069" y="241"/>
                    <a:pt x="829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8150600" y="1130453"/>
              <a:ext cx="187373" cy="187433"/>
            </a:xfrm>
            <a:custGeom>
              <a:avLst/>
              <a:gdLst/>
              <a:ahLst/>
              <a:cxnLst/>
              <a:rect l="l" t="t" r="r" b="b"/>
              <a:pathLst>
                <a:path w="3094" h="3095" extrusionOk="0">
                  <a:moveTo>
                    <a:pt x="1548" y="275"/>
                  </a:moveTo>
                  <a:lnTo>
                    <a:pt x="1984" y="1076"/>
                  </a:lnTo>
                  <a:cubicBezTo>
                    <a:pt x="1993" y="1090"/>
                    <a:pt x="2005" y="1103"/>
                    <a:pt x="2020" y="1111"/>
                  </a:cubicBezTo>
                  <a:lnTo>
                    <a:pt x="2819" y="1551"/>
                  </a:lnTo>
                  <a:lnTo>
                    <a:pt x="2017" y="1987"/>
                  </a:lnTo>
                  <a:cubicBezTo>
                    <a:pt x="2003" y="1994"/>
                    <a:pt x="1989" y="2008"/>
                    <a:pt x="1982" y="2022"/>
                  </a:cubicBezTo>
                  <a:lnTo>
                    <a:pt x="1542" y="2822"/>
                  </a:lnTo>
                  <a:lnTo>
                    <a:pt x="1106" y="2019"/>
                  </a:lnTo>
                  <a:cubicBezTo>
                    <a:pt x="1098" y="2005"/>
                    <a:pt x="1086" y="1992"/>
                    <a:pt x="1071" y="1984"/>
                  </a:cubicBezTo>
                  <a:lnTo>
                    <a:pt x="272" y="1545"/>
                  </a:lnTo>
                  <a:lnTo>
                    <a:pt x="1074" y="1109"/>
                  </a:lnTo>
                  <a:cubicBezTo>
                    <a:pt x="1089" y="1101"/>
                    <a:pt x="1101" y="1088"/>
                    <a:pt x="1109" y="1074"/>
                  </a:cubicBezTo>
                  <a:lnTo>
                    <a:pt x="1548" y="275"/>
                  </a:lnTo>
                  <a:close/>
                  <a:moveTo>
                    <a:pt x="1552" y="1"/>
                  </a:moveTo>
                  <a:cubicBezTo>
                    <a:pt x="1519" y="1"/>
                    <a:pt x="1489" y="17"/>
                    <a:pt x="1474" y="46"/>
                  </a:cubicBezTo>
                  <a:lnTo>
                    <a:pt x="967" y="965"/>
                  </a:lnTo>
                  <a:lnTo>
                    <a:pt x="47" y="1465"/>
                  </a:lnTo>
                  <a:cubicBezTo>
                    <a:pt x="18" y="1481"/>
                    <a:pt x="0" y="1511"/>
                    <a:pt x="0" y="1543"/>
                  </a:cubicBezTo>
                  <a:cubicBezTo>
                    <a:pt x="0" y="1576"/>
                    <a:pt x="17" y="1605"/>
                    <a:pt x="46" y="1621"/>
                  </a:cubicBezTo>
                  <a:lnTo>
                    <a:pt x="964" y="2127"/>
                  </a:lnTo>
                  <a:lnTo>
                    <a:pt x="1464" y="3048"/>
                  </a:lnTo>
                  <a:cubicBezTo>
                    <a:pt x="1480" y="3077"/>
                    <a:pt x="1510" y="3094"/>
                    <a:pt x="1542" y="3094"/>
                  </a:cubicBezTo>
                  <a:cubicBezTo>
                    <a:pt x="1574" y="3094"/>
                    <a:pt x="1604" y="3078"/>
                    <a:pt x="1620" y="3050"/>
                  </a:cubicBezTo>
                  <a:lnTo>
                    <a:pt x="2126" y="2131"/>
                  </a:lnTo>
                  <a:lnTo>
                    <a:pt x="3047" y="1630"/>
                  </a:lnTo>
                  <a:cubicBezTo>
                    <a:pt x="3076" y="1615"/>
                    <a:pt x="3094" y="1584"/>
                    <a:pt x="3094" y="1552"/>
                  </a:cubicBezTo>
                  <a:cubicBezTo>
                    <a:pt x="3094" y="1520"/>
                    <a:pt x="3077" y="1490"/>
                    <a:pt x="3048" y="1474"/>
                  </a:cubicBezTo>
                  <a:lnTo>
                    <a:pt x="2130" y="969"/>
                  </a:lnTo>
                  <a:lnTo>
                    <a:pt x="1629" y="47"/>
                  </a:lnTo>
                  <a:cubicBezTo>
                    <a:pt x="1614" y="19"/>
                    <a:pt x="1584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8806213" y="1412718"/>
              <a:ext cx="61" cy="59409"/>
            </a:xfrm>
            <a:custGeom>
              <a:avLst/>
              <a:gdLst/>
              <a:ahLst/>
              <a:cxnLst/>
              <a:rect l="l" t="t" r="r" b="b"/>
              <a:pathLst>
                <a:path w="1" h="981" extrusionOk="0">
                  <a:moveTo>
                    <a:pt x="0" y="1"/>
                  </a:moveTo>
                  <a:lnTo>
                    <a:pt x="0" y="98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8800884" y="1407388"/>
              <a:ext cx="10719" cy="70068"/>
            </a:xfrm>
            <a:custGeom>
              <a:avLst/>
              <a:gdLst/>
              <a:ahLst/>
              <a:cxnLst/>
              <a:rect l="l" t="t" r="r" b="b"/>
              <a:pathLst>
                <a:path w="177" h="1157" extrusionOk="0">
                  <a:moveTo>
                    <a:pt x="88" y="0"/>
                  </a:moveTo>
                  <a:cubicBezTo>
                    <a:pt x="40" y="0"/>
                    <a:pt x="0" y="40"/>
                    <a:pt x="0" y="89"/>
                  </a:cubicBezTo>
                  <a:lnTo>
                    <a:pt x="0" y="1068"/>
                  </a:lnTo>
                  <a:cubicBezTo>
                    <a:pt x="0" y="1116"/>
                    <a:pt x="39" y="1156"/>
                    <a:pt x="88" y="1156"/>
                  </a:cubicBezTo>
                  <a:cubicBezTo>
                    <a:pt x="137" y="1156"/>
                    <a:pt x="176" y="1118"/>
                    <a:pt x="176" y="1068"/>
                  </a:cubicBezTo>
                  <a:lnTo>
                    <a:pt x="176" y="89"/>
                  </a:lnTo>
                  <a:cubicBezTo>
                    <a:pt x="176" y="41"/>
                    <a:pt x="138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8806213" y="1565023"/>
              <a:ext cx="61" cy="59349"/>
            </a:xfrm>
            <a:custGeom>
              <a:avLst/>
              <a:gdLst/>
              <a:ahLst/>
              <a:cxnLst/>
              <a:rect l="l" t="t" r="r" b="b"/>
              <a:pathLst>
                <a:path w="1" h="980" extrusionOk="0">
                  <a:moveTo>
                    <a:pt x="0" y="0"/>
                  </a:moveTo>
                  <a:lnTo>
                    <a:pt x="0" y="98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8800884" y="1559633"/>
              <a:ext cx="10719" cy="70068"/>
            </a:xfrm>
            <a:custGeom>
              <a:avLst/>
              <a:gdLst/>
              <a:ahLst/>
              <a:cxnLst/>
              <a:rect l="l" t="t" r="r" b="b"/>
              <a:pathLst>
                <a:path w="177" h="1157" extrusionOk="0">
                  <a:moveTo>
                    <a:pt x="88" y="1"/>
                  </a:moveTo>
                  <a:cubicBezTo>
                    <a:pt x="40" y="1"/>
                    <a:pt x="0" y="39"/>
                    <a:pt x="0" y="89"/>
                  </a:cubicBezTo>
                  <a:lnTo>
                    <a:pt x="0" y="1069"/>
                  </a:lnTo>
                  <a:cubicBezTo>
                    <a:pt x="0" y="1116"/>
                    <a:pt x="39" y="1157"/>
                    <a:pt x="88" y="1157"/>
                  </a:cubicBezTo>
                  <a:cubicBezTo>
                    <a:pt x="137" y="1157"/>
                    <a:pt x="176" y="1118"/>
                    <a:pt x="176" y="1069"/>
                  </a:cubicBezTo>
                  <a:lnTo>
                    <a:pt x="176" y="89"/>
                  </a:lnTo>
                  <a:cubicBezTo>
                    <a:pt x="176" y="41"/>
                    <a:pt x="13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8852662" y="1518575"/>
              <a:ext cx="59349" cy="61"/>
            </a:xfrm>
            <a:custGeom>
              <a:avLst/>
              <a:gdLst/>
              <a:ahLst/>
              <a:cxnLst/>
              <a:rect l="l" t="t" r="r" b="b"/>
              <a:pathLst>
                <a:path w="980" h="1" extrusionOk="0">
                  <a:moveTo>
                    <a:pt x="98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8847273" y="1513185"/>
              <a:ext cx="70128" cy="10780"/>
            </a:xfrm>
            <a:custGeom>
              <a:avLst/>
              <a:gdLst/>
              <a:ahLst/>
              <a:cxnLst/>
              <a:rect l="l" t="t" r="r" b="b"/>
              <a:pathLst>
                <a:path w="1158" h="178" extrusionOk="0">
                  <a:moveTo>
                    <a:pt x="89" y="1"/>
                  </a:moveTo>
                  <a:cubicBezTo>
                    <a:pt x="41" y="1"/>
                    <a:pt x="1" y="40"/>
                    <a:pt x="1" y="89"/>
                  </a:cubicBezTo>
                  <a:cubicBezTo>
                    <a:pt x="1" y="137"/>
                    <a:pt x="39" y="177"/>
                    <a:pt x="89" y="177"/>
                  </a:cubicBezTo>
                  <a:lnTo>
                    <a:pt x="1069" y="177"/>
                  </a:lnTo>
                  <a:cubicBezTo>
                    <a:pt x="1118" y="177"/>
                    <a:pt x="1157" y="137"/>
                    <a:pt x="1157" y="89"/>
                  </a:cubicBezTo>
                  <a:cubicBezTo>
                    <a:pt x="1157" y="41"/>
                    <a:pt x="1118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8700417" y="1518575"/>
              <a:ext cx="59349" cy="61"/>
            </a:xfrm>
            <a:custGeom>
              <a:avLst/>
              <a:gdLst/>
              <a:ahLst/>
              <a:cxnLst/>
              <a:rect l="l" t="t" r="r" b="b"/>
              <a:pathLst>
                <a:path w="980" h="1" extrusionOk="0">
                  <a:moveTo>
                    <a:pt x="979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8695087" y="1513185"/>
              <a:ext cx="70007" cy="10780"/>
            </a:xfrm>
            <a:custGeom>
              <a:avLst/>
              <a:gdLst/>
              <a:ahLst/>
              <a:cxnLst/>
              <a:rect l="l" t="t" r="r" b="b"/>
              <a:pathLst>
                <a:path w="1156" h="178" extrusionOk="0">
                  <a:moveTo>
                    <a:pt x="89" y="1"/>
                  </a:moveTo>
                  <a:cubicBezTo>
                    <a:pt x="40" y="1"/>
                    <a:pt x="0" y="40"/>
                    <a:pt x="0" y="89"/>
                  </a:cubicBezTo>
                  <a:cubicBezTo>
                    <a:pt x="0" y="137"/>
                    <a:pt x="39" y="177"/>
                    <a:pt x="89" y="177"/>
                  </a:cubicBezTo>
                  <a:lnTo>
                    <a:pt x="1067" y="177"/>
                  </a:lnTo>
                  <a:cubicBezTo>
                    <a:pt x="1117" y="177"/>
                    <a:pt x="1155" y="137"/>
                    <a:pt x="1155" y="89"/>
                  </a:cubicBezTo>
                  <a:cubicBezTo>
                    <a:pt x="1155" y="41"/>
                    <a:pt x="1117" y="1"/>
                    <a:pt x="1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8731423" y="1551397"/>
              <a:ext cx="41908" cy="42029"/>
            </a:xfrm>
            <a:custGeom>
              <a:avLst/>
              <a:gdLst/>
              <a:ahLst/>
              <a:cxnLst/>
              <a:rect l="l" t="t" r="r" b="b"/>
              <a:pathLst>
                <a:path w="692" h="694" extrusionOk="0">
                  <a:moveTo>
                    <a:pt x="0" y="693"/>
                  </a:moveTo>
                  <a:lnTo>
                    <a:pt x="69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8725549" y="1545947"/>
              <a:ext cx="53838" cy="52808"/>
            </a:xfrm>
            <a:custGeom>
              <a:avLst/>
              <a:gdLst/>
              <a:ahLst/>
              <a:cxnLst/>
              <a:rect l="l" t="t" r="r" b="b"/>
              <a:pathLst>
                <a:path w="889" h="872" extrusionOk="0">
                  <a:moveTo>
                    <a:pt x="791" y="0"/>
                  </a:moveTo>
                  <a:cubicBezTo>
                    <a:pt x="768" y="0"/>
                    <a:pt x="746" y="9"/>
                    <a:pt x="728" y="27"/>
                  </a:cubicBezTo>
                  <a:lnTo>
                    <a:pt x="35" y="720"/>
                  </a:lnTo>
                  <a:cubicBezTo>
                    <a:pt x="1" y="755"/>
                    <a:pt x="1" y="810"/>
                    <a:pt x="35" y="845"/>
                  </a:cubicBezTo>
                  <a:cubicBezTo>
                    <a:pt x="53" y="862"/>
                    <a:pt x="75" y="871"/>
                    <a:pt x="97" y="871"/>
                  </a:cubicBezTo>
                  <a:cubicBezTo>
                    <a:pt x="120" y="871"/>
                    <a:pt x="143" y="862"/>
                    <a:pt x="160" y="844"/>
                  </a:cubicBezTo>
                  <a:lnTo>
                    <a:pt x="853" y="151"/>
                  </a:lnTo>
                  <a:cubicBezTo>
                    <a:pt x="888" y="118"/>
                    <a:pt x="888" y="62"/>
                    <a:pt x="853" y="27"/>
                  </a:cubicBezTo>
                  <a:cubicBezTo>
                    <a:pt x="836" y="9"/>
                    <a:pt x="813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8839036" y="1443784"/>
              <a:ext cx="42029" cy="41908"/>
            </a:xfrm>
            <a:custGeom>
              <a:avLst/>
              <a:gdLst/>
              <a:ahLst/>
              <a:cxnLst/>
              <a:rect l="l" t="t" r="r" b="b"/>
              <a:pathLst>
                <a:path w="694" h="692" extrusionOk="0">
                  <a:moveTo>
                    <a:pt x="1" y="691"/>
                  </a:moveTo>
                  <a:lnTo>
                    <a:pt x="69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8833162" y="1438273"/>
              <a:ext cx="53838" cy="52748"/>
            </a:xfrm>
            <a:custGeom>
              <a:avLst/>
              <a:gdLst/>
              <a:ahLst/>
              <a:cxnLst/>
              <a:rect l="l" t="t" r="r" b="b"/>
              <a:pathLst>
                <a:path w="889" h="871" extrusionOk="0">
                  <a:moveTo>
                    <a:pt x="791" y="0"/>
                  </a:moveTo>
                  <a:cubicBezTo>
                    <a:pt x="768" y="0"/>
                    <a:pt x="746" y="9"/>
                    <a:pt x="728" y="27"/>
                  </a:cubicBezTo>
                  <a:lnTo>
                    <a:pt x="36" y="719"/>
                  </a:lnTo>
                  <a:cubicBezTo>
                    <a:pt x="0" y="754"/>
                    <a:pt x="0" y="809"/>
                    <a:pt x="36" y="845"/>
                  </a:cubicBezTo>
                  <a:cubicBezTo>
                    <a:pt x="52" y="861"/>
                    <a:pt x="76" y="871"/>
                    <a:pt x="98" y="871"/>
                  </a:cubicBezTo>
                  <a:cubicBezTo>
                    <a:pt x="121" y="871"/>
                    <a:pt x="144" y="863"/>
                    <a:pt x="161" y="844"/>
                  </a:cubicBezTo>
                  <a:lnTo>
                    <a:pt x="854" y="151"/>
                  </a:lnTo>
                  <a:cubicBezTo>
                    <a:pt x="889" y="117"/>
                    <a:pt x="889" y="61"/>
                    <a:pt x="854" y="27"/>
                  </a:cubicBezTo>
                  <a:cubicBezTo>
                    <a:pt x="836" y="9"/>
                    <a:pt x="814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8731423" y="1443784"/>
              <a:ext cx="41908" cy="41908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0" y="0"/>
                  </a:moveTo>
                  <a:lnTo>
                    <a:pt x="691" y="69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8725428" y="1438334"/>
              <a:ext cx="53777" cy="52687"/>
            </a:xfrm>
            <a:custGeom>
              <a:avLst/>
              <a:gdLst/>
              <a:ahLst/>
              <a:cxnLst/>
              <a:rect l="l" t="t" r="r" b="b"/>
              <a:pathLst>
                <a:path w="888" h="870" extrusionOk="0">
                  <a:moveTo>
                    <a:pt x="99" y="0"/>
                  </a:moveTo>
                  <a:cubicBezTo>
                    <a:pt x="76" y="0"/>
                    <a:pt x="54" y="9"/>
                    <a:pt x="36" y="27"/>
                  </a:cubicBezTo>
                  <a:cubicBezTo>
                    <a:pt x="1" y="60"/>
                    <a:pt x="1" y="116"/>
                    <a:pt x="36" y="151"/>
                  </a:cubicBezTo>
                  <a:lnTo>
                    <a:pt x="729" y="844"/>
                  </a:lnTo>
                  <a:cubicBezTo>
                    <a:pt x="746" y="860"/>
                    <a:pt x="769" y="870"/>
                    <a:pt x="791" y="870"/>
                  </a:cubicBezTo>
                  <a:cubicBezTo>
                    <a:pt x="814" y="870"/>
                    <a:pt x="836" y="862"/>
                    <a:pt x="854" y="846"/>
                  </a:cubicBezTo>
                  <a:cubicBezTo>
                    <a:pt x="888" y="810"/>
                    <a:pt x="888" y="754"/>
                    <a:pt x="854" y="719"/>
                  </a:cubicBezTo>
                  <a:lnTo>
                    <a:pt x="160" y="27"/>
                  </a:lnTo>
                  <a:cubicBezTo>
                    <a:pt x="144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8839036" y="1551397"/>
              <a:ext cx="42029" cy="42029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1" y="1"/>
                  </a:moveTo>
                  <a:lnTo>
                    <a:pt x="693" y="69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8833162" y="1546068"/>
              <a:ext cx="53777" cy="52687"/>
            </a:xfrm>
            <a:custGeom>
              <a:avLst/>
              <a:gdLst/>
              <a:ahLst/>
              <a:cxnLst/>
              <a:rect l="l" t="t" r="r" b="b"/>
              <a:pathLst>
                <a:path w="888" h="870" extrusionOk="0">
                  <a:moveTo>
                    <a:pt x="98" y="0"/>
                  </a:moveTo>
                  <a:cubicBezTo>
                    <a:pt x="75" y="0"/>
                    <a:pt x="53" y="9"/>
                    <a:pt x="36" y="27"/>
                  </a:cubicBezTo>
                  <a:cubicBezTo>
                    <a:pt x="0" y="60"/>
                    <a:pt x="0" y="116"/>
                    <a:pt x="36" y="151"/>
                  </a:cubicBezTo>
                  <a:lnTo>
                    <a:pt x="728" y="843"/>
                  </a:lnTo>
                  <a:cubicBezTo>
                    <a:pt x="746" y="860"/>
                    <a:pt x="768" y="869"/>
                    <a:pt x="790" y="869"/>
                  </a:cubicBezTo>
                  <a:cubicBezTo>
                    <a:pt x="813" y="869"/>
                    <a:pt x="836" y="860"/>
                    <a:pt x="852" y="844"/>
                  </a:cubicBezTo>
                  <a:cubicBezTo>
                    <a:pt x="888" y="810"/>
                    <a:pt x="888" y="754"/>
                    <a:pt x="852" y="719"/>
                  </a:cubicBezTo>
                  <a:lnTo>
                    <a:pt x="160" y="27"/>
                  </a:lnTo>
                  <a:cubicBezTo>
                    <a:pt x="143" y="9"/>
                    <a:pt x="12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  <p:bldP spid="2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544329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b="1">
                <a:solidFill>
                  <a:srgbClr val="121B46"/>
                </a:solidFill>
              </a:rPr>
              <a:t>Hiệu chỉnh kích thước, vị trí của khung vẽ</a:t>
            </a:r>
            <a:endParaRPr sz="2000" b="1">
              <a:solidFill>
                <a:srgbClr val="121B4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7968" y="1919199"/>
            <a:ext cx="3030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Hiệu chỉnh kích thước của khung vẽ: nháy chuột phải tại cạnh của khung vẽ, chọn lệnh </a:t>
            </a:r>
            <a:r>
              <a:rPr lang="vi-VN" sz="18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Fit</a:t>
            </a:r>
            <a:r>
              <a:rPr lang="vi-VN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946" y="1143000"/>
            <a:ext cx="1999334" cy="3614560"/>
          </a:xfrm>
          <a:prstGeom prst="rect">
            <a:avLst/>
          </a:prstGeom>
        </p:spPr>
      </p:pic>
      <p:sp>
        <p:nvSpPr>
          <p:cNvPr id="11" name="Donut 10"/>
          <p:cNvSpPr/>
          <p:nvPr/>
        </p:nvSpPr>
        <p:spPr>
          <a:xfrm>
            <a:off x="5541572" y="2120055"/>
            <a:ext cx="761594" cy="455506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4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544329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b="1">
                <a:solidFill>
                  <a:srgbClr val="121B46"/>
                </a:solidFill>
              </a:rPr>
              <a:t>Hiệu chỉnh kích thước, vị trí của khung vẽ</a:t>
            </a:r>
            <a:endParaRPr sz="2000" b="1">
              <a:solidFill>
                <a:srgbClr val="121B4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448" y="1507719"/>
            <a:ext cx="3030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Hiệu chỉnh vị trí của khung vẽ: (1) Nháy chuột tại cạnh để chọn toàn bộ khung vẽ; (2) Chọn </a:t>
            </a:r>
            <a:r>
              <a:rPr lang="vi-VN" sz="18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Layout </a:t>
            </a:r>
            <a:r>
              <a:rPr lang="vi-VN" sz="1800" b="1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Options</a:t>
            </a:r>
            <a:r>
              <a:rPr lang="en-US" sz="180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vi-VN" sz="180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(3) Trong bảng chọn mới xuất hiện, chọn một kiểu vị trí.</a:t>
            </a:r>
            <a:endParaRPr lang="en-US" sz="180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38222" r="10647"/>
          <a:stretch/>
        </p:blipFill>
        <p:spPr>
          <a:xfrm>
            <a:off x="3947160" y="1186572"/>
            <a:ext cx="486156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62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634245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000" b="1">
                <a:solidFill>
                  <a:srgbClr val="121B46"/>
                </a:solidFill>
              </a:rPr>
              <a:t>Hiệu chỉnh màu nền, nét vẽ và kích thước hình vẽ</a:t>
            </a:r>
            <a:endParaRPr sz="2000" b="1">
              <a:solidFill>
                <a:srgbClr val="121B4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45333" r="8002"/>
          <a:stretch/>
        </p:blipFill>
        <p:spPr>
          <a:xfrm>
            <a:off x="1234440" y="1036320"/>
            <a:ext cx="671386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2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9115" y="1203960"/>
            <a:ext cx="5321816" cy="2849880"/>
            <a:chOff x="2059115" y="1203960"/>
            <a:chExt cx="5321816" cy="2849880"/>
          </a:xfrm>
        </p:grpSpPr>
        <p:sp>
          <p:nvSpPr>
            <p:cNvPr id="954" name="Google Shape;954;p34"/>
            <p:cNvSpPr/>
            <p:nvPr/>
          </p:nvSpPr>
          <p:spPr>
            <a:xfrm>
              <a:off x="2059115" y="2148839"/>
              <a:ext cx="5321816" cy="190500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94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b="1"/>
                <a:t>Chèn ảnh và hiệu chỉnh ảnh trong văn bản</a:t>
              </a:r>
              <a:endParaRPr sz="3200" b="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161840" y="1203960"/>
              <a:ext cx="1116367" cy="746760"/>
            </a:xfrm>
            <a:prstGeom prst="rect">
              <a:avLst/>
            </a:prstGeom>
            <a:solidFill>
              <a:srgbClr val="FDF6EB"/>
            </a:solidFill>
            <a:ln>
              <a:solidFill>
                <a:srgbClr val="121B4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02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241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4">
            <a:extLst>
              <a:ext uri="{FF2B5EF4-FFF2-40B4-BE49-F238E27FC236}">
                <a16:creationId xmlns:a16="http://schemas.microsoft.com/office/drawing/2014/main" id="{3C35EC51-C989-396A-1206-E60F69D55596}"/>
              </a:ext>
            </a:extLst>
          </p:cNvPr>
          <p:cNvSpPr/>
          <p:nvPr/>
        </p:nvSpPr>
        <p:spPr>
          <a:xfrm>
            <a:off x="812788" y="391862"/>
            <a:ext cx="650727" cy="630392"/>
          </a:xfrm>
          <a:custGeom>
            <a:avLst/>
            <a:gdLst/>
            <a:ahLst/>
            <a:cxnLst/>
            <a:rect l="l" t="t" r="r" b="b"/>
            <a:pathLst>
              <a:path w="4247535" h="4114800">
                <a:moveTo>
                  <a:pt x="0" y="0"/>
                </a:moveTo>
                <a:lnTo>
                  <a:pt x="4247536" y="0"/>
                </a:lnTo>
                <a:lnTo>
                  <a:pt x="4247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63515" y="507003"/>
            <a:ext cx="2622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chemeClr val="bg2">
                    <a:lumMod val="50000"/>
                  </a:schemeClr>
                </a:solidFill>
              </a:rPr>
              <a:t>Thảo luận nhóm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8948" y="1270197"/>
            <a:ext cx="788925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Thảo luận nhóm, khai thác thông tin, hình ảnh trong mục 2 SGK tr. 42 – 43 và trả lời câu hỏi: </a:t>
            </a:r>
            <a:r>
              <a:rPr lang="en-US" sz="1800" i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Nêu các bước thực hiện chèn và hiệu chỉnh hình ảnh.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27" y="2815203"/>
            <a:ext cx="4330694" cy="19499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152661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b="1" smtClean="0">
                <a:solidFill>
                  <a:srgbClr val="121B46"/>
                </a:solidFill>
              </a:rPr>
              <a:t>Chèn ảnh</a:t>
            </a:r>
            <a:endParaRPr sz="2000" b="1">
              <a:solidFill>
                <a:srgbClr val="121B4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736" y="1109865"/>
            <a:ext cx="70879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Để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chèn ảnh vào văn bản, ta đặt con trỏ tại vị trí 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cần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chèn, nháy chuột vào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Pictures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trên dải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Insert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chọn nguồn lấy ảnh từ máy tính hoặc từ Internet, thực hiện thao tác tìm ảnh và chèn vào văn bản.</a:t>
            </a:r>
            <a:endParaRPr lang="en-US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3018997"/>
            <a:ext cx="8442960" cy="1431083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1600606" y="3018997"/>
            <a:ext cx="776834" cy="410003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928063" y="3734538"/>
            <a:ext cx="776834" cy="410003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42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279153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b="1">
                <a:solidFill>
                  <a:srgbClr val="121B46"/>
                </a:solidFill>
              </a:rPr>
              <a:t>Hiệu chỉnh hình ảnh</a:t>
            </a:r>
            <a:endParaRPr sz="2000" b="1">
              <a:solidFill>
                <a:srgbClr val="121B4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230" y="1190428"/>
            <a:ext cx="70789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Hiệu chỉnh kích thước và vị trí ảnh hoàn toàn tương tự như với hình vẽ khi dùng chuột. Ngoài ra, ta có 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thể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dùng các lệnh trên dải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Picture Tools\Format.</a:t>
            </a:r>
            <a:endParaRPr lang="en-US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13927" r="7922" b="73333"/>
          <a:stretch/>
        </p:blipFill>
        <p:spPr>
          <a:xfrm>
            <a:off x="378382" y="2929234"/>
            <a:ext cx="8491298" cy="13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27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279153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b="1">
                <a:solidFill>
                  <a:srgbClr val="121B46"/>
                </a:solidFill>
              </a:rPr>
              <a:t>Hiệu chỉnh hình ảnh</a:t>
            </a:r>
            <a:endParaRPr sz="2000" b="1">
              <a:solidFill>
                <a:srgbClr val="121B4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702" y="954808"/>
            <a:ext cx="3685624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Cắt xén ảnh: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Sử dụng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Crop.</a:t>
            </a:r>
            <a:endParaRPr lang="en-US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56889" r="8209" b="7259"/>
          <a:stretch/>
        </p:blipFill>
        <p:spPr>
          <a:xfrm>
            <a:off x="911503" y="1606817"/>
            <a:ext cx="7316334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57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279153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b="1">
                <a:solidFill>
                  <a:srgbClr val="121B46"/>
                </a:solidFill>
              </a:rPr>
              <a:t>Hiệu chỉnh hình ảnh</a:t>
            </a:r>
            <a:endParaRPr sz="2000" b="1">
              <a:solidFill>
                <a:srgbClr val="121B4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422" y="946820"/>
            <a:ext cx="31268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Tạo khung viền: 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Sử dụng các lệnh trong nhóm </a:t>
            </a: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Picture Styles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749" y="397192"/>
            <a:ext cx="5124450" cy="4410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422" y="2745140"/>
            <a:ext cx="31268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Để xóa hình ảnh, ta chọn hình ảnh cần xóa và nhấn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Delete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hoặc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Backspace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5593486" y="1411232"/>
            <a:ext cx="1051154" cy="630928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119063" y="315892"/>
            <a:ext cx="891337" cy="750908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99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2082799" y="770709"/>
            <a:ext cx="497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/>
              <a:t>TÓM TẮT BÀI HỌC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1260455" y="1785020"/>
            <a:ext cx="6623089" cy="21954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Các lệnh </a:t>
            </a: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Shapes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Pictures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trên dải lệnh </a:t>
            </a: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Insert 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 phép chèn hình và ảnh vào văn bản.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80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Dải lệnh </a:t>
            </a:r>
            <a:r>
              <a:rPr lang="en-US" sz="1800" b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Drawing Tools\Format </a:t>
            </a:r>
            <a:r>
              <a:rPr lang="en-US" sz="180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hoặc </a:t>
            </a:r>
            <a:r>
              <a:rPr lang="en-US" sz="1800" b="1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Picture Tools\Format</a:t>
            </a:r>
            <a:r>
              <a:rPr lang="en-US" sz="1800" smtClean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chứa các lệnh cho phép hiệu chỉnh kích thước, đường viền, màu nền,…</a:t>
            </a:r>
            <a:endParaRPr lang="en-US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2"/>
          <p:cNvSpPr txBox="1">
            <a:spLocks noGrp="1"/>
          </p:cNvSpPr>
          <p:nvPr>
            <p:ph type="title"/>
          </p:nvPr>
        </p:nvSpPr>
        <p:spPr>
          <a:xfrm>
            <a:off x="781242" y="1554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/>
              <a:t>KHỞI ĐỘNG</a:t>
            </a:r>
            <a:endParaRPr b="1"/>
          </a:p>
        </p:txBody>
      </p:sp>
      <p:grpSp>
        <p:nvGrpSpPr>
          <p:cNvPr id="8" name="Group 7"/>
          <p:cNvGrpSpPr/>
          <p:nvPr/>
        </p:nvGrpSpPr>
        <p:grpSpPr>
          <a:xfrm>
            <a:off x="543371" y="728165"/>
            <a:ext cx="7762429" cy="958660"/>
            <a:chOff x="644302" y="1214395"/>
            <a:chExt cx="8096735" cy="958660"/>
          </a:xfrm>
        </p:grpSpPr>
        <p:sp>
          <p:nvSpPr>
            <p:cNvPr id="9" name="Rectangle 8"/>
            <p:cNvSpPr/>
            <p:nvPr/>
          </p:nvSpPr>
          <p:spPr>
            <a:xfrm>
              <a:off x="1339843" y="1214395"/>
              <a:ext cx="7401194" cy="95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Khi đọc một cuốn sách có hình ảnh minh họa, dù chỉ là một số nét vẽ đơn giản cũng giúp ta thấy hứng thú hơn. Tại sao?</a:t>
              </a:r>
              <a:endParaRPr lang="en-US" sz="20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02" y="1472628"/>
              <a:ext cx="592155" cy="542558"/>
            </a:xfrm>
            <a:prstGeom prst="rect">
              <a:avLst/>
            </a:prstGeom>
          </p:spPr>
        </p:pic>
      </p:grpSp>
      <p:pic>
        <p:nvPicPr>
          <p:cNvPr id="1026" name="Picture 2" descr="https://cdn.tuoitrethudo.com.vn/stores/news_dataimages/phamhuonggiang/082020/12/15/5736_Minh_hYa_4.jpg?rt=2020081217565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9060" r="7064" b="16097"/>
          <a:stretch/>
        </p:blipFill>
        <p:spPr bwMode="auto">
          <a:xfrm>
            <a:off x="1344582" y="1828801"/>
            <a:ext cx="2848579" cy="22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wn-vn.img.susercontent.com/file/8fcba21f65e85e9370232f979576f2e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b="8121"/>
          <a:stretch/>
        </p:blipFill>
        <p:spPr bwMode="auto">
          <a:xfrm>
            <a:off x="5007825" y="1828801"/>
            <a:ext cx="2600317" cy="22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7779" y="4200324"/>
            <a:ext cx="7750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sym typeface="Wingdings" panose="05000000000000000000" pitchFamily="2" charset="2"/>
              </a:rPr>
              <a:t> Giúp cuốn sách trở nên sinh động, hấp dẫn, dễ hình dung hơn.</a:t>
            </a:r>
            <a:endParaRPr lang="en-US" sz="2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2082800" y="130629"/>
            <a:ext cx="497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LUYỆN TẬP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415596" y="722921"/>
            <a:ext cx="631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1. </a:t>
            </a:r>
            <a:r>
              <a:rPr lang="vi-VN" sz="2000">
                <a:solidFill>
                  <a:srgbClr val="FF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972457" y="1119148"/>
            <a:ext cx="7199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/>
              <a:t>Câu 1: </a:t>
            </a:r>
            <a:r>
              <a:rPr lang="vi-VN" sz="2000"/>
              <a:t>Khi định dạng đường viền, nét vẽ, sau khi chọn nút lệnh </a:t>
            </a:r>
            <a:r>
              <a:rPr lang="vi-VN" sz="2000" b="1"/>
              <a:t>Shape Outline</a:t>
            </a:r>
            <a:r>
              <a:rPr lang="vi-VN" sz="2000"/>
              <a:t>, chọn </a:t>
            </a:r>
            <a:r>
              <a:rPr lang="vi-VN" sz="2000" b="1"/>
              <a:t>Weight </a:t>
            </a:r>
            <a:r>
              <a:rPr lang="vi-VN" sz="2000"/>
              <a:t>để</a:t>
            </a:r>
            <a:endParaRPr lang="en-US" sz="2000"/>
          </a:p>
        </p:txBody>
      </p:sp>
      <p:sp>
        <p:nvSpPr>
          <p:cNvPr id="45" name="Plaque 4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554446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</a:t>
            </a:r>
            <a:r>
              <a:rPr lang="en-US" sz="2000" smtClean="0">
                <a:solidFill>
                  <a:schemeClr val="tx1"/>
                </a:solidFill>
              </a:rPr>
              <a:t>chọn màu đường viền.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6" name="Plaque 4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55245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en-US" sz="2000">
                <a:solidFill>
                  <a:schemeClr val="tx1"/>
                </a:solidFill>
              </a:rPr>
              <a:t>t</a:t>
            </a:r>
            <a:r>
              <a:rPr lang="en-US" sz="2000" smtClean="0">
                <a:solidFill>
                  <a:schemeClr val="tx1"/>
                </a:solidFill>
              </a:rPr>
              <a:t>hay đổi kiểu đường viền, nét vẽ.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" name="Plaque 4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554446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thay đổi độ dày đường viền.</a:t>
            </a:r>
            <a:r>
              <a:rPr lang="vi-VN" sz="2000" smtClean="0">
                <a:solidFill>
                  <a:schemeClr val="tx1"/>
                </a:solidFill>
              </a:rPr>
              <a:t>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8" name="Plaque 4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55245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bỏ đường viền.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9" name="Plaque 48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554446" y="3579294"/>
            <a:ext cx="3702955" cy="1051830"/>
          </a:xfrm>
          <a:prstGeom prst="plaque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</a:t>
            </a:r>
            <a:r>
              <a:rPr lang="en-US" sz="2000">
                <a:solidFill>
                  <a:schemeClr val="tx1"/>
                </a:solidFill>
              </a:rPr>
              <a:t> thay đổi độ dày đường viền.</a:t>
            </a:r>
            <a:r>
              <a:rPr lang="vi-VN" sz="2000">
                <a:solidFill>
                  <a:schemeClr val="tx1"/>
                </a:solidFill>
              </a:rPr>
              <a:t> 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415596" y="299192"/>
            <a:ext cx="631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1. </a:t>
            </a:r>
            <a:r>
              <a:rPr lang="vi-VN" sz="2000">
                <a:solidFill>
                  <a:srgbClr val="FF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972456" y="842702"/>
            <a:ext cx="71990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/>
              <a:t>Câu </a:t>
            </a:r>
            <a:r>
              <a:rPr lang="en-US" sz="2000" b="1" smtClean="0"/>
              <a:t>2: </a:t>
            </a:r>
            <a:r>
              <a:rPr lang="en-US" sz="2000"/>
              <a:t>Nút lệnh </a:t>
            </a:r>
            <a:r>
              <a:rPr lang="en-US" sz="2000" b="1"/>
              <a:t>Flip Horizontal </a:t>
            </a:r>
            <a:r>
              <a:rPr lang="en-US" sz="2000"/>
              <a:t>cho phép</a:t>
            </a:r>
          </a:p>
        </p:txBody>
      </p:sp>
      <p:sp>
        <p:nvSpPr>
          <p:cNvPr id="45" name="Plaque 4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554446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</a:t>
            </a:r>
            <a:r>
              <a:rPr lang="en-US" sz="2000" smtClean="0">
                <a:solidFill>
                  <a:schemeClr val="tx1"/>
                </a:solidFill>
              </a:rPr>
              <a:t>lật ngang hình vẽ.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6" name="Plaque 4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55245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smtClean="0">
                <a:solidFill>
                  <a:schemeClr val="tx1"/>
                </a:solidFill>
              </a:rPr>
              <a:t>oay trái 90⁰ hình vẽ.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" name="Plaque 4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554446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lật dọc hình vẽ.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8" name="Plaque 4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55245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smtClean="0">
                <a:solidFill>
                  <a:schemeClr val="tx1"/>
                </a:solidFill>
              </a:rPr>
              <a:t>oay phải 90⁰ hình vẽ.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554446" y="2297948"/>
            <a:ext cx="3702955" cy="1051830"/>
          </a:xfrm>
          <a:prstGeom prst="plaque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lật ngang hình vẽ.</a:t>
            </a:r>
          </a:p>
        </p:txBody>
      </p:sp>
    </p:spTree>
    <p:extLst>
      <p:ext uri="{BB962C8B-B14F-4D97-AF65-F5344CB8AC3E}">
        <p14:creationId xmlns:p14="http://schemas.microsoft.com/office/powerpoint/2010/main" val="2078725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415596" y="299192"/>
            <a:ext cx="631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1. </a:t>
            </a:r>
            <a:r>
              <a:rPr lang="vi-VN" sz="2000">
                <a:solidFill>
                  <a:srgbClr val="FF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972456" y="842702"/>
            <a:ext cx="71990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/>
              <a:t>Câu </a:t>
            </a:r>
            <a:r>
              <a:rPr lang="en-US" sz="2000" b="1" smtClean="0"/>
              <a:t>3: </a:t>
            </a:r>
            <a:r>
              <a:rPr lang="vi-VN" sz="2000"/>
              <a:t>Muốn chèn hình ảnh vào văn bản, ta thực hiện</a:t>
            </a:r>
            <a:endParaRPr lang="en-US" sz="2000"/>
          </a:p>
        </p:txBody>
      </p:sp>
      <p:sp>
        <p:nvSpPr>
          <p:cNvPr id="45" name="Plaque 4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554446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lphaUcPeriod"/>
            </a:pPr>
            <a:r>
              <a:rPr lang="en-US" sz="2000" smtClean="0">
                <a:solidFill>
                  <a:schemeClr val="tx1"/>
                </a:solidFill>
              </a:rPr>
              <a:t>Insert </a:t>
            </a: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smtClean="0">
                <a:solidFill>
                  <a:schemeClr val="tx1"/>
                </a:solidFill>
              </a:rPr>
              <a:t> Picture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From </a:t>
            </a:r>
            <a:r>
              <a:rPr lang="en-US" sz="2000" smtClean="0">
                <a:solidFill>
                  <a:schemeClr val="tx1"/>
                </a:solidFill>
              </a:rPr>
              <a:t>file.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6" name="Plaque 4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55245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en-US" sz="2000" smtClean="0">
                <a:solidFill>
                  <a:schemeClr val="tx1"/>
                </a:solidFill>
              </a:rPr>
              <a:t>Picture </a:t>
            </a: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smtClean="0">
                <a:solidFill>
                  <a:schemeClr val="tx1"/>
                </a:solidFill>
              </a:rPr>
              <a:t> Insert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From file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" name="Plaque 4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554446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Insert </a:t>
            </a: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From </a:t>
            </a:r>
            <a:r>
              <a:rPr lang="en-US" sz="2000" smtClean="0">
                <a:solidFill>
                  <a:schemeClr val="tx1"/>
                </a:solidFill>
              </a:rPr>
              <a:t>file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smtClean="0">
                <a:solidFill>
                  <a:schemeClr val="tx1"/>
                </a:solidFill>
              </a:rPr>
              <a:t> Picture.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8" name="Plaque 4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55245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Picture </a:t>
            </a: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From </a:t>
            </a:r>
            <a:r>
              <a:rPr lang="en-US" sz="2000" smtClean="0">
                <a:solidFill>
                  <a:schemeClr val="tx1"/>
                </a:solidFill>
              </a:rPr>
              <a:t>file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smtClean="0">
                <a:solidFill>
                  <a:schemeClr val="tx1"/>
                </a:solidFill>
              </a:rPr>
              <a:t> Insert.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554446" y="2297947"/>
            <a:ext cx="3702955" cy="1051830"/>
          </a:xfrm>
          <a:prstGeom prst="plaque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lphaUcPeriod"/>
            </a:pPr>
            <a:r>
              <a:rPr lang="en-US" sz="2000">
                <a:solidFill>
                  <a:schemeClr val="tx1"/>
                </a:solidFill>
              </a:rPr>
              <a:t>Insert </a:t>
            </a:r>
            <a:r>
              <a:rPr 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tx1"/>
                </a:solidFill>
              </a:rPr>
              <a:t> Picture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tx1"/>
                </a:solidFill>
              </a:rPr>
              <a:t> From file.</a:t>
            </a:r>
          </a:p>
        </p:txBody>
      </p:sp>
    </p:spTree>
    <p:extLst>
      <p:ext uri="{BB962C8B-B14F-4D97-AF65-F5344CB8AC3E}">
        <p14:creationId xmlns:p14="http://schemas.microsoft.com/office/powerpoint/2010/main" val="1704416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415596" y="299192"/>
            <a:ext cx="631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1. </a:t>
            </a:r>
            <a:r>
              <a:rPr lang="vi-VN" sz="2000">
                <a:solidFill>
                  <a:srgbClr val="FF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972456" y="842702"/>
            <a:ext cx="71990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/>
              <a:t>Câu </a:t>
            </a:r>
            <a:r>
              <a:rPr lang="en-US" sz="2000" b="1" smtClean="0"/>
              <a:t>4: </a:t>
            </a:r>
            <a:r>
              <a:rPr lang="vi-VN" sz="2000"/>
              <a:t>Hình ảnh sau khi chèn vào văn bản thì</a:t>
            </a:r>
            <a:endParaRPr lang="en-US" sz="2000"/>
          </a:p>
        </p:txBody>
      </p:sp>
      <p:sp>
        <p:nvSpPr>
          <p:cNvPr id="45" name="Plaque 4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554446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k</a:t>
            </a:r>
            <a:r>
              <a:rPr lang="en-US" sz="2000" smtClean="0">
                <a:solidFill>
                  <a:schemeClr val="tx1"/>
                </a:solidFill>
              </a:rPr>
              <a:t>hông </a:t>
            </a:r>
            <a:r>
              <a:rPr lang="en-US" sz="2000">
                <a:solidFill>
                  <a:schemeClr val="tx1"/>
                </a:solidFill>
              </a:rPr>
              <a:t>thể xóa.</a:t>
            </a:r>
          </a:p>
        </p:txBody>
      </p:sp>
      <p:sp>
        <p:nvSpPr>
          <p:cNvPr id="46" name="Plaque 4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55245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en-US" sz="2000">
                <a:solidFill>
                  <a:schemeClr val="tx1"/>
                </a:solidFill>
              </a:rPr>
              <a:t>k</a:t>
            </a:r>
            <a:r>
              <a:rPr lang="vi-VN" sz="2000" smtClean="0">
                <a:solidFill>
                  <a:schemeClr val="tx1"/>
                </a:solidFill>
              </a:rPr>
              <a:t>hông </a:t>
            </a:r>
            <a:r>
              <a:rPr lang="vi-VN" sz="2000">
                <a:solidFill>
                  <a:schemeClr val="tx1"/>
                </a:solidFill>
              </a:rPr>
              <a:t>thể di chuyển đi nơi </a:t>
            </a:r>
            <a:r>
              <a:rPr lang="vi-VN" sz="2000" smtClean="0">
                <a:solidFill>
                  <a:schemeClr val="tx1"/>
                </a:solidFill>
              </a:rPr>
              <a:t>khác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" name="Plaque 4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554446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có thể xóa.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8" name="Plaque 4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55245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</a:t>
            </a:r>
            <a:r>
              <a:rPr lang="en-US" sz="2000" smtClean="0">
                <a:solidFill>
                  <a:schemeClr val="tx1"/>
                </a:solidFill>
              </a:rPr>
              <a:t>ó thể xóa nhưng rất mất thời gian.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554445" y="3579293"/>
            <a:ext cx="3702955" cy="1051830"/>
          </a:xfrm>
          <a:prstGeom prst="plaque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</a:t>
            </a:r>
            <a:r>
              <a:rPr lang="en-US" sz="2000">
                <a:solidFill>
                  <a:schemeClr val="tx1"/>
                </a:solidFill>
              </a:rPr>
              <a:t> có thể xóa.</a:t>
            </a:r>
          </a:p>
        </p:txBody>
      </p:sp>
    </p:spTree>
    <p:extLst>
      <p:ext uri="{BB962C8B-B14F-4D97-AF65-F5344CB8AC3E}">
        <p14:creationId xmlns:p14="http://schemas.microsoft.com/office/powerpoint/2010/main" val="2513956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415596" y="299192"/>
            <a:ext cx="631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1. </a:t>
            </a:r>
            <a:r>
              <a:rPr lang="vi-VN" sz="2000">
                <a:solidFill>
                  <a:srgbClr val="FF0000"/>
                </a:solidFill>
              </a:rPr>
              <a:t>Khoanh tròn vào đáp án đặt trước câu trả lời đúng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972456" y="842702"/>
            <a:ext cx="71990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/>
              <a:t>Câu </a:t>
            </a:r>
            <a:r>
              <a:rPr lang="en-US" sz="2000" b="1" smtClean="0"/>
              <a:t>5: </a:t>
            </a:r>
            <a:r>
              <a:rPr lang="vi-VN" sz="2000"/>
              <a:t>Để xóa hình ảnh, ta chọn và gõ phím</a:t>
            </a:r>
            <a:endParaRPr lang="en-US" sz="2000"/>
          </a:p>
        </p:txBody>
      </p:sp>
      <p:sp>
        <p:nvSpPr>
          <p:cNvPr id="45" name="Plaque 44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554446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</a:t>
            </a:r>
            <a:r>
              <a:rPr lang="en-US" sz="2000" smtClean="0">
                <a:solidFill>
                  <a:schemeClr val="tx1"/>
                </a:solidFill>
              </a:rPr>
              <a:t>Enter.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6" name="Plaque 45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755245" y="2297947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en-US" sz="2000" smtClean="0">
                <a:solidFill>
                  <a:schemeClr val="tx1"/>
                </a:solidFill>
              </a:rPr>
              <a:t>Delete.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" name="Plaque 46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554446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Shift.</a:t>
            </a:r>
            <a:r>
              <a:rPr lang="vi-VN" sz="2000" smtClean="0">
                <a:solidFill>
                  <a:schemeClr val="tx1"/>
                </a:solidFill>
              </a:rPr>
              <a:t>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8" name="Plaque 47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755245" y="3579293"/>
            <a:ext cx="3702955" cy="1051831"/>
          </a:xfrm>
          <a:prstGeom prst="plaque">
            <a:avLst/>
          </a:prstGeom>
          <a:solidFill>
            <a:srgbClr val="FFFFC5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Ctrl.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755245" y="2297947"/>
            <a:ext cx="3702955" cy="1051830"/>
          </a:xfrm>
          <a:prstGeom prst="plaque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en-US" sz="2000">
                <a:solidFill>
                  <a:schemeClr val="tx1"/>
                </a:solidFill>
              </a:rPr>
              <a:t>Delete.</a:t>
            </a:r>
          </a:p>
        </p:txBody>
      </p:sp>
    </p:spTree>
    <p:extLst>
      <p:ext uri="{BB962C8B-B14F-4D97-AF65-F5344CB8AC3E}">
        <p14:creationId xmlns:p14="http://schemas.microsoft.com/office/powerpoint/2010/main" val="3967622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2082800" y="130629"/>
            <a:ext cx="497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LUYỆN TẬP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415596" y="722921"/>
            <a:ext cx="631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2</a:t>
            </a:r>
            <a:r>
              <a:rPr lang="en-US" sz="2000" smtClean="0">
                <a:solidFill>
                  <a:srgbClr val="FF0000"/>
                </a:solidFill>
              </a:rPr>
              <a:t>. </a:t>
            </a:r>
            <a:r>
              <a:rPr lang="vi-VN" sz="2000">
                <a:solidFill>
                  <a:srgbClr val="FF0000"/>
                </a:solidFill>
              </a:rPr>
              <a:t>Hoàn thành câu hỏi luyện tập SGK </a:t>
            </a:r>
            <a:r>
              <a:rPr lang="vi-VN" sz="2000" smtClean="0">
                <a:solidFill>
                  <a:srgbClr val="FF0000"/>
                </a:solidFill>
              </a:rPr>
              <a:t>tr</a:t>
            </a:r>
            <a:r>
              <a:rPr lang="en-US" sz="2000" smtClean="0">
                <a:solidFill>
                  <a:srgbClr val="FF0000"/>
                </a:solidFill>
              </a:rPr>
              <a:t>. </a:t>
            </a:r>
            <a:r>
              <a:rPr lang="vi-VN" sz="2000" smtClean="0">
                <a:solidFill>
                  <a:srgbClr val="FF0000"/>
                </a:solidFill>
              </a:rPr>
              <a:t>43</a:t>
            </a:r>
            <a:r>
              <a:rPr lang="vi-VN" sz="2000">
                <a:solidFill>
                  <a:srgbClr val="FF0000"/>
                </a:solidFill>
              </a:rPr>
              <a:t>.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227" y="1161325"/>
            <a:ext cx="77275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Calibri" panose="020F0502020204030204" pitchFamily="34" charset="0"/>
              </a:rPr>
              <a:t>Làm việc cá nhân và thực hiện nhiệm vụ:</a:t>
            </a:r>
          </a:p>
          <a:p>
            <a:pPr algn="just">
              <a:lnSpc>
                <a:spcPct val="150000"/>
              </a:lnSpc>
            </a:pPr>
            <a:r>
              <a:rPr lang="en-US" sz="1800" i="1" smtClean="0">
                <a:latin typeface="+mj-lt"/>
                <a:ea typeface="Calibri" panose="020F0502020204030204" pitchFamily="34" charset="0"/>
              </a:rPr>
              <a:t>Em </a:t>
            </a:r>
            <a:r>
              <a:rPr lang="en-US" sz="1800" i="1">
                <a:latin typeface="+mj-lt"/>
                <a:ea typeface="Calibri" panose="020F0502020204030204" pitchFamily="34" charset="0"/>
              </a:rPr>
              <a:t>hãy chèn một ảnh trong máy tính vào một văn bản và tạo khung viền cho ảnh theo một kiểu tự chọn.</a:t>
            </a:r>
            <a:endParaRPr lang="en-US" sz="1800" i="1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27" y="2298675"/>
            <a:ext cx="3482342" cy="23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9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2082800" y="130629"/>
            <a:ext cx="497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LUYỆN TẬP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1415596" y="722921"/>
            <a:ext cx="631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2</a:t>
            </a:r>
            <a:r>
              <a:rPr lang="en-US" sz="2000" smtClean="0">
                <a:solidFill>
                  <a:srgbClr val="FF0000"/>
                </a:solidFill>
              </a:rPr>
              <a:t>. </a:t>
            </a:r>
            <a:r>
              <a:rPr lang="vi-VN" sz="2000">
                <a:solidFill>
                  <a:srgbClr val="FF0000"/>
                </a:solidFill>
              </a:rPr>
              <a:t>Hoàn thành câu hỏi luyện tập SGK </a:t>
            </a:r>
            <a:r>
              <a:rPr lang="vi-VN" sz="2000" smtClean="0">
                <a:solidFill>
                  <a:srgbClr val="FF0000"/>
                </a:solidFill>
              </a:rPr>
              <a:t>tr</a:t>
            </a:r>
            <a:r>
              <a:rPr lang="en-US" sz="2000" smtClean="0">
                <a:solidFill>
                  <a:srgbClr val="FF0000"/>
                </a:solidFill>
              </a:rPr>
              <a:t>. </a:t>
            </a:r>
            <a:r>
              <a:rPr lang="vi-VN" sz="2000" smtClean="0">
                <a:solidFill>
                  <a:srgbClr val="FF0000"/>
                </a:solidFill>
              </a:rPr>
              <a:t>43</a:t>
            </a:r>
            <a:r>
              <a:rPr lang="vi-VN" sz="2000">
                <a:solidFill>
                  <a:srgbClr val="FF0000"/>
                </a:solidFill>
              </a:rPr>
              <a:t>.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386" y="1450885"/>
            <a:ext cx="372661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  <a:ea typeface="Calibri" panose="020F0502020204030204" pitchFamily="34" charset="0"/>
              </a:rPr>
              <a:t>Bước 1: Chọn vùng cần chèn ảnh.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  <a:ea typeface="Calibri" panose="020F0502020204030204" pitchFamily="34" charset="0"/>
              </a:rPr>
              <a:t>Bước 2: Chọn lệnh </a:t>
            </a:r>
            <a:r>
              <a:rPr lang="vi-VN" sz="1800" b="1">
                <a:latin typeface="+mn-lt"/>
                <a:ea typeface="Calibri" panose="020F0502020204030204" pitchFamily="34" charset="0"/>
              </a:rPr>
              <a:t>Pictures</a:t>
            </a:r>
            <a:r>
              <a:rPr lang="vi-VN" sz="1800">
                <a:latin typeface="+mn-lt"/>
                <a:ea typeface="Calibri" panose="020F0502020204030204" pitchFamily="34" charset="0"/>
              </a:rPr>
              <a:t> trên dải lệnh </a:t>
            </a:r>
            <a:r>
              <a:rPr lang="vi-VN" sz="1800" b="1">
                <a:latin typeface="+mn-lt"/>
                <a:ea typeface="Calibri" panose="020F0502020204030204" pitchFamily="34" charset="0"/>
              </a:rPr>
              <a:t>Insert</a:t>
            </a:r>
            <a:r>
              <a:rPr lang="vi-VN" sz="180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  <a:ea typeface="Calibri" panose="020F0502020204030204" pitchFamily="34" charset="0"/>
              </a:rPr>
              <a:t>Bước 3: Chọn dải lệnh </a:t>
            </a:r>
            <a:r>
              <a:rPr lang="vi-VN" sz="1800" b="1" smtClean="0">
                <a:latin typeface="+mn-lt"/>
                <a:ea typeface="Calibri" panose="020F0502020204030204" pitchFamily="34" charset="0"/>
              </a:rPr>
              <a:t>Pictur</a:t>
            </a:r>
            <a:r>
              <a:rPr lang="en-US" sz="1800" b="1" smtClean="0">
                <a:latin typeface="+mn-lt"/>
                <a:ea typeface="Calibri" panose="020F0502020204030204" pitchFamily="34" charset="0"/>
              </a:rPr>
              <a:t>e</a:t>
            </a:r>
            <a:r>
              <a:rPr lang="vi-VN" sz="1800" b="1" smtClean="0">
                <a:latin typeface="+mn-lt"/>
                <a:ea typeface="Calibri" panose="020F0502020204030204" pitchFamily="34" charset="0"/>
              </a:rPr>
              <a:t>s </a:t>
            </a:r>
            <a:r>
              <a:rPr lang="vi-VN" sz="1800" b="1">
                <a:latin typeface="+mn-lt"/>
                <a:ea typeface="Calibri" panose="020F0502020204030204" pitchFamily="34" charset="0"/>
              </a:rPr>
              <a:t>Tools/Format</a:t>
            </a:r>
            <a:r>
              <a:rPr lang="vi-VN" sz="180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  <a:ea typeface="Calibri" panose="020F0502020204030204" pitchFamily="34" charset="0"/>
              </a:rPr>
              <a:t>Bước 4: Chọn </a:t>
            </a:r>
            <a:r>
              <a:rPr lang="vi-VN" sz="1800" b="1">
                <a:latin typeface="+mn-lt"/>
                <a:ea typeface="Calibri" panose="020F0502020204030204" pitchFamily="34" charset="0"/>
              </a:rPr>
              <a:t>Picture Style </a:t>
            </a:r>
            <a:r>
              <a:rPr lang="vi-VN" sz="1800">
                <a:latin typeface="+mn-lt"/>
                <a:ea typeface="Calibri" panose="020F0502020204030204" pitchFamily="34" charset="0"/>
              </a:rPr>
              <a:t>để tạo khung viền.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85" y="1492725"/>
            <a:ext cx="3783566" cy="26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7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2082800" y="740229"/>
            <a:ext cx="497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/>
              <a:t>VẬN DỤNG</a:t>
            </a:r>
            <a:endParaRPr lang="en-US" sz="3000" b="1"/>
          </a:p>
        </p:txBody>
      </p:sp>
      <p:sp>
        <p:nvSpPr>
          <p:cNvPr id="2" name="Rectangle 1"/>
          <p:cNvSpPr/>
          <p:nvPr/>
        </p:nvSpPr>
        <p:spPr>
          <a:xfrm>
            <a:off x="1464093" y="1618525"/>
            <a:ext cx="62158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/>
              <a:t>Thảo luận nhóm, thực hiện nhiệm vụ phần Vận dụng trong SGK tr. 43:</a:t>
            </a:r>
          </a:p>
          <a:p>
            <a:pPr algn="just">
              <a:lnSpc>
                <a:spcPct val="150000"/>
              </a:lnSpc>
            </a:pPr>
            <a:r>
              <a:rPr lang="en-US" sz="1800" i="1" smtClean="0"/>
              <a:t>Em </a:t>
            </a:r>
            <a:r>
              <a:rPr lang="en-US" sz="1800" i="1"/>
              <a:t>hãy vẽ sơ đồ thể hiện các vị trí trong thư viện trường em. Sơ đồ cần có các cửa ra/vào, bàn đăng kí mượn sách, các kệ sách</a:t>
            </a:r>
            <a:r>
              <a:rPr lang="en-US" sz="1800" i="1" smtClean="0"/>
              <a:t>.</a:t>
            </a: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1710935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" y="576377"/>
            <a:ext cx="419100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Bước 1: 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Đặt con trỏ soạn thảo tại vùng vị trí cần chèn, chọn lệnh </a:t>
            </a: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Shapes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trên dải lệnh </a:t>
            </a: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Insert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nháy chuột vào </a:t>
            </a: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New Drawing Canvans</a:t>
            </a:r>
            <a:r>
              <a:rPr lang="en-US" sz="180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để tạo vùng vẽ.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b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Bước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Chọn một hình vẽ cần tạo trong nhóm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Insert Shapes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trên dải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Drawing Tools/Format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Bước 3: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Chọn hình vẽ đã tạo và thực hiện hiểu chỉnh bằng các lệnh phù hợp trên dải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Drawing Tools/Format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855" y="1019720"/>
            <a:ext cx="4101345" cy="30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00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AC1B5006-4CA2-FB03-33F4-DF3C8F5CAF72}"/>
              </a:ext>
            </a:extLst>
          </p:cNvPr>
          <p:cNvSpPr txBox="1"/>
          <p:nvPr/>
        </p:nvSpPr>
        <p:spPr>
          <a:xfrm>
            <a:off x="2098040" y="685383"/>
            <a:ext cx="497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/>
              <a:t>HƯỚNG DẪN VỀ NHÀ</a:t>
            </a:r>
            <a:endParaRPr lang="en-US" sz="3000" b="1"/>
          </a:p>
        </p:txBody>
      </p:sp>
      <p:grpSp>
        <p:nvGrpSpPr>
          <p:cNvPr id="9" name="Group 8"/>
          <p:cNvGrpSpPr/>
          <p:nvPr/>
        </p:nvGrpSpPr>
        <p:grpSpPr>
          <a:xfrm>
            <a:off x="716280" y="1783080"/>
            <a:ext cx="2240280" cy="2682240"/>
            <a:chOff x="716280" y="1783080"/>
            <a:chExt cx="2240280" cy="2682240"/>
          </a:xfrm>
        </p:grpSpPr>
        <p:sp>
          <p:nvSpPr>
            <p:cNvPr id="5" name="Rectangle 4"/>
            <p:cNvSpPr/>
            <p:nvPr/>
          </p:nvSpPr>
          <p:spPr>
            <a:xfrm>
              <a:off x="716280" y="1783080"/>
              <a:ext cx="224028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01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6280" y="2316480"/>
              <a:ext cx="2240280" cy="214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</a:rPr>
                <a:t>Ôn lại kiến thức đã học.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41720" y="1783080"/>
            <a:ext cx="2240280" cy="2682240"/>
            <a:chOff x="6141720" y="1783080"/>
            <a:chExt cx="2240280" cy="2682240"/>
          </a:xfrm>
        </p:grpSpPr>
        <p:sp>
          <p:nvSpPr>
            <p:cNvPr id="60" name="Rectangle 59"/>
            <p:cNvSpPr/>
            <p:nvPr/>
          </p:nvSpPr>
          <p:spPr>
            <a:xfrm>
              <a:off x="6141720" y="1783080"/>
              <a:ext cx="224028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03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41720" y="2316480"/>
              <a:ext cx="2240280" cy="214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</a:rPr>
                <a:t>Đọc và tìm hiểu trước </a:t>
              </a:r>
              <a:r>
                <a:rPr lang="en-US" sz="2000" b="1" smtClean="0">
                  <a:solidFill>
                    <a:schemeClr val="tx1"/>
                  </a:solidFill>
                </a:rPr>
                <a:t>Bài 2</a:t>
              </a:r>
              <a:r>
                <a:rPr lang="en-US" sz="2000" smtClean="0">
                  <a:solidFill>
                    <a:schemeClr val="tx1"/>
                  </a:solidFill>
                </a:rPr>
                <a:t>.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000" y="1783080"/>
            <a:ext cx="2240280" cy="2682240"/>
            <a:chOff x="3429000" y="1783080"/>
            <a:chExt cx="2240280" cy="2682240"/>
          </a:xfrm>
        </p:grpSpPr>
        <p:sp>
          <p:nvSpPr>
            <p:cNvPr id="62" name="Rectangle 61"/>
            <p:cNvSpPr/>
            <p:nvPr/>
          </p:nvSpPr>
          <p:spPr>
            <a:xfrm>
              <a:off x="3429000" y="1783080"/>
              <a:ext cx="224028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solidFill>
                    <a:schemeClr val="tx1"/>
                  </a:solidFill>
                </a:rPr>
                <a:t>02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429000" y="2316480"/>
              <a:ext cx="2240280" cy="21488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</a:rPr>
                <a:t>Hoàn </a:t>
              </a:r>
              <a:r>
                <a:rPr lang="en-US" sz="2000">
                  <a:solidFill>
                    <a:schemeClr val="tx1"/>
                  </a:solidFill>
                </a:rPr>
                <a:t>thành bài tập phần Câu hỏi tự kiểm tra – SGK tr</a:t>
              </a:r>
              <a:r>
                <a:rPr lang="en-US" sz="2000" smtClean="0">
                  <a:solidFill>
                    <a:schemeClr val="tx1"/>
                  </a:solidFill>
                </a:rPr>
                <a:t>. 43.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>
            <a:spLocks noGrp="1"/>
          </p:cNvSpPr>
          <p:nvPr>
            <p:ph type="ctrTitle"/>
          </p:nvPr>
        </p:nvSpPr>
        <p:spPr>
          <a:xfrm>
            <a:off x="0" y="1368207"/>
            <a:ext cx="9144000" cy="21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b="1" smtClean="0">
                <a:latin typeface="+mj-lt"/>
              </a:rPr>
              <a:t>BÀI 1: XỬ LÍ ĐỒ HỌA </a:t>
            </a:r>
            <a:br>
              <a:rPr lang="en-US" sz="4000" b="1" smtClean="0">
                <a:latin typeface="+mj-lt"/>
              </a:rPr>
            </a:br>
            <a:r>
              <a:rPr lang="en-US" sz="4000" b="1" smtClean="0">
                <a:latin typeface="+mj-lt"/>
              </a:rPr>
              <a:t>TRONG VĂN BẢN</a:t>
            </a:r>
            <a:endParaRPr sz="4000" b="1">
              <a:latin typeface="+mj-lt"/>
              <a:ea typeface="Martel Sans"/>
              <a:sym typeface="Martel Sans"/>
            </a:endParaRPr>
          </a:p>
        </p:txBody>
      </p:sp>
      <p:grpSp>
        <p:nvGrpSpPr>
          <p:cNvPr id="880" name="Google Shape;880;p31"/>
          <p:cNvGrpSpPr/>
          <p:nvPr/>
        </p:nvGrpSpPr>
        <p:grpSpPr>
          <a:xfrm>
            <a:off x="7683750" y="353725"/>
            <a:ext cx="1233651" cy="1275976"/>
            <a:chOff x="7683750" y="353725"/>
            <a:chExt cx="1233651" cy="1275976"/>
          </a:xfrm>
        </p:grpSpPr>
        <p:sp>
          <p:nvSpPr>
            <p:cNvPr id="881" name="Google Shape;881;p31"/>
            <p:cNvSpPr/>
            <p:nvPr/>
          </p:nvSpPr>
          <p:spPr>
            <a:xfrm>
              <a:off x="8580994" y="580155"/>
              <a:ext cx="228069" cy="228190"/>
            </a:xfrm>
            <a:custGeom>
              <a:avLst/>
              <a:gdLst/>
              <a:ahLst/>
              <a:cxnLst/>
              <a:rect l="l" t="t" r="r" b="b"/>
              <a:pathLst>
                <a:path w="3766" h="3768" extrusionOk="0">
                  <a:moveTo>
                    <a:pt x="1888" y="333"/>
                  </a:moveTo>
                  <a:lnTo>
                    <a:pt x="2419" y="1308"/>
                  </a:lnTo>
                  <a:cubicBezTo>
                    <a:pt x="2429" y="1326"/>
                    <a:pt x="2443" y="1341"/>
                    <a:pt x="2461" y="1351"/>
                  </a:cubicBezTo>
                  <a:lnTo>
                    <a:pt x="3434" y="1887"/>
                  </a:lnTo>
                  <a:lnTo>
                    <a:pt x="2458" y="2418"/>
                  </a:lnTo>
                  <a:cubicBezTo>
                    <a:pt x="2441" y="2428"/>
                    <a:pt x="2426" y="2442"/>
                    <a:pt x="2416" y="2460"/>
                  </a:cubicBezTo>
                  <a:lnTo>
                    <a:pt x="1880" y="3433"/>
                  </a:lnTo>
                  <a:lnTo>
                    <a:pt x="1350" y="2457"/>
                  </a:lnTo>
                  <a:cubicBezTo>
                    <a:pt x="1340" y="2440"/>
                    <a:pt x="1325" y="2425"/>
                    <a:pt x="1306" y="2415"/>
                  </a:cubicBezTo>
                  <a:lnTo>
                    <a:pt x="334" y="1879"/>
                  </a:lnTo>
                  <a:lnTo>
                    <a:pt x="1309" y="1349"/>
                  </a:lnTo>
                  <a:cubicBezTo>
                    <a:pt x="1327" y="1339"/>
                    <a:pt x="1342" y="1324"/>
                    <a:pt x="1352" y="1305"/>
                  </a:cubicBezTo>
                  <a:lnTo>
                    <a:pt x="1888" y="333"/>
                  </a:lnTo>
                  <a:close/>
                  <a:moveTo>
                    <a:pt x="1888" y="1"/>
                  </a:moveTo>
                  <a:cubicBezTo>
                    <a:pt x="1849" y="1"/>
                    <a:pt x="1813" y="22"/>
                    <a:pt x="1793" y="57"/>
                  </a:cubicBezTo>
                  <a:lnTo>
                    <a:pt x="1179" y="1175"/>
                  </a:lnTo>
                  <a:lnTo>
                    <a:pt x="56" y="1785"/>
                  </a:lnTo>
                  <a:cubicBezTo>
                    <a:pt x="23" y="1804"/>
                    <a:pt x="1" y="1840"/>
                    <a:pt x="1" y="1879"/>
                  </a:cubicBezTo>
                  <a:cubicBezTo>
                    <a:pt x="1" y="1918"/>
                    <a:pt x="22" y="1954"/>
                    <a:pt x="56" y="1974"/>
                  </a:cubicBezTo>
                  <a:lnTo>
                    <a:pt x="1175" y="2589"/>
                  </a:lnTo>
                  <a:lnTo>
                    <a:pt x="1784" y="3711"/>
                  </a:lnTo>
                  <a:cubicBezTo>
                    <a:pt x="1802" y="3744"/>
                    <a:pt x="1839" y="3767"/>
                    <a:pt x="1879" y="3767"/>
                  </a:cubicBezTo>
                  <a:cubicBezTo>
                    <a:pt x="1919" y="3767"/>
                    <a:pt x="1954" y="3744"/>
                    <a:pt x="1974" y="3711"/>
                  </a:cubicBezTo>
                  <a:lnTo>
                    <a:pt x="2588" y="2592"/>
                  </a:lnTo>
                  <a:lnTo>
                    <a:pt x="3711" y="1983"/>
                  </a:lnTo>
                  <a:cubicBezTo>
                    <a:pt x="3744" y="1963"/>
                    <a:pt x="3766" y="1927"/>
                    <a:pt x="3766" y="1889"/>
                  </a:cubicBezTo>
                  <a:cubicBezTo>
                    <a:pt x="3766" y="1849"/>
                    <a:pt x="3745" y="1813"/>
                    <a:pt x="3711" y="1793"/>
                  </a:cubicBezTo>
                  <a:lnTo>
                    <a:pt x="2592" y="1179"/>
                  </a:lnTo>
                  <a:lnTo>
                    <a:pt x="1983" y="57"/>
                  </a:lnTo>
                  <a:cubicBezTo>
                    <a:pt x="1963" y="23"/>
                    <a:pt x="1927" y="1"/>
                    <a:pt x="1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7819039" y="849218"/>
              <a:ext cx="61" cy="72188"/>
            </a:xfrm>
            <a:custGeom>
              <a:avLst/>
              <a:gdLst/>
              <a:ahLst/>
              <a:cxnLst/>
              <a:rect l="l" t="t" r="r" b="b"/>
              <a:pathLst>
                <a:path w="1" h="1192" extrusionOk="0">
                  <a:moveTo>
                    <a:pt x="1" y="1"/>
                  </a:moveTo>
                  <a:lnTo>
                    <a:pt x="1" y="119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7812499" y="842677"/>
              <a:ext cx="13202" cy="85390"/>
            </a:xfrm>
            <a:custGeom>
              <a:avLst/>
              <a:gdLst/>
              <a:ahLst/>
              <a:cxnLst/>
              <a:rect l="l" t="t" r="r" b="b"/>
              <a:pathLst>
                <a:path w="218" h="1410" extrusionOk="0">
                  <a:moveTo>
                    <a:pt x="109" y="1"/>
                  </a:moveTo>
                  <a:cubicBezTo>
                    <a:pt x="49" y="1"/>
                    <a:pt x="1" y="50"/>
                    <a:pt x="1" y="109"/>
                  </a:cubicBezTo>
                  <a:lnTo>
                    <a:pt x="1" y="1301"/>
                  </a:lnTo>
                  <a:cubicBezTo>
                    <a:pt x="1" y="1360"/>
                    <a:pt x="49" y="1409"/>
                    <a:pt x="109" y="1409"/>
                  </a:cubicBezTo>
                  <a:cubicBezTo>
                    <a:pt x="168" y="1409"/>
                    <a:pt x="218" y="1359"/>
                    <a:pt x="217" y="1301"/>
                  </a:cubicBezTo>
                  <a:lnTo>
                    <a:pt x="217" y="109"/>
                  </a:lnTo>
                  <a:cubicBezTo>
                    <a:pt x="217" y="50"/>
                    <a:pt x="16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7819039" y="1034588"/>
              <a:ext cx="61" cy="72248"/>
            </a:xfrm>
            <a:custGeom>
              <a:avLst/>
              <a:gdLst/>
              <a:ahLst/>
              <a:cxnLst/>
              <a:rect l="l" t="t" r="r" b="b"/>
              <a:pathLst>
                <a:path w="1" h="1193" extrusionOk="0">
                  <a:moveTo>
                    <a:pt x="1" y="0"/>
                  </a:moveTo>
                  <a:lnTo>
                    <a:pt x="1" y="119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7812499" y="1028048"/>
              <a:ext cx="13202" cy="85268"/>
            </a:xfrm>
            <a:custGeom>
              <a:avLst/>
              <a:gdLst/>
              <a:ahLst/>
              <a:cxnLst/>
              <a:rect l="l" t="t" r="r" b="b"/>
              <a:pathLst>
                <a:path w="218" h="1408" extrusionOk="0">
                  <a:moveTo>
                    <a:pt x="109" y="0"/>
                  </a:moveTo>
                  <a:cubicBezTo>
                    <a:pt x="49" y="0"/>
                    <a:pt x="1" y="48"/>
                    <a:pt x="1" y="108"/>
                  </a:cubicBezTo>
                  <a:lnTo>
                    <a:pt x="1" y="1301"/>
                  </a:lnTo>
                  <a:cubicBezTo>
                    <a:pt x="1" y="1360"/>
                    <a:pt x="49" y="1407"/>
                    <a:pt x="109" y="1407"/>
                  </a:cubicBezTo>
                  <a:cubicBezTo>
                    <a:pt x="168" y="1407"/>
                    <a:pt x="218" y="1360"/>
                    <a:pt x="217" y="1301"/>
                  </a:cubicBezTo>
                  <a:lnTo>
                    <a:pt x="217" y="108"/>
                  </a:lnTo>
                  <a:cubicBezTo>
                    <a:pt x="217" y="48"/>
                    <a:pt x="16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875662" y="978026"/>
              <a:ext cx="72309" cy="61"/>
            </a:xfrm>
            <a:custGeom>
              <a:avLst/>
              <a:gdLst/>
              <a:ahLst/>
              <a:cxnLst/>
              <a:rect l="l" t="t" r="r" b="b"/>
              <a:pathLst>
                <a:path w="1194" h="1" extrusionOk="0">
                  <a:moveTo>
                    <a:pt x="1193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7869121" y="971486"/>
              <a:ext cx="85390" cy="13142"/>
            </a:xfrm>
            <a:custGeom>
              <a:avLst/>
              <a:gdLst/>
              <a:ahLst/>
              <a:cxnLst/>
              <a:rect l="l" t="t" r="r" b="b"/>
              <a:pathLst>
                <a:path w="1410" h="217" extrusionOk="0">
                  <a:moveTo>
                    <a:pt x="109" y="0"/>
                  </a:moveTo>
                  <a:cubicBezTo>
                    <a:pt x="50" y="0"/>
                    <a:pt x="1" y="48"/>
                    <a:pt x="1" y="108"/>
                  </a:cubicBezTo>
                  <a:cubicBezTo>
                    <a:pt x="1" y="167"/>
                    <a:pt x="50" y="216"/>
                    <a:pt x="109" y="216"/>
                  </a:cubicBezTo>
                  <a:lnTo>
                    <a:pt x="1301" y="216"/>
                  </a:lnTo>
                  <a:cubicBezTo>
                    <a:pt x="1360" y="216"/>
                    <a:pt x="1409" y="167"/>
                    <a:pt x="1409" y="108"/>
                  </a:cubicBezTo>
                  <a:cubicBezTo>
                    <a:pt x="1409" y="48"/>
                    <a:pt x="136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7690290" y="978026"/>
              <a:ext cx="72248" cy="61"/>
            </a:xfrm>
            <a:custGeom>
              <a:avLst/>
              <a:gdLst/>
              <a:ahLst/>
              <a:cxnLst/>
              <a:rect l="l" t="t" r="r" b="b"/>
              <a:pathLst>
                <a:path w="1193" h="1" extrusionOk="0">
                  <a:moveTo>
                    <a:pt x="1193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7683750" y="971486"/>
              <a:ext cx="85329" cy="13142"/>
            </a:xfrm>
            <a:custGeom>
              <a:avLst/>
              <a:gdLst/>
              <a:ahLst/>
              <a:cxnLst/>
              <a:rect l="l" t="t" r="r" b="b"/>
              <a:pathLst>
                <a:path w="1409" h="217" extrusionOk="0">
                  <a:moveTo>
                    <a:pt x="108" y="0"/>
                  </a:moveTo>
                  <a:cubicBezTo>
                    <a:pt x="49" y="0"/>
                    <a:pt x="0" y="48"/>
                    <a:pt x="0" y="108"/>
                  </a:cubicBezTo>
                  <a:cubicBezTo>
                    <a:pt x="0" y="167"/>
                    <a:pt x="49" y="216"/>
                    <a:pt x="108" y="216"/>
                  </a:cubicBezTo>
                  <a:lnTo>
                    <a:pt x="1301" y="216"/>
                  </a:lnTo>
                  <a:cubicBezTo>
                    <a:pt x="1360" y="216"/>
                    <a:pt x="1409" y="167"/>
                    <a:pt x="1409" y="108"/>
                  </a:cubicBezTo>
                  <a:cubicBezTo>
                    <a:pt x="1409" y="48"/>
                    <a:pt x="136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727958" y="1017995"/>
              <a:ext cx="51113" cy="51113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1" y="844"/>
                  </a:moveTo>
                  <a:lnTo>
                    <a:pt x="84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7720812" y="1011576"/>
              <a:ext cx="65344" cy="64012"/>
            </a:xfrm>
            <a:custGeom>
              <a:avLst/>
              <a:gdLst/>
              <a:ahLst/>
              <a:cxnLst/>
              <a:rect l="l" t="t" r="r" b="b"/>
              <a:pathLst>
                <a:path w="1079" h="1057" extrusionOk="0">
                  <a:moveTo>
                    <a:pt x="962" y="0"/>
                  </a:moveTo>
                  <a:cubicBezTo>
                    <a:pt x="934" y="0"/>
                    <a:pt x="907" y="11"/>
                    <a:pt x="886" y="31"/>
                  </a:cubicBezTo>
                  <a:lnTo>
                    <a:pt x="42" y="874"/>
                  </a:lnTo>
                  <a:cubicBezTo>
                    <a:pt x="1" y="916"/>
                    <a:pt x="1" y="984"/>
                    <a:pt x="42" y="1026"/>
                  </a:cubicBezTo>
                  <a:cubicBezTo>
                    <a:pt x="63" y="1046"/>
                    <a:pt x="92" y="1057"/>
                    <a:pt x="119" y="1057"/>
                  </a:cubicBezTo>
                  <a:cubicBezTo>
                    <a:pt x="148" y="1057"/>
                    <a:pt x="175" y="1046"/>
                    <a:pt x="195" y="1026"/>
                  </a:cubicBezTo>
                  <a:lnTo>
                    <a:pt x="1037" y="183"/>
                  </a:lnTo>
                  <a:cubicBezTo>
                    <a:pt x="1079" y="141"/>
                    <a:pt x="1079" y="73"/>
                    <a:pt x="1037" y="31"/>
                  </a:cubicBezTo>
                  <a:cubicBezTo>
                    <a:pt x="1017" y="11"/>
                    <a:pt x="989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7859069" y="886946"/>
              <a:ext cx="51173" cy="50992"/>
            </a:xfrm>
            <a:custGeom>
              <a:avLst/>
              <a:gdLst/>
              <a:ahLst/>
              <a:cxnLst/>
              <a:rect l="l" t="t" r="r" b="b"/>
              <a:pathLst>
                <a:path w="845" h="842" extrusionOk="0">
                  <a:moveTo>
                    <a:pt x="1" y="842"/>
                  </a:moveTo>
                  <a:lnTo>
                    <a:pt x="84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7851983" y="880526"/>
              <a:ext cx="65284" cy="64012"/>
            </a:xfrm>
            <a:custGeom>
              <a:avLst/>
              <a:gdLst/>
              <a:ahLst/>
              <a:cxnLst/>
              <a:rect l="l" t="t" r="r" b="b"/>
              <a:pathLst>
                <a:path w="1078" h="1057" extrusionOk="0">
                  <a:moveTo>
                    <a:pt x="960" y="0"/>
                  </a:moveTo>
                  <a:cubicBezTo>
                    <a:pt x="933" y="0"/>
                    <a:pt x="905" y="11"/>
                    <a:pt x="885" y="32"/>
                  </a:cubicBezTo>
                  <a:lnTo>
                    <a:pt x="42" y="874"/>
                  </a:lnTo>
                  <a:cubicBezTo>
                    <a:pt x="1" y="916"/>
                    <a:pt x="1" y="984"/>
                    <a:pt x="42" y="1026"/>
                  </a:cubicBezTo>
                  <a:cubicBezTo>
                    <a:pt x="63" y="1047"/>
                    <a:pt x="91" y="1057"/>
                    <a:pt x="118" y="1057"/>
                  </a:cubicBezTo>
                  <a:cubicBezTo>
                    <a:pt x="146" y="1057"/>
                    <a:pt x="173" y="1046"/>
                    <a:pt x="194" y="1026"/>
                  </a:cubicBezTo>
                  <a:lnTo>
                    <a:pt x="1036" y="183"/>
                  </a:lnTo>
                  <a:cubicBezTo>
                    <a:pt x="1078" y="142"/>
                    <a:pt x="1078" y="73"/>
                    <a:pt x="1036" y="32"/>
                  </a:cubicBezTo>
                  <a:cubicBezTo>
                    <a:pt x="1015" y="11"/>
                    <a:pt x="988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7727958" y="886946"/>
              <a:ext cx="51113" cy="50992"/>
            </a:xfrm>
            <a:custGeom>
              <a:avLst/>
              <a:gdLst/>
              <a:ahLst/>
              <a:cxnLst/>
              <a:rect l="l" t="t" r="r" b="b"/>
              <a:pathLst>
                <a:path w="844" h="842" extrusionOk="0">
                  <a:moveTo>
                    <a:pt x="1" y="0"/>
                  </a:moveTo>
                  <a:lnTo>
                    <a:pt x="844" y="84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7720812" y="880526"/>
              <a:ext cx="65344" cy="64012"/>
            </a:xfrm>
            <a:custGeom>
              <a:avLst/>
              <a:gdLst/>
              <a:ahLst/>
              <a:cxnLst/>
              <a:rect l="l" t="t" r="r" b="b"/>
              <a:pathLst>
                <a:path w="1079" h="1057" extrusionOk="0">
                  <a:moveTo>
                    <a:pt x="118" y="0"/>
                  </a:moveTo>
                  <a:cubicBezTo>
                    <a:pt x="91" y="0"/>
                    <a:pt x="63" y="11"/>
                    <a:pt x="42" y="32"/>
                  </a:cubicBezTo>
                  <a:cubicBezTo>
                    <a:pt x="1" y="73"/>
                    <a:pt x="1" y="142"/>
                    <a:pt x="42" y="183"/>
                  </a:cubicBezTo>
                  <a:lnTo>
                    <a:pt x="886" y="1026"/>
                  </a:lnTo>
                  <a:cubicBezTo>
                    <a:pt x="907" y="1047"/>
                    <a:pt x="935" y="1057"/>
                    <a:pt x="963" y="1057"/>
                  </a:cubicBezTo>
                  <a:cubicBezTo>
                    <a:pt x="990" y="1057"/>
                    <a:pt x="1018" y="1046"/>
                    <a:pt x="1037" y="1026"/>
                  </a:cubicBezTo>
                  <a:cubicBezTo>
                    <a:pt x="1079" y="984"/>
                    <a:pt x="1079" y="916"/>
                    <a:pt x="1037" y="874"/>
                  </a:cubicBezTo>
                  <a:lnTo>
                    <a:pt x="195" y="32"/>
                  </a:lnTo>
                  <a:cubicBezTo>
                    <a:pt x="174" y="11"/>
                    <a:pt x="146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7859069" y="1017995"/>
              <a:ext cx="51173" cy="51113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1" y="0"/>
                  </a:moveTo>
                  <a:lnTo>
                    <a:pt x="844" y="84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7851983" y="1011576"/>
              <a:ext cx="65284" cy="64012"/>
            </a:xfrm>
            <a:custGeom>
              <a:avLst/>
              <a:gdLst/>
              <a:ahLst/>
              <a:cxnLst/>
              <a:rect l="l" t="t" r="r" b="b"/>
              <a:pathLst>
                <a:path w="1078" h="1057" extrusionOk="0">
                  <a:moveTo>
                    <a:pt x="118" y="0"/>
                  </a:moveTo>
                  <a:cubicBezTo>
                    <a:pt x="90" y="0"/>
                    <a:pt x="63" y="11"/>
                    <a:pt x="42" y="31"/>
                  </a:cubicBezTo>
                  <a:cubicBezTo>
                    <a:pt x="1" y="73"/>
                    <a:pt x="1" y="141"/>
                    <a:pt x="42" y="183"/>
                  </a:cubicBezTo>
                  <a:lnTo>
                    <a:pt x="885" y="1026"/>
                  </a:lnTo>
                  <a:cubicBezTo>
                    <a:pt x="905" y="1046"/>
                    <a:pt x="935" y="1057"/>
                    <a:pt x="961" y="1057"/>
                  </a:cubicBezTo>
                  <a:cubicBezTo>
                    <a:pt x="988" y="1057"/>
                    <a:pt x="1015" y="1046"/>
                    <a:pt x="1036" y="1026"/>
                  </a:cubicBezTo>
                  <a:cubicBezTo>
                    <a:pt x="1078" y="984"/>
                    <a:pt x="1078" y="916"/>
                    <a:pt x="1036" y="874"/>
                  </a:cubicBezTo>
                  <a:lnTo>
                    <a:pt x="194" y="31"/>
                  </a:lnTo>
                  <a:cubicBezTo>
                    <a:pt x="173" y="11"/>
                    <a:pt x="14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7863611" y="353725"/>
              <a:ext cx="101559" cy="101559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838" y="217"/>
                  </a:moveTo>
                  <a:cubicBezTo>
                    <a:pt x="1181" y="217"/>
                    <a:pt x="1461" y="496"/>
                    <a:pt x="1461" y="839"/>
                  </a:cubicBezTo>
                  <a:cubicBezTo>
                    <a:pt x="1461" y="1183"/>
                    <a:pt x="1181" y="1462"/>
                    <a:pt x="838" y="1462"/>
                  </a:cubicBezTo>
                  <a:cubicBezTo>
                    <a:pt x="494" y="1462"/>
                    <a:pt x="215" y="1183"/>
                    <a:pt x="215" y="839"/>
                  </a:cubicBezTo>
                  <a:cubicBezTo>
                    <a:pt x="215" y="496"/>
                    <a:pt x="494" y="217"/>
                    <a:pt x="838" y="217"/>
                  </a:cubicBezTo>
                  <a:close/>
                  <a:moveTo>
                    <a:pt x="838" y="1"/>
                  </a:moveTo>
                  <a:cubicBezTo>
                    <a:pt x="376" y="1"/>
                    <a:pt x="0" y="377"/>
                    <a:pt x="0" y="839"/>
                  </a:cubicBezTo>
                  <a:cubicBezTo>
                    <a:pt x="0" y="1301"/>
                    <a:pt x="376" y="1677"/>
                    <a:pt x="838" y="1677"/>
                  </a:cubicBezTo>
                  <a:cubicBezTo>
                    <a:pt x="1300" y="1677"/>
                    <a:pt x="1677" y="1301"/>
                    <a:pt x="1677" y="839"/>
                  </a:cubicBezTo>
                  <a:cubicBezTo>
                    <a:pt x="1677" y="377"/>
                    <a:pt x="1300" y="1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8140971" y="766555"/>
              <a:ext cx="64799" cy="64799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218"/>
                  </a:moveTo>
                  <a:cubicBezTo>
                    <a:pt x="710" y="218"/>
                    <a:pt x="853" y="360"/>
                    <a:pt x="854" y="535"/>
                  </a:cubicBezTo>
                  <a:cubicBezTo>
                    <a:pt x="854" y="711"/>
                    <a:pt x="710" y="853"/>
                    <a:pt x="535" y="853"/>
                  </a:cubicBezTo>
                  <a:cubicBezTo>
                    <a:pt x="360" y="853"/>
                    <a:pt x="217" y="711"/>
                    <a:pt x="217" y="535"/>
                  </a:cubicBezTo>
                  <a:cubicBezTo>
                    <a:pt x="217" y="360"/>
                    <a:pt x="360" y="218"/>
                    <a:pt x="535" y="218"/>
                  </a:cubicBezTo>
                  <a:close/>
                  <a:moveTo>
                    <a:pt x="535" y="1"/>
                  </a:moveTo>
                  <a:cubicBezTo>
                    <a:pt x="241" y="1"/>
                    <a:pt x="0" y="241"/>
                    <a:pt x="0" y="535"/>
                  </a:cubicBezTo>
                  <a:cubicBezTo>
                    <a:pt x="0" y="830"/>
                    <a:pt x="241" y="1070"/>
                    <a:pt x="535" y="1070"/>
                  </a:cubicBezTo>
                  <a:cubicBezTo>
                    <a:pt x="829" y="1070"/>
                    <a:pt x="1068" y="830"/>
                    <a:pt x="1069" y="535"/>
                  </a:cubicBezTo>
                  <a:cubicBezTo>
                    <a:pt x="1069" y="241"/>
                    <a:pt x="829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8150600" y="1130453"/>
              <a:ext cx="187373" cy="187433"/>
            </a:xfrm>
            <a:custGeom>
              <a:avLst/>
              <a:gdLst/>
              <a:ahLst/>
              <a:cxnLst/>
              <a:rect l="l" t="t" r="r" b="b"/>
              <a:pathLst>
                <a:path w="3094" h="3095" extrusionOk="0">
                  <a:moveTo>
                    <a:pt x="1548" y="275"/>
                  </a:moveTo>
                  <a:lnTo>
                    <a:pt x="1984" y="1076"/>
                  </a:lnTo>
                  <a:cubicBezTo>
                    <a:pt x="1993" y="1090"/>
                    <a:pt x="2005" y="1103"/>
                    <a:pt x="2020" y="1111"/>
                  </a:cubicBezTo>
                  <a:lnTo>
                    <a:pt x="2819" y="1551"/>
                  </a:lnTo>
                  <a:lnTo>
                    <a:pt x="2017" y="1987"/>
                  </a:lnTo>
                  <a:cubicBezTo>
                    <a:pt x="2003" y="1994"/>
                    <a:pt x="1989" y="2008"/>
                    <a:pt x="1982" y="2022"/>
                  </a:cubicBezTo>
                  <a:lnTo>
                    <a:pt x="1542" y="2822"/>
                  </a:lnTo>
                  <a:lnTo>
                    <a:pt x="1106" y="2019"/>
                  </a:lnTo>
                  <a:cubicBezTo>
                    <a:pt x="1098" y="2005"/>
                    <a:pt x="1086" y="1992"/>
                    <a:pt x="1071" y="1984"/>
                  </a:cubicBezTo>
                  <a:lnTo>
                    <a:pt x="272" y="1545"/>
                  </a:lnTo>
                  <a:lnTo>
                    <a:pt x="1074" y="1109"/>
                  </a:lnTo>
                  <a:cubicBezTo>
                    <a:pt x="1089" y="1101"/>
                    <a:pt x="1101" y="1088"/>
                    <a:pt x="1109" y="1074"/>
                  </a:cubicBezTo>
                  <a:lnTo>
                    <a:pt x="1548" y="275"/>
                  </a:lnTo>
                  <a:close/>
                  <a:moveTo>
                    <a:pt x="1552" y="1"/>
                  </a:moveTo>
                  <a:cubicBezTo>
                    <a:pt x="1519" y="1"/>
                    <a:pt x="1489" y="17"/>
                    <a:pt x="1474" y="46"/>
                  </a:cubicBezTo>
                  <a:lnTo>
                    <a:pt x="967" y="965"/>
                  </a:lnTo>
                  <a:lnTo>
                    <a:pt x="47" y="1465"/>
                  </a:lnTo>
                  <a:cubicBezTo>
                    <a:pt x="18" y="1481"/>
                    <a:pt x="0" y="1511"/>
                    <a:pt x="0" y="1543"/>
                  </a:cubicBezTo>
                  <a:cubicBezTo>
                    <a:pt x="0" y="1576"/>
                    <a:pt x="17" y="1605"/>
                    <a:pt x="46" y="1621"/>
                  </a:cubicBezTo>
                  <a:lnTo>
                    <a:pt x="964" y="2127"/>
                  </a:lnTo>
                  <a:lnTo>
                    <a:pt x="1464" y="3048"/>
                  </a:lnTo>
                  <a:cubicBezTo>
                    <a:pt x="1480" y="3077"/>
                    <a:pt x="1510" y="3094"/>
                    <a:pt x="1542" y="3094"/>
                  </a:cubicBezTo>
                  <a:cubicBezTo>
                    <a:pt x="1574" y="3094"/>
                    <a:pt x="1604" y="3078"/>
                    <a:pt x="1620" y="3050"/>
                  </a:cubicBezTo>
                  <a:lnTo>
                    <a:pt x="2126" y="2131"/>
                  </a:lnTo>
                  <a:lnTo>
                    <a:pt x="3047" y="1630"/>
                  </a:lnTo>
                  <a:cubicBezTo>
                    <a:pt x="3076" y="1615"/>
                    <a:pt x="3094" y="1584"/>
                    <a:pt x="3094" y="1552"/>
                  </a:cubicBezTo>
                  <a:cubicBezTo>
                    <a:pt x="3094" y="1520"/>
                    <a:pt x="3077" y="1490"/>
                    <a:pt x="3048" y="1474"/>
                  </a:cubicBezTo>
                  <a:lnTo>
                    <a:pt x="2130" y="969"/>
                  </a:lnTo>
                  <a:lnTo>
                    <a:pt x="1629" y="47"/>
                  </a:lnTo>
                  <a:cubicBezTo>
                    <a:pt x="1614" y="19"/>
                    <a:pt x="1584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8806213" y="1412718"/>
              <a:ext cx="61" cy="59409"/>
            </a:xfrm>
            <a:custGeom>
              <a:avLst/>
              <a:gdLst/>
              <a:ahLst/>
              <a:cxnLst/>
              <a:rect l="l" t="t" r="r" b="b"/>
              <a:pathLst>
                <a:path w="1" h="981" extrusionOk="0">
                  <a:moveTo>
                    <a:pt x="0" y="1"/>
                  </a:moveTo>
                  <a:lnTo>
                    <a:pt x="0" y="98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8800884" y="1407388"/>
              <a:ext cx="10719" cy="70068"/>
            </a:xfrm>
            <a:custGeom>
              <a:avLst/>
              <a:gdLst/>
              <a:ahLst/>
              <a:cxnLst/>
              <a:rect l="l" t="t" r="r" b="b"/>
              <a:pathLst>
                <a:path w="177" h="1157" extrusionOk="0">
                  <a:moveTo>
                    <a:pt x="88" y="0"/>
                  </a:moveTo>
                  <a:cubicBezTo>
                    <a:pt x="40" y="0"/>
                    <a:pt x="0" y="40"/>
                    <a:pt x="0" y="89"/>
                  </a:cubicBezTo>
                  <a:lnTo>
                    <a:pt x="0" y="1068"/>
                  </a:lnTo>
                  <a:cubicBezTo>
                    <a:pt x="0" y="1116"/>
                    <a:pt x="39" y="1156"/>
                    <a:pt x="88" y="1156"/>
                  </a:cubicBezTo>
                  <a:cubicBezTo>
                    <a:pt x="137" y="1156"/>
                    <a:pt x="176" y="1118"/>
                    <a:pt x="176" y="1068"/>
                  </a:cubicBezTo>
                  <a:lnTo>
                    <a:pt x="176" y="89"/>
                  </a:lnTo>
                  <a:cubicBezTo>
                    <a:pt x="176" y="41"/>
                    <a:pt x="138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8806213" y="1565023"/>
              <a:ext cx="61" cy="59349"/>
            </a:xfrm>
            <a:custGeom>
              <a:avLst/>
              <a:gdLst/>
              <a:ahLst/>
              <a:cxnLst/>
              <a:rect l="l" t="t" r="r" b="b"/>
              <a:pathLst>
                <a:path w="1" h="980" extrusionOk="0">
                  <a:moveTo>
                    <a:pt x="0" y="0"/>
                  </a:moveTo>
                  <a:lnTo>
                    <a:pt x="0" y="98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8800884" y="1559633"/>
              <a:ext cx="10719" cy="70068"/>
            </a:xfrm>
            <a:custGeom>
              <a:avLst/>
              <a:gdLst/>
              <a:ahLst/>
              <a:cxnLst/>
              <a:rect l="l" t="t" r="r" b="b"/>
              <a:pathLst>
                <a:path w="177" h="1157" extrusionOk="0">
                  <a:moveTo>
                    <a:pt x="88" y="1"/>
                  </a:moveTo>
                  <a:cubicBezTo>
                    <a:pt x="40" y="1"/>
                    <a:pt x="0" y="39"/>
                    <a:pt x="0" y="89"/>
                  </a:cubicBezTo>
                  <a:lnTo>
                    <a:pt x="0" y="1069"/>
                  </a:lnTo>
                  <a:cubicBezTo>
                    <a:pt x="0" y="1116"/>
                    <a:pt x="39" y="1157"/>
                    <a:pt x="88" y="1157"/>
                  </a:cubicBezTo>
                  <a:cubicBezTo>
                    <a:pt x="137" y="1157"/>
                    <a:pt x="176" y="1118"/>
                    <a:pt x="176" y="1069"/>
                  </a:cubicBezTo>
                  <a:lnTo>
                    <a:pt x="176" y="89"/>
                  </a:lnTo>
                  <a:cubicBezTo>
                    <a:pt x="176" y="41"/>
                    <a:pt x="13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8852662" y="1518575"/>
              <a:ext cx="59349" cy="61"/>
            </a:xfrm>
            <a:custGeom>
              <a:avLst/>
              <a:gdLst/>
              <a:ahLst/>
              <a:cxnLst/>
              <a:rect l="l" t="t" r="r" b="b"/>
              <a:pathLst>
                <a:path w="980" h="1" extrusionOk="0">
                  <a:moveTo>
                    <a:pt x="98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8847273" y="1513185"/>
              <a:ext cx="70128" cy="10780"/>
            </a:xfrm>
            <a:custGeom>
              <a:avLst/>
              <a:gdLst/>
              <a:ahLst/>
              <a:cxnLst/>
              <a:rect l="l" t="t" r="r" b="b"/>
              <a:pathLst>
                <a:path w="1158" h="178" extrusionOk="0">
                  <a:moveTo>
                    <a:pt x="89" y="1"/>
                  </a:moveTo>
                  <a:cubicBezTo>
                    <a:pt x="41" y="1"/>
                    <a:pt x="1" y="40"/>
                    <a:pt x="1" y="89"/>
                  </a:cubicBezTo>
                  <a:cubicBezTo>
                    <a:pt x="1" y="137"/>
                    <a:pt x="39" y="177"/>
                    <a:pt x="89" y="177"/>
                  </a:cubicBezTo>
                  <a:lnTo>
                    <a:pt x="1069" y="177"/>
                  </a:lnTo>
                  <a:cubicBezTo>
                    <a:pt x="1118" y="177"/>
                    <a:pt x="1157" y="137"/>
                    <a:pt x="1157" y="89"/>
                  </a:cubicBezTo>
                  <a:cubicBezTo>
                    <a:pt x="1157" y="41"/>
                    <a:pt x="1118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8700417" y="1518575"/>
              <a:ext cx="59349" cy="61"/>
            </a:xfrm>
            <a:custGeom>
              <a:avLst/>
              <a:gdLst/>
              <a:ahLst/>
              <a:cxnLst/>
              <a:rect l="l" t="t" r="r" b="b"/>
              <a:pathLst>
                <a:path w="980" h="1" extrusionOk="0">
                  <a:moveTo>
                    <a:pt x="979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8695087" y="1513185"/>
              <a:ext cx="70007" cy="10780"/>
            </a:xfrm>
            <a:custGeom>
              <a:avLst/>
              <a:gdLst/>
              <a:ahLst/>
              <a:cxnLst/>
              <a:rect l="l" t="t" r="r" b="b"/>
              <a:pathLst>
                <a:path w="1156" h="178" extrusionOk="0">
                  <a:moveTo>
                    <a:pt x="89" y="1"/>
                  </a:moveTo>
                  <a:cubicBezTo>
                    <a:pt x="40" y="1"/>
                    <a:pt x="0" y="40"/>
                    <a:pt x="0" y="89"/>
                  </a:cubicBezTo>
                  <a:cubicBezTo>
                    <a:pt x="0" y="137"/>
                    <a:pt x="39" y="177"/>
                    <a:pt x="89" y="177"/>
                  </a:cubicBezTo>
                  <a:lnTo>
                    <a:pt x="1067" y="177"/>
                  </a:lnTo>
                  <a:cubicBezTo>
                    <a:pt x="1117" y="177"/>
                    <a:pt x="1155" y="137"/>
                    <a:pt x="1155" y="89"/>
                  </a:cubicBezTo>
                  <a:cubicBezTo>
                    <a:pt x="1155" y="41"/>
                    <a:pt x="1117" y="1"/>
                    <a:pt x="1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8731423" y="1551397"/>
              <a:ext cx="41908" cy="42029"/>
            </a:xfrm>
            <a:custGeom>
              <a:avLst/>
              <a:gdLst/>
              <a:ahLst/>
              <a:cxnLst/>
              <a:rect l="l" t="t" r="r" b="b"/>
              <a:pathLst>
                <a:path w="692" h="694" extrusionOk="0">
                  <a:moveTo>
                    <a:pt x="0" y="693"/>
                  </a:moveTo>
                  <a:lnTo>
                    <a:pt x="69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8725549" y="1545947"/>
              <a:ext cx="53838" cy="52808"/>
            </a:xfrm>
            <a:custGeom>
              <a:avLst/>
              <a:gdLst/>
              <a:ahLst/>
              <a:cxnLst/>
              <a:rect l="l" t="t" r="r" b="b"/>
              <a:pathLst>
                <a:path w="889" h="872" extrusionOk="0">
                  <a:moveTo>
                    <a:pt x="791" y="0"/>
                  </a:moveTo>
                  <a:cubicBezTo>
                    <a:pt x="768" y="0"/>
                    <a:pt x="746" y="9"/>
                    <a:pt x="728" y="27"/>
                  </a:cubicBezTo>
                  <a:lnTo>
                    <a:pt x="35" y="720"/>
                  </a:lnTo>
                  <a:cubicBezTo>
                    <a:pt x="1" y="755"/>
                    <a:pt x="1" y="810"/>
                    <a:pt x="35" y="845"/>
                  </a:cubicBezTo>
                  <a:cubicBezTo>
                    <a:pt x="53" y="862"/>
                    <a:pt x="75" y="871"/>
                    <a:pt x="97" y="871"/>
                  </a:cubicBezTo>
                  <a:cubicBezTo>
                    <a:pt x="120" y="871"/>
                    <a:pt x="143" y="862"/>
                    <a:pt x="160" y="844"/>
                  </a:cubicBezTo>
                  <a:lnTo>
                    <a:pt x="853" y="151"/>
                  </a:lnTo>
                  <a:cubicBezTo>
                    <a:pt x="888" y="118"/>
                    <a:pt x="888" y="62"/>
                    <a:pt x="853" y="27"/>
                  </a:cubicBezTo>
                  <a:cubicBezTo>
                    <a:pt x="836" y="9"/>
                    <a:pt x="813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8839036" y="1443784"/>
              <a:ext cx="42029" cy="41908"/>
            </a:xfrm>
            <a:custGeom>
              <a:avLst/>
              <a:gdLst/>
              <a:ahLst/>
              <a:cxnLst/>
              <a:rect l="l" t="t" r="r" b="b"/>
              <a:pathLst>
                <a:path w="694" h="692" extrusionOk="0">
                  <a:moveTo>
                    <a:pt x="1" y="691"/>
                  </a:moveTo>
                  <a:lnTo>
                    <a:pt x="693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8833162" y="1438273"/>
              <a:ext cx="53838" cy="52748"/>
            </a:xfrm>
            <a:custGeom>
              <a:avLst/>
              <a:gdLst/>
              <a:ahLst/>
              <a:cxnLst/>
              <a:rect l="l" t="t" r="r" b="b"/>
              <a:pathLst>
                <a:path w="889" h="871" extrusionOk="0">
                  <a:moveTo>
                    <a:pt x="791" y="0"/>
                  </a:moveTo>
                  <a:cubicBezTo>
                    <a:pt x="768" y="0"/>
                    <a:pt x="746" y="9"/>
                    <a:pt x="728" y="27"/>
                  </a:cubicBezTo>
                  <a:lnTo>
                    <a:pt x="36" y="719"/>
                  </a:lnTo>
                  <a:cubicBezTo>
                    <a:pt x="0" y="754"/>
                    <a:pt x="0" y="809"/>
                    <a:pt x="36" y="845"/>
                  </a:cubicBezTo>
                  <a:cubicBezTo>
                    <a:pt x="52" y="861"/>
                    <a:pt x="76" y="871"/>
                    <a:pt x="98" y="871"/>
                  </a:cubicBezTo>
                  <a:cubicBezTo>
                    <a:pt x="121" y="871"/>
                    <a:pt x="144" y="863"/>
                    <a:pt x="161" y="844"/>
                  </a:cubicBezTo>
                  <a:lnTo>
                    <a:pt x="854" y="151"/>
                  </a:lnTo>
                  <a:cubicBezTo>
                    <a:pt x="889" y="117"/>
                    <a:pt x="889" y="61"/>
                    <a:pt x="854" y="27"/>
                  </a:cubicBezTo>
                  <a:cubicBezTo>
                    <a:pt x="836" y="9"/>
                    <a:pt x="814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8731423" y="1443784"/>
              <a:ext cx="41908" cy="41908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0" y="0"/>
                  </a:moveTo>
                  <a:lnTo>
                    <a:pt x="691" y="69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8725428" y="1438334"/>
              <a:ext cx="53777" cy="52687"/>
            </a:xfrm>
            <a:custGeom>
              <a:avLst/>
              <a:gdLst/>
              <a:ahLst/>
              <a:cxnLst/>
              <a:rect l="l" t="t" r="r" b="b"/>
              <a:pathLst>
                <a:path w="888" h="870" extrusionOk="0">
                  <a:moveTo>
                    <a:pt x="99" y="0"/>
                  </a:moveTo>
                  <a:cubicBezTo>
                    <a:pt x="76" y="0"/>
                    <a:pt x="54" y="9"/>
                    <a:pt x="36" y="27"/>
                  </a:cubicBezTo>
                  <a:cubicBezTo>
                    <a:pt x="1" y="60"/>
                    <a:pt x="1" y="116"/>
                    <a:pt x="36" y="151"/>
                  </a:cubicBezTo>
                  <a:lnTo>
                    <a:pt x="729" y="844"/>
                  </a:lnTo>
                  <a:cubicBezTo>
                    <a:pt x="746" y="860"/>
                    <a:pt x="769" y="870"/>
                    <a:pt x="791" y="870"/>
                  </a:cubicBezTo>
                  <a:cubicBezTo>
                    <a:pt x="814" y="870"/>
                    <a:pt x="836" y="862"/>
                    <a:pt x="854" y="846"/>
                  </a:cubicBezTo>
                  <a:cubicBezTo>
                    <a:pt x="888" y="810"/>
                    <a:pt x="888" y="754"/>
                    <a:pt x="854" y="719"/>
                  </a:cubicBezTo>
                  <a:lnTo>
                    <a:pt x="160" y="27"/>
                  </a:lnTo>
                  <a:cubicBezTo>
                    <a:pt x="144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8839036" y="1551397"/>
              <a:ext cx="42029" cy="42029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1" y="1"/>
                  </a:moveTo>
                  <a:lnTo>
                    <a:pt x="693" y="69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8833162" y="1546068"/>
              <a:ext cx="53777" cy="52687"/>
            </a:xfrm>
            <a:custGeom>
              <a:avLst/>
              <a:gdLst/>
              <a:ahLst/>
              <a:cxnLst/>
              <a:rect l="l" t="t" r="r" b="b"/>
              <a:pathLst>
                <a:path w="888" h="870" extrusionOk="0">
                  <a:moveTo>
                    <a:pt x="98" y="0"/>
                  </a:moveTo>
                  <a:cubicBezTo>
                    <a:pt x="75" y="0"/>
                    <a:pt x="53" y="9"/>
                    <a:pt x="36" y="27"/>
                  </a:cubicBezTo>
                  <a:cubicBezTo>
                    <a:pt x="0" y="60"/>
                    <a:pt x="0" y="116"/>
                    <a:pt x="36" y="151"/>
                  </a:cubicBezTo>
                  <a:lnTo>
                    <a:pt x="728" y="843"/>
                  </a:lnTo>
                  <a:cubicBezTo>
                    <a:pt x="746" y="860"/>
                    <a:pt x="768" y="869"/>
                    <a:pt x="790" y="869"/>
                  </a:cubicBezTo>
                  <a:cubicBezTo>
                    <a:pt x="813" y="869"/>
                    <a:pt x="836" y="860"/>
                    <a:pt x="852" y="844"/>
                  </a:cubicBezTo>
                  <a:cubicBezTo>
                    <a:pt x="888" y="810"/>
                    <a:pt x="888" y="754"/>
                    <a:pt x="852" y="719"/>
                  </a:cubicBezTo>
                  <a:lnTo>
                    <a:pt x="160" y="27"/>
                  </a:lnTo>
                  <a:cubicBezTo>
                    <a:pt x="143" y="9"/>
                    <a:pt x="12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86" y="3192755"/>
            <a:ext cx="1614377" cy="1628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3192756"/>
            <a:ext cx="1725435" cy="169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9" b="94167" l="5000" r="90000">
                        <a14:foregroundMark x1="17222" y1="81667" x2="41111" y2="86944"/>
                        <a14:foregroundMark x1="17222" y1="75000" x2="17500" y2="78611"/>
                        <a14:foregroundMark x1="15278" y1="75833" x2="15833" y2="80000"/>
                        <a14:foregroundMark x1="16667" y1="75833" x2="20278" y2="82500"/>
                        <a14:foregroundMark x1="50000" y1="15833" x2="49167" y2="26111"/>
                        <a14:foregroundMark x1="18889" y1="21667" x2="23333" y2="2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" y="281565"/>
            <a:ext cx="1036321" cy="10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61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991274"/>
            <a:ext cx="9144000" cy="2998410"/>
            <a:chOff x="1" y="991274"/>
            <a:chExt cx="9144000" cy="2998410"/>
          </a:xfrm>
        </p:grpSpPr>
        <p:sp>
          <p:nvSpPr>
            <p:cNvPr id="425" name="Google Shape;289;p31"/>
            <p:cNvSpPr/>
            <p:nvPr/>
          </p:nvSpPr>
          <p:spPr>
            <a:xfrm>
              <a:off x="2504405" y="3380284"/>
              <a:ext cx="4135192" cy="6094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94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smtClean="0"/>
                <a:t>Các em còn câu hỏi nào không?</a:t>
              </a:r>
              <a:endParaRPr sz="2000"/>
            </a:p>
          </p:txBody>
        </p:sp>
        <p:sp>
          <p:nvSpPr>
            <p:cNvPr id="426" name="Google Shape;290;p31"/>
            <p:cNvSpPr txBox="1">
              <a:spLocks/>
            </p:cNvSpPr>
            <p:nvPr/>
          </p:nvSpPr>
          <p:spPr>
            <a:xfrm>
              <a:off x="1" y="991274"/>
              <a:ext cx="9144000" cy="21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6500" b="0" i="0" u="none" strike="noStrike" cap="none">
                  <a:solidFill>
                    <a:schemeClr val="dk1"/>
                  </a:solidFill>
                  <a:latin typeface="Arial" panose="020B0604020202020204" pitchFamily="34" charset="0"/>
                  <a:ea typeface="Martel Sans Black"/>
                  <a:cs typeface="Arial" panose="020B0604020202020204" pitchFamily="34" charset="0"/>
                  <a:sym typeface="Martel Sans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4800" b="0" i="0" u="none" strike="noStrike" cap="none">
                  <a:solidFill>
                    <a:schemeClr val="dk1"/>
                  </a:solidFill>
                  <a:latin typeface="Martel Sans Black"/>
                  <a:ea typeface="Martel Sans Black"/>
                  <a:cs typeface="Martel Sans Black"/>
                  <a:sym typeface="Martel Sans Black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4800" b="0" i="0" u="none" strike="noStrike" cap="none">
                  <a:solidFill>
                    <a:schemeClr val="dk1"/>
                  </a:solidFill>
                  <a:latin typeface="Martel Sans Black"/>
                  <a:ea typeface="Martel Sans Black"/>
                  <a:cs typeface="Martel Sans Black"/>
                  <a:sym typeface="Martel Sans Black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4800" b="0" i="0" u="none" strike="noStrike" cap="none">
                  <a:solidFill>
                    <a:schemeClr val="dk1"/>
                  </a:solidFill>
                  <a:latin typeface="Martel Sans Black"/>
                  <a:ea typeface="Martel Sans Black"/>
                  <a:cs typeface="Martel Sans Black"/>
                  <a:sym typeface="Martel Sans Black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4800" b="0" i="0" u="none" strike="noStrike" cap="none">
                  <a:solidFill>
                    <a:schemeClr val="dk1"/>
                  </a:solidFill>
                  <a:latin typeface="Martel Sans Black"/>
                  <a:ea typeface="Martel Sans Black"/>
                  <a:cs typeface="Martel Sans Black"/>
                  <a:sym typeface="Martel Sans Black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4800" b="0" i="0" u="none" strike="noStrike" cap="none">
                  <a:solidFill>
                    <a:schemeClr val="dk1"/>
                  </a:solidFill>
                  <a:latin typeface="Martel Sans Black"/>
                  <a:ea typeface="Martel Sans Black"/>
                  <a:cs typeface="Martel Sans Black"/>
                  <a:sym typeface="Martel Sans Black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4800" b="0" i="0" u="none" strike="noStrike" cap="none">
                  <a:solidFill>
                    <a:schemeClr val="dk1"/>
                  </a:solidFill>
                  <a:latin typeface="Martel Sans Black"/>
                  <a:ea typeface="Martel Sans Black"/>
                  <a:cs typeface="Martel Sans Black"/>
                  <a:sym typeface="Martel Sans Black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4800" b="0" i="0" u="none" strike="noStrike" cap="none">
                  <a:solidFill>
                    <a:schemeClr val="dk1"/>
                  </a:solidFill>
                  <a:latin typeface="Martel Sans Black"/>
                  <a:ea typeface="Martel Sans Black"/>
                  <a:cs typeface="Martel Sans Black"/>
                  <a:sym typeface="Martel Sans Black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Martel Sans Black"/>
                <a:buNone/>
                <a:defRPr sz="4800" b="0" i="0" u="none" strike="noStrike" cap="none">
                  <a:solidFill>
                    <a:schemeClr val="dk1"/>
                  </a:solidFill>
                  <a:latin typeface="Martel Sans Black"/>
                  <a:ea typeface="Martel Sans Black"/>
                  <a:cs typeface="Martel Sans Black"/>
                  <a:sym typeface="Martel Sans Black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vi-VN" sz="3600" b="1" smtClean="0">
                  <a:latin typeface="+mn-lt"/>
                  <a:ea typeface="Martel Sans"/>
                </a:rPr>
                <a:t>CẢM ƠN CÁC BẠN ĐÃ CHÚ Ý </a:t>
              </a:r>
              <a:endParaRPr lang="en-US" sz="3600" b="1" smtClean="0">
                <a:latin typeface="+mn-lt"/>
                <a:ea typeface="Martel Sans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3600" b="1" smtClean="0">
                  <a:latin typeface="+mn-lt"/>
                  <a:ea typeface="Martel Sans"/>
                </a:rPr>
                <a:t>LẮNG NGHE, HẸN GẶP LẠI!</a:t>
              </a:r>
              <a:endParaRPr lang="en-US" sz="3600" b="1">
                <a:latin typeface="+mn-lt"/>
                <a:ea typeface="Martel Sans"/>
                <a:sym typeface="Martel Sans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19" y="275837"/>
            <a:ext cx="487681" cy="379483"/>
          </a:xfrm>
          <a:prstGeom prst="rect">
            <a:avLst/>
          </a:prstGeom>
        </p:spPr>
      </p:pic>
      <p:sp>
        <p:nvSpPr>
          <p:cNvPr id="105" name="Google Shape;290;p31"/>
          <p:cNvSpPr txBox="1">
            <a:spLocks/>
          </p:cNvSpPr>
          <p:nvPr/>
        </p:nvSpPr>
        <p:spPr>
          <a:xfrm>
            <a:off x="0" y="655320"/>
            <a:ext cx="9144000" cy="73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5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Martel Sans Black"/>
                <a:cs typeface="Arial" panose="020B0604020202020204" pitchFamily="34" charset="0"/>
                <a:sym typeface="Martel Sa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3600" b="0" i="0" u="none" strike="noStrike" cap="none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3600" b="0" i="0" u="none" strike="noStrike" cap="none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3600" b="0" i="0" u="none" strike="noStrike" cap="none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3600" b="0" i="0" u="none" strike="noStrike" cap="none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3600" b="0" i="0" u="none" strike="noStrike" cap="none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3600" b="0" i="0" u="none" strike="noStrike" cap="none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3600" b="0" i="0" u="none" strike="noStrike" cap="none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tel Sans Black"/>
              <a:buNone/>
              <a:defRPr sz="3600" b="0" i="0" u="none" strike="noStrike" cap="none">
                <a:solidFill>
                  <a:schemeClr val="dk1"/>
                </a:solidFill>
                <a:latin typeface="Martel Sans Black"/>
                <a:ea typeface="Martel Sans Black"/>
                <a:cs typeface="Martel Sans Black"/>
                <a:sym typeface="Martel Sans Black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smtClean="0">
                <a:latin typeface="+mj-lt"/>
                <a:ea typeface="Martel Sans"/>
              </a:rPr>
              <a:t>NỘI DUNG BÀI HỌC</a:t>
            </a:r>
            <a:endParaRPr lang="en-US" sz="3200" b="1">
              <a:latin typeface="+mj-lt"/>
              <a:ea typeface="Martel Sans"/>
              <a:sym typeface="Marte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5" y="1988421"/>
            <a:ext cx="4584589" cy="883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5" y="3198571"/>
            <a:ext cx="8023031" cy="8839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1024" y="1203960"/>
            <a:ext cx="5118000" cy="2191358"/>
            <a:chOff x="2161024" y="1203960"/>
            <a:chExt cx="5118000" cy="2191358"/>
          </a:xfrm>
        </p:grpSpPr>
        <p:sp>
          <p:nvSpPr>
            <p:cNvPr id="954" name="Google Shape;954;p34"/>
            <p:cNvSpPr/>
            <p:nvPr/>
          </p:nvSpPr>
          <p:spPr>
            <a:xfrm>
              <a:off x="2161024" y="2255519"/>
              <a:ext cx="5118000" cy="113979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94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3200" b="1"/>
                <a:t>Tạo và xử lí hình vẽ</a:t>
              </a:r>
              <a:endParaRPr sz="3200" b="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161840" y="1203960"/>
              <a:ext cx="1116367" cy="746760"/>
            </a:xfrm>
            <a:prstGeom prst="rect">
              <a:avLst/>
            </a:prstGeom>
            <a:solidFill>
              <a:srgbClr val="FDF6EB"/>
            </a:solidFill>
            <a:ln>
              <a:solidFill>
                <a:srgbClr val="121B4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01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44" l="10000" r="90000">
                        <a14:foregroundMark x1="45781" y1="77344" x2="52344" y2="8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494154"/>
            <a:ext cx="685800" cy="68580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948690" y="167640"/>
            <a:ext cx="77685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>
                <a:sym typeface="Wingdings" panose="05000000000000000000" pitchFamily="2" charset="2"/>
              </a:rPr>
              <a:t>Làm việc cá nhân, quan sát Hình 2 SGK tr. 41 và trả lời câu hỏi:</a:t>
            </a:r>
          </a:p>
          <a:p>
            <a:pPr algn="just">
              <a:lnSpc>
                <a:spcPct val="150000"/>
              </a:lnSpc>
            </a:pPr>
            <a:r>
              <a:rPr lang="vi-VN" sz="1800" i="1">
                <a:sym typeface="Wingdings" panose="05000000000000000000" pitchFamily="2" charset="2"/>
              </a:rPr>
              <a:t>Theo em, mô tả quy trình tuyển thành viên câu lạc bộ Truyền thông ở phần bên trái trong Hình 2 có ưu điểm gì so với thông báo chỉ </a:t>
            </a:r>
            <a:r>
              <a:rPr lang="en-US" sz="1800" i="1" smtClean="0">
                <a:sym typeface="Wingdings" panose="05000000000000000000" pitchFamily="2" charset="2"/>
              </a:rPr>
              <a:t>bằ</a:t>
            </a:r>
            <a:r>
              <a:rPr lang="vi-VN" sz="1800" i="1" smtClean="0">
                <a:sym typeface="Wingdings" panose="05000000000000000000" pitchFamily="2" charset="2"/>
              </a:rPr>
              <a:t>ng </a:t>
            </a:r>
            <a:r>
              <a:rPr lang="vi-VN" sz="1800" i="1">
                <a:sym typeface="Wingdings" panose="05000000000000000000" pitchFamily="2" charset="2"/>
              </a:rPr>
              <a:t>văn bản?</a:t>
            </a:r>
            <a:endParaRPr lang="en-US" sz="1800" i="1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38518" r="10407"/>
          <a:stretch/>
        </p:blipFill>
        <p:spPr>
          <a:xfrm>
            <a:off x="948690" y="1630680"/>
            <a:ext cx="4892040" cy="3162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42635" y="2119312"/>
            <a:ext cx="2874645" cy="2185035"/>
            <a:chOff x="5842635" y="2119312"/>
            <a:chExt cx="2874645" cy="2185035"/>
          </a:xfrm>
        </p:grpSpPr>
        <p:sp>
          <p:nvSpPr>
            <p:cNvPr id="6" name="Right Arrow 5"/>
            <p:cNvSpPr/>
            <p:nvPr/>
          </p:nvSpPr>
          <p:spPr>
            <a:xfrm>
              <a:off x="5842635" y="3057525"/>
              <a:ext cx="575310" cy="308610"/>
            </a:xfrm>
            <a:prstGeom prst="rightArrow">
              <a:avLst/>
            </a:prstGeom>
            <a:solidFill>
              <a:srgbClr val="FBDE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21B46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17945" y="2119312"/>
              <a:ext cx="2299335" cy="2185035"/>
            </a:xfrm>
            <a:prstGeom prst="rect">
              <a:avLst/>
            </a:prstGeom>
            <a:solidFill>
              <a:srgbClr val="FBDE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1800" b="1">
                  <a:solidFill>
                    <a:srgbClr val="121B46"/>
                  </a:solidFill>
                </a:rPr>
                <a:t>Ưu </a:t>
              </a:r>
              <a:r>
                <a:rPr lang="vi-VN" sz="1800" b="1" smtClean="0">
                  <a:solidFill>
                    <a:srgbClr val="121B46"/>
                  </a:solidFill>
                </a:rPr>
                <a:t>điểm:</a:t>
              </a:r>
              <a:r>
                <a:rPr lang="en-US" sz="1800" b="1" smtClean="0">
                  <a:solidFill>
                    <a:srgbClr val="121B46"/>
                  </a:solidFill>
                </a:rPr>
                <a:t> </a:t>
              </a:r>
              <a:r>
                <a:rPr lang="en-US" sz="1800">
                  <a:solidFill>
                    <a:srgbClr val="121B46"/>
                  </a:solidFill>
                </a:rPr>
                <a:t>G</a:t>
              </a:r>
              <a:r>
                <a:rPr lang="vi-VN" sz="1800" smtClean="0">
                  <a:solidFill>
                    <a:srgbClr val="121B46"/>
                  </a:solidFill>
                </a:rPr>
                <a:t>iúp </a:t>
              </a:r>
              <a:r>
                <a:rPr lang="vi-VN" sz="1800">
                  <a:solidFill>
                    <a:srgbClr val="121B46"/>
                  </a:solidFill>
                </a:rPr>
                <a:t>người xem dễ dàng hình dung quy trình và nắm bắt được những ý chính</a:t>
              </a:r>
              <a:r>
                <a:rPr lang="vi-VN" sz="1800" smtClean="0">
                  <a:solidFill>
                    <a:srgbClr val="121B46"/>
                  </a:solidFill>
                </a:rPr>
                <a:t>.</a:t>
              </a:r>
              <a:endParaRPr lang="en-US" sz="1800">
                <a:solidFill>
                  <a:srgbClr val="121B46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292869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121B46"/>
                </a:solidFill>
              </a:rPr>
              <a:t>Quy trình tạo hình vẽ</a:t>
            </a:r>
            <a:endParaRPr sz="2000" b="1">
              <a:solidFill>
                <a:srgbClr val="121B4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64189"/>
          <a:stretch/>
        </p:blipFill>
        <p:spPr>
          <a:xfrm>
            <a:off x="4362629" y="434110"/>
            <a:ext cx="4046742" cy="24777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t="79956"/>
          <a:stretch/>
        </p:blipFill>
        <p:spPr>
          <a:xfrm>
            <a:off x="4362630" y="3324560"/>
            <a:ext cx="4046741" cy="13868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01155" y="1263596"/>
            <a:ext cx="28803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Bước 1.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Đặt con trỏ soạn thảo tại vị trí cần chèn trong văn bản, nháy chuột vào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Shapes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trên dải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Insert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nháy chuột vào lệnh </a:t>
            </a:r>
            <a:r>
              <a:rPr lang="en-US" sz="1800" b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New Drawing Canvas </a:t>
            </a:r>
            <a:r>
              <a:rPr lang="en-US" sz="180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để tạo vùng vẽ.</a:t>
            </a:r>
            <a:endParaRPr lang="en-US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318179" y="317500"/>
            <a:ext cx="723721" cy="647700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5546814" y="939746"/>
            <a:ext cx="723721" cy="647700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/>
          <p:nvPr/>
        </p:nvSpPr>
        <p:spPr>
          <a:xfrm>
            <a:off x="5546814" y="4264417"/>
            <a:ext cx="1905546" cy="566663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/>
      <p:bldP spid="18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292869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121B46"/>
                </a:solidFill>
              </a:rPr>
              <a:t>Quy trình tạo hình vẽ</a:t>
            </a:r>
            <a:endParaRPr sz="2000" b="1">
              <a:solidFill>
                <a:srgbClr val="121B4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695" y="1023024"/>
            <a:ext cx="337904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Bước 2. </a:t>
            </a:r>
            <a:r>
              <a:rPr lang="vi-VN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Chọn một hình vẽ cần tạo trong nhóm </a:t>
            </a:r>
            <a:r>
              <a:rPr lang="vi-VN" sz="18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Insert Shapes</a:t>
            </a:r>
            <a:r>
              <a:rPr lang="vi-VN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trên dải lệnh </a:t>
            </a:r>
            <a:r>
              <a:rPr lang="vi-VN" sz="18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Drawing </a:t>
            </a:r>
            <a:r>
              <a:rPr lang="vi-VN" sz="1800" b="1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Tools\Format</a:t>
            </a:r>
            <a:r>
              <a:rPr lang="en-US" sz="180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180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Lúc </a:t>
            </a:r>
            <a:r>
              <a:rPr lang="vi-VN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này, con trỏ chuột chuyển dạng thành hình </a:t>
            </a:r>
            <a:r>
              <a:rPr lang="vi-VN" sz="180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ấ</a:t>
            </a:r>
            <a:r>
              <a:rPr lang="vi-VN" sz="180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vi-VN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cộng. Đưa con trỏ chuột vào vùng vẽ, nháy chuột trái, kéo rê khi được hình cần tạo thì thả chuột trái.</a:t>
            </a:r>
            <a:endParaRPr lang="en-US" sz="180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839" y="266471"/>
            <a:ext cx="2775841" cy="1513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79" y="2057400"/>
            <a:ext cx="4620913" cy="2591654"/>
          </a:xfrm>
          <a:prstGeom prst="rect">
            <a:avLst/>
          </a:prstGeom>
        </p:spPr>
      </p:pic>
      <p:sp>
        <p:nvSpPr>
          <p:cNvPr id="18" name="Donut 17"/>
          <p:cNvSpPr/>
          <p:nvPr/>
        </p:nvSpPr>
        <p:spPr>
          <a:xfrm>
            <a:off x="4831081" y="552820"/>
            <a:ext cx="1767840" cy="910220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5195531" y="2926080"/>
            <a:ext cx="2531149" cy="1615440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1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87;p38"/>
          <p:cNvSpPr/>
          <p:nvPr/>
        </p:nvSpPr>
        <p:spPr>
          <a:xfrm>
            <a:off x="271702" y="266470"/>
            <a:ext cx="2928698" cy="572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9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rgbClr val="121B46"/>
                </a:solidFill>
              </a:rPr>
              <a:t>Quy trình tạo hình vẽ</a:t>
            </a:r>
            <a:endParaRPr sz="2000" b="1">
              <a:solidFill>
                <a:srgbClr val="121B4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5434" y="1034996"/>
            <a:ext cx="3030765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sz="1800" b="1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sz="1800" b="1">
              <a:latin typeface="Arial (Headings)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smtClean="0">
                <a:latin typeface="Arial (Headings)"/>
                <a:ea typeface="Calibri" panose="020F0502020204030204" pitchFamily="34" charset="0"/>
                <a:cs typeface="Arial" panose="020B0604020202020204" pitchFamily="34" charset="0"/>
              </a:rPr>
              <a:t>Bước 3</a:t>
            </a:r>
            <a:r>
              <a:rPr lang="en-US" sz="1800" b="1" smtClean="0">
                <a:latin typeface="Arial (Headings)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1800" smtClean="0">
                <a:latin typeface="Arial (Headings)"/>
                <a:ea typeface="Calibri" panose="020F0502020204030204" pitchFamily="34" charset="0"/>
                <a:cs typeface="Arial" panose="020B0604020202020204" pitchFamily="34" charset="0"/>
              </a:rPr>
              <a:t>Chọn </a:t>
            </a:r>
            <a:r>
              <a:rPr lang="vi-VN" sz="1800">
                <a:latin typeface="Arial (Headings)"/>
                <a:ea typeface="Calibri" panose="020F0502020204030204" pitchFamily="34" charset="0"/>
                <a:cs typeface="Arial" panose="020B0604020202020204" pitchFamily="34" charset="0"/>
              </a:rPr>
              <a:t>hình vẽ để tạo và thực hiện hiệu chỉnh bằng các lệnh phù hợp trên dải lệnh</a:t>
            </a:r>
            <a:r>
              <a:rPr lang="vi-VN" sz="1800" b="1">
                <a:latin typeface="Arial (Headings)"/>
                <a:ea typeface="Calibri" panose="020F0502020204030204" pitchFamily="34" charset="0"/>
                <a:cs typeface="Arial" panose="020B0604020202020204" pitchFamily="34" charset="0"/>
              </a:rPr>
              <a:t> Drawing Tools\Format</a:t>
            </a:r>
            <a:r>
              <a:rPr lang="vi-VN" sz="1800" b="1" smtClean="0">
                <a:latin typeface="Arial (Headings)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800" b="1" smtClean="0">
                <a:latin typeface="Arial (Headings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>
              <a:effectLst/>
              <a:latin typeface="Arial (Headings)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839" y="266471"/>
            <a:ext cx="2775841" cy="1513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79" y="2057400"/>
            <a:ext cx="4620913" cy="2591654"/>
          </a:xfrm>
          <a:prstGeom prst="rect">
            <a:avLst/>
          </a:prstGeom>
        </p:spPr>
      </p:pic>
      <p:sp>
        <p:nvSpPr>
          <p:cNvPr id="18" name="Donut 17"/>
          <p:cNvSpPr/>
          <p:nvPr/>
        </p:nvSpPr>
        <p:spPr>
          <a:xfrm>
            <a:off x="4831081" y="552820"/>
            <a:ext cx="1767840" cy="910220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5195531" y="2926080"/>
            <a:ext cx="2531149" cy="1615440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/>
          <p:nvPr/>
        </p:nvSpPr>
        <p:spPr>
          <a:xfrm>
            <a:off x="7483246" y="1937174"/>
            <a:ext cx="929234" cy="566663"/>
          </a:xfrm>
          <a:prstGeom prst="donut">
            <a:avLst>
              <a:gd name="adj" fmla="val 193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49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2" grpId="0" animBg="1"/>
    </p:bldLst>
  </p:timing>
</p:sld>
</file>

<file path=ppt/theme/theme1.xml><?xml version="1.0" encoding="utf-8"?>
<a:theme xmlns:a="http://schemas.openxmlformats.org/drawingml/2006/main" name="B2B SEO Strategy by Slidesgo">
  <a:themeElements>
    <a:clrScheme name="Simple Light">
      <a:dk1>
        <a:srgbClr val="121B46"/>
      </a:dk1>
      <a:lt1>
        <a:srgbClr val="FDF6EB"/>
      </a:lt1>
      <a:dk2>
        <a:srgbClr val="ED7550"/>
      </a:dk2>
      <a:lt2>
        <a:srgbClr val="00D7CB"/>
      </a:lt2>
      <a:accent1>
        <a:srgbClr val="F8CA88"/>
      </a:accent1>
      <a:accent2>
        <a:srgbClr val="57778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1198</Words>
  <Application>Microsoft Office PowerPoint</Application>
  <PresentationFormat>On-screen Show (16:9)</PresentationFormat>
  <Paragraphs>108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Wingdings</vt:lpstr>
      <vt:lpstr>Arial (Headings)</vt:lpstr>
      <vt:lpstr>Calibri</vt:lpstr>
      <vt:lpstr>Martel Sans Black</vt:lpstr>
      <vt:lpstr>Martel Sans</vt:lpstr>
      <vt:lpstr>Anaheim</vt:lpstr>
      <vt:lpstr>Nunito Light</vt:lpstr>
      <vt:lpstr>Arial</vt:lpstr>
      <vt:lpstr>Montserrat Medium</vt:lpstr>
      <vt:lpstr>B2B SEO Strategy by Slidesgo</vt:lpstr>
      <vt:lpstr>VUI MỪNG CHÀO ĐÓN CÁC EM  TỚI BUỔI HỌC NGÀY HÔM NAY</vt:lpstr>
      <vt:lpstr>KHỞI ĐỘNG</vt:lpstr>
      <vt:lpstr>BÀI 1: XỬ LÍ ĐỒ HỌA  TRONG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B2B SEO Strategy</dc:title>
  <dc:creator>Acer</dc:creator>
  <cp:lastModifiedBy>Acer</cp:lastModifiedBy>
  <cp:revision>25</cp:revision>
  <dcterms:modified xsi:type="dcterms:W3CDTF">2023-10-18T01:43:05Z</dcterms:modified>
</cp:coreProperties>
</file>