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23"/>
  </p:notesMasterIdLst>
  <p:sldIdLst>
    <p:sldId id="256" r:id="rId2"/>
    <p:sldId id="258" r:id="rId3"/>
    <p:sldId id="287" r:id="rId4"/>
    <p:sldId id="286" r:id="rId5"/>
    <p:sldId id="259" r:id="rId6"/>
    <p:sldId id="262" r:id="rId7"/>
    <p:sldId id="260" r:id="rId8"/>
    <p:sldId id="261" r:id="rId9"/>
    <p:sldId id="264" r:id="rId10"/>
    <p:sldId id="288" r:id="rId11"/>
    <p:sldId id="263" r:id="rId12"/>
    <p:sldId id="267" r:id="rId13"/>
    <p:sldId id="289" r:id="rId14"/>
    <p:sldId id="290" r:id="rId15"/>
    <p:sldId id="291" r:id="rId16"/>
    <p:sldId id="292" r:id="rId17"/>
    <p:sldId id="293" r:id="rId18"/>
    <p:sldId id="268" r:id="rId19"/>
    <p:sldId id="265" r:id="rId20"/>
    <p:sldId id="269" r:id="rId21"/>
    <p:sldId id="273"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Bai Jamjuree" panose="020B0604020202020204" charset="-34"/>
      <p:regular r:id="rId28"/>
      <p:bold r:id="rId29"/>
      <p:italic r:id="rId30"/>
      <p:boldItalic r:id="rId31"/>
    </p:embeddedFont>
    <p:embeddedFont>
      <p:font typeface="Arimo"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74646"/>
    <a:srgbClr val="E3F5F2"/>
    <a:srgbClr val="FD624C"/>
    <a:srgbClr val="C9EBE6"/>
    <a:srgbClr val="F8F2E9"/>
    <a:srgbClr val="9C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2DCEBB8-FCC5-4163-806F-1FBE78A91058}">
  <a:tblStyle styleId="{82DCEBB8-FCC5-4163-806F-1FBE78A9105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24" autoAdjust="0"/>
    <p:restoredTop sz="94660"/>
  </p:normalViewPr>
  <p:slideViewPr>
    <p:cSldViewPr snapToGrid="0">
      <p:cViewPr varScale="1">
        <p:scale>
          <a:sx n="92" d="100"/>
          <a:sy n="92" d="100"/>
        </p:scale>
        <p:origin x="1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e7bee4d60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1e7bee4d60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6605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1e7bee4d601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1e7bee4d60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1e7bee4d601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1e7bee4d601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e7bee4d601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e7bee4d601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9438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e7bee4d601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e7bee4d601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9711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e7bee4d601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e7bee4d601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9686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e7bee4d601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e7bee4d601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983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e7bee4d601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e7bee4d601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9386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e7bee4d60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1e7bee4d60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1e7bee4d601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1e7bee4d601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e7bee4d6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1e7bee4d6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1e7bee4d601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1e7bee4d601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1e7bee4d601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1e7bee4d601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e7bee4d6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1e7bee4d6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0166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e7bee4d6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1e7bee4d6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795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e7bee4d60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1e7bee4d60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1e7bee4d601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1e7bee4d60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e7bee4d60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1e7bee4d60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e7bee4d601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e7bee4d601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e21fa792a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e21fa792a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546">
            <a:off x="2657805" y="3735501"/>
            <a:ext cx="37767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 name="Google Shape;10;p2"/>
          <p:cNvSpPr txBox="1">
            <a:spLocks noGrp="1"/>
          </p:cNvSpPr>
          <p:nvPr>
            <p:ph type="ctrTitle"/>
          </p:nvPr>
        </p:nvSpPr>
        <p:spPr>
          <a:xfrm>
            <a:off x="1162050" y="1399125"/>
            <a:ext cx="6819900" cy="19941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5200"/>
              <a:buNone/>
              <a:defRPr sz="4600">
                <a:latin typeface="Arial" panose="020B0604020202020204" pitchFamily="34" charset="0"/>
                <a:cs typeface="Arial" panose="020B0604020202020204" pitchFamily="34" charset="0"/>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p:nvPr/>
        </p:nvSpPr>
        <p:spPr>
          <a:xfrm>
            <a:off x="-453425" y="3608575"/>
            <a:ext cx="1164600" cy="1540500"/>
          </a:xfrm>
          <a:prstGeom prst="round2SameRect">
            <a:avLst>
              <a:gd name="adj1" fmla="val 5000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2" y="8028"/>
            <a:ext cx="853994" cy="822872"/>
          </a:xfrm>
          <a:custGeom>
            <a:avLst/>
            <a:gdLst/>
            <a:ahLst/>
            <a:cxnLst/>
            <a:rect l="l" t="t" r="r" b="b"/>
            <a:pathLst>
              <a:path w="7642" h="7364" extrusionOk="0">
                <a:moveTo>
                  <a:pt x="3821" y="1"/>
                </a:moveTo>
                <a:cubicBezTo>
                  <a:pt x="1711" y="1"/>
                  <a:pt x="1" y="1650"/>
                  <a:pt x="1" y="3683"/>
                </a:cubicBezTo>
                <a:cubicBezTo>
                  <a:pt x="1" y="5716"/>
                  <a:pt x="1711" y="7364"/>
                  <a:pt x="3821" y="7364"/>
                </a:cubicBezTo>
                <a:cubicBezTo>
                  <a:pt x="5932" y="7364"/>
                  <a:pt x="7642" y="5716"/>
                  <a:pt x="7642" y="3683"/>
                </a:cubicBezTo>
                <a:cubicBezTo>
                  <a:pt x="7642" y="1650"/>
                  <a:pt x="5932" y="1"/>
                  <a:pt x="38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 name="Google Shape;13;p2"/>
          <p:cNvCxnSpPr/>
          <p:nvPr/>
        </p:nvCxnSpPr>
        <p:spPr>
          <a:xfrm>
            <a:off x="412450" y="-48525"/>
            <a:ext cx="0" cy="2025900"/>
          </a:xfrm>
          <a:prstGeom prst="straightConnector1">
            <a:avLst/>
          </a:prstGeom>
          <a:noFill/>
          <a:ln w="19050" cap="flat" cmpd="sng">
            <a:solidFill>
              <a:schemeClr val="dk1"/>
            </a:solidFill>
            <a:prstDash val="solid"/>
            <a:round/>
            <a:headEnd type="none" w="med" len="med"/>
            <a:tailEnd type="none" w="med" len="med"/>
          </a:ln>
        </p:spPr>
      </p:cxnSp>
      <p:grpSp>
        <p:nvGrpSpPr>
          <p:cNvPr id="14" name="Google Shape;14;p2"/>
          <p:cNvGrpSpPr/>
          <p:nvPr/>
        </p:nvGrpSpPr>
        <p:grpSpPr>
          <a:xfrm>
            <a:off x="53540" y="4504096"/>
            <a:ext cx="1609195" cy="1412713"/>
            <a:chOff x="1689625" y="3620533"/>
            <a:chExt cx="766539" cy="672945"/>
          </a:xfrm>
        </p:grpSpPr>
        <p:sp>
          <p:nvSpPr>
            <p:cNvPr id="15" name="Google Shape;15;p2"/>
            <p:cNvSpPr/>
            <p:nvPr/>
          </p:nvSpPr>
          <p:spPr>
            <a:xfrm>
              <a:off x="2000221" y="3620533"/>
              <a:ext cx="402234" cy="402170"/>
            </a:xfrm>
            <a:custGeom>
              <a:avLst/>
              <a:gdLst/>
              <a:ahLst/>
              <a:cxnLst/>
              <a:rect l="l" t="t" r="r" b="b"/>
              <a:pathLst>
                <a:path w="11402" h="11401" extrusionOk="0">
                  <a:moveTo>
                    <a:pt x="0" y="1"/>
                  </a:moveTo>
                  <a:lnTo>
                    <a:pt x="0" y="149"/>
                  </a:lnTo>
                  <a:cubicBezTo>
                    <a:pt x="6205" y="149"/>
                    <a:pt x="11252" y="5197"/>
                    <a:pt x="11252" y="11401"/>
                  </a:cubicBezTo>
                  <a:lnTo>
                    <a:pt x="11401" y="11401"/>
                  </a:lnTo>
                  <a:cubicBezTo>
                    <a:pt x="11401" y="5115"/>
                    <a:pt x="6287"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393017" y="3659336"/>
              <a:ext cx="63147" cy="63107"/>
            </a:xfrm>
            <a:custGeom>
              <a:avLst/>
              <a:gdLst/>
              <a:ahLst/>
              <a:cxnLst/>
              <a:rect l="l" t="t" r="r" b="b"/>
              <a:pathLst>
                <a:path w="1790" h="1789" extrusionOk="0">
                  <a:moveTo>
                    <a:pt x="895" y="1"/>
                  </a:moveTo>
                  <a:cubicBezTo>
                    <a:pt x="401" y="1"/>
                    <a:pt x="0" y="401"/>
                    <a:pt x="0" y="895"/>
                  </a:cubicBezTo>
                  <a:cubicBezTo>
                    <a:pt x="0" y="1389"/>
                    <a:pt x="401" y="1789"/>
                    <a:pt x="895" y="1789"/>
                  </a:cubicBezTo>
                  <a:cubicBezTo>
                    <a:pt x="1389" y="1789"/>
                    <a:pt x="1790" y="1389"/>
                    <a:pt x="1790" y="895"/>
                  </a:cubicBezTo>
                  <a:cubicBezTo>
                    <a:pt x="1790" y="401"/>
                    <a:pt x="1389" y="1"/>
                    <a:pt x="8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723739" y="3747809"/>
              <a:ext cx="545708" cy="545669"/>
            </a:xfrm>
            <a:custGeom>
              <a:avLst/>
              <a:gdLst/>
              <a:ahLst/>
              <a:cxnLst/>
              <a:rect l="l" t="t" r="r" b="b"/>
              <a:pathLst>
                <a:path w="15469" h="15469" extrusionOk="0">
                  <a:moveTo>
                    <a:pt x="7735" y="1"/>
                  </a:moveTo>
                  <a:cubicBezTo>
                    <a:pt x="5684" y="1"/>
                    <a:pt x="3716" y="816"/>
                    <a:pt x="2266" y="2265"/>
                  </a:cubicBezTo>
                  <a:cubicBezTo>
                    <a:pt x="815" y="3716"/>
                    <a:pt x="1" y="5684"/>
                    <a:pt x="1" y="7735"/>
                  </a:cubicBezTo>
                  <a:cubicBezTo>
                    <a:pt x="1" y="9786"/>
                    <a:pt x="815" y="11753"/>
                    <a:pt x="2266" y="13204"/>
                  </a:cubicBezTo>
                  <a:cubicBezTo>
                    <a:pt x="3716" y="14654"/>
                    <a:pt x="5684" y="15468"/>
                    <a:pt x="7735" y="15468"/>
                  </a:cubicBezTo>
                  <a:cubicBezTo>
                    <a:pt x="9786" y="15468"/>
                    <a:pt x="11754" y="14654"/>
                    <a:pt x="13203" y="13204"/>
                  </a:cubicBezTo>
                  <a:cubicBezTo>
                    <a:pt x="14654" y="11753"/>
                    <a:pt x="15469" y="9786"/>
                    <a:pt x="15469" y="7735"/>
                  </a:cubicBezTo>
                  <a:cubicBezTo>
                    <a:pt x="15469" y="5684"/>
                    <a:pt x="14654" y="3716"/>
                    <a:pt x="13203" y="2265"/>
                  </a:cubicBezTo>
                  <a:cubicBezTo>
                    <a:pt x="11754" y="816"/>
                    <a:pt x="9786" y="1"/>
                    <a:pt x="7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689625" y="3688157"/>
              <a:ext cx="148836" cy="148825"/>
            </a:xfrm>
            <a:custGeom>
              <a:avLst/>
              <a:gdLst/>
              <a:ahLst/>
              <a:cxnLst/>
              <a:rect l="l" t="t" r="r" b="b"/>
              <a:pathLst>
                <a:path w="4219" h="4219" extrusionOk="0">
                  <a:moveTo>
                    <a:pt x="2109" y="0"/>
                  </a:moveTo>
                  <a:cubicBezTo>
                    <a:pt x="945" y="0"/>
                    <a:pt x="0" y="945"/>
                    <a:pt x="0" y="2109"/>
                  </a:cubicBezTo>
                  <a:cubicBezTo>
                    <a:pt x="0" y="3275"/>
                    <a:pt x="945" y="4219"/>
                    <a:pt x="2109" y="4219"/>
                  </a:cubicBezTo>
                  <a:cubicBezTo>
                    <a:pt x="3275" y="4219"/>
                    <a:pt x="4218" y="3275"/>
                    <a:pt x="4218" y="2109"/>
                  </a:cubicBezTo>
                  <a:cubicBezTo>
                    <a:pt x="4218" y="945"/>
                    <a:pt x="3275" y="0"/>
                    <a:pt x="2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p:nvPr/>
        </p:nvSpPr>
        <p:spPr>
          <a:xfrm flipH="1">
            <a:off x="7900163" y="-38675"/>
            <a:ext cx="1235586" cy="1248002"/>
          </a:xfrm>
          <a:custGeom>
            <a:avLst/>
            <a:gdLst/>
            <a:ahLst/>
            <a:cxnLst/>
            <a:rect l="l" t="t" r="r" b="b"/>
            <a:pathLst>
              <a:path w="12738" h="12867" extrusionOk="0">
                <a:moveTo>
                  <a:pt x="0" y="1"/>
                </a:moveTo>
                <a:lnTo>
                  <a:pt x="0" y="12866"/>
                </a:lnTo>
                <a:cubicBezTo>
                  <a:pt x="3501" y="12832"/>
                  <a:pt x="6668" y="11399"/>
                  <a:pt x="8969" y="9099"/>
                </a:cubicBezTo>
                <a:cubicBezTo>
                  <a:pt x="11296" y="6772"/>
                  <a:pt x="12736" y="3558"/>
                  <a:pt x="12737" y="8"/>
                </a:cubicBezTo>
                <a:lnTo>
                  <a:pt x="12731" y="8"/>
                </a:lnTo>
                <a:lnTo>
                  <a:pt x="127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590245" y="745573"/>
            <a:ext cx="355536" cy="1994102"/>
          </a:xfrm>
          <a:custGeom>
            <a:avLst/>
            <a:gdLst/>
            <a:ahLst/>
            <a:cxnLst/>
            <a:rect l="l" t="t" r="r" b="b"/>
            <a:pathLst>
              <a:path w="3564" h="19990" extrusionOk="0">
                <a:moveTo>
                  <a:pt x="1782" y="150"/>
                </a:moveTo>
                <a:cubicBezTo>
                  <a:pt x="2682" y="150"/>
                  <a:pt x="3414" y="881"/>
                  <a:pt x="3414" y="1782"/>
                </a:cubicBezTo>
                <a:lnTo>
                  <a:pt x="3414" y="18208"/>
                </a:lnTo>
                <a:cubicBezTo>
                  <a:pt x="3414" y="19108"/>
                  <a:pt x="2682" y="19840"/>
                  <a:pt x="1782" y="19840"/>
                </a:cubicBezTo>
                <a:cubicBezTo>
                  <a:pt x="881" y="19840"/>
                  <a:pt x="150" y="19108"/>
                  <a:pt x="150" y="18208"/>
                </a:cubicBezTo>
                <a:lnTo>
                  <a:pt x="150" y="1782"/>
                </a:lnTo>
                <a:cubicBezTo>
                  <a:pt x="150" y="881"/>
                  <a:pt x="881" y="150"/>
                  <a:pt x="1782" y="150"/>
                </a:cubicBezTo>
                <a:close/>
                <a:moveTo>
                  <a:pt x="1782" y="0"/>
                </a:moveTo>
                <a:cubicBezTo>
                  <a:pt x="800" y="0"/>
                  <a:pt x="0" y="799"/>
                  <a:pt x="0" y="1782"/>
                </a:cubicBezTo>
                <a:lnTo>
                  <a:pt x="0" y="18208"/>
                </a:lnTo>
                <a:cubicBezTo>
                  <a:pt x="0" y="19190"/>
                  <a:pt x="800" y="19989"/>
                  <a:pt x="1782" y="19989"/>
                </a:cubicBezTo>
                <a:cubicBezTo>
                  <a:pt x="2764" y="19989"/>
                  <a:pt x="3563" y="19190"/>
                  <a:pt x="3563" y="18208"/>
                </a:cubicBezTo>
                <a:lnTo>
                  <a:pt x="3563" y="1782"/>
                </a:lnTo>
                <a:cubicBezTo>
                  <a:pt x="3563" y="799"/>
                  <a:pt x="2764" y="0"/>
                  <a:pt x="1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8687865" y="3047689"/>
            <a:ext cx="160291" cy="426892"/>
            <a:chOff x="3957109" y="2788972"/>
            <a:chExt cx="69285" cy="184562"/>
          </a:xfrm>
        </p:grpSpPr>
        <p:sp>
          <p:nvSpPr>
            <p:cNvPr id="22" name="Google Shape;22;p2"/>
            <p:cNvSpPr/>
            <p:nvPr/>
          </p:nvSpPr>
          <p:spPr>
            <a:xfrm>
              <a:off x="3963248" y="2910392"/>
              <a:ext cx="63147" cy="63142"/>
            </a:xfrm>
            <a:custGeom>
              <a:avLst/>
              <a:gdLst/>
              <a:ahLst/>
              <a:cxnLst/>
              <a:rect l="l" t="t" r="r" b="b"/>
              <a:pathLst>
                <a:path w="1790" h="1790" extrusionOk="0">
                  <a:moveTo>
                    <a:pt x="895" y="0"/>
                  </a:moveTo>
                  <a:cubicBezTo>
                    <a:pt x="401" y="0"/>
                    <a:pt x="0" y="401"/>
                    <a:pt x="0" y="895"/>
                  </a:cubicBezTo>
                  <a:cubicBezTo>
                    <a:pt x="0" y="1389"/>
                    <a:pt x="401" y="1790"/>
                    <a:pt x="895" y="1790"/>
                  </a:cubicBezTo>
                  <a:cubicBezTo>
                    <a:pt x="1389" y="1790"/>
                    <a:pt x="1789" y="1389"/>
                    <a:pt x="1789" y="895"/>
                  </a:cubicBezTo>
                  <a:cubicBezTo>
                    <a:pt x="1789" y="401"/>
                    <a:pt x="1389" y="0"/>
                    <a:pt x="895" y="0"/>
                  </a:cubicBezTo>
                  <a:close/>
                </a:path>
              </a:pathLst>
            </a:custGeom>
            <a:solidFill>
              <a:srgbClr val="FD6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957109" y="2788972"/>
              <a:ext cx="68403" cy="68363"/>
            </a:xfrm>
            <a:custGeom>
              <a:avLst/>
              <a:gdLst/>
              <a:ahLst/>
              <a:cxnLst/>
              <a:rect l="l" t="t" r="r" b="b"/>
              <a:pathLst>
                <a:path w="1939" h="1938" extrusionOk="0">
                  <a:moveTo>
                    <a:pt x="970" y="148"/>
                  </a:moveTo>
                  <a:cubicBezTo>
                    <a:pt x="1422" y="148"/>
                    <a:pt x="1790" y="517"/>
                    <a:pt x="1790" y="968"/>
                  </a:cubicBezTo>
                  <a:cubicBezTo>
                    <a:pt x="1790" y="1421"/>
                    <a:pt x="1422" y="1788"/>
                    <a:pt x="970" y="1788"/>
                  </a:cubicBezTo>
                  <a:cubicBezTo>
                    <a:pt x="518" y="1788"/>
                    <a:pt x="150" y="1421"/>
                    <a:pt x="150" y="968"/>
                  </a:cubicBezTo>
                  <a:cubicBezTo>
                    <a:pt x="150" y="516"/>
                    <a:pt x="518" y="148"/>
                    <a:pt x="970" y="148"/>
                  </a:cubicBezTo>
                  <a:close/>
                  <a:moveTo>
                    <a:pt x="970" y="0"/>
                  </a:moveTo>
                  <a:cubicBezTo>
                    <a:pt x="436" y="0"/>
                    <a:pt x="1" y="434"/>
                    <a:pt x="1" y="968"/>
                  </a:cubicBezTo>
                  <a:cubicBezTo>
                    <a:pt x="1" y="1503"/>
                    <a:pt x="436" y="1938"/>
                    <a:pt x="970" y="1938"/>
                  </a:cubicBezTo>
                  <a:cubicBezTo>
                    <a:pt x="1504" y="1938"/>
                    <a:pt x="1938" y="1503"/>
                    <a:pt x="1938" y="968"/>
                  </a:cubicBezTo>
                  <a:cubicBezTo>
                    <a:pt x="1938" y="434"/>
                    <a:pt x="1504" y="0"/>
                    <a:pt x="970" y="0"/>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a:off x="8403329" y="4110969"/>
            <a:ext cx="776255" cy="748005"/>
          </a:xfrm>
          <a:custGeom>
            <a:avLst/>
            <a:gdLst/>
            <a:ahLst/>
            <a:cxnLst/>
            <a:rect l="l" t="t" r="r" b="b"/>
            <a:pathLst>
              <a:path w="10543" h="10160" extrusionOk="0">
                <a:moveTo>
                  <a:pt x="5271" y="0"/>
                </a:moveTo>
                <a:cubicBezTo>
                  <a:pt x="2360" y="0"/>
                  <a:pt x="0" y="2275"/>
                  <a:pt x="0" y="5080"/>
                </a:cubicBezTo>
                <a:cubicBezTo>
                  <a:pt x="0" y="6427"/>
                  <a:pt x="555" y="7719"/>
                  <a:pt x="1544" y="8671"/>
                </a:cubicBezTo>
                <a:cubicBezTo>
                  <a:pt x="2532" y="9624"/>
                  <a:pt x="3873" y="10159"/>
                  <a:pt x="5271" y="10159"/>
                </a:cubicBezTo>
                <a:cubicBezTo>
                  <a:pt x="6669" y="10159"/>
                  <a:pt x="8010" y="9624"/>
                  <a:pt x="8999" y="8671"/>
                </a:cubicBezTo>
                <a:cubicBezTo>
                  <a:pt x="9987" y="7719"/>
                  <a:pt x="10543" y="6427"/>
                  <a:pt x="10543" y="5080"/>
                </a:cubicBezTo>
                <a:cubicBezTo>
                  <a:pt x="10543" y="3733"/>
                  <a:pt x="9987" y="2441"/>
                  <a:pt x="8999" y="1488"/>
                </a:cubicBezTo>
                <a:cubicBezTo>
                  <a:pt x="8010" y="536"/>
                  <a:pt x="6669" y="0"/>
                  <a:pt x="52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577909" y="3883390"/>
            <a:ext cx="430942" cy="223739"/>
          </a:xfrm>
          <a:custGeom>
            <a:avLst/>
            <a:gdLst/>
            <a:ahLst/>
            <a:cxnLst/>
            <a:rect l="l" t="t" r="r" b="b"/>
            <a:pathLst>
              <a:path w="5853" h="3039" extrusionOk="0">
                <a:moveTo>
                  <a:pt x="0" y="1"/>
                </a:moveTo>
                <a:lnTo>
                  <a:pt x="0" y="2"/>
                </a:lnTo>
                <a:cubicBezTo>
                  <a:pt x="0" y="1679"/>
                  <a:pt x="1311" y="3038"/>
                  <a:pt x="2927" y="3038"/>
                </a:cubicBezTo>
                <a:cubicBezTo>
                  <a:pt x="4543" y="3038"/>
                  <a:pt x="5852" y="1679"/>
                  <a:pt x="5852" y="2"/>
                </a:cubicBezTo>
                <a:lnTo>
                  <a:pt x="5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258434" y="-488329"/>
            <a:ext cx="1116830" cy="1085341"/>
          </a:xfrm>
          <a:custGeom>
            <a:avLst/>
            <a:gdLst/>
            <a:ahLst/>
            <a:cxnLst/>
            <a:rect l="l" t="t" r="r" b="b"/>
            <a:pathLst>
              <a:path w="12936" h="12572" extrusionOk="0">
                <a:moveTo>
                  <a:pt x="6467" y="1488"/>
                </a:moveTo>
                <a:cubicBezTo>
                  <a:pt x="9217" y="1488"/>
                  <a:pt x="11448" y="3636"/>
                  <a:pt x="11448" y="6287"/>
                </a:cubicBezTo>
                <a:cubicBezTo>
                  <a:pt x="11448" y="8935"/>
                  <a:pt x="9217" y="11084"/>
                  <a:pt x="6467" y="11084"/>
                </a:cubicBezTo>
                <a:cubicBezTo>
                  <a:pt x="3718" y="11084"/>
                  <a:pt x="1489" y="8935"/>
                  <a:pt x="1489" y="6287"/>
                </a:cubicBezTo>
                <a:cubicBezTo>
                  <a:pt x="1489" y="3636"/>
                  <a:pt x="3718" y="1488"/>
                  <a:pt x="6467" y="1488"/>
                </a:cubicBezTo>
                <a:close/>
                <a:moveTo>
                  <a:pt x="6467" y="0"/>
                </a:moveTo>
                <a:cubicBezTo>
                  <a:pt x="2901" y="0"/>
                  <a:pt x="1" y="2820"/>
                  <a:pt x="1" y="6287"/>
                </a:cubicBezTo>
                <a:cubicBezTo>
                  <a:pt x="1" y="9752"/>
                  <a:pt x="2901" y="12572"/>
                  <a:pt x="6467" y="12572"/>
                </a:cubicBezTo>
                <a:cubicBezTo>
                  <a:pt x="10034" y="12572"/>
                  <a:pt x="12936" y="9752"/>
                  <a:pt x="12936" y="6287"/>
                </a:cubicBezTo>
                <a:cubicBezTo>
                  <a:pt x="12936" y="2820"/>
                  <a:pt x="10034" y="0"/>
                  <a:pt x="6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259279" y="241922"/>
            <a:ext cx="368564" cy="355075"/>
          </a:xfrm>
          <a:custGeom>
            <a:avLst/>
            <a:gdLst/>
            <a:ahLst/>
            <a:cxnLst/>
            <a:rect l="l" t="t" r="r" b="b"/>
            <a:pathLst>
              <a:path w="4269" h="4113" extrusionOk="0">
                <a:moveTo>
                  <a:pt x="2134" y="1"/>
                </a:moveTo>
                <a:cubicBezTo>
                  <a:pt x="957" y="1"/>
                  <a:pt x="1" y="921"/>
                  <a:pt x="1" y="2057"/>
                </a:cubicBezTo>
                <a:cubicBezTo>
                  <a:pt x="1" y="3192"/>
                  <a:pt x="957" y="4112"/>
                  <a:pt x="2134" y="4112"/>
                </a:cubicBezTo>
                <a:cubicBezTo>
                  <a:pt x="3312" y="4112"/>
                  <a:pt x="4268" y="3192"/>
                  <a:pt x="4268" y="2057"/>
                </a:cubicBezTo>
                <a:cubicBezTo>
                  <a:pt x="4268" y="921"/>
                  <a:pt x="3312" y="1"/>
                  <a:pt x="2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077123" y="429989"/>
            <a:ext cx="154453" cy="154531"/>
          </a:xfrm>
          <a:custGeom>
            <a:avLst/>
            <a:gdLst/>
            <a:ahLst/>
            <a:cxnLst/>
            <a:rect l="l" t="t" r="r" b="b"/>
            <a:pathLst>
              <a:path w="1789" h="1790" extrusionOk="0">
                <a:moveTo>
                  <a:pt x="894" y="0"/>
                </a:moveTo>
                <a:cubicBezTo>
                  <a:pt x="400" y="0"/>
                  <a:pt x="0" y="401"/>
                  <a:pt x="0" y="895"/>
                </a:cubicBezTo>
                <a:cubicBezTo>
                  <a:pt x="0" y="1389"/>
                  <a:pt x="400" y="1790"/>
                  <a:pt x="894" y="1790"/>
                </a:cubicBezTo>
                <a:cubicBezTo>
                  <a:pt x="1388" y="1790"/>
                  <a:pt x="1788" y="1389"/>
                  <a:pt x="1788" y="895"/>
                </a:cubicBezTo>
                <a:cubicBezTo>
                  <a:pt x="1788" y="401"/>
                  <a:pt x="1388" y="0"/>
                  <a:pt x="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MAIN_POINT_1">
    <p:spTree>
      <p:nvGrpSpPr>
        <p:cNvPr id="1" name="Shape 219"/>
        <p:cNvGrpSpPr/>
        <p:nvPr/>
      </p:nvGrpSpPr>
      <p:grpSpPr>
        <a:xfrm>
          <a:off x="0" y="0"/>
          <a:ext cx="0" cy="0"/>
          <a:chOff x="0" y="0"/>
          <a:chExt cx="0" cy="0"/>
        </a:xfrm>
      </p:grpSpPr>
      <p:sp>
        <p:nvSpPr>
          <p:cNvPr id="220" name="Google Shape;220;p26"/>
          <p:cNvSpPr txBox="1">
            <a:spLocks noGrp="1"/>
          </p:cNvSpPr>
          <p:nvPr>
            <p:ph type="subTitle" idx="1"/>
          </p:nvPr>
        </p:nvSpPr>
        <p:spPr>
          <a:xfrm rot="258">
            <a:off x="2576506" y="3020843"/>
            <a:ext cx="3990900" cy="630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1" name="Google Shape;221;p26"/>
          <p:cNvSpPr txBox="1">
            <a:spLocks noGrp="1"/>
          </p:cNvSpPr>
          <p:nvPr>
            <p:ph type="title"/>
          </p:nvPr>
        </p:nvSpPr>
        <p:spPr>
          <a:xfrm>
            <a:off x="2448000" y="1395900"/>
            <a:ext cx="4248000" cy="152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9600">
                <a:latin typeface="Arial" panose="020B0604020202020204" pitchFamily="34" charset="0"/>
                <a:cs typeface="Arial" panose="020B0604020202020204" pitchFamily="34" charset="0"/>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22" name="Google Shape;222;p26"/>
          <p:cNvSpPr/>
          <p:nvPr/>
        </p:nvSpPr>
        <p:spPr>
          <a:xfrm>
            <a:off x="0" y="-3"/>
            <a:ext cx="4247952" cy="699474"/>
          </a:xfrm>
          <a:custGeom>
            <a:avLst/>
            <a:gdLst/>
            <a:ahLst/>
            <a:cxnLst/>
            <a:rect l="l" t="t" r="r" b="b"/>
            <a:pathLst>
              <a:path w="64785" h="10668" extrusionOk="0">
                <a:moveTo>
                  <a:pt x="1" y="1"/>
                </a:moveTo>
                <a:lnTo>
                  <a:pt x="1" y="10668"/>
                </a:lnTo>
                <a:lnTo>
                  <a:pt x="54116" y="10668"/>
                </a:lnTo>
                <a:cubicBezTo>
                  <a:pt x="57061" y="10668"/>
                  <a:pt x="59729" y="9475"/>
                  <a:pt x="61660" y="7543"/>
                </a:cubicBezTo>
                <a:cubicBezTo>
                  <a:pt x="63589" y="5616"/>
                  <a:pt x="64783" y="2949"/>
                  <a:pt x="64784" y="6"/>
                </a:cubicBezTo>
                <a:lnTo>
                  <a:pt x="647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6"/>
          <p:cNvSpPr/>
          <p:nvPr/>
        </p:nvSpPr>
        <p:spPr>
          <a:xfrm rot="10800000">
            <a:off x="4896050" y="4444022"/>
            <a:ext cx="4247952" cy="699474"/>
          </a:xfrm>
          <a:custGeom>
            <a:avLst/>
            <a:gdLst/>
            <a:ahLst/>
            <a:cxnLst/>
            <a:rect l="l" t="t" r="r" b="b"/>
            <a:pathLst>
              <a:path w="64785" h="10668" extrusionOk="0">
                <a:moveTo>
                  <a:pt x="1" y="1"/>
                </a:moveTo>
                <a:lnTo>
                  <a:pt x="1" y="10668"/>
                </a:lnTo>
                <a:lnTo>
                  <a:pt x="54116" y="10668"/>
                </a:lnTo>
                <a:cubicBezTo>
                  <a:pt x="57061" y="10668"/>
                  <a:pt x="59729" y="9475"/>
                  <a:pt x="61660" y="7543"/>
                </a:cubicBezTo>
                <a:cubicBezTo>
                  <a:pt x="63589" y="5616"/>
                  <a:pt x="64783" y="2949"/>
                  <a:pt x="64784" y="6"/>
                </a:cubicBezTo>
                <a:lnTo>
                  <a:pt x="647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2">
    <p:spTree>
      <p:nvGrpSpPr>
        <p:cNvPr id="1" name="Shape 286"/>
        <p:cNvGrpSpPr/>
        <p:nvPr/>
      </p:nvGrpSpPr>
      <p:grpSpPr>
        <a:xfrm>
          <a:off x="0" y="0"/>
          <a:ext cx="0" cy="0"/>
          <a:chOff x="0" y="0"/>
          <a:chExt cx="0" cy="0"/>
        </a:xfrm>
      </p:grpSpPr>
      <p:sp>
        <p:nvSpPr>
          <p:cNvPr id="287" name="Google Shape;287;p32"/>
          <p:cNvSpPr txBox="1">
            <a:spLocks noGrp="1"/>
          </p:cNvSpPr>
          <p:nvPr>
            <p:ph type="subTitle" idx="1"/>
          </p:nvPr>
        </p:nvSpPr>
        <p:spPr>
          <a:xfrm>
            <a:off x="1138350" y="2037400"/>
            <a:ext cx="2907600" cy="191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8" name="Google Shape;288;p32"/>
          <p:cNvSpPr txBox="1">
            <a:spLocks noGrp="1"/>
          </p:cNvSpPr>
          <p:nvPr>
            <p:ph type="subTitle" idx="2"/>
          </p:nvPr>
        </p:nvSpPr>
        <p:spPr>
          <a:xfrm>
            <a:off x="5098025" y="2037400"/>
            <a:ext cx="2907600" cy="191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9" name="Google Shape;289;p32"/>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atin typeface="Arial" panose="020B0604020202020204" pitchFamily="34" charset="0"/>
                <a:cs typeface="Arial" panose="020B0604020202020204" pitchFamily="34" charset="0"/>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grpSp>
        <p:nvGrpSpPr>
          <p:cNvPr id="290" name="Google Shape;290;p32"/>
          <p:cNvGrpSpPr/>
          <p:nvPr/>
        </p:nvGrpSpPr>
        <p:grpSpPr>
          <a:xfrm rot="5400000">
            <a:off x="861929" y="4016476"/>
            <a:ext cx="179925" cy="1353977"/>
            <a:chOff x="1242923" y="3608574"/>
            <a:chExt cx="69250" cy="521121"/>
          </a:xfrm>
        </p:grpSpPr>
        <p:sp>
          <p:nvSpPr>
            <p:cNvPr id="291" name="Google Shape;291;p32"/>
            <p:cNvSpPr/>
            <p:nvPr/>
          </p:nvSpPr>
          <p:spPr>
            <a:xfrm>
              <a:off x="1242923" y="3608574"/>
              <a:ext cx="68368" cy="68328"/>
            </a:xfrm>
            <a:custGeom>
              <a:avLst/>
              <a:gdLst/>
              <a:ahLst/>
              <a:cxnLst/>
              <a:rect l="l" t="t" r="r" b="b"/>
              <a:pathLst>
                <a:path w="1938" h="1937" extrusionOk="0">
                  <a:moveTo>
                    <a:pt x="969" y="149"/>
                  </a:moveTo>
                  <a:cubicBezTo>
                    <a:pt x="1421" y="149"/>
                    <a:pt x="1789" y="516"/>
                    <a:pt x="1789" y="968"/>
                  </a:cubicBezTo>
                  <a:cubicBezTo>
                    <a:pt x="1789" y="1421"/>
                    <a:pt x="1421" y="1788"/>
                    <a:pt x="969" y="1788"/>
                  </a:cubicBezTo>
                  <a:cubicBezTo>
                    <a:pt x="517" y="1788"/>
                    <a:pt x="149" y="1420"/>
                    <a:pt x="149" y="968"/>
                  </a:cubicBezTo>
                  <a:cubicBezTo>
                    <a:pt x="149" y="516"/>
                    <a:pt x="517" y="149"/>
                    <a:pt x="969" y="149"/>
                  </a:cubicBezTo>
                  <a:close/>
                  <a:moveTo>
                    <a:pt x="969" y="0"/>
                  </a:moveTo>
                  <a:cubicBezTo>
                    <a:pt x="435" y="0"/>
                    <a:pt x="0" y="434"/>
                    <a:pt x="0" y="968"/>
                  </a:cubicBezTo>
                  <a:cubicBezTo>
                    <a:pt x="0" y="1503"/>
                    <a:pt x="435" y="1937"/>
                    <a:pt x="969" y="1937"/>
                  </a:cubicBezTo>
                  <a:cubicBezTo>
                    <a:pt x="1503" y="1937"/>
                    <a:pt x="1938" y="1503"/>
                    <a:pt x="1938" y="968"/>
                  </a:cubicBezTo>
                  <a:cubicBezTo>
                    <a:pt x="1938" y="434"/>
                    <a:pt x="1503" y="0"/>
                    <a:pt x="9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2"/>
            <p:cNvSpPr/>
            <p:nvPr/>
          </p:nvSpPr>
          <p:spPr>
            <a:xfrm>
              <a:off x="1245568" y="3742447"/>
              <a:ext cx="66604" cy="387249"/>
            </a:xfrm>
            <a:custGeom>
              <a:avLst/>
              <a:gdLst/>
              <a:ahLst/>
              <a:cxnLst/>
              <a:rect l="l" t="t" r="r" b="b"/>
              <a:pathLst>
                <a:path w="1888" h="10978" extrusionOk="0">
                  <a:moveTo>
                    <a:pt x="943" y="0"/>
                  </a:moveTo>
                  <a:cubicBezTo>
                    <a:pt x="423" y="0"/>
                    <a:pt x="0" y="423"/>
                    <a:pt x="0" y="945"/>
                  </a:cubicBezTo>
                  <a:lnTo>
                    <a:pt x="0" y="10033"/>
                  </a:lnTo>
                  <a:cubicBezTo>
                    <a:pt x="0" y="10554"/>
                    <a:pt x="423" y="10977"/>
                    <a:pt x="943" y="10977"/>
                  </a:cubicBezTo>
                  <a:cubicBezTo>
                    <a:pt x="1465" y="10977"/>
                    <a:pt x="1888" y="10554"/>
                    <a:pt x="1888" y="10033"/>
                  </a:cubicBezTo>
                  <a:lnTo>
                    <a:pt x="1888" y="945"/>
                  </a:lnTo>
                  <a:cubicBezTo>
                    <a:pt x="1888" y="423"/>
                    <a:pt x="1465" y="0"/>
                    <a:pt x="9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32"/>
          <p:cNvGrpSpPr/>
          <p:nvPr/>
        </p:nvGrpSpPr>
        <p:grpSpPr>
          <a:xfrm rot="-5400000" flipH="1">
            <a:off x="8102154" y="4016476"/>
            <a:ext cx="179925" cy="1353977"/>
            <a:chOff x="1242923" y="3608574"/>
            <a:chExt cx="69250" cy="521121"/>
          </a:xfrm>
        </p:grpSpPr>
        <p:sp>
          <p:nvSpPr>
            <p:cNvPr id="294" name="Google Shape;294;p32"/>
            <p:cNvSpPr/>
            <p:nvPr/>
          </p:nvSpPr>
          <p:spPr>
            <a:xfrm>
              <a:off x="1242923" y="3608574"/>
              <a:ext cx="68368" cy="68328"/>
            </a:xfrm>
            <a:custGeom>
              <a:avLst/>
              <a:gdLst/>
              <a:ahLst/>
              <a:cxnLst/>
              <a:rect l="l" t="t" r="r" b="b"/>
              <a:pathLst>
                <a:path w="1938" h="1937" extrusionOk="0">
                  <a:moveTo>
                    <a:pt x="969" y="149"/>
                  </a:moveTo>
                  <a:cubicBezTo>
                    <a:pt x="1421" y="149"/>
                    <a:pt x="1789" y="516"/>
                    <a:pt x="1789" y="968"/>
                  </a:cubicBezTo>
                  <a:cubicBezTo>
                    <a:pt x="1789" y="1421"/>
                    <a:pt x="1421" y="1788"/>
                    <a:pt x="969" y="1788"/>
                  </a:cubicBezTo>
                  <a:cubicBezTo>
                    <a:pt x="517" y="1788"/>
                    <a:pt x="149" y="1420"/>
                    <a:pt x="149" y="968"/>
                  </a:cubicBezTo>
                  <a:cubicBezTo>
                    <a:pt x="149" y="516"/>
                    <a:pt x="517" y="149"/>
                    <a:pt x="969" y="149"/>
                  </a:cubicBezTo>
                  <a:close/>
                  <a:moveTo>
                    <a:pt x="969" y="0"/>
                  </a:moveTo>
                  <a:cubicBezTo>
                    <a:pt x="435" y="0"/>
                    <a:pt x="0" y="434"/>
                    <a:pt x="0" y="968"/>
                  </a:cubicBezTo>
                  <a:cubicBezTo>
                    <a:pt x="0" y="1503"/>
                    <a:pt x="435" y="1937"/>
                    <a:pt x="969" y="1937"/>
                  </a:cubicBezTo>
                  <a:cubicBezTo>
                    <a:pt x="1503" y="1937"/>
                    <a:pt x="1938" y="1503"/>
                    <a:pt x="1938" y="968"/>
                  </a:cubicBezTo>
                  <a:cubicBezTo>
                    <a:pt x="1938" y="434"/>
                    <a:pt x="1503" y="0"/>
                    <a:pt x="9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2"/>
            <p:cNvSpPr/>
            <p:nvPr/>
          </p:nvSpPr>
          <p:spPr>
            <a:xfrm>
              <a:off x="1245568" y="3742447"/>
              <a:ext cx="66604" cy="387249"/>
            </a:xfrm>
            <a:custGeom>
              <a:avLst/>
              <a:gdLst/>
              <a:ahLst/>
              <a:cxnLst/>
              <a:rect l="l" t="t" r="r" b="b"/>
              <a:pathLst>
                <a:path w="1888" h="10978" extrusionOk="0">
                  <a:moveTo>
                    <a:pt x="943" y="0"/>
                  </a:moveTo>
                  <a:cubicBezTo>
                    <a:pt x="423" y="0"/>
                    <a:pt x="0" y="423"/>
                    <a:pt x="0" y="945"/>
                  </a:cubicBezTo>
                  <a:lnTo>
                    <a:pt x="0" y="10033"/>
                  </a:lnTo>
                  <a:cubicBezTo>
                    <a:pt x="0" y="10554"/>
                    <a:pt x="423" y="10977"/>
                    <a:pt x="943" y="10977"/>
                  </a:cubicBezTo>
                  <a:cubicBezTo>
                    <a:pt x="1465" y="10977"/>
                    <a:pt x="1888" y="10554"/>
                    <a:pt x="1888" y="10033"/>
                  </a:cubicBezTo>
                  <a:lnTo>
                    <a:pt x="1888" y="945"/>
                  </a:lnTo>
                  <a:cubicBezTo>
                    <a:pt x="1888" y="423"/>
                    <a:pt x="1465" y="0"/>
                    <a:pt x="9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32"/>
          <p:cNvSpPr/>
          <p:nvPr/>
        </p:nvSpPr>
        <p:spPr>
          <a:xfrm>
            <a:off x="7258115" y="-26"/>
            <a:ext cx="1419228" cy="736399"/>
          </a:xfrm>
          <a:custGeom>
            <a:avLst/>
            <a:gdLst/>
            <a:ahLst/>
            <a:cxnLst/>
            <a:rect l="l" t="t" r="r" b="b"/>
            <a:pathLst>
              <a:path w="6109" h="3170" extrusionOk="0">
                <a:moveTo>
                  <a:pt x="1" y="0"/>
                </a:moveTo>
                <a:lnTo>
                  <a:pt x="1" y="1"/>
                </a:lnTo>
                <a:cubicBezTo>
                  <a:pt x="1" y="1751"/>
                  <a:pt x="1369" y="3170"/>
                  <a:pt x="3055" y="3170"/>
                </a:cubicBezTo>
                <a:cubicBezTo>
                  <a:pt x="4740" y="3170"/>
                  <a:pt x="6108" y="1751"/>
                  <a:pt x="6108" y="1"/>
                </a:cubicBezTo>
                <a:lnTo>
                  <a:pt x="6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2"/>
          <p:cNvSpPr/>
          <p:nvPr/>
        </p:nvSpPr>
        <p:spPr>
          <a:xfrm rot="10800000" flipH="1">
            <a:off x="8255668" y="539998"/>
            <a:ext cx="888414" cy="888445"/>
          </a:xfrm>
          <a:custGeom>
            <a:avLst/>
            <a:gdLst/>
            <a:ahLst/>
            <a:cxnLst/>
            <a:rect l="l" t="t" r="r" b="b"/>
            <a:pathLst>
              <a:path w="8980" h="8981" extrusionOk="0">
                <a:moveTo>
                  <a:pt x="8979" y="1"/>
                </a:moveTo>
                <a:cubicBezTo>
                  <a:pt x="4019" y="1"/>
                  <a:pt x="0" y="4021"/>
                  <a:pt x="0" y="8981"/>
                </a:cubicBezTo>
                <a:lnTo>
                  <a:pt x="8979" y="8981"/>
                </a:lnTo>
                <a:lnTo>
                  <a:pt x="8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314"/>
        <p:cNvGrpSpPr/>
        <p:nvPr/>
      </p:nvGrpSpPr>
      <p:grpSpPr>
        <a:xfrm>
          <a:off x="0" y="0"/>
          <a:ext cx="0" cy="0"/>
          <a:chOff x="0" y="0"/>
          <a:chExt cx="0" cy="0"/>
        </a:xfrm>
      </p:grpSpPr>
      <p:sp>
        <p:nvSpPr>
          <p:cNvPr id="315" name="Google Shape;315;p3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atin typeface="Arial" panose="020B0604020202020204" pitchFamily="34" charset="0"/>
                <a:cs typeface="Arial" panose="020B0604020202020204" pitchFamily="34" charset="0"/>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16" name="Google Shape;316;p34"/>
          <p:cNvSpPr txBox="1">
            <a:spLocks noGrp="1"/>
          </p:cNvSpPr>
          <p:nvPr>
            <p:ph type="title" idx="2"/>
          </p:nvPr>
        </p:nvSpPr>
        <p:spPr>
          <a:xfrm>
            <a:off x="720000" y="2121938"/>
            <a:ext cx="23364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7" name="Google Shape;317;p34"/>
          <p:cNvSpPr txBox="1">
            <a:spLocks noGrp="1"/>
          </p:cNvSpPr>
          <p:nvPr>
            <p:ph type="subTitle" idx="1"/>
          </p:nvPr>
        </p:nvSpPr>
        <p:spPr>
          <a:xfrm>
            <a:off x="720000" y="2592490"/>
            <a:ext cx="2336400" cy="78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8" name="Google Shape;318;p34"/>
          <p:cNvSpPr txBox="1">
            <a:spLocks noGrp="1"/>
          </p:cNvSpPr>
          <p:nvPr>
            <p:ph type="title" idx="3"/>
          </p:nvPr>
        </p:nvSpPr>
        <p:spPr>
          <a:xfrm>
            <a:off x="3403800" y="2121938"/>
            <a:ext cx="23364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9" name="Google Shape;319;p34"/>
          <p:cNvSpPr txBox="1">
            <a:spLocks noGrp="1"/>
          </p:cNvSpPr>
          <p:nvPr>
            <p:ph type="subTitle" idx="4"/>
          </p:nvPr>
        </p:nvSpPr>
        <p:spPr>
          <a:xfrm>
            <a:off x="3403800" y="2592490"/>
            <a:ext cx="2336400" cy="78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0" name="Google Shape;320;p34"/>
          <p:cNvSpPr txBox="1">
            <a:spLocks noGrp="1"/>
          </p:cNvSpPr>
          <p:nvPr>
            <p:ph type="title" idx="5"/>
          </p:nvPr>
        </p:nvSpPr>
        <p:spPr>
          <a:xfrm>
            <a:off x="6087600" y="2121938"/>
            <a:ext cx="23364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21" name="Google Shape;321;p34"/>
          <p:cNvSpPr txBox="1">
            <a:spLocks noGrp="1"/>
          </p:cNvSpPr>
          <p:nvPr>
            <p:ph type="subTitle" idx="6"/>
          </p:nvPr>
        </p:nvSpPr>
        <p:spPr>
          <a:xfrm>
            <a:off x="6087600" y="2592490"/>
            <a:ext cx="2336400" cy="78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2" name="Google Shape;322;p34"/>
          <p:cNvSpPr/>
          <p:nvPr/>
        </p:nvSpPr>
        <p:spPr>
          <a:xfrm>
            <a:off x="-355300" y="3608575"/>
            <a:ext cx="1164600" cy="1540500"/>
          </a:xfrm>
          <a:prstGeom prst="round2SameRect">
            <a:avLst>
              <a:gd name="adj1" fmla="val 5000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3" name="Google Shape;323;p34"/>
          <p:cNvGrpSpPr/>
          <p:nvPr/>
        </p:nvGrpSpPr>
        <p:grpSpPr>
          <a:xfrm>
            <a:off x="151665" y="4504096"/>
            <a:ext cx="1609195" cy="1412713"/>
            <a:chOff x="1689625" y="3620533"/>
            <a:chExt cx="766539" cy="672945"/>
          </a:xfrm>
        </p:grpSpPr>
        <p:sp>
          <p:nvSpPr>
            <p:cNvPr id="324" name="Google Shape;324;p34"/>
            <p:cNvSpPr/>
            <p:nvPr/>
          </p:nvSpPr>
          <p:spPr>
            <a:xfrm>
              <a:off x="2000221" y="3620533"/>
              <a:ext cx="402234" cy="402170"/>
            </a:xfrm>
            <a:custGeom>
              <a:avLst/>
              <a:gdLst/>
              <a:ahLst/>
              <a:cxnLst/>
              <a:rect l="l" t="t" r="r" b="b"/>
              <a:pathLst>
                <a:path w="11402" h="11401" extrusionOk="0">
                  <a:moveTo>
                    <a:pt x="0" y="1"/>
                  </a:moveTo>
                  <a:lnTo>
                    <a:pt x="0" y="149"/>
                  </a:lnTo>
                  <a:cubicBezTo>
                    <a:pt x="6205" y="149"/>
                    <a:pt x="11252" y="5197"/>
                    <a:pt x="11252" y="11401"/>
                  </a:cubicBezTo>
                  <a:lnTo>
                    <a:pt x="11401" y="11401"/>
                  </a:lnTo>
                  <a:cubicBezTo>
                    <a:pt x="11401" y="5115"/>
                    <a:pt x="6287"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4"/>
            <p:cNvSpPr/>
            <p:nvPr/>
          </p:nvSpPr>
          <p:spPr>
            <a:xfrm>
              <a:off x="2393017" y="3659336"/>
              <a:ext cx="63147" cy="63107"/>
            </a:xfrm>
            <a:custGeom>
              <a:avLst/>
              <a:gdLst/>
              <a:ahLst/>
              <a:cxnLst/>
              <a:rect l="l" t="t" r="r" b="b"/>
              <a:pathLst>
                <a:path w="1790" h="1789" extrusionOk="0">
                  <a:moveTo>
                    <a:pt x="895" y="1"/>
                  </a:moveTo>
                  <a:cubicBezTo>
                    <a:pt x="401" y="1"/>
                    <a:pt x="0" y="401"/>
                    <a:pt x="0" y="895"/>
                  </a:cubicBezTo>
                  <a:cubicBezTo>
                    <a:pt x="0" y="1389"/>
                    <a:pt x="401" y="1789"/>
                    <a:pt x="895" y="1789"/>
                  </a:cubicBezTo>
                  <a:cubicBezTo>
                    <a:pt x="1389" y="1789"/>
                    <a:pt x="1790" y="1389"/>
                    <a:pt x="1790" y="895"/>
                  </a:cubicBezTo>
                  <a:cubicBezTo>
                    <a:pt x="1790" y="401"/>
                    <a:pt x="1389" y="1"/>
                    <a:pt x="8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4"/>
            <p:cNvSpPr/>
            <p:nvPr/>
          </p:nvSpPr>
          <p:spPr>
            <a:xfrm>
              <a:off x="1723739" y="3747809"/>
              <a:ext cx="545708" cy="545669"/>
            </a:xfrm>
            <a:custGeom>
              <a:avLst/>
              <a:gdLst/>
              <a:ahLst/>
              <a:cxnLst/>
              <a:rect l="l" t="t" r="r" b="b"/>
              <a:pathLst>
                <a:path w="15469" h="15469" extrusionOk="0">
                  <a:moveTo>
                    <a:pt x="7735" y="1"/>
                  </a:moveTo>
                  <a:cubicBezTo>
                    <a:pt x="5684" y="1"/>
                    <a:pt x="3716" y="816"/>
                    <a:pt x="2266" y="2265"/>
                  </a:cubicBezTo>
                  <a:cubicBezTo>
                    <a:pt x="815" y="3716"/>
                    <a:pt x="1" y="5684"/>
                    <a:pt x="1" y="7735"/>
                  </a:cubicBezTo>
                  <a:cubicBezTo>
                    <a:pt x="1" y="9786"/>
                    <a:pt x="815" y="11753"/>
                    <a:pt x="2266" y="13204"/>
                  </a:cubicBezTo>
                  <a:cubicBezTo>
                    <a:pt x="3716" y="14654"/>
                    <a:pt x="5684" y="15468"/>
                    <a:pt x="7735" y="15468"/>
                  </a:cubicBezTo>
                  <a:cubicBezTo>
                    <a:pt x="9786" y="15468"/>
                    <a:pt x="11754" y="14654"/>
                    <a:pt x="13203" y="13204"/>
                  </a:cubicBezTo>
                  <a:cubicBezTo>
                    <a:pt x="14654" y="11753"/>
                    <a:pt x="15469" y="9786"/>
                    <a:pt x="15469" y="7735"/>
                  </a:cubicBezTo>
                  <a:cubicBezTo>
                    <a:pt x="15469" y="5684"/>
                    <a:pt x="14654" y="3716"/>
                    <a:pt x="13203" y="2265"/>
                  </a:cubicBezTo>
                  <a:cubicBezTo>
                    <a:pt x="11754" y="816"/>
                    <a:pt x="9786" y="1"/>
                    <a:pt x="7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4"/>
            <p:cNvSpPr/>
            <p:nvPr/>
          </p:nvSpPr>
          <p:spPr>
            <a:xfrm>
              <a:off x="1689625" y="3688157"/>
              <a:ext cx="148836" cy="148825"/>
            </a:xfrm>
            <a:custGeom>
              <a:avLst/>
              <a:gdLst/>
              <a:ahLst/>
              <a:cxnLst/>
              <a:rect l="l" t="t" r="r" b="b"/>
              <a:pathLst>
                <a:path w="4219" h="4219" extrusionOk="0">
                  <a:moveTo>
                    <a:pt x="2109" y="0"/>
                  </a:moveTo>
                  <a:cubicBezTo>
                    <a:pt x="945" y="0"/>
                    <a:pt x="0" y="945"/>
                    <a:pt x="0" y="2109"/>
                  </a:cubicBezTo>
                  <a:cubicBezTo>
                    <a:pt x="0" y="3275"/>
                    <a:pt x="945" y="4219"/>
                    <a:pt x="2109" y="4219"/>
                  </a:cubicBezTo>
                  <a:cubicBezTo>
                    <a:pt x="3275" y="4219"/>
                    <a:pt x="4218" y="3275"/>
                    <a:pt x="4218" y="2109"/>
                  </a:cubicBezTo>
                  <a:cubicBezTo>
                    <a:pt x="4218" y="945"/>
                    <a:pt x="3275" y="0"/>
                    <a:pt x="2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 name="Google Shape;328;p34"/>
          <p:cNvSpPr/>
          <p:nvPr/>
        </p:nvSpPr>
        <p:spPr>
          <a:xfrm flipH="1">
            <a:off x="8334709" y="3608575"/>
            <a:ext cx="1164600" cy="1540500"/>
          </a:xfrm>
          <a:prstGeom prst="round2SameRect">
            <a:avLst>
              <a:gd name="adj1" fmla="val 5000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34"/>
          <p:cNvGrpSpPr/>
          <p:nvPr/>
        </p:nvGrpSpPr>
        <p:grpSpPr>
          <a:xfrm flipH="1">
            <a:off x="7383150" y="4504096"/>
            <a:ext cx="1609195" cy="1412713"/>
            <a:chOff x="1689625" y="3620533"/>
            <a:chExt cx="766539" cy="672945"/>
          </a:xfrm>
        </p:grpSpPr>
        <p:sp>
          <p:nvSpPr>
            <p:cNvPr id="330" name="Google Shape;330;p34"/>
            <p:cNvSpPr/>
            <p:nvPr/>
          </p:nvSpPr>
          <p:spPr>
            <a:xfrm>
              <a:off x="2000221" y="3620533"/>
              <a:ext cx="402234" cy="402170"/>
            </a:xfrm>
            <a:custGeom>
              <a:avLst/>
              <a:gdLst/>
              <a:ahLst/>
              <a:cxnLst/>
              <a:rect l="l" t="t" r="r" b="b"/>
              <a:pathLst>
                <a:path w="11402" h="11401" extrusionOk="0">
                  <a:moveTo>
                    <a:pt x="0" y="1"/>
                  </a:moveTo>
                  <a:lnTo>
                    <a:pt x="0" y="149"/>
                  </a:lnTo>
                  <a:cubicBezTo>
                    <a:pt x="6205" y="149"/>
                    <a:pt x="11252" y="5197"/>
                    <a:pt x="11252" y="11401"/>
                  </a:cubicBezTo>
                  <a:lnTo>
                    <a:pt x="11401" y="11401"/>
                  </a:lnTo>
                  <a:cubicBezTo>
                    <a:pt x="11401" y="5115"/>
                    <a:pt x="6287"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4"/>
            <p:cNvSpPr/>
            <p:nvPr/>
          </p:nvSpPr>
          <p:spPr>
            <a:xfrm>
              <a:off x="2393017" y="3659336"/>
              <a:ext cx="63147" cy="63107"/>
            </a:xfrm>
            <a:custGeom>
              <a:avLst/>
              <a:gdLst/>
              <a:ahLst/>
              <a:cxnLst/>
              <a:rect l="l" t="t" r="r" b="b"/>
              <a:pathLst>
                <a:path w="1790" h="1789" extrusionOk="0">
                  <a:moveTo>
                    <a:pt x="895" y="1"/>
                  </a:moveTo>
                  <a:cubicBezTo>
                    <a:pt x="401" y="1"/>
                    <a:pt x="0" y="401"/>
                    <a:pt x="0" y="895"/>
                  </a:cubicBezTo>
                  <a:cubicBezTo>
                    <a:pt x="0" y="1389"/>
                    <a:pt x="401" y="1789"/>
                    <a:pt x="895" y="1789"/>
                  </a:cubicBezTo>
                  <a:cubicBezTo>
                    <a:pt x="1389" y="1789"/>
                    <a:pt x="1790" y="1389"/>
                    <a:pt x="1790" y="895"/>
                  </a:cubicBezTo>
                  <a:cubicBezTo>
                    <a:pt x="1790" y="401"/>
                    <a:pt x="1389" y="1"/>
                    <a:pt x="8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4"/>
            <p:cNvSpPr/>
            <p:nvPr/>
          </p:nvSpPr>
          <p:spPr>
            <a:xfrm>
              <a:off x="1723739" y="3747809"/>
              <a:ext cx="545708" cy="545669"/>
            </a:xfrm>
            <a:custGeom>
              <a:avLst/>
              <a:gdLst/>
              <a:ahLst/>
              <a:cxnLst/>
              <a:rect l="l" t="t" r="r" b="b"/>
              <a:pathLst>
                <a:path w="15469" h="15469" extrusionOk="0">
                  <a:moveTo>
                    <a:pt x="7735" y="1"/>
                  </a:moveTo>
                  <a:cubicBezTo>
                    <a:pt x="5684" y="1"/>
                    <a:pt x="3716" y="816"/>
                    <a:pt x="2266" y="2265"/>
                  </a:cubicBezTo>
                  <a:cubicBezTo>
                    <a:pt x="815" y="3716"/>
                    <a:pt x="1" y="5684"/>
                    <a:pt x="1" y="7735"/>
                  </a:cubicBezTo>
                  <a:cubicBezTo>
                    <a:pt x="1" y="9786"/>
                    <a:pt x="815" y="11753"/>
                    <a:pt x="2266" y="13204"/>
                  </a:cubicBezTo>
                  <a:cubicBezTo>
                    <a:pt x="3716" y="14654"/>
                    <a:pt x="5684" y="15468"/>
                    <a:pt x="7735" y="15468"/>
                  </a:cubicBezTo>
                  <a:cubicBezTo>
                    <a:pt x="9786" y="15468"/>
                    <a:pt x="11754" y="14654"/>
                    <a:pt x="13203" y="13204"/>
                  </a:cubicBezTo>
                  <a:cubicBezTo>
                    <a:pt x="14654" y="11753"/>
                    <a:pt x="15469" y="9786"/>
                    <a:pt x="15469" y="7735"/>
                  </a:cubicBezTo>
                  <a:cubicBezTo>
                    <a:pt x="15469" y="5684"/>
                    <a:pt x="14654" y="3716"/>
                    <a:pt x="13203" y="2265"/>
                  </a:cubicBezTo>
                  <a:cubicBezTo>
                    <a:pt x="11754" y="816"/>
                    <a:pt x="9786" y="1"/>
                    <a:pt x="7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4"/>
            <p:cNvSpPr/>
            <p:nvPr/>
          </p:nvSpPr>
          <p:spPr>
            <a:xfrm>
              <a:off x="1689625" y="3688157"/>
              <a:ext cx="148836" cy="148825"/>
            </a:xfrm>
            <a:custGeom>
              <a:avLst/>
              <a:gdLst/>
              <a:ahLst/>
              <a:cxnLst/>
              <a:rect l="l" t="t" r="r" b="b"/>
              <a:pathLst>
                <a:path w="4219" h="4219" extrusionOk="0">
                  <a:moveTo>
                    <a:pt x="2109" y="0"/>
                  </a:moveTo>
                  <a:cubicBezTo>
                    <a:pt x="945" y="0"/>
                    <a:pt x="0" y="945"/>
                    <a:pt x="0" y="2109"/>
                  </a:cubicBezTo>
                  <a:cubicBezTo>
                    <a:pt x="0" y="3275"/>
                    <a:pt x="945" y="4219"/>
                    <a:pt x="2109" y="4219"/>
                  </a:cubicBezTo>
                  <a:cubicBezTo>
                    <a:pt x="3275" y="4219"/>
                    <a:pt x="4218" y="3275"/>
                    <a:pt x="4218" y="2109"/>
                  </a:cubicBezTo>
                  <a:cubicBezTo>
                    <a:pt x="4218" y="945"/>
                    <a:pt x="3275" y="0"/>
                    <a:pt x="2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334"/>
        <p:cNvGrpSpPr/>
        <p:nvPr/>
      </p:nvGrpSpPr>
      <p:grpSpPr>
        <a:xfrm>
          <a:off x="0" y="0"/>
          <a:ext cx="0" cy="0"/>
          <a:chOff x="0" y="0"/>
          <a:chExt cx="0" cy="0"/>
        </a:xfrm>
      </p:grpSpPr>
      <p:sp>
        <p:nvSpPr>
          <p:cNvPr id="335" name="Google Shape;335;p3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atin typeface="Arial" panose="020B0604020202020204" pitchFamily="34" charset="0"/>
                <a:cs typeface="Arial" panose="020B0604020202020204" pitchFamily="34" charset="0"/>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36" name="Google Shape;336;p35"/>
          <p:cNvSpPr txBox="1">
            <a:spLocks noGrp="1"/>
          </p:cNvSpPr>
          <p:nvPr>
            <p:ph type="title" idx="2"/>
          </p:nvPr>
        </p:nvSpPr>
        <p:spPr>
          <a:xfrm>
            <a:off x="1737847" y="1635225"/>
            <a:ext cx="22230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37" name="Google Shape;337;p35"/>
          <p:cNvSpPr txBox="1">
            <a:spLocks noGrp="1"/>
          </p:cNvSpPr>
          <p:nvPr>
            <p:ph type="subTitle" idx="1"/>
          </p:nvPr>
        </p:nvSpPr>
        <p:spPr>
          <a:xfrm>
            <a:off x="1737857" y="2096250"/>
            <a:ext cx="22230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8" name="Google Shape;338;p35"/>
          <p:cNvSpPr txBox="1">
            <a:spLocks noGrp="1"/>
          </p:cNvSpPr>
          <p:nvPr>
            <p:ph type="title" idx="3"/>
          </p:nvPr>
        </p:nvSpPr>
        <p:spPr>
          <a:xfrm>
            <a:off x="5183154" y="1635225"/>
            <a:ext cx="22230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39" name="Google Shape;339;p35"/>
          <p:cNvSpPr txBox="1">
            <a:spLocks noGrp="1"/>
          </p:cNvSpPr>
          <p:nvPr>
            <p:ph type="subTitle" idx="4"/>
          </p:nvPr>
        </p:nvSpPr>
        <p:spPr>
          <a:xfrm>
            <a:off x="5183162" y="2096250"/>
            <a:ext cx="22230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0" name="Google Shape;340;p35"/>
          <p:cNvSpPr txBox="1">
            <a:spLocks noGrp="1"/>
          </p:cNvSpPr>
          <p:nvPr>
            <p:ph type="title" idx="5"/>
          </p:nvPr>
        </p:nvSpPr>
        <p:spPr>
          <a:xfrm>
            <a:off x="1737838" y="3309800"/>
            <a:ext cx="22230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41" name="Google Shape;341;p35"/>
          <p:cNvSpPr txBox="1">
            <a:spLocks noGrp="1"/>
          </p:cNvSpPr>
          <p:nvPr>
            <p:ph type="subTitle" idx="6"/>
          </p:nvPr>
        </p:nvSpPr>
        <p:spPr>
          <a:xfrm>
            <a:off x="1737847" y="3770825"/>
            <a:ext cx="22230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2" name="Google Shape;342;p35"/>
          <p:cNvSpPr txBox="1">
            <a:spLocks noGrp="1"/>
          </p:cNvSpPr>
          <p:nvPr>
            <p:ph type="title" idx="7"/>
          </p:nvPr>
        </p:nvSpPr>
        <p:spPr>
          <a:xfrm>
            <a:off x="5183145" y="3309800"/>
            <a:ext cx="22230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43" name="Google Shape;343;p35"/>
          <p:cNvSpPr txBox="1">
            <a:spLocks noGrp="1"/>
          </p:cNvSpPr>
          <p:nvPr>
            <p:ph type="subTitle" idx="8"/>
          </p:nvPr>
        </p:nvSpPr>
        <p:spPr>
          <a:xfrm>
            <a:off x="5183152" y="3770825"/>
            <a:ext cx="22230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4" name="Google Shape;344;p35"/>
          <p:cNvSpPr/>
          <p:nvPr/>
        </p:nvSpPr>
        <p:spPr>
          <a:xfrm flipH="1">
            <a:off x="-384512" y="4168119"/>
            <a:ext cx="776255" cy="748005"/>
          </a:xfrm>
          <a:custGeom>
            <a:avLst/>
            <a:gdLst/>
            <a:ahLst/>
            <a:cxnLst/>
            <a:rect l="l" t="t" r="r" b="b"/>
            <a:pathLst>
              <a:path w="10543" h="10160" extrusionOk="0">
                <a:moveTo>
                  <a:pt x="5271" y="0"/>
                </a:moveTo>
                <a:cubicBezTo>
                  <a:pt x="2360" y="0"/>
                  <a:pt x="0" y="2275"/>
                  <a:pt x="0" y="5080"/>
                </a:cubicBezTo>
                <a:cubicBezTo>
                  <a:pt x="0" y="6427"/>
                  <a:pt x="555" y="7719"/>
                  <a:pt x="1544" y="8671"/>
                </a:cubicBezTo>
                <a:cubicBezTo>
                  <a:pt x="2532" y="9624"/>
                  <a:pt x="3873" y="10159"/>
                  <a:pt x="5271" y="10159"/>
                </a:cubicBezTo>
                <a:cubicBezTo>
                  <a:pt x="6669" y="10159"/>
                  <a:pt x="8010" y="9624"/>
                  <a:pt x="8999" y="8671"/>
                </a:cubicBezTo>
                <a:cubicBezTo>
                  <a:pt x="9987" y="7719"/>
                  <a:pt x="10543" y="6427"/>
                  <a:pt x="10543" y="5080"/>
                </a:cubicBezTo>
                <a:cubicBezTo>
                  <a:pt x="10543" y="3733"/>
                  <a:pt x="9987" y="2441"/>
                  <a:pt x="8999" y="1488"/>
                </a:cubicBezTo>
                <a:cubicBezTo>
                  <a:pt x="8010" y="536"/>
                  <a:pt x="6669" y="0"/>
                  <a:pt x="52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5"/>
          <p:cNvSpPr/>
          <p:nvPr/>
        </p:nvSpPr>
        <p:spPr>
          <a:xfrm flipH="1">
            <a:off x="-213778" y="3940540"/>
            <a:ext cx="430942" cy="223739"/>
          </a:xfrm>
          <a:custGeom>
            <a:avLst/>
            <a:gdLst/>
            <a:ahLst/>
            <a:cxnLst/>
            <a:rect l="l" t="t" r="r" b="b"/>
            <a:pathLst>
              <a:path w="5853" h="3039" extrusionOk="0">
                <a:moveTo>
                  <a:pt x="0" y="1"/>
                </a:moveTo>
                <a:lnTo>
                  <a:pt x="0" y="2"/>
                </a:lnTo>
                <a:cubicBezTo>
                  <a:pt x="0" y="1679"/>
                  <a:pt x="1311" y="3038"/>
                  <a:pt x="2927" y="3038"/>
                </a:cubicBezTo>
                <a:cubicBezTo>
                  <a:pt x="4543" y="3038"/>
                  <a:pt x="5852" y="1679"/>
                  <a:pt x="5852" y="2"/>
                </a:cubicBezTo>
                <a:lnTo>
                  <a:pt x="5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5"/>
          <p:cNvSpPr/>
          <p:nvPr/>
        </p:nvSpPr>
        <p:spPr>
          <a:xfrm flipH="1">
            <a:off x="510584" y="4487861"/>
            <a:ext cx="661175" cy="661204"/>
          </a:xfrm>
          <a:custGeom>
            <a:avLst/>
            <a:gdLst/>
            <a:ahLst/>
            <a:cxnLst/>
            <a:rect l="l" t="t" r="r" b="b"/>
            <a:pathLst>
              <a:path w="8980" h="8981" extrusionOk="0">
                <a:moveTo>
                  <a:pt x="8979" y="1"/>
                </a:moveTo>
                <a:cubicBezTo>
                  <a:pt x="4019" y="1"/>
                  <a:pt x="0" y="4021"/>
                  <a:pt x="0" y="8981"/>
                </a:cubicBezTo>
                <a:lnTo>
                  <a:pt x="8979" y="8981"/>
                </a:lnTo>
                <a:lnTo>
                  <a:pt x="89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7" name="Google Shape;347;p35"/>
          <p:cNvCxnSpPr/>
          <p:nvPr/>
        </p:nvCxnSpPr>
        <p:spPr>
          <a:xfrm>
            <a:off x="510572" y="3990975"/>
            <a:ext cx="0" cy="1152600"/>
          </a:xfrm>
          <a:prstGeom prst="straightConnector1">
            <a:avLst/>
          </a:prstGeom>
          <a:noFill/>
          <a:ln w="19050" cap="flat" cmpd="sng">
            <a:solidFill>
              <a:schemeClr val="dk1"/>
            </a:solidFill>
            <a:prstDash val="solid"/>
            <a:round/>
            <a:headEnd type="none" w="med" len="med"/>
            <a:tailEnd type="none" w="med" len="med"/>
          </a:ln>
        </p:spPr>
      </p:cxnSp>
      <p:sp>
        <p:nvSpPr>
          <p:cNvPr id="348" name="Google Shape;348;p35"/>
          <p:cNvSpPr/>
          <p:nvPr/>
        </p:nvSpPr>
        <p:spPr>
          <a:xfrm>
            <a:off x="8752254" y="4168119"/>
            <a:ext cx="776255" cy="748005"/>
          </a:xfrm>
          <a:custGeom>
            <a:avLst/>
            <a:gdLst/>
            <a:ahLst/>
            <a:cxnLst/>
            <a:rect l="l" t="t" r="r" b="b"/>
            <a:pathLst>
              <a:path w="10543" h="10160" extrusionOk="0">
                <a:moveTo>
                  <a:pt x="5271" y="0"/>
                </a:moveTo>
                <a:cubicBezTo>
                  <a:pt x="2360" y="0"/>
                  <a:pt x="0" y="2275"/>
                  <a:pt x="0" y="5080"/>
                </a:cubicBezTo>
                <a:cubicBezTo>
                  <a:pt x="0" y="6427"/>
                  <a:pt x="555" y="7719"/>
                  <a:pt x="1544" y="8671"/>
                </a:cubicBezTo>
                <a:cubicBezTo>
                  <a:pt x="2532" y="9624"/>
                  <a:pt x="3873" y="10159"/>
                  <a:pt x="5271" y="10159"/>
                </a:cubicBezTo>
                <a:cubicBezTo>
                  <a:pt x="6669" y="10159"/>
                  <a:pt x="8010" y="9624"/>
                  <a:pt x="8999" y="8671"/>
                </a:cubicBezTo>
                <a:cubicBezTo>
                  <a:pt x="9987" y="7719"/>
                  <a:pt x="10543" y="6427"/>
                  <a:pt x="10543" y="5080"/>
                </a:cubicBezTo>
                <a:cubicBezTo>
                  <a:pt x="10543" y="3733"/>
                  <a:pt x="9987" y="2441"/>
                  <a:pt x="8999" y="1488"/>
                </a:cubicBezTo>
                <a:cubicBezTo>
                  <a:pt x="8010" y="536"/>
                  <a:pt x="6669" y="0"/>
                  <a:pt x="52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5"/>
          <p:cNvSpPr/>
          <p:nvPr/>
        </p:nvSpPr>
        <p:spPr>
          <a:xfrm>
            <a:off x="8926834" y="3940540"/>
            <a:ext cx="430942" cy="223739"/>
          </a:xfrm>
          <a:custGeom>
            <a:avLst/>
            <a:gdLst/>
            <a:ahLst/>
            <a:cxnLst/>
            <a:rect l="l" t="t" r="r" b="b"/>
            <a:pathLst>
              <a:path w="5853" h="3039" extrusionOk="0">
                <a:moveTo>
                  <a:pt x="0" y="1"/>
                </a:moveTo>
                <a:lnTo>
                  <a:pt x="0" y="2"/>
                </a:lnTo>
                <a:cubicBezTo>
                  <a:pt x="0" y="1679"/>
                  <a:pt x="1311" y="3038"/>
                  <a:pt x="2927" y="3038"/>
                </a:cubicBezTo>
                <a:cubicBezTo>
                  <a:pt x="4543" y="3038"/>
                  <a:pt x="5852" y="1679"/>
                  <a:pt x="5852" y="2"/>
                </a:cubicBezTo>
                <a:lnTo>
                  <a:pt x="5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5"/>
          <p:cNvSpPr/>
          <p:nvPr/>
        </p:nvSpPr>
        <p:spPr>
          <a:xfrm>
            <a:off x="7972238" y="4487861"/>
            <a:ext cx="661175" cy="661204"/>
          </a:xfrm>
          <a:custGeom>
            <a:avLst/>
            <a:gdLst/>
            <a:ahLst/>
            <a:cxnLst/>
            <a:rect l="l" t="t" r="r" b="b"/>
            <a:pathLst>
              <a:path w="8980" h="8981" extrusionOk="0">
                <a:moveTo>
                  <a:pt x="8979" y="1"/>
                </a:moveTo>
                <a:cubicBezTo>
                  <a:pt x="4019" y="1"/>
                  <a:pt x="0" y="4021"/>
                  <a:pt x="0" y="8981"/>
                </a:cubicBezTo>
                <a:lnTo>
                  <a:pt x="8979" y="8981"/>
                </a:lnTo>
                <a:lnTo>
                  <a:pt x="89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1" name="Google Shape;351;p35"/>
          <p:cNvCxnSpPr/>
          <p:nvPr/>
        </p:nvCxnSpPr>
        <p:spPr>
          <a:xfrm>
            <a:off x="8633425" y="3990975"/>
            <a:ext cx="0" cy="115260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352"/>
        <p:cNvGrpSpPr/>
        <p:nvPr/>
      </p:nvGrpSpPr>
      <p:grpSpPr>
        <a:xfrm>
          <a:off x="0" y="0"/>
          <a:ext cx="0" cy="0"/>
          <a:chOff x="0" y="0"/>
          <a:chExt cx="0" cy="0"/>
        </a:xfrm>
      </p:grpSpPr>
      <p:sp>
        <p:nvSpPr>
          <p:cNvPr id="353" name="Google Shape;353;p3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atin typeface="Arial" panose="020B0604020202020204" pitchFamily="34" charset="0"/>
                <a:cs typeface="Arial" panose="020B0604020202020204" pitchFamily="34" charset="0"/>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54" name="Google Shape;354;p36"/>
          <p:cNvSpPr txBox="1">
            <a:spLocks noGrp="1"/>
          </p:cNvSpPr>
          <p:nvPr>
            <p:ph type="title" idx="2"/>
          </p:nvPr>
        </p:nvSpPr>
        <p:spPr>
          <a:xfrm>
            <a:off x="923950" y="1568550"/>
            <a:ext cx="21834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55" name="Google Shape;355;p36"/>
          <p:cNvSpPr txBox="1">
            <a:spLocks noGrp="1"/>
          </p:cNvSpPr>
          <p:nvPr>
            <p:ph type="subTitle" idx="1"/>
          </p:nvPr>
        </p:nvSpPr>
        <p:spPr>
          <a:xfrm>
            <a:off x="923950" y="2031250"/>
            <a:ext cx="2183400" cy="60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6" name="Google Shape;356;p36"/>
          <p:cNvSpPr txBox="1">
            <a:spLocks noGrp="1"/>
          </p:cNvSpPr>
          <p:nvPr>
            <p:ph type="title" idx="3"/>
          </p:nvPr>
        </p:nvSpPr>
        <p:spPr>
          <a:xfrm>
            <a:off x="3480303" y="1568550"/>
            <a:ext cx="21834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57" name="Google Shape;357;p36"/>
          <p:cNvSpPr txBox="1">
            <a:spLocks noGrp="1"/>
          </p:cNvSpPr>
          <p:nvPr>
            <p:ph type="subTitle" idx="4"/>
          </p:nvPr>
        </p:nvSpPr>
        <p:spPr>
          <a:xfrm>
            <a:off x="3480308" y="2031250"/>
            <a:ext cx="2183400" cy="60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8" name="Google Shape;358;p36"/>
          <p:cNvSpPr txBox="1">
            <a:spLocks noGrp="1"/>
          </p:cNvSpPr>
          <p:nvPr>
            <p:ph type="title" idx="5"/>
          </p:nvPr>
        </p:nvSpPr>
        <p:spPr>
          <a:xfrm>
            <a:off x="923950" y="3335975"/>
            <a:ext cx="21834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59" name="Google Shape;359;p36"/>
          <p:cNvSpPr txBox="1">
            <a:spLocks noGrp="1"/>
          </p:cNvSpPr>
          <p:nvPr>
            <p:ph type="subTitle" idx="6"/>
          </p:nvPr>
        </p:nvSpPr>
        <p:spPr>
          <a:xfrm>
            <a:off x="923950" y="3798675"/>
            <a:ext cx="2183400" cy="60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0" name="Google Shape;360;p36"/>
          <p:cNvSpPr txBox="1">
            <a:spLocks noGrp="1"/>
          </p:cNvSpPr>
          <p:nvPr>
            <p:ph type="title" idx="7"/>
          </p:nvPr>
        </p:nvSpPr>
        <p:spPr>
          <a:xfrm>
            <a:off x="3480303" y="3335975"/>
            <a:ext cx="21834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61" name="Google Shape;361;p36"/>
          <p:cNvSpPr txBox="1">
            <a:spLocks noGrp="1"/>
          </p:cNvSpPr>
          <p:nvPr>
            <p:ph type="subTitle" idx="8"/>
          </p:nvPr>
        </p:nvSpPr>
        <p:spPr>
          <a:xfrm>
            <a:off x="3480308" y="3798675"/>
            <a:ext cx="2183400" cy="60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2" name="Google Shape;362;p36"/>
          <p:cNvSpPr txBox="1">
            <a:spLocks noGrp="1"/>
          </p:cNvSpPr>
          <p:nvPr>
            <p:ph type="title" idx="9"/>
          </p:nvPr>
        </p:nvSpPr>
        <p:spPr>
          <a:xfrm>
            <a:off x="6036663" y="1568550"/>
            <a:ext cx="21834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63" name="Google Shape;363;p36"/>
          <p:cNvSpPr txBox="1">
            <a:spLocks noGrp="1"/>
          </p:cNvSpPr>
          <p:nvPr>
            <p:ph type="subTitle" idx="13"/>
          </p:nvPr>
        </p:nvSpPr>
        <p:spPr>
          <a:xfrm>
            <a:off x="6036673" y="2031250"/>
            <a:ext cx="2183400" cy="60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4" name="Google Shape;364;p36"/>
          <p:cNvSpPr txBox="1">
            <a:spLocks noGrp="1"/>
          </p:cNvSpPr>
          <p:nvPr>
            <p:ph type="title" idx="14"/>
          </p:nvPr>
        </p:nvSpPr>
        <p:spPr>
          <a:xfrm>
            <a:off x="6036663" y="3335975"/>
            <a:ext cx="21834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65" name="Google Shape;365;p36"/>
          <p:cNvSpPr txBox="1">
            <a:spLocks noGrp="1"/>
          </p:cNvSpPr>
          <p:nvPr>
            <p:ph type="subTitle" idx="15"/>
          </p:nvPr>
        </p:nvSpPr>
        <p:spPr>
          <a:xfrm>
            <a:off x="6036673" y="3798675"/>
            <a:ext cx="2183400" cy="60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66" name="Google Shape;366;p36"/>
          <p:cNvGrpSpPr/>
          <p:nvPr/>
        </p:nvGrpSpPr>
        <p:grpSpPr>
          <a:xfrm rot="-5400000">
            <a:off x="545965" y="3077267"/>
            <a:ext cx="348081" cy="3306348"/>
            <a:chOff x="4320906" y="2903020"/>
            <a:chExt cx="125729" cy="1194231"/>
          </a:xfrm>
        </p:grpSpPr>
        <p:sp>
          <p:nvSpPr>
            <p:cNvPr id="367" name="Google Shape;367;p36"/>
            <p:cNvSpPr/>
            <p:nvPr/>
          </p:nvSpPr>
          <p:spPr>
            <a:xfrm>
              <a:off x="4353857" y="3884856"/>
              <a:ext cx="68368" cy="68363"/>
            </a:xfrm>
            <a:custGeom>
              <a:avLst/>
              <a:gdLst/>
              <a:ahLst/>
              <a:cxnLst/>
              <a:rect l="l" t="t" r="r" b="b"/>
              <a:pathLst>
                <a:path w="1938" h="1938" extrusionOk="0">
                  <a:moveTo>
                    <a:pt x="970" y="149"/>
                  </a:moveTo>
                  <a:cubicBezTo>
                    <a:pt x="1421" y="149"/>
                    <a:pt x="1789" y="517"/>
                    <a:pt x="1789" y="969"/>
                  </a:cubicBezTo>
                  <a:cubicBezTo>
                    <a:pt x="1789" y="1421"/>
                    <a:pt x="1421" y="1788"/>
                    <a:pt x="970" y="1788"/>
                  </a:cubicBezTo>
                  <a:cubicBezTo>
                    <a:pt x="517" y="1788"/>
                    <a:pt x="150" y="1421"/>
                    <a:pt x="150" y="969"/>
                  </a:cubicBezTo>
                  <a:cubicBezTo>
                    <a:pt x="150" y="517"/>
                    <a:pt x="517" y="149"/>
                    <a:pt x="970" y="149"/>
                  </a:cubicBezTo>
                  <a:close/>
                  <a:moveTo>
                    <a:pt x="970" y="0"/>
                  </a:moveTo>
                  <a:cubicBezTo>
                    <a:pt x="435" y="0"/>
                    <a:pt x="0" y="435"/>
                    <a:pt x="0" y="969"/>
                  </a:cubicBezTo>
                  <a:cubicBezTo>
                    <a:pt x="0" y="1503"/>
                    <a:pt x="435" y="1938"/>
                    <a:pt x="970" y="1938"/>
                  </a:cubicBezTo>
                  <a:cubicBezTo>
                    <a:pt x="1503" y="1938"/>
                    <a:pt x="1938" y="1503"/>
                    <a:pt x="1938" y="969"/>
                  </a:cubicBezTo>
                  <a:cubicBezTo>
                    <a:pt x="1938" y="435"/>
                    <a:pt x="1503"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4359431" y="4034108"/>
              <a:ext cx="63111" cy="63142"/>
            </a:xfrm>
            <a:custGeom>
              <a:avLst/>
              <a:gdLst/>
              <a:ahLst/>
              <a:cxnLst/>
              <a:rect l="l" t="t" r="r" b="b"/>
              <a:pathLst>
                <a:path w="1789" h="1790" extrusionOk="0">
                  <a:moveTo>
                    <a:pt x="895" y="0"/>
                  </a:moveTo>
                  <a:cubicBezTo>
                    <a:pt x="401" y="0"/>
                    <a:pt x="0" y="401"/>
                    <a:pt x="0" y="895"/>
                  </a:cubicBezTo>
                  <a:cubicBezTo>
                    <a:pt x="0" y="1389"/>
                    <a:pt x="401" y="1790"/>
                    <a:pt x="895" y="1790"/>
                  </a:cubicBezTo>
                  <a:cubicBezTo>
                    <a:pt x="1389" y="1790"/>
                    <a:pt x="1788" y="1389"/>
                    <a:pt x="1788" y="895"/>
                  </a:cubicBezTo>
                  <a:cubicBezTo>
                    <a:pt x="1788" y="401"/>
                    <a:pt x="1389" y="0"/>
                    <a:pt x="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4356503" y="3738884"/>
              <a:ext cx="63111" cy="63107"/>
            </a:xfrm>
            <a:custGeom>
              <a:avLst/>
              <a:gdLst/>
              <a:ahLst/>
              <a:cxnLst/>
              <a:rect l="l" t="t" r="r" b="b"/>
              <a:pathLst>
                <a:path w="1789" h="1789" extrusionOk="0">
                  <a:moveTo>
                    <a:pt x="895" y="1"/>
                  </a:moveTo>
                  <a:cubicBezTo>
                    <a:pt x="401" y="1"/>
                    <a:pt x="0" y="401"/>
                    <a:pt x="0" y="894"/>
                  </a:cubicBezTo>
                  <a:cubicBezTo>
                    <a:pt x="0" y="1388"/>
                    <a:pt x="401" y="1789"/>
                    <a:pt x="895" y="1789"/>
                  </a:cubicBezTo>
                  <a:cubicBezTo>
                    <a:pt x="1389" y="1789"/>
                    <a:pt x="1788" y="1388"/>
                    <a:pt x="1788" y="894"/>
                  </a:cubicBezTo>
                  <a:cubicBezTo>
                    <a:pt x="1788" y="401"/>
                    <a:pt x="1389" y="1"/>
                    <a:pt x="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4320906" y="2903020"/>
              <a:ext cx="125729" cy="705112"/>
            </a:xfrm>
            <a:custGeom>
              <a:avLst/>
              <a:gdLst/>
              <a:ahLst/>
              <a:cxnLst/>
              <a:rect l="l" t="t" r="r" b="b"/>
              <a:pathLst>
                <a:path w="3564" h="19989" extrusionOk="0">
                  <a:moveTo>
                    <a:pt x="1782" y="149"/>
                  </a:moveTo>
                  <a:cubicBezTo>
                    <a:pt x="2682" y="149"/>
                    <a:pt x="3414" y="882"/>
                    <a:pt x="3414" y="1782"/>
                  </a:cubicBezTo>
                  <a:lnTo>
                    <a:pt x="3414" y="18208"/>
                  </a:lnTo>
                  <a:cubicBezTo>
                    <a:pt x="3414" y="19108"/>
                    <a:pt x="2682" y="19840"/>
                    <a:pt x="1782" y="19840"/>
                  </a:cubicBezTo>
                  <a:cubicBezTo>
                    <a:pt x="881" y="19840"/>
                    <a:pt x="150" y="19108"/>
                    <a:pt x="150" y="18208"/>
                  </a:cubicBezTo>
                  <a:lnTo>
                    <a:pt x="150" y="1782"/>
                  </a:lnTo>
                  <a:cubicBezTo>
                    <a:pt x="150" y="882"/>
                    <a:pt x="881" y="149"/>
                    <a:pt x="1782" y="149"/>
                  </a:cubicBezTo>
                  <a:close/>
                  <a:moveTo>
                    <a:pt x="1782" y="1"/>
                  </a:moveTo>
                  <a:cubicBezTo>
                    <a:pt x="799" y="1"/>
                    <a:pt x="0" y="800"/>
                    <a:pt x="0" y="1782"/>
                  </a:cubicBezTo>
                  <a:lnTo>
                    <a:pt x="0" y="18208"/>
                  </a:lnTo>
                  <a:cubicBezTo>
                    <a:pt x="0" y="19191"/>
                    <a:pt x="799" y="19989"/>
                    <a:pt x="1782" y="19989"/>
                  </a:cubicBezTo>
                  <a:cubicBezTo>
                    <a:pt x="2764" y="19989"/>
                    <a:pt x="3563" y="19191"/>
                    <a:pt x="3563" y="18208"/>
                  </a:cubicBezTo>
                  <a:lnTo>
                    <a:pt x="3563" y="1782"/>
                  </a:lnTo>
                  <a:cubicBezTo>
                    <a:pt x="3563" y="800"/>
                    <a:pt x="2764" y="1"/>
                    <a:pt x="17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36"/>
          <p:cNvGrpSpPr/>
          <p:nvPr/>
        </p:nvGrpSpPr>
        <p:grpSpPr>
          <a:xfrm>
            <a:off x="8667783" y="324077"/>
            <a:ext cx="171538" cy="1290862"/>
            <a:chOff x="9929777" y="3422444"/>
            <a:chExt cx="132390" cy="996266"/>
          </a:xfrm>
        </p:grpSpPr>
        <p:sp>
          <p:nvSpPr>
            <p:cNvPr id="372" name="Google Shape;372;p36"/>
            <p:cNvSpPr/>
            <p:nvPr/>
          </p:nvSpPr>
          <p:spPr>
            <a:xfrm>
              <a:off x="9929777" y="3422444"/>
              <a:ext cx="130704" cy="130626"/>
            </a:xfrm>
            <a:custGeom>
              <a:avLst/>
              <a:gdLst/>
              <a:ahLst/>
              <a:cxnLst/>
              <a:rect l="l" t="t" r="r" b="b"/>
              <a:pathLst>
                <a:path w="1938" h="1937" extrusionOk="0">
                  <a:moveTo>
                    <a:pt x="969" y="149"/>
                  </a:moveTo>
                  <a:cubicBezTo>
                    <a:pt x="1421" y="149"/>
                    <a:pt x="1789" y="516"/>
                    <a:pt x="1789" y="968"/>
                  </a:cubicBezTo>
                  <a:cubicBezTo>
                    <a:pt x="1789" y="1421"/>
                    <a:pt x="1421" y="1788"/>
                    <a:pt x="969" y="1788"/>
                  </a:cubicBezTo>
                  <a:cubicBezTo>
                    <a:pt x="517" y="1788"/>
                    <a:pt x="149" y="1420"/>
                    <a:pt x="149" y="968"/>
                  </a:cubicBezTo>
                  <a:cubicBezTo>
                    <a:pt x="149" y="516"/>
                    <a:pt x="517" y="149"/>
                    <a:pt x="969" y="149"/>
                  </a:cubicBezTo>
                  <a:close/>
                  <a:moveTo>
                    <a:pt x="969" y="0"/>
                  </a:moveTo>
                  <a:cubicBezTo>
                    <a:pt x="435" y="0"/>
                    <a:pt x="0" y="434"/>
                    <a:pt x="0" y="968"/>
                  </a:cubicBezTo>
                  <a:cubicBezTo>
                    <a:pt x="0" y="1503"/>
                    <a:pt x="435" y="1937"/>
                    <a:pt x="969" y="1937"/>
                  </a:cubicBezTo>
                  <a:cubicBezTo>
                    <a:pt x="1503" y="1937"/>
                    <a:pt x="1938" y="1503"/>
                    <a:pt x="1938" y="968"/>
                  </a:cubicBezTo>
                  <a:cubicBezTo>
                    <a:pt x="1938" y="434"/>
                    <a:pt x="1503" y="0"/>
                    <a:pt x="9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6"/>
            <p:cNvSpPr/>
            <p:nvPr/>
          </p:nvSpPr>
          <p:spPr>
            <a:xfrm>
              <a:off x="9934836" y="3678381"/>
              <a:ext cx="127331" cy="740329"/>
            </a:xfrm>
            <a:custGeom>
              <a:avLst/>
              <a:gdLst/>
              <a:ahLst/>
              <a:cxnLst/>
              <a:rect l="l" t="t" r="r" b="b"/>
              <a:pathLst>
                <a:path w="1888" h="10978" extrusionOk="0">
                  <a:moveTo>
                    <a:pt x="943" y="0"/>
                  </a:moveTo>
                  <a:cubicBezTo>
                    <a:pt x="423" y="0"/>
                    <a:pt x="0" y="423"/>
                    <a:pt x="0" y="945"/>
                  </a:cubicBezTo>
                  <a:lnTo>
                    <a:pt x="0" y="10033"/>
                  </a:lnTo>
                  <a:cubicBezTo>
                    <a:pt x="0" y="10554"/>
                    <a:pt x="423" y="10977"/>
                    <a:pt x="943" y="10977"/>
                  </a:cubicBezTo>
                  <a:cubicBezTo>
                    <a:pt x="1465" y="10977"/>
                    <a:pt x="1888" y="10554"/>
                    <a:pt x="1888" y="10033"/>
                  </a:cubicBezTo>
                  <a:lnTo>
                    <a:pt x="1888" y="945"/>
                  </a:lnTo>
                  <a:cubicBezTo>
                    <a:pt x="1888" y="423"/>
                    <a:pt x="1465" y="0"/>
                    <a:pt x="9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430"/>
        <p:cNvGrpSpPr/>
        <p:nvPr/>
      </p:nvGrpSpPr>
      <p:grpSpPr>
        <a:xfrm>
          <a:off x="0" y="0"/>
          <a:ext cx="0" cy="0"/>
          <a:chOff x="0" y="0"/>
          <a:chExt cx="0" cy="0"/>
        </a:xfrm>
      </p:grpSpPr>
      <p:cxnSp>
        <p:nvCxnSpPr>
          <p:cNvPr id="431" name="Google Shape;431;p40"/>
          <p:cNvCxnSpPr/>
          <p:nvPr/>
        </p:nvCxnSpPr>
        <p:spPr>
          <a:xfrm>
            <a:off x="4957206" y="4891050"/>
            <a:ext cx="2905200" cy="0"/>
          </a:xfrm>
          <a:prstGeom prst="straightConnector1">
            <a:avLst/>
          </a:prstGeom>
          <a:noFill/>
          <a:ln w="19050" cap="flat" cmpd="sng">
            <a:solidFill>
              <a:schemeClr val="dk1"/>
            </a:solidFill>
            <a:prstDash val="solid"/>
            <a:round/>
            <a:headEnd type="none" w="med" len="med"/>
            <a:tailEnd type="none" w="med" len="med"/>
          </a:ln>
        </p:spPr>
      </p:cxnSp>
      <p:grpSp>
        <p:nvGrpSpPr>
          <p:cNvPr id="432" name="Google Shape;432;p40"/>
          <p:cNvGrpSpPr/>
          <p:nvPr/>
        </p:nvGrpSpPr>
        <p:grpSpPr>
          <a:xfrm flipH="1">
            <a:off x="7306699" y="3824412"/>
            <a:ext cx="2027801" cy="1780208"/>
            <a:chOff x="1689625" y="3620533"/>
            <a:chExt cx="766539" cy="672945"/>
          </a:xfrm>
        </p:grpSpPr>
        <p:sp>
          <p:nvSpPr>
            <p:cNvPr id="433" name="Google Shape;433;p40"/>
            <p:cNvSpPr/>
            <p:nvPr/>
          </p:nvSpPr>
          <p:spPr>
            <a:xfrm>
              <a:off x="2000221" y="3620533"/>
              <a:ext cx="402234" cy="402170"/>
            </a:xfrm>
            <a:custGeom>
              <a:avLst/>
              <a:gdLst/>
              <a:ahLst/>
              <a:cxnLst/>
              <a:rect l="l" t="t" r="r" b="b"/>
              <a:pathLst>
                <a:path w="11402" h="11401" extrusionOk="0">
                  <a:moveTo>
                    <a:pt x="0" y="1"/>
                  </a:moveTo>
                  <a:lnTo>
                    <a:pt x="0" y="149"/>
                  </a:lnTo>
                  <a:cubicBezTo>
                    <a:pt x="6205" y="149"/>
                    <a:pt x="11252" y="5197"/>
                    <a:pt x="11252" y="11401"/>
                  </a:cubicBezTo>
                  <a:lnTo>
                    <a:pt x="11401" y="11401"/>
                  </a:lnTo>
                  <a:cubicBezTo>
                    <a:pt x="11401" y="5115"/>
                    <a:pt x="6287"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0"/>
            <p:cNvSpPr/>
            <p:nvPr/>
          </p:nvSpPr>
          <p:spPr>
            <a:xfrm>
              <a:off x="2393017" y="3659336"/>
              <a:ext cx="63147" cy="63107"/>
            </a:xfrm>
            <a:custGeom>
              <a:avLst/>
              <a:gdLst/>
              <a:ahLst/>
              <a:cxnLst/>
              <a:rect l="l" t="t" r="r" b="b"/>
              <a:pathLst>
                <a:path w="1790" h="1789" extrusionOk="0">
                  <a:moveTo>
                    <a:pt x="895" y="1"/>
                  </a:moveTo>
                  <a:cubicBezTo>
                    <a:pt x="401" y="1"/>
                    <a:pt x="0" y="401"/>
                    <a:pt x="0" y="895"/>
                  </a:cubicBezTo>
                  <a:cubicBezTo>
                    <a:pt x="0" y="1389"/>
                    <a:pt x="401" y="1789"/>
                    <a:pt x="895" y="1789"/>
                  </a:cubicBezTo>
                  <a:cubicBezTo>
                    <a:pt x="1389" y="1789"/>
                    <a:pt x="1790" y="1389"/>
                    <a:pt x="1790" y="895"/>
                  </a:cubicBezTo>
                  <a:cubicBezTo>
                    <a:pt x="1790" y="401"/>
                    <a:pt x="1389" y="1"/>
                    <a:pt x="8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0"/>
            <p:cNvSpPr/>
            <p:nvPr/>
          </p:nvSpPr>
          <p:spPr>
            <a:xfrm>
              <a:off x="1723739" y="3747809"/>
              <a:ext cx="545708" cy="545669"/>
            </a:xfrm>
            <a:custGeom>
              <a:avLst/>
              <a:gdLst/>
              <a:ahLst/>
              <a:cxnLst/>
              <a:rect l="l" t="t" r="r" b="b"/>
              <a:pathLst>
                <a:path w="15469" h="15469" extrusionOk="0">
                  <a:moveTo>
                    <a:pt x="7735" y="1"/>
                  </a:moveTo>
                  <a:cubicBezTo>
                    <a:pt x="5684" y="1"/>
                    <a:pt x="3716" y="816"/>
                    <a:pt x="2266" y="2265"/>
                  </a:cubicBezTo>
                  <a:cubicBezTo>
                    <a:pt x="815" y="3716"/>
                    <a:pt x="1" y="5684"/>
                    <a:pt x="1" y="7735"/>
                  </a:cubicBezTo>
                  <a:cubicBezTo>
                    <a:pt x="1" y="9786"/>
                    <a:pt x="815" y="11753"/>
                    <a:pt x="2266" y="13204"/>
                  </a:cubicBezTo>
                  <a:cubicBezTo>
                    <a:pt x="3716" y="14654"/>
                    <a:pt x="5684" y="15468"/>
                    <a:pt x="7735" y="15468"/>
                  </a:cubicBezTo>
                  <a:cubicBezTo>
                    <a:pt x="9786" y="15468"/>
                    <a:pt x="11754" y="14654"/>
                    <a:pt x="13203" y="13204"/>
                  </a:cubicBezTo>
                  <a:cubicBezTo>
                    <a:pt x="14654" y="11753"/>
                    <a:pt x="15469" y="9786"/>
                    <a:pt x="15469" y="7735"/>
                  </a:cubicBezTo>
                  <a:cubicBezTo>
                    <a:pt x="15469" y="5684"/>
                    <a:pt x="14654" y="3716"/>
                    <a:pt x="13203" y="2265"/>
                  </a:cubicBezTo>
                  <a:cubicBezTo>
                    <a:pt x="11754" y="816"/>
                    <a:pt x="9786" y="1"/>
                    <a:pt x="7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0"/>
            <p:cNvSpPr/>
            <p:nvPr/>
          </p:nvSpPr>
          <p:spPr>
            <a:xfrm>
              <a:off x="1689625" y="3688157"/>
              <a:ext cx="148836" cy="148825"/>
            </a:xfrm>
            <a:custGeom>
              <a:avLst/>
              <a:gdLst/>
              <a:ahLst/>
              <a:cxnLst/>
              <a:rect l="l" t="t" r="r" b="b"/>
              <a:pathLst>
                <a:path w="4219" h="4219" extrusionOk="0">
                  <a:moveTo>
                    <a:pt x="2109" y="0"/>
                  </a:moveTo>
                  <a:cubicBezTo>
                    <a:pt x="945" y="0"/>
                    <a:pt x="0" y="945"/>
                    <a:pt x="0" y="2109"/>
                  </a:cubicBezTo>
                  <a:cubicBezTo>
                    <a:pt x="0" y="3275"/>
                    <a:pt x="945" y="4219"/>
                    <a:pt x="2109" y="4219"/>
                  </a:cubicBezTo>
                  <a:cubicBezTo>
                    <a:pt x="3275" y="4219"/>
                    <a:pt x="4218" y="3275"/>
                    <a:pt x="4218" y="2109"/>
                  </a:cubicBezTo>
                  <a:cubicBezTo>
                    <a:pt x="4218" y="945"/>
                    <a:pt x="3275" y="0"/>
                    <a:pt x="2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37"/>
        <p:cNvGrpSpPr/>
        <p:nvPr/>
      </p:nvGrpSpPr>
      <p:grpSpPr>
        <a:xfrm>
          <a:off x="0" y="0"/>
          <a:ext cx="0" cy="0"/>
          <a:chOff x="0" y="0"/>
          <a:chExt cx="0" cy="0"/>
        </a:xfrm>
      </p:grpSpPr>
      <p:sp>
        <p:nvSpPr>
          <p:cNvPr id="438" name="Google Shape;438;p41"/>
          <p:cNvSpPr/>
          <p:nvPr/>
        </p:nvSpPr>
        <p:spPr>
          <a:xfrm flipH="1">
            <a:off x="-384512" y="4168119"/>
            <a:ext cx="776255" cy="748005"/>
          </a:xfrm>
          <a:custGeom>
            <a:avLst/>
            <a:gdLst/>
            <a:ahLst/>
            <a:cxnLst/>
            <a:rect l="l" t="t" r="r" b="b"/>
            <a:pathLst>
              <a:path w="10543" h="10160" extrusionOk="0">
                <a:moveTo>
                  <a:pt x="5271" y="0"/>
                </a:moveTo>
                <a:cubicBezTo>
                  <a:pt x="2360" y="0"/>
                  <a:pt x="0" y="2275"/>
                  <a:pt x="0" y="5080"/>
                </a:cubicBezTo>
                <a:cubicBezTo>
                  <a:pt x="0" y="6427"/>
                  <a:pt x="555" y="7719"/>
                  <a:pt x="1544" y="8671"/>
                </a:cubicBezTo>
                <a:cubicBezTo>
                  <a:pt x="2532" y="9624"/>
                  <a:pt x="3873" y="10159"/>
                  <a:pt x="5271" y="10159"/>
                </a:cubicBezTo>
                <a:cubicBezTo>
                  <a:pt x="6669" y="10159"/>
                  <a:pt x="8010" y="9624"/>
                  <a:pt x="8999" y="8671"/>
                </a:cubicBezTo>
                <a:cubicBezTo>
                  <a:pt x="9987" y="7719"/>
                  <a:pt x="10543" y="6427"/>
                  <a:pt x="10543" y="5080"/>
                </a:cubicBezTo>
                <a:cubicBezTo>
                  <a:pt x="10543" y="3733"/>
                  <a:pt x="9987" y="2441"/>
                  <a:pt x="8999" y="1488"/>
                </a:cubicBezTo>
                <a:cubicBezTo>
                  <a:pt x="8010" y="536"/>
                  <a:pt x="6669" y="0"/>
                  <a:pt x="52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1"/>
          <p:cNvSpPr/>
          <p:nvPr/>
        </p:nvSpPr>
        <p:spPr>
          <a:xfrm flipH="1">
            <a:off x="-213778" y="3940540"/>
            <a:ext cx="430942" cy="223739"/>
          </a:xfrm>
          <a:custGeom>
            <a:avLst/>
            <a:gdLst/>
            <a:ahLst/>
            <a:cxnLst/>
            <a:rect l="l" t="t" r="r" b="b"/>
            <a:pathLst>
              <a:path w="5853" h="3039" extrusionOk="0">
                <a:moveTo>
                  <a:pt x="0" y="1"/>
                </a:moveTo>
                <a:lnTo>
                  <a:pt x="0" y="2"/>
                </a:lnTo>
                <a:cubicBezTo>
                  <a:pt x="0" y="1679"/>
                  <a:pt x="1311" y="3038"/>
                  <a:pt x="2927" y="3038"/>
                </a:cubicBezTo>
                <a:cubicBezTo>
                  <a:pt x="4543" y="3038"/>
                  <a:pt x="5852" y="1679"/>
                  <a:pt x="5852" y="2"/>
                </a:cubicBezTo>
                <a:lnTo>
                  <a:pt x="5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1"/>
          <p:cNvSpPr/>
          <p:nvPr/>
        </p:nvSpPr>
        <p:spPr>
          <a:xfrm flipH="1">
            <a:off x="510584" y="4487861"/>
            <a:ext cx="661175" cy="661204"/>
          </a:xfrm>
          <a:custGeom>
            <a:avLst/>
            <a:gdLst/>
            <a:ahLst/>
            <a:cxnLst/>
            <a:rect l="l" t="t" r="r" b="b"/>
            <a:pathLst>
              <a:path w="8980" h="8981" extrusionOk="0">
                <a:moveTo>
                  <a:pt x="8979" y="1"/>
                </a:moveTo>
                <a:cubicBezTo>
                  <a:pt x="4019" y="1"/>
                  <a:pt x="0" y="4021"/>
                  <a:pt x="0" y="8981"/>
                </a:cubicBezTo>
                <a:lnTo>
                  <a:pt x="8979" y="8981"/>
                </a:lnTo>
                <a:lnTo>
                  <a:pt x="89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1" name="Google Shape;441;p41"/>
          <p:cNvCxnSpPr/>
          <p:nvPr/>
        </p:nvCxnSpPr>
        <p:spPr>
          <a:xfrm>
            <a:off x="510572" y="3990975"/>
            <a:ext cx="0" cy="1152600"/>
          </a:xfrm>
          <a:prstGeom prst="straightConnector1">
            <a:avLst/>
          </a:prstGeom>
          <a:noFill/>
          <a:ln w="19050" cap="flat" cmpd="sng">
            <a:solidFill>
              <a:schemeClr val="dk1"/>
            </a:solidFill>
            <a:prstDash val="solid"/>
            <a:round/>
            <a:headEnd type="none" w="med" len="med"/>
            <a:tailEnd type="none" w="med" len="med"/>
          </a:ln>
        </p:spPr>
      </p:cxnSp>
      <p:grpSp>
        <p:nvGrpSpPr>
          <p:cNvPr id="442" name="Google Shape;442;p41"/>
          <p:cNvGrpSpPr/>
          <p:nvPr/>
        </p:nvGrpSpPr>
        <p:grpSpPr>
          <a:xfrm>
            <a:off x="8648733" y="265352"/>
            <a:ext cx="171538" cy="1290862"/>
            <a:chOff x="9929777" y="3422444"/>
            <a:chExt cx="132390" cy="996266"/>
          </a:xfrm>
        </p:grpSpPr>
        <p:sp>
          <p:nvSpPr>
            <p:cNvPr id="443" name="Google Shape;443;p41"/>
            <p:cNvSpPr/>
            <p:nvPr/>
          </p:nvSpPr>
          <p:spPr>
            <a:xfrm>
              <a:off x="9929777" y="3422444"/>
              <a:ext cx="130704" cy="130626"/>
            </a:xfrm>
            <a:custGeom>
              <a:avLst/>
              <a:gdLst/>
              <a:ahLst/>
              <a:cxnLst/>
              <a:rect l="l" t="t" r="r" b="b"/>
              <a:pathLst>
                <a:path w="1938" h="1937" extrusionOk="0">
                  <a:moveTo>
                    <a:pt x="969" y="149"/>
                  </a:moveTo>
                  <a:cubicBezTo>
                    <a:pt x="1421" y="149"/>
                    <a:pt x="1789" y="516"/>
                    <a:pt x="1789" y="968"/>
                  </a:cubicBezTo>
                  <a:cubicBezTo>
                    <a:pt x="1789" y="1421"/>
                    <a:pt x="1421" y="1788"/>
                    <a:pt x="969" y="1788"/>
                  </a:cubicBezTo>
                  <a:cubicBezTo>
                    <a:pt x="517" y="1788"/>
                    <a:pt x="149" y="1420"/>
                    <a:pt x="149" y="968"/>
                  </a:cubicBezTo>
                  <a:cubicBezTo>
                    <a:pt x="149" y="516"/>
                    <a:pt x="517" y="149"/>
                    <a:pt x="969" y="149"/>
                  </a:cubicBezTo>
                  <a:close/>
                  <a:moveTo>
                    <a:pt x="969" y="0"/>
                  </a:moveTo>
                  <a:cubicBezTo>
                    <a:pt x="435" y="0"/>
                    <a:pt x="0" y="434"/>
                    <a:pt x="0" y="968"/>
                  </a:cubicBezTo>
                  <a:cubicBezTo>
                    <a:pt x="0" y="1503"/>
                    <a:pt x="435" y="1937"/>
                    <a:pt x="969" y="1937"/>
                  </a:cubicBezTo>
                  <a:cubicBezTo>
                    <a:pt x="1503" y="1937"/>
                    <a:pt x="1938" y="1503"/>
                    <a:pt x="1938" y="968"/>
                  </a:cubicBezTo>
                  <a:cubicBezTo>
                    <a:pt x="1938" y="434"/>
                    <a:pt x="1503" y="0"/>
                    <a:pt x="9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1"/>
            <p:cNvSpPr/>
            <p:nvPr/>
          </p:nvSpPr>
          <p:spPr>
            <a:xfrm>
              <a:off x="9934836" y="3678381"/>
              <a:ext cx="127331" cy="740329"/>
            </a:xfrm>
            <a:custGeom>
              <a:avLst/>
              <a:gdLst/>
              <a:ahLst/>
              <a:cxnLst/>
              <a:rect l="l" t="t" r="r" b="b"/>
              <a:pathLst>
                <a:path w="1888" h="10978" extrusionOk="0">
                  <a:moveTo>
                    <a:pt x="943" y="0"/>
                  </a:moveTo>
                  <a:cubicBezTo>
                    <a:pt x="423" y="0"/>
                    <a:pt x="0" y="423"/>
                    <a:pt x="0" y="945"/>
                  </a:cubicBezTo>
                  <a:lnTo>
                    <a:pt x="0" y="10033"/>
                  </a:lnTo>
                  <a:cubicBezTo>
                    <a:pt x="0" y="10554"/>
                    <a:pt x="423" y="10977"/>
                    <a:pt x="943" y="10977"/>
                  </a:cubicBezTo>
                  <a:cubicBezTo>
                    <a:pt x="1465" y="10977"/>
                    <a:pt x="1888" y="10554"/>
                    <a:pt x="1888" y="10033"/>
                  </a:cubicBezTo>
                  <a:lnTo>
                    <a:pt x="1888" y="945"/>
                  </a:lnTo>
                  <a:cubicBezTo>
                    <a:pt x="1888" y="423"/>
                    <a:pt x="1465" y="0"/>
                    <a:pt x="9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41"/>
          <p:cNvSpPr/>
          <p:nvPr/>
        </p:nvSpPr>
        <p:spPr>
          <a:xfrm>
            <a:off x="8720710" y="1938858"/>
            <a:ext cx="423279" cy="815467"/>
          </a:xfrm>
          <a:custGeom>
            <a:avLst/>
            <a:gdLst/>
            <a:ahLst/>
            <a:cxnLst/>
            <a:rect l="l" t="t" r="r" b="b"/>
            <a:pathLst>
              <a:path w="3274" h="6308" extrusionOk="0">
                <a:moveTo>
                  <a:pt x="3273" y="1"/>
                </a:moveTo>
                <a:cubicBezTo>
                  <a:pt x="1465" y="1"/>
                  <a:pt x="1" y="1413"/>
                  <a:pt x="1" y="3155"/>
                </a:cubicBezTo>
                <a:cubicBezTo>
                  <a:pt x="1" y="4895"/>
                  <a:pt x="1465" y="6307"/>
                  <a:pt x="3273" y="6307"/>
                </a:cubicBezTo>
                <a:lnTo>
                  <a:pt x="3274" y="6307"/>
                </a:lnTo>
                <a:lnTo>
                  <a:pt x="32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87"/>
        <p:cNvGrpSpPr/>
        <p:nvPr/>
      </p:nvGrpSpPr>
      <p:grpSpPr>
        <a:xfrm>
          <a:off x="0" y="0"/>
          <a:ext cx="0" cy="0"/>
          <a:chOff x="0" y="0"/>
          <a:chExt cx="0" cy="0"/>
        </a:xfrm>
      </p:grpSpPr>
      <p:sp>
        <p:nvSpPr>
          <p:cNvPr id="388" name="Google Shape;388;p3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atin typeface="Arial" panose="020B0604020202020204" pitchFamily="34" charset="0"/>
                <a:cs typeface="Arial" panose="020B0604020202020204" pitchFamily="34" charset="0"/>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89" name="Google Shape;389;p38"/>
          <p:cNvSpPr txBox="1">
            <a:spLocks noGrp="1"/>
          </p:cNvSpPr>
          <p:nvPr>
            <p:ph type="title" idx="2"/>
          </p:nvPr>
        </p:nvSpPr>
        <p:spPr>
          <a:xfrm>
            <a:off x="1459204" y="2575600"/>
            <a:ext cx="23904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90" name="Google Shape;390;p38"/>
          <p:cNvSpPr txBox="1">
            <a:spLocks noGrp="1"/>
          </p:cNvSpPr>
          <p:nvPr>
            <p:ph type="subTitle" idx="1"/>
          </p:nvPr>
        </p:nvSpPr>
        <p:spPr>
          <a:xfrm>
            <a:off x="1459075" y="3602701"/>
            <a:ext cx="2390400" cy="10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algn="r" rtl="0">
              <a:lnSpc>
                <a:spcPct val="100000"/>
              </a:lnSpc>
              <a:spcBef>
                <a:spcPts val="0"/>
              </a:spcBef>
              <a:spcAft>
                <a:spcPts val="0"/>
              </a:spcAft>
              <a:buSzPts val="1400"/>
              <a:buChar char="○"/>
              <a:defRPr/>
            </a:lvl2pPr>
            <a:lvl3pPr lvl="2" algn="r" rtl="0">
              <a:lnSpc>
                <a:spcPct val="100000"/>
              </a:lnSpc>
              <a:spcBef>
                <a:spcPts val="1600"/>
              </a:spcBef>
              <a:spcAft>
                <a:spcPts val="0"/>
              </a:spcAft>
              <a:buSzPts val="1400"/>
              <a:buChar char="■"/>
              <a:defRPr/>
            </a:lvl3pPr>
            <a:lvl4pPr lvl="3" algn="r" rtl="0">
              <a:lnSpc>
                <a:spcPct val="100000"/>
              </a:lnSpc>
              <a:spcBef>
                <a:spcPts val="1600"/>
              </a:spcBef>
              <a:spcAft>
                <a:spcPts val="0"/>
              </a:spcAft>
              <a:buSzPts val="1400"/>
              <a:buChar char="●"/>
              <a:defRPr/>
            </a:lvl4pPr>
            <a:lvl5pPr lvl="4" algn="r" rtl="0">
              <a:lnSpc>
                <a:spcPct val="100000"/>
              </a:lnSpc>
              <a:spcBef>
                <a:spcPts val="1600"/>
              </a:spcBef>
              <a:spcAft>
                <a:spcPts val="0"/>
              </a:spcAft>
              <a:buSzPts val="1400"/>
              <a:buChar char="○"/>
              <a:defRPr/>
            </a:lvl5pPr>
            <a:lvl6pPr lvl="5" algn="r" rtl="0">
              <a:lnSpc>
                <a:spcPct val="100000"/>
              </a:lnSpc>
              <a:spcBef>
                <a:spcPts val="1600"/>
              </a:spcBef>
              <a:spcAft>
                <a:spcPts val="0"/>
              </a:spcAft>
              <a:buSzPts val="1400"/>
              <a:buChar char="■"/>
              <a:defRPr/>
            </a:lvl6pPr>
            <a:lvl7pPr lvl="6" algn="r" rtl="0">
              <a:lnSpc>
                <a:spcPct val="100000"/>
              </a:lnSpc>
              <a:spcBef>
                <a:spcPts val="1600"/>
              </a:spcBef>
              <a:spcAft>
                <a:spcPts val="0"/>
              </a:spcAft>
              <a:buSzPts val="1400"/>
              <a:buChar char="●"/>
              <a:defRPr/>
            </a:lvl7pPr>
            <a:lvl8pPr lvl="7" algn="r" rtl="0">
              <a:lnSpc>
                <a:spcPct val="100000"/>
              </a:lnSpc>
              <a:spcBef>
                <a:spcPts val="1600"/>
              </a:spcBef>
              <a:spcAft>
                <a:spcPts val="0"/>
              </a:spcAft>
              <a:buSzPts val="1400"/>
              <a:buChar char="○"/>
              <a:defRPr/>
            </a:lvl8pPr>
            <a:lvl9pPr lvl="8" algn="r" rtl="0">
              <a:lnSpc>
                <a:spcPct val="100000"/>
              </a:lnSpc>
              <a:spcBef>
                <a:spcPts val="1600"/>
              </a:spcBef>
              <a:spcAft>
                <a:spcPts val="1600"/>
              </a:spcAft>
              <a:buSzPts val="1400"/>
              <a:buChar char="■"/>
              <a:defRPr/>
            </a:lvl9pPr>
          </a:lstStyle>
          <a:p>
            <a:endParaRPr/>
          </a:p>
        </p:txBody>
      </p:sp>
      <p:sp>
        <p:nvSpPr>
          <p:cNvPr id="391" name="Google Shape;391;p38"/>
          <p:cNvSpPr txBox="1">
            <a:spLocks noGrp="1"/>
          </p:cNvSpPr>
          <p:nvPr>
            <p:ph type="title" idx="3"/>
          </p:nvPr>
        </p:nvSpPr>
        <p:spPr>
          <a:xfrm>
            <a:off x="5294387" y="2574937"/>
            <a:ext cx="23904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92" name="Google Shape;392;p38"/>
          <p:cNvSpPr txBox="1">
            <a:spLocks noGrp="1"/>
          </p:cNvSpPr>
          <p:nvPr>
            <p:ph type="subTitle" idx="4"/>
          </p:nvPr>
        </p:nvSpPr>
        <p:spPr>
          <a:xfrm>
            <a:off x="5294252" y="3601025"/>
            <a:ext cx="2390400" cy="10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1600"/>
              </a:spcBef>
              <a:spcAft>
                <a:spcPts val="0"/>
              </a:spcAft>
              <a:buSzPts val="1400"/>
              <a:buChar char="■"/>
              <a:defRPr/>
            </a:lvl3pPr>
            <a:lvl4pPr lvl="3" rtl="0">
              <a:lnSpc>
                <a:spcPct val="100000"/>
              </a:lnSpc>
              <a:spcBef>
                <a:spcPts val="1600"/>
              </a:spcBef>
              <a:spcAft>
                <a:spcPts val="0"/>
              </a:spcAft>
              <a:buSzPts val="1400"/>
              <a:buChar char="●"/>
              <a:defRPr/>
            </a:lvl4pPr>
            <a:lvl5pPr lvl="4" rtl="0">
              <a:lnSpc>
                <a:spcPct val="100000"/>
              </a:lnSpc>
              <a:spcBef>
                <a:spcPts val="1600"/>
              </a:spcBef>
              <a:spcAft>
                <a:spcPts val="0"/>
              </a:spcAft>
              <a:buSzPts val="1400"/>
              <a:buChar char="○"/>
              <a:defRPr/>
            </a:lvl5pPr>
            <a:lvl6pPr lvl="5" rtl="0">
              <a:lnSpc>
                <a:spcPct val="100000"/>
              </a:lnSpc>
              <a:spcBef>
                <a:spcPts val="1600"/>
              </a:spcBef>
              <a:spcAft>
                <a:spcPts val="0"/>
              </a:spcAft>
              <a:buSzPts val="1400"/>
              <a:buChar char="■"/>
              <a:defRPr/>
            </a:lvl6pPr>
            <a:lvl7pPr lvl="6" rtl="0">
              <a:lnSpc>
                <a:spcPct val="100000"/>
              </a:lnSpc>
              <a:spcBef>
                <a:spcPts val="1600"/>
              </a:spcBef>
              <a:spcAft>
                <a:spcPts val="0"/>
              </a:spcAft>
              <a:buSzPts val="1400"/>
              <a:buChar char="●"/>
              <a:defRPr/>
            </a:lvl7pPr>
            <a:lvl8pPr lvl="7" rtl="0">
              <a:lnSpc>
                <a:spcPct val="100000"/>
              </a:lnSpc>
              <a:spcBef>
                <a:spcPts val="1600"/>
              </a:spcBef>
              <a:spcAft>
                <a:spcPts val="0"/>
              </a:spcAft>
              <a:buSzPts val="1400"/>
              <a:buChar char="○"/>
              <a:defRPr/>
            </a:lvl8pPr>
            <a:lvl9pPr lvl="8" rtl="0">
              <a:lnSpc>
                <a:spcPct val="100000"/>
              </a:lnSpc>
              <a:spcBef>
                <a:spcPts val="1600"/>
              </a:spcBef>
              <a:spcAft>
                <a:spcPts val="1600"/>
              </a:spcAft>
              <a:buSzPts val="1400"/>
              <a:buChar char="■"/>
              <a:defRPr/>
            </a:lvl9pPr>
          </a:lstStyle>
          <a:p>
            <a:endParaRPr/>
          </a:p>
        </p:txBody>
      </p:sp>
      <p:sp>
        <p:nvSpPr>
          <p:cNvPr id="393" name="Google Shape;393;p38"/>
          <p:cNvSpPr txBox="1">
            <a:spLocks noGrp="1"/>
          </p:cNvSpPr>
          <p:nvPr>
            <p:ph type="title" idx="5" hasCustomPrompt="1"/>
          </p:nvPr>
        </p:nvSpPr>
        <p:spPr>
          <a:xfrm rot="1973">
            <a:off x="5966987" y="3102951"/>
            <a:ext cx="1045200" cy="527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94" name="Google Shape;394;p38"/>
          <p:cNvSpPr txBox="1">
            <a:spLocks noGrp="1"/>
          </p:cNvSpPr>
          <p:nvPr>
            <p:ph type="title" idx="6" hasCustomPrompt="1"/>
          </p:nvPr>
        </p:nvSpPr>
        <p:spPr>
          <a:xfrm rot="987">
            <a:off x="2131954" y="3102816"/>
            <a:ext cx="1044900" cy="527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95" name="Google Shape;395;p38"/>
          <p:cNvSpPr/>
          <p:nvPr/>
        </p:nvSpPr>
        <p:spPr>
          <a:xfrm rot="10800000" flipH="1">
            <a:off x="8403329" y="245057"/>
            <a:ext cx="776255" cy="748005"/>
          </a:xfrm>
          <a:custGeom>
            <a:avLst/>
            <a:gdLst/>
            <a:ahLst/>
            <a:cxnLst/>
            <a:rect l="l" t="t" r="r" b="b"/>
            <a:pathLst>
              <a:path w="10543" h="10160" extrusionOk="0">
                <a:moveTo>
                  <a:pt x="5271" y="0"/>
                </a:moveTo>
                <a:cubicBezTo>
                  <a:pt x="2360" y="0"/>
                  <a:pt x="0" y="2275"/>
                  <a:pt x="0" y="5080"/>
                </a:cubicBezTo>
                <a:cubicBezTo>
                  <a:pt x="0" y="6427"/>
                  <a:pt x="555" y="7719"/>
                  <a:pt x="1544" y="8671"/>
                </a:cubicBezTo>
                <a:cubicBezTo>
                  <a:pt x="2532" y="9624"/>
                  <a:pt x="3873" y="10159"/>
                  <a:pt x="5271" y="10159"/>
                </a:cubicBezTo>
                <a:cubicBezTo>
                  <a:pt x="6669" y="10159"/>
                  <a:pt x="8010" y="9624"/>
                  <a:pt x="8999" y="8671"/>
                </a:cubicBezTo>
                <a:cubicBezTo>
                  <a:pt x="9987" y="7719"/>
                  <a:pt x="10543" y="6427"/>
                  <a:pt x="10543" y="5080"/>
                </a:cubicBezTo>
                <a:cubicBezTo>
                  <a:pt x="10543" y="3733"/>
                  <a:pt x="9987" y="2441"/>
                  <a:pt x="8999" y="1488"/>
                </a:cubicBezTo>
                <a:cubicBezTo>
                  <a:pt x="8010" y="536"/>
                  <a:pt x="6669" y="0"/>
                  <a:pt x="52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8"/>
          <p:cNvSpPr/>
          <p:nvPr/>
        </p:nvSpPr>
        <p:spPr>
          <a:xfrm rot="10800000" flipH="1">
            <a:off x="8577909" y="996901"/>
            <a:ext cx="430942" cy="223739"/>
          </a:xfrm>
          <a:custGeom>
            <a:avLst/>
            <a:gdLst/>
            <a:ahLst/>
            <a:cxnLst/>
            <a:rect l="l" t="t" r="r" b="b"/>
            <a:pathLst>
              <a:path w="5853" h="3039" extrusionOk="0">
                <a:moveTo>
                  <a:pt x="0" y="1"/>
                </a:moveTo>
                <a:lnTo>
                  <a:pt x="0" y="2"/>
                </a:lnTo>
                <a:cubicBezTo>
                  <a:pt x="0" y="1679"/>
                  <a:pt x="1311" y="3038"/>
                  <a:pt x="2927" y="3038"/>
                </a:cubicBezTo>
                <a:cubicBezTo>
                  <a:pt x="4543" y="3038"/>
                  <a:pt x="5852" y="1679"/>
                  <a:pt x="5852" y="2"/>
                </a:cubicBezTo>
                <a:lnTo>
                  <a:pt x="5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8"/>
          <p:cNvSpPr/>
          <p:nvPr/>
        </p:nvSpPr>
        <p:spPr>
          <a:xfrm rot="10800000" flipH="1">
            <a:off x="7570413" y="-45035"/>
            <a:ext cx="661175" cy="661204"/>
          </a:xfrm>
          <a:custGeom>
            <a:avLst/>
            <a:gdLst/>
            <a:ahLst/>
            <a:cxnLst/>
            <a:rect l="l" t="t" r="r" b="b"/>
            <a:pathLst>
              <a:path w="8980" h="8981" extrusionOk="0">
                <a:moveTo>
                  <a:pt x="8979" y="1"/>
                </a:moveTo>
                <a:cubicBezTo>
                  <a:pt x="4019" y="1"/>
                  <a:pt x="0" y="4021"/>
                  <a:pt x="0" y="8981"/>
                </a:cubicBezTo>
                <a:lnTo>
                  <a:pt x="8979" y="8981"/>
                </a:lnTo>
                <a:lnTo>
                  <a:pt x="89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8"/>
          <p:cNvSpPr/>
          <p:nvPr/>
        </p:nvSpPr>
        <p:spPr>
          <a:xfrm rot="10800000" flipH="1">
            <a:off x="-1" y="4239151"/>
            <a:ext cx="895354" cy="904357"/>
          </a:xfrm>
          <a:custGeom>
            <a:avLst/>
            <a:gdLst/>
            <a:ahLst/>
            <a:cxnLst/>
            <a:rect l="l" t="t" r="r" b="b"/>
            <a:pathLst>
              <a:path w="12738" h="12867" extrusionOk="0">
                <a:moveTo>
                  <a:pt x="0" y="1"/>
                </a:moveTo>
                <a:lnTo>
                  <a:pt x="0" y="12866"/>
                </a:lnTo>
                <a:cubicBezTo>
                  <a:pt x="3501" y="12832"/>
                  <a:pt x="6668" y="11399"/>
                  <a:pt x="8969" y="9099"/>
                </a:cubicBezTo>
                <a:cubicBezTo>
                  <a:pt x="11296" y="6772"/>
                  <a:pt x="12736" y="3558"/>
                  <a:pt x="12737" y="8"/>
                </a:cubicBezTo>
                <a:lnTo>
                  <a:pt x="12731" y="8"/>
                </a:lnTo>
                <a:lnTo>
                  <a:pt x="127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8"/>
          <p:cNvSpPr/>
          <p:nvPr/>
        </p:nvSpPr>
        <p:spPr>
          <a:xfrm rot="10800000" flipH="1">
            <a:off x="338317" y="4247437"/>
            <a:ext cx="537156" cy="517579"/>
          </a:xfrm>
          <a:custGeom>
            <a:avLst/>
            <a:gdLst/>
            <a:ahLst/>
            <a:cxnLst/>
            <a:rect l="l" t="t" r="r" b="b"/>
            <a:pathLst>
              <a:path w="7642" h="7364" extrusionOk="0">
                <a:moveTo>
                  <a:pt x="3821" y="1"/>
                </a:moveTo>
                <a:cubicBezTo>
                  <a:pt x="1711" y="1"/>
                  <a:pt x="1" y="1650"/>
                  <a:pt x="1" y="3683"/>
                </a:cubicBezTo>
                <a:cubicBezTo>
                  <a:pt x="1" y="5716"/>
                  <a:pt x="1711" y="7364"/>
                  <a:pt x="3821" y="7364"/>
                </a:cubicBezTo>
                <a:cubicBezTo>
                  <a:pt x="5932" y="7364"/>
                  <a:pt x="7642" y="5716"/>
                  <a:pt x="7642" y="3683"/>
                </a:cubicBezTo>
                <a:cubicBezTo>
                  <a:pt x="7642" y="1650"/>
                  <a:pt x="5932" y="1"/>
                  <a:pt x="38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0" name="Google Shape;400;p38"/>
          <p:cNvGrpSpPr/>
          <p:nvPr/>
        </p:nvGrpSpPr>
        <p:grpSpPr>
          <a:xfrm>
            <a:off x="257393" y="3130139"/>
            <a:ext cx="160278" cy="836285"/>
            <a:chOff x="4353857" y="3738884"/>
            <a:chExt cx="68686" cy="358367"/>
          </a:xfrm>
        </p:grpSpPr>
        <p:sp>
          <p:nvSpPr>
            <p:cNvPr id="401" name="Google Shape;401;p38"/>
            <p:cNvSpPr/>
            <p:nvPr/>
          </p:nvSpPr>
          <p:spPr>
            <a:xfrm>
              <a:off x="4353857" y="3884856"/>
              <a:ext cx="68368" cy="68363"/>
            </a:xfrm>
            <a:custGeom>
              <a:avLst/>
              <a:gdLst/>
              <a:ahLst/>
              <a:cxnLst/>
              <a:rect l="l" t="t" r="r" b="b"/>
              <a:pathLst>
                <a:path w="1938" h="1938" extrusionOk="0">
                  <a:moveTo>
                    <a:pt x="970" y="149"/>
                  </a:moveTo>
                  <a:cubicBezTo>
                    <a:pt x="1421" y="149"/>
                    <a:pt x="1789" y="517"/>
                    <a:pt x="1789" y="969"/>
                  </a:cubicBezTo>
                  <a:cubicBezTo>
                    <a:pt x="1789" y="1421"/>
                    <a:pt x="1421" y="1788"/>
                    <a:pt x="970" y="1788"/>
                  </a:cubicBezTo>
                  <a:cubicBezTo>
                    <a:pt x="517" y="1788"/>
                    <a:pt x="150" y="1421"/>
                    <a:pt x="150" y="969"/>
                  </a:cubicBezTo>
                  <a:cubicBezTo>
                    <a:pt x="150" y="517"/>
                    <a:pt x="517" y="149"/>
                    <a:pt x="970" y="149"/>
                  </a:cubicBezTo>
                  <a:close/>
                  <a:moveTo>
                    <a:pt x="970" y="0"/>
                  </a:moveTo>
                  <a:cubicBezTo>
                    <a:pt x="435" y="0"/>
                    <a:pt x="0" y="435"/>
                    <a:pt x="0" y="969"/>
                  </a:cubicBezTo>
                  <a:cubicBezTo>
                    <a:pt x="0" y="1503"/>
                    <a:pt x="435" y="1938"/>
                    <a:pt x="970" y="1938"/>
                  </a:cubicBezTo>
                  <a:cubicBezTo>
                    <a:pt x="1503" y="1938"/>
                    <a:pt x="1938" y="1503"/>
                    <a:pt x="1938" y="969"/>
                  </a:cubicBezTo>
                  <a:cubicBezTo>
                    <a:pt x="1938" y="435"/>
                    <a:pt x="1503"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8"/>
            <p:cNvSpPr/>
            <p:nvPr/>
          </p:nvSpPr>
          <p:spPr>
            <a:xfrm>
              <a:off x="4359431" y="4034108"/>
              <a:ext cx="63111" cy="63142"/>
            </a:xfrm>
            <a:custGeom>
              <a:avLst/>
              <a:gdLst/>
              <a:ahLst/>
              <a:cxnLst/>
              <a:rect l="l" t="t" r="r" b="b"/>
              <a:pathLst>
                <a:path w="1789" h="1790" extrusionOk="0">
                  <a:moveTo>
                    <a:pt x="895" y="0"/>
                  </a:moveTo>
                  <a:cubicBezTo>
                    <a:pt x="401" y="0"/>
                    <a:pt x="0" y="401"/>
                    <a:pt x="0" y="895"/>
                  </a:cubicBezTo>
                  <a:cubicBezTo>
                    <a:pt x="0" y="1389"/>
                    <a:pt x="401" y="1790"/>
                    <a:pt x="895" y="1790"/>
                  </a:cubicBezTo>
                  <a:cubicBezTo>
                    <a:pt x="1389" y="1790"/>
                    <a:pt x="1788" y="1389"/>
                    <a:pt x="1788" y="895"/>
                  </a:cubicBezTo>
                  <a:cubicBezTo>
                    <a:pt x="1788" y="401"/>
                    <a:pt x="1389" y="0"/>
                    <a:pt x="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8"/>
            <p:cNvSpPr/>
            <p:nvPr/>
          </p:nvSpPr>
          <p:spPr>
            <a:xfrm>
              <a:off x="4356503" y="3738884"/>
              <a:ext cx="63111" cy="63107"/>
            </a:xfrm>
            <a:custGeom>
              <a:avLst/>
              <a:gdLst/>
              <a:ahLst/>
              <a:cxnLst/>
              <a:rect l="l" t="t" r="r" b="b"/>
              <a:pathLst>
                <a:path w="1789" h="1789" extrusionOk="0">
                  <a:moveTo>
                    <a:pt x="895" y="1"/>
                  </a:moveTo>
                  <a:cubicBezTo>
                    <a:pt x="401" y="1"/>
                    <a:pt x="0" y="401"/>
                    <a:pt x="0" y="894"/>
                  </a:cubicBezTo>
                  <a:cubicBezTo>
                    <a:pt x="0" y="1388"/>
                    <a:pt x="401" y="1789"/>
                    <a:pt x="895" y="1789"/>
                  </a:cubicBezTo>
                  <a:cubicBezTo>
                    <a:pt x="1389" y="1789"/>
                    <a:pt x="1788" y="1388"/>
                    <a:pt x="1788" y="894"/>
                  </a:cubicBezTo>
                  <a:cubicBezTo>
                    <a:pt x="1788" y="401"/>
                    <a:pt x="1389" y="1"/>
                    <a:pt x="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38"/>
          <p:cNvGrpSpPr/>
          <p:nvPr/>
        </p:nvGrpSpPr>
        <p:grpSpPr>
          <a:xfrm>
            <a:off x="8687865" y="1428514"/>
            <a:ext cx="160291" cy="426892"/>
            <a:chOff x="3957109" y="2788972"/>
            <a:chExt cx="69285" cy="184562"/>
          </a:xfrm>
        </p:grpSpPr>
        <p:sp>
          <p:nvSpPr>
            <p:cNvPr id="405" name="Google Shape;405;p38"/>
            <p:cNvSpPr/>
            <p:nvPr/>
          </p:nvSpPr>
          <p:spPr>
            <a:xfrm>
              <a:off x="3963248" y="2910392"/>
              <a:ext cx="63147" cy="63142"/>
            </a:xfrm>
            <a:custGeom>
              <a:avLst/>
              <a:gdLst/>
              <a:ahLst/>
              <a:cxnLst/>
              <a:rect l="l" t="t" r="r" b="b"/>
              <a:pathLst>
                <a:path w="1790" h="1790" extrusionOk="0">
                  <a:moveTo>
                    <a:pt x="895" y="0"/>
                  </a:moveTo>
                  <a:cubicBezTo>
                    <a:pt x="401" y="0"/>
                    <a:pt x="0" y="401"/>
                    <a:pt x="0" y="895"/>
                  </a:cubicBezTo>
                  <a:cubicBezTo>
                    <a:pt x="0" y="1389"/>
                    <a:pt x="401" y="1790"/>
                    <a:pt x="895" y="1790"/>
                  </a:cubicBezTo>
                  <a:cubicBezTo>
                    <a:pt x="1389" y="1790"/>
                    <a:pt x="1789" y="1389"/>
                    <a:pt x="1789" y="895"/>
                  </a:cubicBezTo>
                  <a:cubicBezTo>
                    <a:pt x="1789" y="401"/>
                    <a:pt x="1389" y="0"/>
                    <a:pt x="895" y="0"/>
                  </a:cubicBezTo>
                  <a:close/>
                </a:path>
              </a:pathLst>
            </a:custGeom>
            <a:solidFill>
              <a:srgbClr val="FD6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8"/>
            <p:cNvSpPr/>
            <p:nvPr/>
          </p:nvSpPr>
          <p:spPr>
            <a:xfrm>
              <a:off x="3957109" y="2788972"/>
              <a:ext cx="68403" cy="68363"/>
            </a:xfrm>
            <a:custGeom>
              <a:avLst/>
              <a:gdLst/>
              <a:ahLst/>
              <a:cxnLst/>
              <a:rect l="l" t="t" r="r" b="b"/>
              <a:pathLst>
                <a:path w="1939" h="1938" extrusionOk="0">
                  <a:moveTo>
                    <a:pt x="970" y="148"/>
                  </a:moveTo>
                  <a:cubicBezTo>
                    <a:pt x="1422" y="148"/>
                    <a:pt x="1790" y="517"/>
                    <a:pt x="1790" y="968"/>
                  </a:cubicBezTo>
                  <a:cubicBezTo>
                    <a:pt x="1790" y="1421"/>
                    <a:pt x="1422" y="1788"/>
                    <a:pt x="970" y="1788"/>
                  </a:cubicBezTo>
                  <a:cubicBezTo>
                    <a:pt x="518" y="1788"/>
                    <a:pt x="150" y="1421"/>
                    <a:pt x="150" y="968"/>
                  </a:cubicBezTo>
                  <a:cubicBezTo>
                    <a:pt x="150" y="516"/>
                    <a:pt x="518" y="148"/>
                    <a:pt x="970" y="148"/>
                  </a:cubicBezTo>
                  <a:close/>
                  <a:moveTo>
                    <a:pt x="970" y="0"/>
                  </a:moveTo>
                  <a:cubicBezTo>
                    <a:pt x="436" y="0"/>
                    <a:pt x="1" y="434"/>
                    <a:pt x="1" y="968"/>
                  </a:cubicBezTo>
                  <a:cubicBezTo>
                    <a:pt x="1" y="1503"/>
                    <a:pt x="436" y="1938"/>
                    <a:pt x="970" y="1938"/>
                  </a:cubicBezTo>
                  <a:cubicBezTo>
                    <a:pt x="1504" y="1938"/>
                    <a:pt x="1938" y="1503"/>
                    <a:pt x="1938" y="968"/>
                  </a:cubicBezTo>
                  <a:cubicBezTo>
                    <a:pt x="1938" y="434"/>
                    <a:pt x="1504" y="0"/>
                    <a:pt x="970" y="0"/>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08159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3"/>
          <p:cNvSpPr txBox="1">
            <a:spLocks noGrp="1"/>
          </p:cNvSpPr>
          <p:nvPr>
            <p:ph type="title"/>
          </p:nvPr>
        </p:nvSpPr>
        <p:spPr>
          <a:xfrm>
            <a:off x="3411825" y="1881375"/>
            <a:ext cx="30978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300">
                <a:latin typeface="Arial" panose="020B0604020202020204" pitchFamily="34" charset="0"/>
                <a:cs typeface="Arial" panose="020B06040202020202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1" name="Google Shape;31;p3"/>
          <p:cNvSpPr txBox="1">
            <a:spLocks noGrp="1"/>
          </p:cNvSpPr>
          <p:nvPr>
            <p:ph type="title" idx="2" hasCustomPrompt="1"/>
          </p:nvPr>
        </p:nvSpPr>
        <p:spPr>
          <a:xfrm>
            <a:off x="2634450" y="1881375"/>
            <a:ext cx="618900" cy="8418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6000"/>
              <a:buNone/>
              <a:defRPr sz="6000">
                <a:solidFill>
                  <a:schemeClr val="accen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2" name="Google Shape;32;p3"/>
          <p:cNvSpPr txBox="1">
            <a:spLocks noGrp="1"/>
          </p:cNvSpPr>
          <p:nvPr>
            <p:ph type="subTitle" idx="1"/>
          </p:nvPr>
        </p:nvSpPr>
        <p:spPr>
          <a:xfrm rot="532">
            <a:off x="2634450" y="2835875"/>
            <a:ext cx="3875100" cy="375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 name="Google Shape;33;p3"/>
          <p:cNvSpPr/>
          <p:nvPr/>
        </p:nvSpPr>
        <p:spPr>
          <a:xfrm>
            <a:off x="-17" y="-1442300"/>
            <a:ext cx="952492" cy="5783932"/>
          </a:xfrm>
          <a:custGeom>
            <a:avLst/>
            <a:gdLst/>
            <a:ahLst/>
            <a:cxnLst/>
            <a:rect l="l" t="t" r="r" b="b"/>
            <a:pathLst>
              <a:path w="10668" h="64786" extrusionOk="0">
                <a:moveTo>
                  <a:pt x="0" y="0"/>
                </a:moveTo>
                <a:lnTo>
                  <a:pt x="0" y="54225"/>
                </a:lnTo>
                <a:lnTo>
                  <a:pt x="0" y="64779"/>
                </a:lnTo>
                <a:lnTo>
                  <a:pt x="5" y="64779"/>
                </a:lnTo>
                <a:lnTo>
                  <a:pt x="5" y="64786"/>
                </a:lnTo>
                <a:cubicBezTo>
                  <a:pt x="2949" y="64785"/>
                  <a:pt x="5614" y="63590"/>
                  <a:pt x="7543" y="61661"/>
                </a:cubicBezTo>
                <a:cubicBezTo>
                  <a:pt x="9450" y="59753"/>
                  <a:pt x="10639" y="57128"/>
                  <a:pt x="10667" y="54225"/>
                </a:cubicBezTo>
                <a:cubicBezTo>
                  <a:pt x="10668" y="54189"/>
                  <a:pt x="10668" y="54154"/>
                  <a:pt x="10668" y="54117"/>
                </a:cubicBezTo>
                <a:lnTo>
                  <a:pt x="106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10800000">
            <a:off x="8191533" y="786550"/>
            <a:ext cx="952492" cy="5783932"/>
          </a:xfrm>
          <a:custGeom>
            <a:avLst/>
            <a:gdLst/>
            <a:ahLst/>
            <a:cxnLst/>
            <a:rect l="l" t="t" r="r" b="b"/>
            <a:pathLst>
              <a:path w="10668" h="64786" extrusionOk="0">
                <a:moveTo>
                  <a:pt x="0" y="0"/>
                </a:moveTo>
                <a:lnTo>
                  <a:pt x="0" y="54225"/>
                </a:lnTo>
                <a:lnTo>
                  <a:pt x="0" y="64779"/>
                </a:lnTo>
                <a:lnTo>
                  <a:pt x="5" y="64779"/>
                </a:lnTo>
                <a:lnTo>
                  <a:pt x="5" y="64786"/>
                </a:lnTo>
                <a:cubicBezTo>
                  <a:pt x="2949" y="64785"/>
                  <a:pt x="5614" y="63590"/>
                  <a:pt x="7543" y="61661"/>
                </a:cubicBezTo>
                <a:cubicBezTo>
                  <a:pt x="9450" y="59753"/>
                  <a:pt x="10639" y="57128"/>
                  <a:pt x="10667" y="54225"/>
                </a:cubicBezTo>
                <a:cubicBezTo>
                  <a:pt x="10668" y="54189"/>
                  <a:pt x="10668" y="54154"/>
                  <a:pt x="10668" y="54117"/>
                </a:cubicBezTo>
                <a:lnTo>
                  <a:pt x="106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10800000" flipH="1">
            <a:off x="6591268" y="-2"/>
            <a:ext cx="888414" cy="888445"/>
          </a:xfrm>
          <a:custGeom>
            <a:avLst/>
            <a:gdLst/>
            <a:ahLst/>
            <a:cxnLst/>
            <a:rect l="l" t="t" r="r" b="b"/>
            <a:pathLst>
              <a:path w="8980" h="8981" extrusionOk="0">
                <a:moveTo>
                  <a:pt x="8979" y="1"/>
                </a:moveTo>
                <a:cubicBezTo>
                  <a:pt x="4019" y="1"/>
                  <a:pt x="0" y="4021"/>
                  <a:pt x="0" y="8981"/>
                </a:cubicBezTo>
                <a:lnTo>
                  <a:pt x="8979" y="8981"/>
                </a:lnTo>
                <a:lnTo>
                  <a:pt x="8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flipH="1">
            <a:off x="1654763" y="4255051"/>
            <a:ext cx="888414" cy="888445"/>
          </a:xfrm>
          <a:custGeom>
            <a:avLst/>
            <a:gdLst/>
            <a:ahLst/>
            <a:cxnLst/>
            <a:rect l="l" t="t" r="r" b="b"/>
            <a:pathLst>
              <a:path w="8980" h="8981" extrusionOk="0">
                <a:moveTo>
                  <a:pt x="8979" y="1"/>
                </a:moveTo>
                <a:cubicBezTo>
                  <a:pt x="4019" y="1"/>
                  <a:pt x="0" y="4021"/>
                  <a:pt x="0" y="8981"/>
                </a:cubicBezTo>
                <a:lnTo>
                  <a:pt x="8979" y="8981"/>
                </a:lnTo>
                <a:lnTo>
                  <a:pt x="8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
        <p:cNvGrpSpPr/>
        <p:nvPr/>
      </p:nvGrpSpPr>
      <p:grpSpPr>
        <a:xfrm>
          <a:off x="0" y="0"/>
          <a:ext cx="0" cy="0"/>
          <a:chOff x="0" y="0"/>
          <a:chExt cx="0" cy="0"/>
        </a:xfrm>
      </p:grpSpPr>
      <p:sp>
        <p:nvSpPr>
          <p:cNvPr id="47" name="Google Shape;47;p5"/>
          <p:cNvSpPr txBox="1">
            <a:spLocks noGrp="1"/>
          </p:cNvSpPr>
          <p:nvPr>
            <p:ph type="subTitle" idx="1"/>
          </p:nvPr>
        </p:nvSpPr>
        <p:spPr>
          <a:xfrm>
            <a:off x="1244475" y="2565925"/>
            <a:ext cx="2819700" cy="1194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 name="Google Shape;48;p5"/>
          <p:cNvSpPr txBox="1">
            <a:spLocks noGrp="1"/>
          </p:cNvSpPr>
          <p:nvPr>
            <p:ph type="subTitle" idx="2"/>
          </p:nvPr>
        </p:nvSpPr>
        <p:spPr>
          <a:xfrm>
            <a:off x="5079820" y="2565925"/>
            <a:ext cx="2819700" cy="1194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 name="Google Shape;49;p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atin typeface="Arial" panose="020B0604020202020204" pitchFamily="34" charset="0"/>
                <a:cs typeface="Arial" panose="020B0604020202020204" pitchFamily="34" charset="0"/>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50" name="Google Shape;50;p5"/>
          <p:cNvSpPr txBox="1">
            <a:spLocks noGrp="1"/>
          </p:cNvSpPr>
          <p:nvPr>
            <p:ph type="title" idx="3"/>
          </p:nvPr>
        </p:nvSpPr>
        <p:spPr>
          <a:xfrm>
            <a:off x="1245550" y="2104900"/>
            <a:ext cx="28176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51" name="Google Shape;51;p5"/>
          <p:cNvSpPr txBox="1">
            <a:spLocks noGrp="1"/>
          </p:cNvSpPr>
          <p:nvPr>
            <p:ph type="title" idx="4"/>
          </p:nvPr>
        </p:nvSpPr>
        <p:spPr>
          <a:xfrm>
            <a:off x="5084284" y="2104900"/>
            <a:ext cx="28107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2" name="Google Shape;52;p5"/>
          <p:cNvSpPr/>
          <p:nvPr/>
        </p:nvSpPr>
        <p:spPr>
          <a:xfrm>
            <a:off x="7736951" y="-10"/>
            <a:ext cx="601828" cy="312269"/>
          </a:xfrm>
          <a:custGeom>
            <a:avLst/>
            <a:gdLst/>
            <a:ahLst/>
            <a:cxnLst/>
            <a:rect l="l" t="t" r="r" b="b"/>
            <a:pathLst>
              <a:path w="6109" h="3170" extrusionOk="0">
                <a:moveTo>
                  <a:pt x="1" y="0"/>
                </a:moveTo>
                <a:lnTo>
                  <a:pt x="1" y="1"/>
                </a:lnTo>
                <a:cubicBezTo>
                  <a:pt x="1" y="1751"/>
                  <a:pt x="1369" y="3170"/>
                  <a:pt x="3055" y="3170"/>
                </a:cubicBezTo>
                <a:cubicBezTo>
                  <a:pt x="4740" y="3170"/>
                  <a:pt x="6108" y="1751"/>
                  <a:pt x="6108" y="1"/>
                </a:cubicBezTo>
                <a:lnTo>
                  <a:pt x="6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8743427" y="1703167"/>
            <a:ext cx="191021" cy="191006"/>
          </a:xfrm>
          <a:custGeom>
            <a:avLst/>
            <a:gdLst/>
            <a:ahLst/>
            <a:cxnLst/>
            <a:rect l="l" t="t" r="r" b="b"/>
            <a:pathLst>
              <a:path w="1939" h="1939" extrusionOk="0">
                <a:moveTo>
                  <a:pt x="969" y="149"/>
                </a:moveTo>
                <a:cubicBezTo>
                  <a:pt x="1422" y="149"/>
                  <a:pt x="1789" y="518"/>
                  <a:pt x="1789" y="969"/>
                </a:cubicBezTo>
                <a:cubicBezTo>
                  <a:pt x="1789" y="1422"/>
                  <a:pt x="1422" y="1789"/>
                  <a:pt x="969" y="1789"/>
                </a:cubicBezTo>
                <a:cubicBezTo>
                  <a:pt x="517" y="1789"/>
                  <a:pt x="149" y="1422"/>
                  <a:pt x="149" y="969"/>
                </a:cubicBezTo>
                <a:cubicBezTo>
                  <a:pt x="149" y="518"/>
                  <a:pt x="517" y="149"/>
                  <a:pt x="969" y="149"/>
                </a:cubicBezTo>
                <a:close/>
                <a:moveTo>
                  <a:pt x="969" y="1"/>
                </a:moveTo>
                <a:cubicBezTo>
                  <a:pt x="435" y="1"/>
                  <a:pt x="1" y="436"/>
                  <a:pt x="1" y="969"/>
                </a:cubicBezTo>
                <a:cubicBezTo>
                  <a:pt x="1" y="1504"/>
                  <a:pt x="435" y="1939"/>
                  <a:pt x="969" y="1939"/>
                </a:cubicBezTo>
                <a:cubicBezTo>
                  <a:pt x="1504" y="1939"/>
                  <a:pt x="1938" y="1504"/>
                  <a:pt x="1938" y="969"/>
                </a:cubicBezTo>
                <a:cubicBezTo>
                  <a:pt x="1938" y="436"/>
                  <a:pt x="1504" y="1"/>
                  <a:pt x="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8750717" y="2083412"/>
            <a:ext cx="176342" cy="176230"/>
          </a:xfrm>
          <a:custGeom>
            <a:avLst/>
            <a:gdLst/>
            <a:ahLst/>
            <a:cxnLst/>
            <a:rect l="l" t="t" r="r" b="b"/>
            <a:pathLst>
              <a:path w="1790" h="1789" extrusionOk="0">
                <a:moveTo>
                  <a:pt x="895" y="1"/>
                </a:moveTo>
                <a:cubicBezTo>
                  <a:pt x="401" y="1"/>
                  <a:pt x="1" y="401"/>
                  <a:pt x="1" y="894"/>
                </a:cubicBezTo>
                <a:cubicBezTo>
                  <a:pt x="1" y="1388"/>
                  <a:pt x="401" y="1789"/>
                  <a:pt x="895" y="1789"/>
                </a:cubicBezTo>
                <a:cubicBezTo>
                  <a:pt x="1389" y="1789"/>
                  <a:pt x="1790" y="1388"/>
                  <a:pt x="1790" y="894"/>
                </a:cubicBezTo>
                <a:cubicBezTo>
                  <a:pt x="1790" y="401"/>
                  <a:pt x="1389" y="1"/>
                  <a:pt x="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8750717" y="2456270"/>
            <a:ext cx="176342" cy="176328"/>
          </a:xfrm>
          <a:custGeom>
            <a:avLst/>
            <a:gdLst/>
            <a:ahLst/>
            <a:cxnLst/>
            <a:rect l="l" t="t" r="r" b="b"/>
            <a:pathLst>
              <a:path w="1790" h="1790" extrusionOk="0">
                <a:moveTo>
                  <a:pt x="895" y="0"/>
                </a:moveTo>
                <a:cubicBezTo>
                  <a:pt x="401" y="0"/>
                  <a:pt x="1" y="401"/>
                  <a:pt x="1" y="895"/>
                </a:cubicBezTo>
                <a:cubicBezTo>
                  <a:pt x="1" y="1389"/>
                  <a:pt x="401" y="1790"/>
                  <a:pt x="895" y="1790"/>
                </a:cubicBezTo>
                <a:cubicBezTo>
                  <a:pt x="1389" y="1790"/>
                  <a:pt x="1790" y="1389"/>
                  <a:pt x="1790" y="895"/>
                </a:cubicBezTo>
                <a:cubicBezTo>
                  <a:pt x="1790" y="401"/>
                  <a:pt x="1389" y="0"/>
                  <a:pt x="8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rot="5400000">
            <a:off x="4629" y="4212183"/>
            <a:ext cx="933717" cy="942975"/>
          </a:xfrm>
          <a:custGeom>
            <a:avLst/>
            <a:gdLst/>
            <a:ahLst/>
            <a:cxnLst/>
            <a:rect l="l" t="t" r="r" b="b"/>
            <a:pathLst>
              <a:path w="13715" h="13852" extrusionOk="0">
                <a:moveTo>
                  <a:pt x="13715" y="1"/>
                </a:moveTo>
                <a:cubicBezTo>
                  <a:pt x="9945" y="37"/>
                  <a:pt x="6536" y="1580"/>
                  <a:pt x="4058" y="4056"/>
                </a:cubicBezTo>
                <a:cubicBezTo>
                  <a:pt x="1553" y="6562"/>
                  <a:pt x="3" y="10022"/>
                  <a:pt x="1" y="13844"/>
                </a:cubicBezTo>
                <a:lnTo>
                  <a:pt x="9" y="13844"/>
                </a:lnTo>
                <a:lnTo>
                  <a:pt x="9" y="13851"/>
                </a:lnTo>
                <a:lnTo>
                  <a:pt x="13715" y="13851"/>
                </a:lnTo>
                <a:lnTo>
                  <a:pt x="137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111388" y="4027325"/>
            <a:ext cx="605243" cy="588181"/>
          </a:xfrm>
          <a:custGeom>
            <a:avLst/>
            <a:gdLst/>
            <a:ahLst/>
            <a:cxnLst/>
            <a:rect l="l" t="t" r="r" b="b"/>
            <a:pathLst>
              <a:path w="12936" h="12572" extrusionOk="0">
                <a:moveTo>
                  <a:pt x="6467" y="1488"/>
                </a:moveTo>
                <a:cubicBezTo>
                  <a:pt x="9217" y="1488"/>
                  <a:pt x="11448" y="3636"/>
                  <a:pt x="11448" y="6287"/>
                </a:cubicBezTo>
                <a:cubicBezTo>
                  <a:pt x="11448" y="8935"/>
                  <a:pt x="9217" y="11084"/>
                  <a:pt x="6467" y="11084"/>
                </a:cubicBezTo>
                <a:cubicBezTo>
                  <a:pt x="3718" y="11084"/>
                  <a:pt x="1489" y="8935"/>
                  <a:pt x="1489" y="6287"/>
                </a:cubicBezTo>
                <a:cubicBezTo>
                  <a:pt x="1489" y="3636"/>
                  <a:pt x="3718" y="1488"/>
                  <a:pt x="6467" y="1488"/>
                </a:cubicBezTo>
                <a:close/>
                <a:moveTo>
                  <a:pt x="6467" y="0"/>
                </a:moveTo>
                <a:cubicBezTo>
                  <a:pt x="2901" y="0"/>
                  <a:pt x="1" y="2820"/>
                  <a:pt x="1" y="6287"/>
                </a:cubicBezTo>
                <a:cubicBezTo>
                  <a:pt x="1" y="9752"/>
                  <a:pt x="2901" y="12572"/>
                  <a:pt x="6467" y="12572"/>
                </a:cubicBezTo>
                <a:cubicBezTo>
                  <a:pt x="10034" y="12572"/>
                  <a:pt x="12936" y="9752"/>
                  <a:pt x="12936" y="6287"/>
                </a:cubicBezTo>
                <a:cubicBezTo>
                  <a:pt x="12936" y="2820"/>
                  <a:pt x="10034" y="0"/>
                  <a:pt x="6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1244475" y="4840307"/>
            <a:ext cx="148836" cy="148825"/>
          </a:xfrm>
          <a:custGeom>
            <a:avLst/>
            <a:gdLst/>
            <a:ahLst/>
            <a:cxnLst/>
            <a:rect l="l" t="t" r="r" b="b"/>
            <a:pathLst>
              <a:path w="4219" h="4219" extrusionOk="0">
                <a:moveTo>
                  <a:pt x="2109" y="0"/>
                </a:moveTo>
                <a:cubicBezTo>
                  <a:pt x="945" y="0"/>
                  <a:pt x="0" y="945"/>
                  <a:pt x="0" y="2109"/>
                </a:cubicBezTo>
                <a:cubicBezTo>
                  <a:pt x="0" y="3275"/>
                  <a:pt x="945" y="4219"/>
                  <a:pt x="2109" y="4219"/>
                </a:cubicBezTo>
                <a:cubicBezTo>
                  <a:pt x="3275" y="4219"/>
                  <a:pt x="4218" y="3275"/>
                  <a:pt x="4218" y="2109"/>
                </a:cubicBezTo>
                <a:cubicBezTo>
                  <a:pt x="4218" y="945"/>
                  <a:pt x="3275" y="0"/>
                  <a:pt x="2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8330953" y="715763"/>
            <a:ext cx="186095" cy="1081317"/>
          </a:xfrm>
          <a:custGeom>
            <a:avLst/>
            <a:gdLst/>
            <a:ahLst/>
            <a:cxnLst/>
            <a:rect l="l" t="t" r="r" b="b"/>
            <a:pathLst>
              <a:path w="1889" h="10977" extrusionOk="0">
                <a:moveTo>
                  <a:pt x="945" y="0"/>
                </a:moveTo>
                <a:cubicBezTo>
                  <a:pt x="423" y="0"/>
                  <a:pt x="1" y="423"/>
                  <a:pt x="1" y="945"/>
                </a:cubicBezTo>
                <a:lnTo>
                  <a:pt x="1" y="10032"/>
                </a:lnTo>
                <a:cubicBezTo>
                  <a:pt x="1" y="10554"/>
                  <a:pt x="423" y="10976"/>
                  <a:pt x="945" y="10976"/>
                </a:cubicBezTo>
                <a:cubicBezTo>
                  <a:pt x="1466" y="10976"/>
                  <a:pt x="1889" y="10554"/>
                  <a:pt x="1889" y="10032"/>
                </a:cubicBezTo>
                <a:lnTo>
                  <a:pt x="1889" y="945"/>
                </a:lnTo>
                <a:cubicBezTo>
                  <a:pt x="1889" y="423"/>
                  <a:pt x="1466" y="0"/>
                  <a:pt x="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0"/>
        <p:cNvGrpSpPr/>
        <p:nvPr/>
      </p:nvGrpSpPr>
      <p:grpSpPr>
        <a:xfrm>
          <a:off x="0" y="0"/>
          <a:ext cx="0" cy="0"/>
          <a:chOff x="0" y="0"/>
          <a:chExt cx="0" cy="0"/>
        </a:xfrm>
      </p:grpSpPr>
      <p:sp>
        <p:nvSpPr>
          <p:cNvPr id="71" name="Google Shape;71;p7"/>
          <p:cNvSpPr txBox="1">
            <a:spLocks noGrp="1"/>
          </p:cNvSpPr>
          <p:nvPr>
            <p:ph type="title"/>
          </p:nvPr>
        </p:nvSpPr>
        <p:spPr>
          <a:xfrm>
            <a:off x="939075" y="897163"/>
            <a:ext cx="4737900" cy="10092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atin typeface="Arial" panose="020B0604020202020204" pitchFamily="34" charset="0"/>
                <a:cs typeface="Arial" panose="020B0604020202020204" pitchFamily="34" charset="0"/>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72" name="Google Shape;72;p7"/>
          <p:cNvSpPr txBox="1">
            <a:spLocks noGrp="1"/>
          </p:cNvSpPr>
          <p:nvPr>
            <p:ph type="subTitle" idx="1"/>
          </p:nvPr>
        </p:nvSpPr>
        <p:spPr>
          <a:xfrm rot="-435">
            <a:off x="939075" y="1990624"/>
            <a:ext cx="4737900" cy="21927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accent1"/>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73" name="Google Shape;73;p7"/>
          <p:cNvSpPr/>
          <p:nvPr/>
        </p:nvSpPr>
        <p:spPr>
          <a:xfrm>
            <a:off x="8720710" y="3247358"/>
            <a:ext cx="423279" cy="815467"/>
          </a:xfrm>
          <a:custGeom>
            <a:avLst/>
            <a:gdLst/>
            <a:ahLst/>
            <a:cxnLst/>
            <a:rect l="l" t="t" r="r" b="b"/>
            <a:pathLst>
              <a:path w="3274" h="6308" extrusionOk="0">
                <a:moveTo>
                  <a:pt x="3273" y="1"/>
                </a:moveTo>
                <a:cubicBezTo>
                  <a:pt x="1465" y="1"/>
                  <a:pt x="1" y="1413"/>
                  <a:pt x="1" y="3155"/>
                </a:cubicBezTo>
                <a:cubicBezTo>
                  <a:pt x="1" y="4895"/>
                  <a:pt x="1465" y="6307"/>
                  <a:pt x="3273" y="6307"/>
                </a:cubicBezTo>
                <a:lnTo>
                  <a:pt x="3274" y="6307"/>
                </a:lnTo>
                <a:lnTo>
                  <a:pt x="32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74;p7"/>
          <p:cNvGrpSpPr/>
          <p:nvPr/>
        </p:nvGrpSpPr>
        <p:grpSpPr>
          <a:xfrm rot="-5400000">
            <a:off x="387716" y="3272736"/>
            <a:ext cx="310827" cy="2952498"/>
            <a:chOff x="4320906" y="2903020"/>
            <a:chExt cx="125729" cy="1194231"/>
          </a:xfrm>
        </p:grpSpPr>
        <p:sp>
          <p:nvSpPr>
            <p:cNvPr id="75" name="Google Shape;75;p7"/>
            <p:cNvSpPr/>
            <p:nvPr/>
          </p:nvSpPr>
          <p:spPr>
            <a:xfrm>
              <a:off x="4353857" y="3884856"/>
              <a:ext cx="68368" cy="68363"/>
            </a:xfrm>
            <a:custGeom>
              <a:avLst/>
              <a:gdLst/>
              <a:ahLst/>
              <a:cxnLst/>
              <a:rect l="l" t="t" r="r" b="b"/>
              <a:pathLst>
                <a:path w="1938" h="1938" extrusionOk="0">
                  <a:moveTo>
                    <a:pt x="970" y="149"/>
                  </a:moveTo>
                  <a:cubicBezTo>
                    <a:pt x="1421" y="149"/>
                    <a:pt x="1789" y="517"/>
                    <a:pt x="1789" y="969"/>
                  </a:cubicBezTo>
                  <a:cubicBezTo>
                    <a:pt x="1789" y="1421"/>
                    <a:pt x="1421" y="1788"/>
                    <a:pt x="970" y="1788"/>
                  </a:cubicBezTo>
                  <a:cubicBezTo>
                    <a:pt x="517" y="1788"/>
                    <a:pt x="150" y="1421"/>
                    <a:pt x="150" y="969"/>
                  </a:cubicBezTo>
                  <a:cubicBezTo>
                    <a:pt x="150" y="517"/>
                    <a:pt x="517" y="149"/>
                    <a:pt x="970" y="149"/>
                  </a:cubicBezTo>
                  <a:close/>
                  <a:moveTo>
                    <a:pt x="970" y="0"/>
                  </a:moveTo>
                  <a:cubicBezTo>
                    <a:pt x="435" y="0"/>
                    <a:pt x="0" y="435"/>
                    <a:pt x="0" y="969"/>
                  </a:cubicBezTo>
                  <a:cubicBezTo>
                    <a:pt x="0" y="1503"/>
                    <a:pt x="435" y="1938"/>
                    <a:pt x="970" y="1938"/>
                  </a:cubicBezTo>
                  <a:cubicBezTo>
                    <a:pt x="1503" y="1938"/>
                    <a:pt x="1938" y="1503"/>
                    <a:pt x="1938" y="969"/>
                  </a:cubicBezTo>
                  <a:cubicBezTo>
                    <a:pt x="1938" y="435"/>
                    <a:pt x="1503"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p:nvPr/>
          </p:nvSpPr>
          <p:spPr>
            <a:xfrm>
              <a:off x="4359431" y="4034108"/>
              <a:ext cx="63111" cy="63142"/>
            </a:xfrm>
            <a:custGeom>
              <a:avLst/>
              <a:gdLst/>
              <a:ahLst/>
              <a:cxnLst/>
              <a:rect l="l" t="t" r="r" b="b"/>
              <a:pathLst>
                <a:path w="1789" h="1790" extrusionOk="0">
                  <a:moveTo>
                    <a:pt x="895" y="0"/>
                  </a:moveTo>
                  <a:cubicBezTo>
                    <a:pt x="401" y="0"/>
                    <a:pt x="0" y="401"/>
                    <a:pt x="0" y="895"/>
                  </a:cubicBezTo>
                  <a:cubicBezTo>
                    <a:pt x="0" y="1389"/>
                    <a:pt x="401" y="1790"/>
                    <a:pt x="895" y="1790"/>
                  </a:cubicBezTo>
                  <a:cubicBezTo>
                    <a:pt x="1389" y="1790"/>
                    <a:pt x="1788" y="1389"/>
                    <a:pt x="1788" y="895"/>
                  </a:cubicBezTo>
                  <a:cubicBezTo>
                    <a:pt x="1788" y="401"/>
                    <a:pt x="1389" y="0"/>
                    <a:pt x="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a:off x="4356503" y="3738884"/>
              <a:ext cx="63111" cy="63107"/>
            </a:xfrm>
            <a:custGeom>
              <a:avLst/>
              <a:gdLst/>
              <a:ahLst/>
              <a:cxnLst/>
              <a:rect l="l" t="t" r="r" b="b"/>
              <a:pathLst>
                <a:path w="1789" h="1789" extrusionOk="0">
                  <a:moveTo>
                    <a:pt x="895" y="1"/>
                  </a:moveTo>
                  <a:cubicBezTo>
                    <a:pt x="401" y="1"/>
                    <a:pt x="0" y="401"/>
                    <a:pt x="0" y="894"/>
                  </a:cubicBezTo>
                  <a:cubicBezTo>
                    <a:pt x="0" y="1388"/>
                    <a:pt x="401" y="1789"/>
                    <a:pt x="895" y="1789"/>
                  </a:cubicBezTo>
                  <a:cubicBezTo>
                    <a:pt x="1389" y="1789"/>
                    <a:pt x="1788" y="1388"/>
                    <a:pt x="1788" y="894"/>
                  </a:cubicBezTo>
                  <a:cubicBezTo>
                    <a:pt x="1788" y="401"/>
                    <a:pt x="1389" y="1"/>
                    <a:pt x="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4320906" y="2903020"/>
              <a:ext cx="125729" cy="705112"/>
            </a:xfrm>
            <a:custGeom>
              <a:avLst/>
              <a:gdLst/>
              <a:ahLst/>
              <a:cxnLst/>
              <a:rect l="l" t="t" r="r" b="b"/>
              <a:pathLst>
                <a:path w="3564" h="19989" extrusionOk="0">
                  <a:moveTo>
                    <a:pt x="1782" y="149"/>
                  </a:moveTo>
                  <a:cubicBezTo>
                    <a:pt x="2682" y="149"/>
                    <a:pt x="3414" y="882"/>
                    <a:pt x="3414" y="1782"/>
                  </a:cubicBezTo>
                  <a:lnTo>
                    <a:pt x="3414" y="18208"/>
                  </a:lnTo>
                  <a:cubicBezTo>
                    <a:pt x="3414" y="19108"/>
                    <a:pt x="2682" y="19840"/>
                    <a:pt x="1782" y="19840"/>
                  </a:cubicBezTo>
                  <a:cubicBezTo>
                    <a:pt x="881" y="19840"/>
                    <a:pt x="150" y="19108"/>
                    <a:pt x="150" y="18208"/>
                  </a:cubicBezTo>
                  <a:lnTo>
                    <a:pt x="150" y="1782"/>
                  </a:lnTo>
                  <a:cubicBezTo>
                    <a:pt x="150" y="882"/>
                    <a:pt x="881" y="149"/>
                    <a:pt x="1782" y="149"/>
                  </a:cubicBezTo>
                  <a:close/>
                  <a:moveTo>
                    <a:pt x="1782" y="1"/>
                  </a:moveTo>
                  <a:cubicBezTo>
                    <a:pt x="799" y="1"/>
                    <a:pt x="0" y="800"/>
                    <a:pt x="0" y="1782"/>
                  </a:cubicBezTo>
                  <a:lnTo>
                    <a:pt x="0" y="18208"/>
                  </a:lnTo>
                  <a:cubicBezTo>
                    <a:pt x="0" y="19191"/>
                    <a:pt x="799" y="19989"/>
                    <a:pt x="1782" y="19989"/>
                  </a:cubicBezTo>
                  <a:cubicBezTo>
                    <a:pt x="2764" y="19989"/>
                    <a:pt x="3563" y="19191"/>
                    <a:pt x="3563" y="18208"/>
                  </a:cubicBezTo>
                  <a:lnTo>
                    <a:pt x="3563" y="1782"/>
                  </a:lnTo>
                  <a:cubicBezTo>
                    <a:pt x="3563" y="800"/>
                    <a:pt x="2764" y="1"/>
                    <a:pt x="17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8648733" y="1573852"/>
            <a:ext cx="171538" cy="1290862"/>
            <a:chOff x="9929777" y="3422444"/>
            <a:chExt cx="132390" cy="996266"/>
          </a:xfrm>
        </p:grpSpPr>
        <p:sp>
          <p:nvSpPr>
            <p:cNvPr id="80" name="Google Shape;80;p7"/>
            <p:cNvSpPr/>
            <p:nvPr/>
          </p:nvSpPr>
          <p:spPr>
            <a:xfrm>
              <a:off x="9929777" y="3422444"/>
              <a:ext cx="130704" cy="130626"/>
            </a:xfrm>
            <a:custGeom>
              <a:avLst/>
              <a:gdLst/>
              <a:ahLst/>
              <a:cxnLst/>
              <a:rect l="l" t="t" r="r" b="b"/>
              <a:pathLst>
                <a:path w="1938" h="1937" extrusionOk="0">
                  <a:moveTo>
                    <a:pt x="969" y="149"/>
                  </a:moveTo>
                  <a:cubicBezTo>
                    <a:pt x="1421" y="149"/>
                    <a:pt x="1789" y="516"/>
                    <a:pt x="1789" y="968"/>
                  </a:cubicBezTo>
                  <a:cubicBezTo>
                    <a:pt x="1789" y="1421"/>
                    <a:pt x="1421" y="1788"/>
                    <a:pt x="969" y="1788"/>
                  </a:cubicBezTo>
                  <a:cubicBezTo>
                    <a:pt x="517" y="1788"/>
                    <a:pt x="149" y="1420"/>
                    <a:pt x="149" y="968"/>
                  </a:cubicBezTo>
                  <a:cubicBezTo>
                    <a:pt x="149" y="516"/>
                    <a:pt x="517" y="149"/>
                    <a:pt x="969" y="149"/>
                  </a:cubicBezTo>
                  <a:close/>
                  <a:moveTo>
                    <a:pt x="969" y="0"/>
                  </a:moveTo>
                  <a:cubicBezTo>
                    <a:pt x="435" y="0"/>
                    <a:pt x="0" y="434"/>
                    <a:pt x="0" y="968"/>
                  </a:cubicBezTo>
                  <a:cubicBezTo>
                    <a:pt x="0" y="1503"/>
                    <a:pt x="435" y="1937"/>
                    <a:pt x="969" y="1937"/>
                  </a:cubicBezTo>
                  <a:cubicBezTo>
                    <a:pt x="1503" y="1937"/>
                    <a:pt x="1938" y="1503"/>
                    <a:pt x="1938" y="968"/>
                  </a:cubicBezTo>
                  <a:cubicBezTo>
                    <a:pt x="1938" y="434"/>
                    <a:pt x="1503" y="0"/>
                    <a:pt x="9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7"/>
            <p:cNvSpPr/>
            <p:nvPr/>
          </p:nvSpPr>
          <p:spPr>
            <a:xfrm>
              <a:off x="9934836" y="3678381"/>
              <a:ext cx="127331" cy="740329"/>
            </a:xfrm>
            <a:custGeom>
              <a:avLst/>
              <a:gdLst/>
              <a:ahLst/>
              <a:cxnLst/>
              <a:rect l="l" t="t" r="r" b="b"/>
              <a:pathLst>
                <a:path w="1888" h="10978" extrusionOk="0">
                  <a:moveTo>
                    <a:pt x="943" y="0"/>
                  </a:moveTo>
                  <a:cubicBezTo>
                    <a:pt x="423" y="0"/>
                    <a:pt x="0" y="423"/>
                    <a:pt x="0" y="945"/>
                  </a:cubicBezTo>
                  <a:lnTo>
                    <a:pt x="0" y="10033"/>
                  </a:lnTo>
                  <a:cubicBezTo>
                    <a:pt x="0" y="10554"/>
                    <a:pt x="423" y="10977"/>
                    <a:pt x="943" y="10977"/>
                  </a:cubicBezTo>
                  <a:cubicBezTo>
                    <a:pt x="1465" y="10977"/>
                    <a:pt x="1888" y="10554"/>
                    <a:pt x="1888" y="10033"/>
                  </a:cubicBezTo>
                  <a:lnTo>
                    <a:pt x="1888" y="945"/>
                  </a:lnTo>
                  <a:cubicBezTo>
                    <a:pt x="1888" y="423"/>
                    <a:pt x="1465" y="0"/>
                    <a:pt x="9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2"/>
        <p:cNvGrpSpPr/>
        <p:nvPr/>
      </p:nvGrpSpPr>
      <p:grpSpPr>
        <a:xfrm>
          <a:off x="0" y="0"/>
          <a:ext cx="0" cy="0"/>
          <a:chOff x="0" y="0"/>
          <a:chExt cx="0" cy="0"/>
        </a:xfrm>
      </p:grpSpPr>
      <p:sp>
        <p:nvSpPr>
          <p:cNvPr id="83" name="Google Shape;83;p8"/>
          <p:cNvSpPr txBox="1">
            <a:spLocks noGrp="1"/>
          </p:cNvSpPr>
          <p:nvPr>
            <p:ph type="title"/>
          </p:nvPr>
        </p:nvSpPr>
        <p:spPr>
          <a:xfrm>
            <a:off x="1914525" y="1354950"/>
            <a:ext cx="5315100" cy="243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200">
                <a:latin typeface="Arial" panose="020B0604020202020204" pitchFamily="34" charset="0"/>
                <a:cs typeface="Arial" panose="020B0604020202020204" pitchFamily="34" charset="0"/>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84" name="Google Shape;84;p8"/>
          <p:cNvSpPr/>
          <p:nvPr/>
        </p:nvSpPr>
        <p:spPr>
          <a:xfrm rot="10800000" flipH="1">
            <a:off x="0" y="4444022"/>
            <a:ext cx="4247952" cy="699474"/>
          </a:xfrm>
          <a:custGeom>
            <a:avLst/>
            <a:gdLst/>
            <a:ahLst/>
            <a:cxnLst/>
            <a:rect l="l" t="t" r="r" b="b"/>
            <a:pathLst>
              <a:path w="64785" h="10668" extrusionOk="0">
                <a:moveTo>
                  <a:pt x="1" y="1"/>
                </a:moveTo>
                <a:lnTo>
                  <a:pt x="1" y="10668"/>
                </a:lnTo>
                <a:lnTo>
                  <a:pt x="54116" y="10668"/>
                </a:lnTo>
                <a:cubicBezTo>
                  <a:pt x="57061" y="10668"/>
                  <a:pt x="59729" y="9475"/>
                  <a:pt x="61660" y="7543"/>
                </a:cubicBezTo>
                <a:cubicBezTo>
                  <a:pt x="63589" y="5616"/>
                  <a:pt x="64783" y="2949"/>
                  <a:pt x="64784" y="6"/>
                </a:cubicBezTo>
                <a:lnTo>
                  <a:pt x="647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rot="10800000">
            <a:off x="4896050" y="4444022"/>
            <a:ext cx="4247952" cy="699474"/>
          </a:xfrm>
          <a:custGeom>
            <a:avLst/>
            <a:gdLst/>
            <a:ahLst/>
            <a:cxnLst/>
            <a:rect l="l" t="t" r="r" b="b"/>
            <a:pathLst>
              <a:path w="64785" h="10668" extrusionOk="0">
                <a:moveTo>
                  <a:pt x="1" y="1"/>
                </a:moveTo>
                <a:lnTo>
                  <a:pt x="1" y="10668"/>
                </a:lnTo>
                <a:lnTo>
                  <a:pt x="54116" y="10668"/>
                </a:lnTo>
                <a:cubicBezTo>
                  <a:pt x="57061" y="10668"/>
                  <a:pt x="59729" y="9475"/>
                  <a:pt x="61660" y="7543"/>
                </a:cubicBezTo>
                <a:cubicBezTo>
                  <a:pt x="63589" y="5616"/>
                  <a:pt x="64783" y="2949"/>
                  <a:pt x="64784" y="6"/>
                </a:cubicBezTo>
                <a:lnTo>
                  <a:pt x="647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6" name="Google Shape;86;p8"/>
          <p:cNvCxnSpPr/>
          <p:nvPr/>
        </p:nvCxnSpPr>
        <p:spPr>
          <a:xfrm>
            <a:off x="4572075" y="-219075"/>
            <a:ext cx="0" cy="124770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7"/>
        <p:cNvGrpSpPr/>
        <p:nvPr/>
      </p:nvGrpSpPr>
      <p:grpSpPr>
        <a:xfrm>
          <a:off x="0" y="0"/>
          <a:ext cx="0" cy="0"/>
          <a:chOff x="0" y="0"/>
          <a:chExt cx="0" cy="0"/>
        </a:xfrm>
      </p:grpSpPr>
      <p:sp>
        <p:nvSpPr>
          <p:cNvPr id="88" name="Google Shape;88;p9"/>
          <p:cNvSpPr txBox="1">
            <a:spLocks noGrp="1"/>
          </p:cNvSpPr>
          <p:nvPr>
            <p:ph type="title"/>
          </p:nvPr>
        </p:nvSpPr>
        <p:spPr>
          <a:xfrm>
            <a:off x="1866900" y="1601388"/>
            <a:ext cx="5410200" cy="1169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6000">
                <a:latin typeface="Arial" panose="020B0604020202020204" pitchFamily="34" charset="0"/>
                <a:cs typeface="Arial" panose="020B06040202020202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9" name="Google Shape;89;p9"/>
          <p:cNvSpPr txBox="1">
            <a:spLocks noGrp="1"/>
          </p:cNvSpPr>
          <p:nvPr>
            <p:ph type="subTitle" idx="1"/>
          </p:nvPr>
        </p:nvSpPr>
        <p:spPr>
          <a:xfrm>
            <a:off x="1866900" y="2655313"/>
            <a:ext cx="5410200" cy="886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 name="Google Shape;90;p9"/>
          <p:cNvSpPr/>
          <p:nvPr/>
        </p:nvSpPr>
        <p:spPr>
          <a:xfrm rot="10800000" flipH="1">
            <a:off x="0" y="4491647"/>
            <a:ext cx="4247952" cy="699474"/>
          </a:xfrm>
          <a:custGeom>
            <a:avLst/>
            <a:gdLst/>
            <a:ahLst/>
            <a:cxnLst/>
            <a:rect l="l" t="t" r="r" b="b"/>
            <a:pathLst>
              <a:path w="64785" h="10668" extrusionOk="0">
                <a:moveTo>
                  <a:pt x="1" y="1"/>
                </a:moveTo>
                <a:lnTo>
                  <a:pt x="1" y="10668"/>
                </a:lnTo>
                <a:lnTo>
                  <a:pt x="54116" y="10668"/>
                </a:lnTo>
                <a:cubicBezTo>
                  <a:pt x="57061" y="10668"/>
                  <a:pt x="59729" y="9475"/>
                  <a:pt x="61660" y="7543"/>
                </a:cubicBezTo>
                <a:cubicBezTo>
                  <a:pt x="63589" y="5616"/>
                  <a:pt x="64783" y="2949"/>
                  <a:pt x="64784" y="6"/>
                </a:cubicBezTo>
                <a:lnTo>
                  <a:pt x="647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9"/>
          <p:cNvSpPr/>
          <p:nvPr/>
        </p:nvSpPr>
        <p:spPr>
          <a:xfrm flipH="1">
            <a:off x="4896050" y="-3"/>
            <a:ext cx="4247952" cy="699474"/>
          </a:xfrm>
          <a:custGeom>
            <a:avLst/>
            <a:gdLst/>
            <a:ahLst/>
            <a:cxnLst/>
            <a:rect l="l" t="t" r="r" b="b"/>
            <a:pathLst>
              <a:path w="64785" h="10668" extrusionOk="0">
                <a:moveTo>
                  <a:pt x="1" y="1"/>
                </a:moveTo>
                <a:lnTo>
                  <a:pt x="1" y="10668"/>
                </a:lnTo>
                <a:lnTo>
                  <a:pt x="54116" y="10668"/>
                </a:lnTo>
                <a:cubicBezTo>
                  <a:pt x="57061" y="10668"/>
                  <a:pt x="59729" y="9475"/>
                  <a:pt x="61660" y="7543"/>
                </a:cubicBezTo>
                <a:cubicBezTo>
                  <a:pt x="63589" y="5616"/>
                  <a:pt x="64783" y="2949"/>
                  <a:pt x="64784" y="6"/>
                </a:cubicBezTo>
                <a:lnTo>
                  <a:pt x="647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9"/>
          <p:cNvSpPr/>
          <p:nvPr/>
        </p:nvSpPr>
        <p:spPr>
          <a:xfrm flipH="1">
            <a:off x="295757" y="1926702"/>
            <a:ext cx="179922" cy="179908"/>
          </a:xfrm>
          <a:custGeom>
            <a:avLst/>
            <a:gdLst/>
            <a:ahLst/>
            <a:cxnLst/>
            <a:rect l="l" t="t" r="r" b="b"/>
            <a:pathLst>
              <a:path w="1790" h="1790" extrusionOk="0">
                <a:moveTo>
                  <a:pt x="895" y="0"/>
                </a:moveTo>
                <a:cubicBezTo>
                  <a:pt x="401" y="0"/>
                  <a:pt x="0" y="401"/>
                  <a:pt x="0" y="895"/>
                </a:cubicBezTo>
                <a:cubicBezTo>
                  <a:pt x="0" y="1389"/>
                  <a:pt x="401" y="1790"/>
                  <a:pt x="895" y="1790"/>
                </a:cubicBezTo>
                <a:cubicBezTo>
                  <a:pt x="1389" y="1790"/>
                  <a:pt x="1789" y="1389"/>
                  <a:pt x="1789" y="895"/>
                </a:cubicBezTo>
                <a:cubicBezTo>
                  <a:pt x="1789" y="401"/>
                  <a:pt x="1389" y="0"/>
                  <a:pt x="8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9"/>
          <p:cNvSpPr/>
          <p:nvPr/>
        </p:nvSpPr>
        <p:spPr>
          <a:xfrm flipH="1">
            <a:off x="623809" y="3809593"/>
            <a:ext cx="194899" cy="194784"/>
          </a:xfrm>
          <a:custGeom>
            <a:avLst/>
            <a:gdLst/>
            <a:ahLst/>
            <a:cxnLst/>
            <a:rect l="l" t="t" r="r" b="b"/>
            <a:pathLst>
              <a:path w="1939" h="1938" extrusionOk="0">
                <a:moveTo>
                  <a:pt x="970" y="148"/>
                </a:moveTo>
                <a:cubicBezTo>
                  <a:pt x="1422" y="148"/>
                  <a:pt x="1790" y="517"/>
                  <a:pt x="1790" y="968"/>
                </a:cubicBezTo>
                <a:cubicBezTo>
                  <a:pt x="1790" y="1421"/>
                  <a:pt x="1422" y="1788"/>
                  <a:pt x="970" y="1788"/>
                </a:cubicBezTo>
                <a:cubicBezTo>
                  <a:pt x="518" y="1788"/>
                  <a:pt x="150" y="1421"/>
                  <a:pt x="150" y="968"/>
                </a:cubicBezTo>
                <a:cubicBezTo>
                  <a:pt x="150" y="516"/>
                  <a:pt x="518" y="148"/>
                  <a:pt x="970" y="148"/>
                </a:cubicBezTo>
                <a:close/>
                <a:moveTo>
                  <a:pt x="970" y="0"/>
                </a:moveTo>
                <a:cubicBezTo>
                  <a:pt x="436" y="0"/>
                  <a:pt x="1" y="434"/>
                  <a:pt x="1" y="968"/>
                </a:cubicBezTo>
                <a:cubicBezTo>
                  <a:pt x="1" y="1503"/>
                  <a:pt x="436" y="1938"/>
                  <a:pt x="970" y="1938"/>
                </a:cubicBezTo>
                <a:cubicBezTo>
                  <a:pt x="1504" y="1938"/>
                  <a:pt x="1938" y="1503"/>
                  <a:pt x="1938" y="968"/>
                </a:cubicBezTo>
                <a:cubicBezTo>
                  <a:pt x="1938" y="434"/>
                  <a:pt x="1504"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621295" y="4155552"/>
            <a:ext cx="179922" cy="179908"/>
          </a:xfrm>
          <a:custGeom>
            <a:avLst/>
            <a:gdLst/>
            <a:ahLst/>
            <a:cxnLst/>
            <a:rect l="l" t="t" r="r" b="b"/>
            <a:pathLst>
              <a:path w="1790" h="1790" extrusionOk="0">
                <a:moveTo>
                  <a:pt x="895" y="0"/>
                </a:moveTo>
                <a:cubicBezTo>
                  <a:pt x="401" y="0"/>
                  <a:pt x="0" y="401"/>
                  <a:pt x="0" y="895"/>
                </a:cubicBezTo>
                <a:cubicBezTo>
                  <a:pt x="0" y="1389"/>
                  <a:pt x="401" y="1790"/>
                  <a:pt x="895" y="1790"/>
                </a:cubicBezTo>
                <a:cubicBezTo>
                  <a:pt x="1389" y="1790"/>
                  <a:pt x="1789" y="1389"/>
                  <a:pt x="1789" y="895"/>
                </a:cubicBezTo>
                <a:cubicBezTo>
                  <a:pt x="1789" y="401"/>
                  <a:pt x="1389" y="0"/>
                  <a:pt x="8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8"/>
        <p:cNvGrpSpPr/>
        <p:nvPr/>
      </p:nvGrpSpPr>
      <p:grpSpPr>
        <a:xfrm>
          <a:off x="0" y="0"/>
          <a:ext cx="0" cy="0"/>
          <a:chOff x="0" y="0"/>
          <a:chExt cx="0" cy="0"/>
        </a:xfrm>
      </p:grpSpPr>
      <p:sp>
        <p:nvSpPr>
          <p:cNvPr id="99" name="Google Shape;99;p11"/>
          <p:cNvSpPr txBox="1">
            <a:spLocks noGrp="1"/>
          </p:cNvSpPr>
          <p:nvPr>
            <p:ph type="title" hasCustomPrompt="1"/>
          </p:nvPr>
        </p:nvSpPr>
        <p:spPr>
          <a:xfrm rot="417">
            <a:off x="2097274" y="1446875"/>
            <a:ext cx="4949400" cy="15111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9600"/>
              <a:buNone/>
              <a:defRPr sz="8000">
                <a:latin typeface="Arial" panose="020B0604020202020204" pitchFamily="34" charset="0"/>
                <a:cs typeface="Arial" panose="020B0604020202020204" pitchFamily="34" charset="0"/>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00" name="Google Shape;100;p11"/>
          <p:cNvSpPr txBox="1">
            <a:spLocks noGrp="1"/>
          </p:cNvSpPr>
          <p:nvPr>
            <p:ph type="subTitle" idx="1"/>
          </p:nvPr>
        </p:nvSpPr>
        <p:spPr>
          <a:xfrm>
            <a:off x="2458275" y="3042763"/>
            <a:ext cx="4227300" cy="440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1" name="Google Shape;101;p11"/>
          <p:cNvSpPr/>
          <p:nvPr/>
        </p:nvSpPr>
        <p:spPr>
          <a:xfrm flipH="1">
            <a:off x="8191533" y="-1442300"/>
            <a:ext cx="952492" cy="5783932"/>
          </a:xfrm>
          <a:custGeom>
            <a:avLst/>
            <a:gdLst/>
            <a:ahLst/>
            <a:cxnLst/>
            <a:rect l="l" t="t" r="r" b="b"/>
            <a:pathLst>
              <a:path w="10668" h="64786" extrusionOk="0">
                <a:moveTo>
                  <a:pt x="0" y="0"/>
                </a:moveTo>
                <a:lnTo>
                  <a:pt x="0" y="54225"/>
                </a:lnTo>
                <a:lnTo>
                  <a:pt x="0" y="64779"/>
                </a:lnTo>
                <a:lnTo>
                  <a:pt x="5" y="64779"/>
                </a:lnTo>
                <a:lnTo>
                  <a:pt x="5" y="64786"/>
                </a:lnTo>
                <a:cubicBezTo>
                  <a:pt x="2949" y="64785"/>
                  <a:pt x="5614" y="63590"/>
                  <a:pt x="7543" y="61661"/>
                </a:cubicBezTo>
                <a:cubicBezTo>
                  <a:pt x="9450" y="59753"/>
                  <a:pt x="10639" y="57128"/>
                  <a:pt x="10667" y="54225"/>
                </a:cubicBezTo>
                <a:cubicBezTo>
                  <a:pt x="10668" y="54189"/>
                  <a:pt x="10668" y="54154"/>
                  <a:pt x="10668" y="54117"/>
                </a:cubicBezTo>
                <a:lnTo>
                  <a:pt x="106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rot="10800000" flipH="1">
            <a:off x="-17" y="786550"/>
            <a:ext cx="952492" cy="5783932"/>
          </a:xfrm>
          <a:custGeom>
            <a:avLst/>
            <a:gdLst/>
            <a:ahLst/>
            <a:cxnLst/>
            <a:rect l="l" t="t" r="r" b="b"/>
            <a:pathLst>
              <a:path w="10668" h="64786" extrusionOk="0">
                <a:moveTo>
                  <a:pt x="0" y="0"/>
                </a:moveTo>
                <a:lnTo>
                  <a:pt x="0" y="54225"/>
                </a:lnTo>
                <a:lnTo>
                  <a:pt x="0" y="64779"/>
                </a:lnTo>
                <a:lnTo>
                  <a:pt x="5" y="64779"/>
                </a:lnTo>
                <a:lnTo>
                  <a:pt x="5" y="64786"/>
                </a:lnTo>
                <a:cubicBezTo>
                  <a:pt x="2949" y="64785"/>
                  <a:pt x="5614" y="63590"/>
                  <a:pt x="7543" y="61661"/>
                </a:cubicBezTo>
                <a:cubicBezTo>
                  <a:pt x="9450" y="59753"/>
                  <a:pt x="10639" y="57128"/>
                  <a:pt x="10667" y="54225"/>
                </a:cubicBezTo>
                <a:cubicBezTo>
                  <a:pt x="10668" y="54189"/>
                  <a:pt x="10668" y="54154"/>
                  <a:pt x="10668" y="54117"/>
                </a:cubicBezTo>
                <a:lnTo>
                  <a:pt x="106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1"/>
          <p:cNvSpPr/>
          <p:nvPr/>
        </p:nvSpPr>
        <p:spPr>
          <a:xfrm rot="10800000">
            <a:off x="1664327" y="-2"/>
            <a:ext cx="888414" cy="888445"/>
          </a:xfrm>
          <a:custGeom>
            <a:avLst/>
            <a:gdLst/>
            <a:ahLst/>
            <a:cxnLst/>
            <a:rect l="l" t="t" r="r" b="b"/>
            <a:pathLst>
              <a:path w="8980" h="8981" extrusionOk="0">
                <a:moveTo>
                  <a:pt x="8979" y="1"/>
                </a:moveTo>
                <a:cubicBezTo>
                  <a:pt x="4019" y="1"/>
                  <a:pt x="0" y="4021"/>
                  <a:pt x="0" y="8981"/>
                </a:cubicBezTo>
                <a:lnTo>
                  <a:pt x="8979" y="8981"/>
                </a:lnTo>
                <a:lnTo>
                  <a:pt x="89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1"/>
          <p:cNvSpPr/>
          <p:nvPr/>
        </p:nvSpPr>
        <p:spPr>
          <a:xfrm>
            <a:off x="6600832" y="4255051"/>
            <a:ext cx="888414" cy="888445"/>
          </a:xfrm>
          <a:custGeom>
            <a:avLst/>
            <a:gdLst/>
            <a:ahLst/>
            <a:cxnLst/>
            <a:rect l="l" t="t" r="r" b="b"/>
            <a:pathLst>
              <a:path w="8980" h="8981" extrusionOk="0">
                <a:moveTo>
                  <a:pt x="8979" y="1"/>
                </a:moveTo>
                <a:cubicBezTo>
                  <a:pt x="4019" y="1"/>
                  <a:pt x="0" y="4021"/>
                  <a:pt x="0" y="8981"/>
                </a:cubicBezTo>
                <a:lnTo>
                  <a:pt x="8979" y="8981"/>
                </a:lnTo>
                <a:lnTo>
                  <a:pt x="89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06"/>
        <p:cNvGrpSpPr/>
        <p:nvPr/>
      </p:nvGrpSpPr>
      <p:grpSpPr>
        <a:xfrm>
          <a:off x="0" y="0"/>
          <a:ext cx="0" cy="0"/>
          <a:chOff x="0" y="0"/>
          <a:chExt cx="0" cy="0"/>
        </a:xfrm>
      </p:grpSpPr>
      <p:sp>
        <p:nvSpPr>
          <p:cNvPr id="107" name="Google Shape;107;p13"/>
          <p:cNvSpPr txBox="1">
            <a:spLocks noGrp="1"/>
          </p:cNvSpPr>
          <p:nvPr>
            <p:ph type="title"/>
          </p:nvPr>
        </p:nvSpPr>
        <p:spPr>
          <a:xfrm>
            <a:off x="1081975" y="1156802"/>
            <a:ext cx="2336400" cy="5277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08" name="Google Shape;108;p13"/>
          <p:cNvSpPr txBox="1">
            <a:spLocks noGrp="1"/>
          </p:cNvSpPr>
          <p:nvPr>
            <p:ph type="subTitle" idx="1"/>
          </p:nvPr>
        </p:nvSpPr>
        <p:spPr>
          <a:xfrm>
            <a:off x="1081825" y="1618473"/>
            <a:ext cx="2336400" cy="592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09" name="Google Shape;109;p13"/>
          <p:cNvSpPr txBox="1">
            <a:spLocks noGrp="1"/>
          </p:cNvSpPr>
          <p:nvPr>
            <p:ph type="title" idx="2" hasCustomPrompt="1"/>
          </p:nvPr>
        </p:nvSpPr>
        <p:spPr>
          <a:xfrm rot="2692">
            <a:off x="4788856" y="2655788"/>
            <a:ext cx="766200" cy="593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10" name="Google Shape;110;p13"/>
          <p:cNvSpPr txBox="1">
            <a:spLocks noGrp="1"/>
          </p:cNvSpPr>
          <p:nvPr>
            <p:ph type="title" idx="3" hasCustomPrompt="1"/>
          </p:nvPr>
        </p:nvSpPr>
        <p:spPr>
          <a:xfrm>
            <a:off x="4788844" y="3883076"/>
            <a:ext cx="766200" cy="593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11" name="Google Shape;111;p13"/>
          <p:cNvSpPr txBox="1">
            <a:spLocks noGrp="1"/>
          </p:cNvSpPr>
          <p:nvPr>
            <p:ph type="title" idx="4" hasCustomPrompt="1"/>
          </p:nvPr>
        </p:nvSpPr>
        <p:spPr>
          <a:xfrm>
            <a:off x="3606872" y="2655938"/>
            <a:ext cx="766200" cy="593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12" name="Google Shape;112;p13"/>
          <p:cNvSpPr txBox="1">
            <a:spLocks noGrp="1"/>
          </p:cNvSpPr>
          <p:nvPr>
            <p:ph type="title" idx="5"/>
          </p:nvPr>
        </p:nvSpPr>
        <p:spPr>
          <a:xfrm>
            <a:off x="1081975" y="2376727"/>
            <a:ext cx="2336400" cy="5277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13" name="Google Shape;113;p13"/>
          <p:cNvSpPr txBox="1">
            <a:spLocks noGrp="1"/>
          </p:cNvSpPr>
          <p:nvPr>
            <p:ph type="subTitle" idx="6"/>
          </p:nvPr>
        </p:nvSpPr>
        <p:spPr>
          <a:xfrm>
            <a:off x="1081825" y="2838388"/>
            <a:ext cx="2336400" cy="59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14" name="Google Shape;114;p13"/>
          <p:cNvSpPr txBox="1">
            <a:spLocks noGrp="1"/>
          </p:cNvSpPr>
          <p:nvPr>
            <p:ph type="title" idx="7"/>
          </p:nvPr>
        </p:nvSpPr>
        <p:spPr>
          <a:xfrm>
            <a:off x="1081975" y="3598527"/>
            <a:ext cx="2336400" cy="5277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15" name="Google Shape;115;p13"/>
          <p:cNvSpPr txBox="1">
            <a:spLocks noGrp="1"/>
          </p:cNvSpPr>
          <p:nvPr>
            <p:ph type="subTitle" idx="8"/>
          </p:nvPr>
        </p:nvSpPr>
        <p:spPr>
          <a:xfrm>
            <a:off x="1081825" y="4060174"/>
            <a:ext cx="2336400" cy="592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16" name="Google Shape;116;p13"/>
          <p:cNvSpPr txBox="1">
            <a:spLocks noGrp="1"/>
          </p:cNvSpPr>
          <p:nvPr>
            <p:ph type="title" idx="9"/>
          </p:nvPr>
        </p:nvSpPr>
        <p:spPr>
          <a:xfrm>
            <a:off x="5725631" y="3597915"/>
            <a:ext cx="2336400" cy="52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7" name="Google Shape;117;p13"/>
          <p:cNvSpPr txBox="1">
            <a:spLocks noGrp="1"/>
          </p:cNvSpPr>
          <p:nvPr>
            <p:ph type="subTitle" idx="13"/>
          </p:nvPr>
        </p:nvSpPr>
        <p:spPr>
          <a:xfrm>
            <a:off x="5725781" y="4059256"/>
            <a:ext cx="2336400" cy="592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8" name="Google Shape;118;p13"/>
          <p:cNvSpPr txBox="1">
            <a:spLocks noGrp="1"/>
          </p:cNvSpPr>
          <p:nvPr>
            <p:ph type="title" idx="14"/>
          </p:nvPr>
        </p:nvSpPr>
        <p:spPr>
          <a:xfrm>
            <a:off x="5725631" y="2376090"/>
            <a:ext cx="2336400" cy="52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9" name="Google Shape;119;p13"/>
          <p:cNvSpPr txBox="1">
            <a:spLocks noGrp="1"/>
          </p:cNvSpPr>
          <p:nvPr>
            <p:ph type="subTitle" idx="15"/>
          </p:nvPr>
        </p:nvSpPr>
        <p:spPr>
          <a:xfrm>
            <a:off x="5725781" y="2837432"/>
            <a:ext cx="2336400" cy="59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20" name="Google Shape;120;p13"/>
          <p:cNvSpPr txBox="1">
            <a:spLocks noGrp="1"/>
          </p:cNvSpPr>
          <p:nvPr>
            <p:ph type="title" idx="16"/>
          </p:nvPr>
        </p:nvSpPr>
        <p:spPr>
          <a:xfrm>
            <a:off x="5725631" y="1156140"/>
            <a:ext cx="2336400" cy="52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solidFill>
                  <a:schemeClr val="accent1"/>
                </a:solidFill>
                <a:latin typeface="Arial" panose="020B0604020202020204" pitchFamily="34" charset="0"/>
                <a:cs typeface="Arial" panose="020B060402020202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1" name="Google Shape;121;p13"/>
          <p:cNvSpPr txBox="1">
            <a:spLocks noGrp="1"/>
          </p:cNvSpPr>
          <p:nvPr>
            <p:ph type="subTitle" idx="17"/>
          </p:nvPr>
        </p:nvSpPr>
        <p:spPr>
          <a:xfrm>
            <a:off x="5725781" y="1617481"/>
            <a:ext cx="2336400" cy="592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22" name="Google Shape;122;p13"/>
          <p:cNvSpPr txBox="1">
            <a:spLocks noGrp="1"/>
          </p:cNvSpPr>
          <p:nvPr>
            <p:ph type="title" idx="18" hasCustomPrompt="1"/>
          </p:nvPr>
        </p:nvSpPr>
        <p:spPr>
          <a:xfrm rot="2692">
            <a:off x="4788842" y="1428834"/>
            <a:ext cx="766200" cy="59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23" name="Google Shape;123;p13"/>
          <p:cNvSpPr txBox="1">
            <a:spLocks noGrp="1"/>
          </p:cNvSpPr>
          <p:nvPr>
            <p:ph type="title" idx="19" hasCustomPrompt="1"/>
          </p:nvPr>
        </p:nvSpPr>
        <p:spPr>
          <a:xfrm rot="1346">
            <a:off x="3559428" y="1428675"/>
            <a:ext cx="766200" cy="593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24" name="Google Shape;124;p13"/>
          <p:cNvSpPr txBox="1">
            <a:spLocks noGrp="1"/>
          </p:cNvSpPr>
          <p:nvPr>
            <p:ph type="title" idx="20" hasCustomPrompt="1"/>
          </p:nvPr>
        </p:nvSpPr>
        <p:spPr>
          <a:xfrm rot="1346">
            <a:off x="3559429" y="3883214"/>
            <a:ext cx="766200" cy="593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25" name="Google Shape;125;p13"/>
          <p:cNvSpPr txBox="1">
            <a:spLocks noGrp="1"/>
          </p:cNvSpPr>
          <p:nvPr>
            <p:ph type="title" idx="21"/>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atin typeface="Arial" panose="020B0604020202020204" pitchFamily="34" charset="0"/>
                <a:cs typeface="Arial" panose="020B0604020202020204" pitchFamily="34" charset="0"/>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26" name="Google Shape;126;p13"/>
          <p:cNvSpPr/>
          <p:nvPr/>
        </p:nvSpPr>
        <p:spPr>
          <a:xfrm rot="10800000" flipH="1">
            <a:off x="8403329" y="245057"/>
            <a:ext cx="776255" cy="748005"/>
          </a:xfrm>
          <a:custGeom>
            <a:avLst/>
            <a:gdLst/>
            <a:ahLst/>
            <a:cxnLst/>
            <a:rect l="l" t="t" r="r" b="b"/>
            <a:pathLst>
              <a:path w="10543" h="10160" extrusionOk="0">
                <a:moveTo>
                  <a:pt x="5271" y="0"/>
                </a:moveTo>
                <a:cubicBezTo>
                  <a:pt x="2360" y="0"/>
                  <a:pt x="0" y="2275"/>
                  <a:pt x="0" y="5080"/>
                </a:cubicBezTo>
                <a:cubicBezTo>
                  <a:pt x="0" y="6427"/>
                  <a:pt x="555" y="7719"/>
                  <a:pt x="1544" y="8671"/>
                </a:cubicBezTo>
                <a:cubicBezTo>
                  <a:pt x="2532" y="9624"/>
                  <a:pt x="3873" y="10159"/>
                  <a:pt x="5271" y="10159"/>
                </a:cubicBezTo>
                <a:cubicBezTo>
                  <a:pt x="6669" y="10159"/>
                  <a:pt x="8010" y="9624"/>
                  <a:pt x="8999" y="8671"/>
                </a:cubicBezTo>
                <a:cubicBezTo>
                  <a:pt x="9987" y="7719"/>
                  <a:pt x="10543" y="6427"/>
                  <a:pt x="10543" y="5080"/>
                </a:cubicBezTo>
                <a:cubicBezTo>
                  <a:pt x="10543" y="3733"/>
                  <a:pt x="9987" y="2441"/>
                  <a:pt x="8999" y="1488"/>
                </a:cubicBezTo>
                <a:cubicBezTo>
                  <a:pt x="8010" y="536"/>
                  <a:pt x="6669" y="0"/>
                  <a:pt x="52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rot="10800000" flipH="1">
            <a:off x="8577909" y="996901"/>
            <a:ext cx="430942" cy="223739"/>
          </a:xfrm>
          <a:custGeom>
            <a:avLst/>
            <a:gdLst/>
            <a:ahLst/>
            <a:cxnLst/>
            <a:rect l="l" t="t" r="r" b="b"/>
            <a:pathLst>
              <a:path w="5853" h="3039" extrusionOk="0">
                <a:moveTo>
                  <a:pt x="0" y="1"/>
                </a:moveTo>
                <a:lnTo>
                  <a:pt x="0" y="2"/>
                </a:lnTo>
                <a:cubicBezTo>
                  <a:pt x="0" y="1679"/>
                  <a:pt x="1311" y="3038"/>
                  <a:pt x="2927" y="3038"/>
                </a:cubicBezTo>
                <a:cubicBezTo>
                  <a:pt x="4543" y="3038"/>
                  <a:pt x="5852" y="1679"/>
                  <a:pt x="5852" y="2"/>
                </a:cubicBezTo>
                <a:lnTo>
                  <a:pt x="5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rot="10800000" flipH="1">
            <a:off x="-1" y="4239151"/>
            <a:ext cx="895354" cy="904357"/>
          </a:xfrm>
          <a:custGeom>
            <a:avLst/>
            <a:gdLst/>
            <a:ahLst/>
            <a:cxnLst/>
            <a:rect l="l" t="t" r="r" b="b"/>
            <a:pathLst>
              <a:path w="12738" h="12867" extrusionOk="0">
                <a:moveTo>
                  <a:pt x="0" y="1"/>
                </a:moveTo>
                <a:lnTo>
                  <a:pt x="0" y="12866"/>
                </a:lnTo>
                <a:cubicBezTo>
                  <a:pt x="3501" y="12832"/>
                  <a:pt x="6668" y="11399"/>
                  <a:pt x="8969" y="9099"/>
                </a:cubicBezTo>
                <a:cubicBezTo>
                  <a:pt x="11296" y="6772"/>
                  <a:pt x="12736" y="3558"/>
                  <a:pt x="12737" y="8"/>
                </a:cubicBezTo>
                <a:lnTo>
                  <a:pt x="12731" y="8"/>
                </a:lnTo>
                <a:lnTo>
                  <a:pt x="127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rot="10800000" flipH="1">
            <a:off x="338317" y="4247437"/>
            <a:ext cx="537156" cy="517579"/>
          </a:xfrm>
          <a:custGeom>
            <a:avLst/>
            <a:gdLst/>
            <a:ahLst/>
            <a:cxnLst/>
            <a:rect l="l" t="t" r="r" b="b"/>
            <a:pathLst>
              <a:path w="7642" h="7364" extrusionOk="0">
                <a:moveTo>
                  <a:pt x="3821" y="1"/>
                </a:moveTo>
                <a:cubicBezTo>
                  <a:pt x="1711" y="1"/>
                  <a:pt x="1" y="1650"/>
                  <a:pt x="1" y="3683"/>
                </a:cubicBezTo>
                <a:cubicBezTo>
                  <a:pt x="1" y="5716"/>
                  <a:pt x="1711" y="7364"/>
                  <a:pt x="3821" y="7364"/>
                </a:cubicBezTo>
                <a:cubicBezTo>
                  <a:pt x="5932" y="7364"/>
                  <a:pt x="7642" y="5716"/>
                  <a:pt x="7642" y="3683"/>
                </a:cubicBezTo>
                <a:cubicBezTo>
                  <a:pt x="7642" y="1650"/>
                  <a:pt x="5932" y="1"/>
                  <a:pt x="38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 name="Google Shape;130;p13"/>
          <p:cNvGrpSpPr/>
          <p:nvPr/>
        </p:nvGrpSpPr>
        <p:grpSpPr>
          <a:xfrm>
            <a:off x="257393" y="3130139"/>
            <a:ext cx="160278" cy="836285"/>
            <a:chOff x="4353857" y="3738884"/>
            <a:chExt cx="68686" cy="358367"/>
          </a:xfrm>
        </p:grpSpPr>
        <p:sp>
          <p:nvSpPr>
            <p:cNvPr id="131" name="Google Shape;131;p13"/>
            <p:cNvSpPr/>
            <p:nvPr/>
          </p:nvSpPr>
          <p:spPr>
            <a:xfrm>
              <a:off x="4353857" y="3884856"/>
              <a:ext cx="68368" cy="68363"/>
            </a:xfrm>
            <a:custGeom>
              <a:avLst/>
              <a:gdLst/>
              <a:ahLst/>
              <a:cxnLst/>
              <a:rect l="l" t="t" r="r" b="b"/>
              <a:pathLst>
                <a:path w="1938" h="1938" extrusionOk="0">
                  <a:moveTo>
                    <a:pt x="970" y="149"/>
                  </a:moveTo>
                  <a:cubicBezTo>
                    <a:pt x="1421" y="149"/>
                    <a:pt x="1789" y="517"/>
                    <a:pt x="1789" y="969"/>
                  </a:cubicBezTo>
                  <a:cubicBezTo>
                    <a:pt x="1789" y="1421"/>
                    <a:pt x="1421" y="1788"/>
                    <a:pt x="970" y="1788"/>
                  </a:cubicBezTo>
                  <a:cubicBezTo>
                    <a:pt x="517" y="1788"/>
                    <a:pt x="150" y="1421"/>
                    <a:pt x="150" y="969"/>
                  </a:cubicBezTo>
                  <a:cubicBezTo>
                    <a:pt x="150" y="517"/>
                    <a:pt x="517" y="149"/>
                    <a:pt x="970" y="149"/>
                  </a:cubicBezTo>
                  <a:close/>
                  <a:moveTo>
                    <a:pt x="970" y="0"/>
                  </a:moveTo>
                  <a:cubicBezTo>
                    <a:pt x="435" y="0"/>
                    <a:pt x="0" y="435"/>
                    <a:pt x="0" y="969"/>
                  </a:cubicBezTo>
                  <a:cubicBezTo>
                    <a:pt x="0" y="1503"/>
                    <a:pt x="435" y="1938"/>
                    <a:pt x="970" y="1938"/>
                  </a:cubicBezTo>
                  <a:cubicBezTo>
                    <a:pt x="1503" y="1938"/>
                    <a:pt x="1938" y="1503"/>
                    <a:pt x="1938" y="969"/>
                  </a:cubicBezTo>
                  <a:cubicBezTo>
                    <a:pt x="1938" y="435"/>
                    <a:pt x="1503"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4359431" y="4034108"/>
              <a:ext cx="63111" cy="63142"/>
            </a:xfrm>
            <a:custGeom>
              <a:avLst/>
              <a:gdLst/>
              <a:ahLst/>
              <a:cxnLst/>
              <a:rect l="l" t="t" r="r" b="b"/>
              <a:pathLst>
                <a:path w="1789" h="1790" extrusionOk="0">
                  <a:moveTo>
                    <a:pt x="895" y="0"/>
                  </a:moveTo>
                  <a:cubicBezTo>
                    <a:pt x="401" y="0"/>
                    <a:pt x="0" y="401"/>
                    <a:pt x="0" y="895"/>
                  </a:cubicBezTo>
                  <a:cubicBezTo>
                    <a:pt x="0" y="1389"/>
                    <a:pt x="401" y="1790"/>
                    <a:pt x="895" y="1790"/>
                  </a:cubicBezTo>
                  <a:cubicBezTo>
                    <a:pt x="1389" y="1790"/>
                    <a:pt x="1788" y="1389"/>
                    <a:pt x="1788" y="895"/>
                  </a:cubicBezTo>
                  <a:cubicBezTo>
                    <a:pt x="1788" y="401"/>
                    <a:pt x="1389" y="0"/>
                    <a:pt x="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4356503" y="3738884"/>
              <a:ext cx="63111" cy="63107"/>
            </a:xfrm>
            <a:custGeom>
              <a:avLst/>
              <a:gdLst/>
              <a:ahLst/>
              <a:cxnLst/>
              <a:rect l="l" t="t" r="r" b="b"/>
              <a:pathLst>
                <a:path w="1789" h="1789" extrusionOk="0">
                  <a:moveTo>
                    <a:pt x="895" y="1"/>
                  </a:moveTo>
                  <a:cubicBezTo>
                    <a:pt x="401" y="1"/>
                    <a:pt x="0" y="401"/>
                    <a:pt x="0" y="894"/>
                  </a:cubicBezTo>
                  <a:cubicBezTo>
                    <a:pt x="0" y="1388"/>
                    <a:pt x="401" y="1789"/>
                    <a:pt x="895" y="1789"/>
                  </a:cubicBezTo>
                  <a:cubicBezTo>
                    <a:pt x="1389" y="1789"/>
                    <a:pt x="1788" y="1388"/>
                    <a:pt x="1788" y="894"/>
                  </a:cubicBezTo>
                  <a:cubicBezTo>
                    <a:pt x="1788" y="401"/>
                    <a:pt x="1389" y="1"/>
                    <a:pt x="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13"/>
          <p:cNvGrpSpPr/>
          <p:nvPr/>
        </p:nvGrpSpPr>
        <p:grpSpPr>
          <a:xfrm>
            <a:off x="8687865" y="1428514"/>
            <a:ext cx="160291" cy="426892"/>
            <a:chOff x="3957109" y="2788972"/>
            <a:chExt cx="69285" cy="184562"/>
          </a:xfrm>
        </p:grpSpPr>
        <p:sp>
          <p:nvSpPr>
            <p:cNvPr id="135" name="Google Shape;135;p13"/>
            <p:cNvSpPr/>
            <p:nvPr/>
          </p:nvSpPr>
          <p:spPr>
            <a:xfrm>
              <a:off x="3963248" y="2910392"/>
              <a:ext cx="63147" cy="63142"/>
            </a:xfrm>
            <a:custGeom>
              <a:avLst/>
              <a:gdLst/>
              <a:ahLst/>
              <a:cxnLst/>
              <a:rect l="l" t="t" r="r" b="b"/>
              <a:pathLst>
                <a:path w="1790" h="1790" extrusionOk="0">
                  <a:moveTo>
                    <a:pt x="895" y="0"/>
                  </a:moveTo>
                  <a:cubicBezTo>
                    <a:pt x="401" y="0"/>
                    <a:pt x="0" y="401"/>
                    <a:pt x="0" y="895"/>
                  </a:cubicBezTo>
                  <a:cubicBezTo>
                    <a:pt x="0" y="1389"/>
                    <a:pt x="401" y="1790"/>
                    <a:pt x="895" y="1790"/>
                  </a:cubicBezTo>
                  <a:cubicBezTo>
                    <a:pt x="1389" y="1790"/>
                    <a:pt x="1789" y="1389"/>
                    <a:pt x="1789" y="895"/>
                  </a:cubicBezTo>
                  <a:cubicBezTo>
                    <a:pt x="1789" y="401"/>
                    <a:pt x="1389" y="0"/>
                    <a:pt x="895" y="0"/>
                  </a:cubicBezTo>
                  <a:close/>
                </a:path>
              </a:pathLst>
            </a:custGeom>
            <a:solidFill>
              <a:srgbClr val="FD6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3957109" y="2788972"/>
              <a:ext cx="68403" cy="68363"/>
            </a:xfrm>
            <a:custGeom>
              <a:avLst/>
              <a:gdLst/>
              <a:ahLst/>
              <a:cxnLst/>
              <a:rect l="l" t="t" r="r" b="b"/>
              <a:pathLst>
                <a:path w="1939" h="1938" extrusionOk="0">
                  <a:moveTo>
                    <a:pt x="970" y="148"/>
                  </a:moveTo>
                  <a:cubicBezTo>
                    <a:pt x="1422" y="148"/>
                    <a:pt x="1790" y="517"/>
                    <a:pt x="1790" y="968"/>
                  </a:cubicBezTo>
                  <a:cubicBezTo>
                    <a:pt x="1790" y="1421"/>
                    <a:pt x="1422" y="1788"/>
                    <a:pt x="970" y="1788"/>
                  </a:cubicBezTo>
                  <a:cubicBezTo>
                    <a:pt x="518" y="1788"/>
                    <a:pt x="150" y="1421"/>
                    <a:pt x="150" y="968"/>
                  </a:cubicBezTo>
                  <a:cubicBezTo>
                    <a:pt x="150" y="516"/>
                    <a:pt x="518" y="148"/>
                    <a:pt x="970" y="148"/>
                  </a:cubicBezTo>
                  <a:close/>
                  <a:moveTo>
                    <a:pt x="970" y="0"/>
                  </a:moveTo>
                  <a:cubicBezTo>
                    <a:pt x="436" y="0"/>
                    <a:pt x="1" y="434"/>
                    <a:pt x="1" y="968"/>
                  </a:cubicBezTo>
                  <a:cubicBezTo>
                    <a:pt x="1" y="1503"/>
                    <a:pt x="436" y="1938"/>
                    <a:pt x="970" y="1938"/>
                  </a:cubicBezTo>
                  <a:cubicBezTo>
                    <a:pt x="1504" y="1938"/>
                    <a:pt x="1938" y="1503"/>
                    <a:pt x="1938" y="968"/>
                  </a:cubicBezTo>
                  <a:cubicBezTo>
                    <a:pt x="1938" y="434"/>
                    <a:pt x="1504" y="0"/>
                    <a:pt x="970" y="0"/>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13"/>
          <p:cNvSpPr/>
          <p:nvPr/>
        </p:nvSpPr>
        <p:spPr>
          <a:xfrm rot="10800000" flipH="1">
            <a:off x="7570413" y="-45035"/>
            <a:ext cx="661175" cy="661204"/>
          </a:xfrm>
          <a:custGeom>
            <a:avLst/>
            <a:gdLst/>
            <a:ahLst/>
            <a:cxnLst/>
            <a:rect l="l" t="t" r="r" b="b"/>
            <a:pathLst>
              <a:path w="8980" h="8981" extrusionOk="0">
                <a:moveTo>
                  <a:pt x="8979" y="1"/>
                </a:moveTo>
                <a:cubicBezTo>
                  <a:pt x="4019" y="1"/>
                  <a:pt x="0" y="4021"/>
                  <a:pt x="0" y="8981"/>
                </a:cubicBezTo>
                <a:lnTo>
                  <a:pt x="8979" y="8981"/>
                </a:lnTo>
                <a:lnTo>
                  <a:pt x="89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100"/>
              <a:buFont typeface="Arimo"/>
              <a:buNone/>
              <a:defRPr sz="3100" b="1">
                <a:solidFill>
                  <a:schemeClr val="dk1"/>
                </a:solidFill>
                <a:latin typeface="Arimo"/>
                <a:ea typeface="Arimo"/>
                <a:cs typeface="Arimo"/>
                <a:sym typeface="Arimo"/>
              </a:defRPr>
            </a:lvl1pPr>
            <a:lvl2pPr lvl="1" rtl="0">
              <a:spcBef>
                <a:spcPts val="0"/>
              </a:spcBef>
              <a:spcAft>
                <a:spcPts val="0"/>
              </a:spcAft>
              <a:buClr>
                <a:schemeClr val="dk1"/>
              </a:buClr>
              <a:buSzPts val="3100"/>
              <a:buFont typeface="Arimo"/>
              <a:buNone/>
              <a:defRPr sz="3100" b="1">
                <a:solidFill>
                  <a:schemeClr val="dk1"/>
                </a:solidFill>
                <a:latin typeface="Arimo"/>
                <a:ea typeface="Arimo"/>
                <a:cs typeface="Arimo"/>
                <a:sym typeface="Arimo"/>
              </a:defRPr>
            </a:lvl2pPr>
            <a:lvl3pPr lvl="2" rtl="0">
              <a:spcBef>
                <a:spcPts val="0"/>
              </a:spcBef>
              <a:spcAft>
                <a:spcPts val="0"/>
              </a:spcAft>
              <a:buClr>
                <a:schemeClr val="dk1"/>
              </a:buClr>
              <a:buSzPts val="3100"/>
              <a:buFont typeface="Arimo"/>
              <a:buNone/>
              <a:defRPr sz="3100" b="1">
                <a:solidFill>
                  <a:schemeClr val="dk1"/>
                </a:solidFill>
                <a:latin typeface="Arimo"/>
                <a:ea typeface="Arimo"/>
                <a:cs typeface="Arimo"/>
                <a:sym typeface="Arimo"/>
              </a:defRPr>
            </a:lvl3pPr>
            <a:lvl4pPr lvl="3" rtl="0">
              <a:spcBef>
                <a:spcPts val="0"/>
              </a:spcBef>
              <a:spcAft>
                <a:spcPts val="0"/>
              </a:spcAft>
              <a:buClr>
                <a:schemeClr val="dk1"/>
              </a:buClr>
              <a:buSzPts val="3100"/>
              <a:buFont typeface="Arimo"/>
              <a:buNone/>
              <a:defRPr sz="3100" b="1">
                <a:solidFill>
                  <a:schemeClr val="dk1"/>
                </a:solidFill>
                <a:latin typeface="Arimo"/>
                <a:ea typeface="Arimo"/>
                <a:cs typeface="Arimo"/>
                <a:sym typeface="Arimo"/>
              </a:defRPr>
            </a:lvl4pPr>
            <a:lvl5pPr lvl="4" rtl="0">
              <a:spcBef>
                <a:spcPts val="0"/>
              </a:spcBef>
              <a:spcAft>
                <a:spcPts val="0"/>
              </a:spcAft>
              <a:buClr>
                <a:schemeClr val="dk1"/>
              </a:buClr>
              <a:buSzPts val="3100"/>
              <a:buFont typeface="Arimo"/>
              <a:buNone/>
              <a:defRPr sz="3100" b="1">
                <a:solidFill>
                  <a:schemeClr val="dk1"/>
                </a:solidFill>
                <a:latin typeface="Arimo"/>
                <a:ea typeface="Arimo"/>
                <a:cs typeface="Arimo"/>
                <a:sym typeface="Arimo"/>
              </a:defRPr>
            </a:lvl5pPr>
            <a:lvl6pPr lvl="5" rtl="0">
              <a:spcBef>
                <a:spcPts val="0"/>
              </a:spcBef>
              <a:spcAft>
                <a:spcPts val="0"/>
              </a:spcAft>
              <a:buClr>
                <a:schemeClr val="dk1"/>
              </a:buClr>
              <a:buSzPts val="3100"/>
              <a:buFont typeface="Arimo"/>
              <a:buNone/>
              <a:defRPr sz="3100" b="1">
                <a:solidFill>
                  <a:schemeClr val="dk1"/>
                </a:solidFill>
                <a:latin typeface="Arimo"/>
                <a:ea typeface="Arimo"/>
                <a:cs typeface="Arimo"/>
                <a:sym typeface="Arimo"/>
              </a:defRPr>
            </a:lvl6pPr>
            <a:lvl7pPr lvl="6" rtl="0">
              <a:spcBef>
                <a:spcPts val="0"/>
              </a:spcBef>
              <a:spcAft>
                <a:spcPts val="0"/>
              </a:spcAft>
              <a:buClr>
                <a:schemeClr val="dk1"/>
              </a:buClr>
              <a:buSzPts val="3100"/>
              <a:buFont typeface="Arimo"/>
              <a:buNone/>
              <a:defRPr sz="3100" b="1">
                <a:solidFill>
                  <a:schemeClr val="dk1"/>
                </a:solidFill>
                <a:latin typeface="Arimo"/>
                <a:ea typeface="Arimo"/>
                <a:cs typeface="Arimo"/>
                <a:sym typeface="Arimo"/>
              </a:defRPr>
            </a:lvl7pPr>
            <a:lvl8pPr lvl="7" rtl="0">
              <a:spcBef>
                <a:spcPts val="0"/>
              </a:spcBef>
              <a:spcAft>
                <a:spcPts val="0"/>
              </a:spcAft>
              <a:buClr>
                <a:schemeClr val="dk1"/>
              </a:buClr>
              <a:buSzPts val="3100"/>
              <a:buFont typeface="Arimo"/>
              <a:buNone/>
              <a:defRPr sz="3100" b="1">
                <a:solidFill>
                  <a:schemeClr val="dk1"/>
                </a:solidFill>
                <a:latin typeface="Arimo"/>
                <a:ea typeface="Arimo"/>
                <a:cs typeface="Arimo"/>
                <a:sym typeface="Arimo"/>
              </a:defRPr>
            </a:lvl8pPr>
            <a:lvl9pPr lvl="8" rtl="0">
              <a:spcBef>
                <a:spcPts val="0"/>
              </a:spcBef>
              <a:spcAft>
                <a:spcPts val="0"/>
              </a:spcAft>
              <a:buClr>
                <a:schemeClr val="dk1"/>
              </a:buClr>
              <a:buSzPts val="3100"/>
              <a:buFont typeface="Arimo"/>
              <a:buNone/>
              <a:defRPr sz="3100" b="1">
                <a:solidFill>
                  <a:schemeClr val="dk1"/>
                </a:solidFill>
                <a:latin typeface="Arimo"/>
                <a:ea typeface="Arimo"/>
                <a:cs typeface="Arimo"/>
                <a:sym typeface="Arimo"/>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i Jamjuree"/>
              <a:buChar char="●"/>
              <a:defRPr>
                <a:solidFill>
                  <a:schemeClr val="dk1"/>
                </a:solidFill>
                <a:latin typeface="Bai Jamjuree"/>
                <a:ea typeface="Bai Jamjuree"/>
                <a:cs typeface="Bai Jamjuree"/>
                <a:sym typeface="Bai Jamjuree"/>
              </a:defRPr>
            </a:lvl1pPr>
            <a:lvl2pPr marL="914400" lvl="1" indent="-317500">
              <a:lnSpc>
                <a:spcPct val="100000"/>
              </a:lnSpc>
              <a:spcBef>
                <a:spcPts val="1600"/>
              </a:spcBef>
              <a:spcAft>
                <a:spcPts val="0"/>
              </a:spcAft>
              <a:buClr>
                <a:schemeClr val="dk1"/>
              </a:buClr>
              <a:buSzPts val="1400"/>
              <a:buFont typeface="Bai Jamjuree"/>
              <a:buChar char="○"/>
              <a:defRPr>
                <a:solidFill>
                  <a:schemeClr val="dk1"/>
                </a:solidFill>
                <a:latin typeface="Bai Jamjuree"/>
                <a:ea typeface="Bai Jamjuree"/>
                <a:cs typeface="Bai Jamjuree"/>
                <a:sym typeface="Bai Jamjuree"/>
              </a:defRPr>
            </a:lvl2pPr>
            <a:lvl3pPr marL="1371600" lvl="2" indent="-317500">
              <a:lnSpc>
                <a:spcPct val="100000"/>
              </a:lnSpc>
              <a:spcBef>
                <a:spcPts val="1600"/>
              </a:spcBef>
              <a:spcAft>
                <a:spcPts val="0"/>
              </a:spcAft>
              <a:buClr>
                <a:schemeClr val="dk1"/>
              </a:buClr>
              <a:buSzPts val="1400"/>
              <a:buFont typeface="Bai Jamjuree"/>
              <a:buChar char="■"/>
              <a:defRPr>
                <a:solidFill>
                  <a:schemeClr val="dk1"/>
                </a:solidFill>
                <a:latin typeface="Bai Jamjuree"/>
                <a:ea typeface="Bai Jamjuree"/>
                <a:cs typeface="Bai Jamjuree"/>
                <a:sym typeface="Bai Jamjuree"/>
              </a:defRPr>
            </a:lvl3pPr>
            <a:lvl4pPr marL="1828800" lvl="3" indent="-317500">
              <a:lnSpc>
                <a:spcPct val="100000"/>
              </a:lnSpc>
              <a:spcBef>
                <a:spcPts val="1600"/>
              </a:spcBef>
              <a:spcAft>
                <a:spcPts val="0"/>
              </a:spcAft>
              <a:buClr>
                <a:schemeClr val="dk1"/>
              </a:buClr>
              <a:buSzPts val="1400"/>
              <a:buFont typeface="Bai Jamjuree"/>
              <a:buChar char="●"/>
              <a:defRPr>
                <a:solidFill>
                  <a:schemeClr val="dk1"/>
                </a:solidFill>
                <a:latin typeface="Bai Jamjuree"/>
                <a:ea typeface="Bai Jamjuree"/>
                <a:cs typeface="Bai Jamjuree"/>
                <a:sym typeface="Bai Jamjuree"/>
              </a:defRPr>
            </a:lvl4pPr>
            <a:lvl5pPr marL="2286000" lvl="4" indent="-317500">
              <a:lnSpc>
                <a:spcPct val="100000"/>
              </a:lnSpc>
              <a:spcBef>
                <a:spcPts val="1600"/>
              </a:spcBef>
              <a:spcAft>
                <a:spcPts val="0"/>
              </a:spcAft>
              <a:buClr>
                <a:schemeClr val="dk1"/>
              </a:buClr>
              <a:buSzPts val="1400"/>
              <a:buFont typeface="Bai Jamjuree"/>
              <a:buChar char="○"/>
              <a:defRPr>
                <a:solidFill>
                  <a:schemeClr val="dk1"/>
                </a:solidFill>
                <a:latin typeface="Bai Jamjuree"/>
                <a:ea typeface="Bai Jamjuree"/>
                <a:cs typeface="Bai Jamjuree"/>
                <a:sym typeface="Bai Jamjuree"/>
              </a:defRPr>
            </a:lvl5pPr>
            <a:lvl6pPr marL="2743200" lvl="5" indent="-317500">
              <a:lnSpc>
                <a:spcPct val="100000"/>
              </a:lnSpc>
              <a:spcBef>
                <a:spcPts val="1600"/>
              </a:spcBef>
              <a:spcAft>
                <a:spcPts val="0"/>
              </a:spcAft>
              <a:buClr>
                <a:schemeClr val="dk1"/>
              </a:buClr>
              <a:buSzPts val="1400"/>
              <a:buFont typeface="Bai Jamjuree"/>
              <a:buChar char="■"/>
              <a:defRPr>
                <a:solidFill>
                  <a:schemeClr val="dk1"/>
                </a:solidFill>
                <a:latin typeface="Bai Jamjuree"/>
                <a:ea typeface="Bai Jamjuree"/>
                <a:cs typeface="Bai Jamjuree"/>
                <a:sym typeface="Bai Jamjuree"/>
              </a:defRPr>
            </a:lvl6pPr>
            <a:lvl7pPr marL="3200400" lvl="6" indent="-317500">
              <a:lnSpc>
                <a:spcPct val="100000"/>
              </a:lnSpc>
              <a:spcBef>
                <a:spcPts val="1600"/>
              </a:spcBef>
              <a:spcAft>
                <a:spcPts val="0"/>
              </a:spcAft>
              <a:buClr>
                <a:schemeClr val="dk1"/>
              </a:buClr>
              <a:buSzPts val="1400"/>
              <a:buFont typeface="Bai Jamjuree"/>
              <a:buChar char="●"/>
              <a:defRPr>
                <a:solidFill>
                  <a:schemeClr val="dk1"/>
                </a:solidFill>
                <a:latin typeface="Bai Jamjuree"/>
                <a:ea typeface="Bai Jamjuree"/>
                <a:cs typeface="Bai Jamjuree"/>
                <a:sym typeface="Bai Jamjuree"/>
              </a:defRPr>
            </a:lvl7pPr>
            <a:lvl8pPr marL="3657600" lvl="7" indent="-317500">
              <a:lnSpc>
                <a:spcPct val="100000"/>
              </a:lnSpc>
              <a:spcBef>
                <a:spcPts val="1600"/>
              </a:spcBef>
              <a:spcAft>
                <a:spcPts val="0"/>
              </a:spcAft>
              <a:buClr>
                <a:schemeClr val="dk1"/>
              </a:buClr>
              <a:buSzPts val="1400"/>
              <a:buFont typeface="Bai Jamjuree"/>
              <a:buChar char="○"/>
              <a:defRPr>
                <a:solidFill>
                  <a:schemeClr val="dk1"/>
                </a:solidFill>
                <a:latin typeface="Bai Jamjuree"/>
                <a:ea typeface="Bai Jamjuree"/>
                <a:cs typeface="Bai Jamjuree"/>
                <a:sym typeface="Bai Jamjuree"/>
              </a:defRPr>
            </a:lvl8pPr>
            <a:lvl9pPr marL="4114800" lvl="8" indent="-317500">
              <a:lnSpc>
                <a:spcPct val="100000"/>
              </a:lnSpc>
              <a:spcBef>
                <a:spcPts val="1600"/>
              </a:spcBef>
              <a:spcAft>
                <a:spcPts val="1600"/>
              </a:spcAft>
              <a:buClr>
                <a:schemeClr val="dk1"/>
              </a:buClr>
              <a:buSzPts val="1400"/>
              <a:buFont typeface="Bai Jamjuree"/>
              <a:buChar char="■"/>
              <a:defRPr>
                <a:solidFill>
                  <a:schemeClr val="dk1"/>
                </a:solidFill>
                <a:latin typeface="Bai Jamjuree"/>
                <a:ea typeface="Bai Jamjuree"/>
                <a:cs typeface="Bai Jamjuree"/>
                <a:sym typeface="Bai Jamjure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7" r:id="rId7"/>
    <p:sldLayoutId id="2147483658" r:id="rId8"/>
    <p:sldLayoutId id="2147483659" r:id="rId9"/>
    <p:sldLayoutId id="2147483672" r:id="rId10"/>
    <p:sldLayoutId id="2147483678" r:id="rId11"/>
    <p:sldLayoutId id="2147483680" r:id="rId12"/>
    <p:sldLayoutId id="2147483681" r:id="rId13"/>
    <p:sldLayoutId id="2147483682" r:id="rId14"/>
    <p:sldLayoutId id="2147483686" r:id="rId15"/>
    <p:sldLayoutId id="2147483687" r:id="rId16"/>
    <p:sldLayoutId id="2147483691"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340">
          <p15:clr>
            <a:srgbClr val="EA4335"/>
          </p15:clr>
        </p15:guide>
        <p15:guide id="2" pos="454">
          <p15:clr>
            <a:srgbClr val="EA4335"/>
          </p15:clr>
        </p15:guide>
        <p15:guide id="3" orient="horz" pos="2900">
          <p15:clr>
            <a:srgbClr val="EA4335"/>
          </p15:clr>
        </p15:guide>
        <p15:guide id="4" pos="5306">
          <p15:clr>
            <a:srgbClr val="EA4335"/>
          </p15:clr>
        </p15:guide>
        <p15:guide id="5" orient="horz" pos="1620">
          <p15:clr>
            <a:srgbClr val="EA4335"/>
          </p15:clr>
        </p15:guide>
        <p15:guide id="6" pos="288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45"/>
          <p:cNvSpPr/>
          <p:nvPr/>
        </p:nvSpPr>
        <p:spPr>
          <a:xfrm>
            <a:off x="2312103" y="3624230"/>
            <a:ext cx="4468104" cy="648842"/>
          </a:xfrm>
          <a:prstGeom prst="roundRect">
            <a:avLst>
              <a:gd name="adj" fmla="val 50000"/>
            </a:avLst>
          </a:prstGeom>
          <a:ln w="28575">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7" name="Google Shape;457;p45"/>
          <p:cNvSpPr txBox="1">
            <a:spLocks noGrp="1"/>
          </p:cNvSpPr>
          <p:nvPr>
            <p:ph type="subTitle" idx="1"/>
          </p:nvPr>
        </p:nvSpPr>
        <p:spPr>
          <a:xfrm rot="-546">
            <a:off x="2657805" y="3735501"/>
            <a:ext cx="3776700" cy="42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smtClean="0">
                <a:latin typeface="+mj-lt"/>
              </a:rPr>
              <a:t>Tin học 8 – Cánh diều</a:t>
            </a:r>
            <a:endParaRPr sz="2000">
              <a:latin typeface="+mj-lt"/>
            </a:endParaRPr>
          </a:p>
        </p:txBody>
      </p:sp>
      <p:sp>
        <p:nvSpPr>
          <p:cNvPr id="458" name="Google Shape;458;p45"/>
          <p:cNvSpPr txBox="1">
            <a:spLocks noGrp="1"/>
          </p:cNvSpPr>
          <p:nvPr>
            <p:ph type="ctrTitle"/>
          </p:nvPr>
        </p:nvSpPr>
        <p:spPr>
          <a:xfrm>
            <a:off x="623455" y="1208544"/>
            <a:ext cx="7741227" cy="1994100"/>
          </a:xfrm>
          <a:prstGeom prst="rect">
            <a:avLst/>
          </a:prstGeom>
        </p:spPr>
        <p:txBody>
          <a:bodyPr spcFirstLastPara="1" wrap="square" lIns="91425" tIns="91425" rIns="91425" bIns="91425" anchor="ctr" anchorCtr="0">
            <a:noAutofit/>
          </a:bodyPr>
          <a:lstStyle/>
          <a:p>
            <a:pPr lvl="0">
              <a:lnSpc>
                <a:spcPct val="150000"/>
              </a:lnSpc>
              <a:buSzPts val="1100"/>
            </a:pPr>
            <a:r>
              <a:rPr lang="en-US" sz="4000" smtClean="0"/>
              <a:t>NHIỆT LIỆT CHÀO MỪNG CÁC EM ĐẾN VỚI BÀI HỌC MỚI</a:t>
            </a:r>
            <a:endParaRPr lang="en-US" sz="4000">
              <a:solidFill>
                <a:schemeClr val="accent1"/>
              </a:solidFill>
            </a:endParaRPr>
          </a:p>
        </p:txBody>
      </p:sp>
      <p:sp>
        <p:nvSpPr>
          <p:cNvPr id="460" name="Google Shape;460;p45"/>
          <p:cNvSpPr/>
          <p:nvPr/>
        </p:nvSpPr>
        <p:spPr>
          <a:xfrm>
            <a:off x="7570413" y="4487861"/>
            <a:ext cx="661175" cy="661204"/>
          </a:xfrm>
          <a:custGeom>
            <a:avLst/>
            <a:gdLst/>
            <a:ahLst/>
            <a:cxnLst/>
            <a:rect l="l" t="t" r="r" b="b"/>
            <a:pathLst>
              <a:path w="8980" h="8981" extrusionOk="0">
                <a:moveTo>
                  <a:pt x="8979" y="1"/>
                </a:moveTo>
                <a:cubicBezTo>
                  <a:pt x="4019" y="1"/>
                  <a:pt x="0" y="4021"/>
                  <a:pt x="0" y="8981"/>
                </a:cubicBezTo>
                <a:lnTo>
                  <a:pt x="8979" y="8981"/>
                </a:lnTo>
                <a:lnTo>
                  <a:pt x="89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fade">
                                      <p:cBhvr>
                                        <p:cTn id="7" dur="500"/>
                                        <p:tgtEl>
                                          <p:spTgt spid="45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6"/>
                                        </p:tgtEl>
                                        <p:attrNameLst>
                                          <p:attrName>style.visibility</p:attrName>
                                        </p:attrNameLst>
                                      </p:cBhvr>
                                      <p:to>
                                        <p:strVal val="visible"/>
                                      </p:to>
                                    </p:set>
                                    <p:animEffect transition="in" filter="fade">
                                      <p:cBhvr>
                                        <p:cTn id="11" dur="500"/>
                                        <p:tgtEl>
                                          <p:spTgt spid="45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57">
                                            <p:txEl>
                                              <p:pRg st="0" end="0"/>
                                            </p:txEl>
                                          </p:spTgt>
                                        </p:tgtEl>
                                        <p:attrNameLst>
                                          <p:attrName>style.visibility</p:attrName>
                                        </p:attrNameLst>
                                      </p:cBhvr>
                                      <p:to>
                                        <p:strVal val="visible"/>
                                      </p:to>
                                    </p:set>
                                    <p:animEffect transition="in" filter="fade">
                                      <p:cBhvr>
                                        <p:cTn id="15" dur="500"/>
                                        <p:tgtEl>
                                          <p:spTgt spid="4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 grpId="0" animBg="1"/>
      <p:bldP spid="457" grpId="0" build="p"/>
      <p:bldP spid="45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6" name="Google Shape;516;p49"/>
          <p:cNvSpPr txBox="1">
            <a:spLocks noGrp="1"/>
          </p:cNvSpPr>
          <p:nvPr>
            <p:ph type="title" idx="2"/>
          </p:nvPr>
        </p:nvSpPr>
        <p:spPr>
          <a:xfrm>
            <a:off x="3110998" y="1550329"/>
            <a:ext cx="3151779"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smtClean="0"/>
              <a:t>BÀI </a:t>
            </a:r>
            <a:r>
              <a:rPr lang="en" sz="2600" smtClean="0"/>
              <a:t>TẬP 2</a:t>
            </a:r>
            <a:endParaRPr sz="2600"/>
          </a:p>
        </p:txBody>
      </p:sp>
      <p:sp>
        <p:nvSpPr>
          <p:cNvPr id="518" name="Google Shape;518;p49"/>
          <p:cNvSpPr/>
          <p:nvPr/>
        </p:nvSpPr>
        <p:spPr>
          <a:xfrm flipH="1">
            <a:off x="380968" y="3748636"/>
            <a:ext cx="1043045" cy="1005078"/>
          </a:xfrm>
          <a:custGeom>
            <a:avLst/>
            <a:gdLst/>
            <a:ahLst/>
            <a:cxnLst/>
            <a:rect l="l" t="t" r="r" b="b"/>
            <a:pathLst>
              <a:path w="10543" h="10160" extrusionOk="0">
                <a:moveTo>
                  <a:pt x="5271" y="0"/>
                </a:moveTo>
                <a:cubicBezTo>
                  <a:pt x="2360" y="0"/>
                  <a:pt x="0" y="2275"/>
                  <a:pt x="0" y="5080"/>
                </a:cubicBezTo>
                <a:cubicBezTo>
                  <a:pt x="0" y="6427"/>
                  <a:pt x="555" y="7719"/>
                  <a:pt x="1544" y="8671"/>
                </a:cubicBezTo>
                <a:cubicBezTo>
                  <a:pt x="2532" y="9624"/>
                  <a:pt x="3873" y="10159"/>
                  <a:pt x="5271" y="10159"/>
                </a:cubicBezTo>
                <a:cubicBezTo>
                  <a:pt x="6669" y="10159"/>
                  <a:pt x="8010" y="9624"/>
                  <a:pt x="8999" y="8671"/>
                </a:cubicBezTo>
                <a:cubicBezTo>
                  <a:pt x="9987" y="7719"/>
                  <a:pt x="10543" y="6427"/>
                  <a:pt x="10543" y="5080"/>
                </a:cubicBezTo>
                <a:cubicBezTo>
                  <a:pt x="10543" y="3733"/>
                  <a:pt x="9987" y="2441"/>
                  <a:pt x="8999" y="1488"/>
                </a:cubicBezTo>
                <a:cubicBezTo>
                  <a:pt x="8010" y="536"/>
                  <a:pt x="6669" y="0"/>
                  <a:pt x="5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9"/>
          <p:cNvSpPr/>
          <p:nvPr/>
        </p:nvSpPr>
        <p:spPr>
          <a:xfrm flipH="1">
            <a:off x="610384" y="3442848"/>
            <a:ext cx="579052" cy="300633"/>
          </a:xfrm>
          <a:custGeom>
            <a:avLst/>
            <a:gdLst/>
            <a:ahLst/>
            <a:cxnLst/>
            <a:rect l="l" t="t" r="r" b="b"/>
            <a:pathLst>
              <a:path w="5853" h="3039" extrusionOk="0">
                <a:moveTo>
                  <a:pt x="0" y="1"/>
                </a:moveTo>
                <a:lnTo>
                  <a:pt x="0" y="2"/>
                </a:lnTo>
                <a:cubicBezTo>
                  <a:pt x="0" y="1679"/>
                  <a:pt x="1311" y="3038"/>
                  <a:pt x="2927" y="3038"/>
                </a:cubicBezTo>
                <a:cubicBezTo>
                  <a:pt x="4543" y="3038"/>
                  <a:pt x="5852" y="1679"/>
                  <a:pt x="5852" y="2"/>
                </a:cubicBezTo>
                <a:lnTo>
                  <a:pt x="5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9"/>
          <p:cNvSpPr/>
          <p:nvPr/>
        </p:nvSpPr>
        <p:spPr>
          <a:xfrm rot="10800000" flipH="1">
            <a:off x="7710431" y="389780"/>
            <a:ext cx="1043045" cy="1005078"/>
          </a:xfrm>
          <a:custGeom>
            <a:avLst/>
            <a:gdLst/>
            <a:ahLst/>
            <a:cxnLst/>
            <a:rect l="l" t="t" r="r" b="b"/>
            <a:pathLst>
              <a:path w="10543" h="10160" extrusionOk="0">
                <a:moveTo>
                  <a:pt x="5271" y="0"/>
                </a:moveTo>
                <a:cubicBezTo>
                  <a:pt x="2360" y="0"/>
                  <a:pt x="0" y="2275"/>
                  <a:pt x="0" y="5080"/>
                </a:cubicBezTo>
                <a:cubicBezTo>
                  <a:pt x="0" y="6427"/>
                  <a:pt x="555" y="7719"/>
                  <a:pt x="1544" y="8671"/>
                </a:cubicBezTo>
                <a:cubicBezTo>
                  <a:pt x="2532" y="9624"/>
                  <a:pt x="3873" y="10159"/>
                  <a:pt x="5271" y="10159"/>
                </a:cubicBezTo>
                <a:cubicBezTo>
                  <a:pt x="6669" y="10159"/>
                  <a:pt x="8010" y="9624"/>
                  <a:pt x="8999" y="8671"/>
                </a:cubicBezTo>
                <a:cubicBezTo>
                  <a:pt x="9987" y="7719"/>
                  <a:pt x="10543" y="6427"/>
                  <a:pt x="10543" y="5080"/>
                </a:cubicBezTo>
                <a:cubicBezTo>
                  <a:pt x="10543" y="3733"/>
                  <a:pt x="9987" y="2441"/>
                  <a:pt x="8999" y="1488"/>
                </a:cubicBezTo>
                <a:cubicBezTo>
                  <a:pt x="8010" y="536"/>
                  <a:pt x="6669" y="0"/>
                  <a:pt x="5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9"/>
          <p:cNvSpPr/>
          <p:nvPr/>
        </p:nvSpPr>
        <p:spPr>
          <a:xfrm rot="10800000" flipH="1">
            <a:off x="7945008" y="1400013"/>
            <a:ext cx="579052" cy="300633"/>
          </a:xfrm>
          <a:custGeom>
            <a:avLst/>
            <a:gdLst/>
            <a:ahLst/>
            <a:cxnLst/>
            <a:rect l="l" t="t" r="r" b="b"/>
            <a:pathLst>
              <a:path w="5853" h="3039" extrusionOk="0">
                <a:moveTo>
                  <a:pt x="0" y="1"/>
                </a:moveTo>
                <a:lnTo>
                  <a:pt x="0" y="2"/>
                </a:lnTo>
                <a:cubicBezTo>
                  <a:pt x="0" y="1679"/>
                  <a:pt x="1311" y="3038"/>
                  <a:pt x="2927" y="3038"/>
                </a:cubicBezTo>
                <a:cubicBezTo>
                  <a:pt x="4543" y="3038"/>
                  <a:pt x="5852" y="1679"/>
                  <a:pt x="5852" y="2"/>
                </a:cubicBezTo>
                <a:lnTo>
                  <a:pt x="5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2" name="Google Shape;522;p49"/>
          <p:cNvCxnSpPr/>
          <p:nvPr/>
        </p:nvCxnSpPr>
        <p:spPr>
          <a:xfrm>
            <a:off x="950100" y="0"/>
            <a:ext cx="0" cy="4152900"/>
          </a:xfrm>
          <a:prstGeom prst="straightConnector1">
            <a:avLst/>
          </a:prstGeom>
          <a:noFill/>
          <a:ln w="19050" cap="flat" cmpd="sng">
            <a:solidFill>
              <a:schemeClr val="dk1"/>
            </a:solidFill>
            <a:prstDash val="solid"/>
            <a:round/>
            <a:headEnd type="none" w="med" len="med"/>
            <a:tailEnd type="none" w="med" len="med"/>
          </a:ln>
        </p:spPr>
      </p:cxnSp>
      <p:cxnSp>
        <p:nvCxnSpPr>
          <p:cNvPr id="523" name="Google Shape;523;p49"/>
          <p:cNvCxnSpPr/>
          <p:nvPr/>
        </p:nvCxnSpPr>
        <p:spPr>
          <a:xfrm>
            <a:off x="8191525" y="990600"/>
            <a:ext cx="0" cy="4152900"/>
          </a:xfrm>
          <a:prstGeom prst="straightConnector1">
            <a:avLst/>
          </a:prstGeom>
          <a:noFill/>
          <a:ln w="19050" cap="flat" cmpd="sng">
            <a:solidFill>
              <a:schemeClr val="dk1"/>
            </a:solidFill>
            <a:prstDash val="solid"/>
            <a:round/>
            <a:headEnd type="none" w="med" len="med"/>
            <a:tailEnd type="none" w="med" len="med"/>
          </a:ln>
        </p:spPr>
      </p:cxnSp>
      <p:grpSp>
        <p:nvGrpSpPr>
          <p:cNvPr id="524" name="Google Shape;524;p49"/>
          <p:cNvGrpSpPr/>
          <p:nvPr/>
        </p:nvGrpSpPr>
        <p:grpSpPr>
          <a:xfrm>
            <a:off x="1189418" y="200001"/>
            <a:ext cx="160278" cy="836285"/>
            <a:chOff x="4353857" y="3738884"/>
            <a:chExt cx="68686" cy="358367"/>
          </a:xfrm>
        </p:grpSpPr>
        <p:sp>
          <p:nvSpPr>
            <p:cNvPr id="525" name="Google Shape;525;p49"/>
            <p:cNvSpPr/>
            <p:nvPr/>
          </p:nvSpPr>
          <p:spPr>
            <a:xfrm>
              <a:off x="4353857" y="3884856"/>
              <a:ext cx="68368" cy="68363"/>
            </a:xfrm>
            <a:custGeom>
              <a:avLst/>
              <a:gdLst/>
              <a:ahLst/>
              <a:cxnLst/>
              <a:rect l="l" t="t" r="r" b="b"/>
              <a:pathLst>
                <a:path w="1938" h="1938" extrusionOk="0">
                  <a:moveTo>
                    <a:pt x="970" y="149"/>
                  </a:moveTo>
                  <a:cubicBezTo>
                    <a:pt x="1421" y="149"/>
                    <a:pt x="1789" y="517"/>
                    <a:pt x="1789" y="969"/>
                  </a:cubicBezTo>
                  <a:cubicBezTo>
                    <a:pt x="1789" y="1421"/>
                    <a:pt x="1421" y="1788"/>
                    <a:pt x="970" y="1788"/>
                  </a:cubicBezTo>
                  <a:cubicBezTo>
                    <a:pt x="517" y="1788"/>
                    <a:pt x="150" y="1421"/>
                    <a:pt x="150" y="969"/>
                  </a:cubicBezTo>
                  <a:cubicBezTo>
                    <a:pt x="150" y="517"/>
                    <a:pt x="517" y="149"/>
                    <a:pt x="970" y="149"/>
                  </a:cubicBezTo>
                  <a:close/>
                  <a:moveTo>
                    <a:pt x="970" y="0"/>
                  </a:moveTo>
                  <a:cubicBezTo>
                    <a:pt x="435" y="0"/>
                    <a:pt x="0" y="435"/>
                    <a:pt x="0" y="969"/>
                  </a:cubicBezTo>
                  <a:cubicBezTo>
                    <a:pt x="0" y="1503"/>
                    <a:pt x="435" y="1938"/>
                    <a:pt x="970" y="1938"/>
                  </a:cubicBezTo>
                  <a:cubicBezTo>
                    <a:pt x="1503" y="1938"/>
                    <a:pt x="1938" y="1503"/>
                    <a:pt x="1938" y="969"/>
                  </a:cubicBezTo>
                  <a:cubicBezTo>
                    <a:pt x="1938" y="435"/>
                    <a:pt x="1503"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9"/>
            <p:cNvSpPr/>
            <p:nvPr/>
          </p:nvSpPr>
          <p:spPr>
            <a:xfrm>
              <a:off x="4359431" y="4034108"/>
              <a:ext cx="63111" cy="63142"/>
            </a:xfrm>
            <a:custGeom>
              <a:avLst/>
              <a:gdLst/>
              <a:ahLst/>
              <a:cxnLst/>
              <a:rect l="l" t="t" r="r" b="b"/>
              <a:pathLst>
                <a:path w="1789" h="1790" extrusionOk="0">
                  <a:moveTo>
                    <a:pt x="895" y="0"/>
                  </a:moveTo>
                  <a:cubicBezTo>
                    <a:pt x="401" y="0"/>
                    <a:pt x="0" y="401"/>
                    <a:pt x="0" y="895"/>
                  </a:cubicBezTo>
                  <a:cubicBezTo>
                    <a:pt x="0" y="1389"/>
                    <a:pt x="401" y="1790"/>
                    <a:pt x="895" y="1790"/>
                  </a:cubicBezTo>
                  <a:cubicBezTo>
                    <a:pt x="1389" y="1790"/>
                    <a:pt x="1788" y="1389"/>
                    <a:pt x="1788" y="895"/>
                  </a:cubicBezTo>
                  <a:cubicBezTo>
                    <a:pt x="1788" y="401"/>
                    <a:pt x="1389" y="0"/>
                    <a:pt x="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9"/>
            <p:cNvSpPr/>
            <p:nvPr/>
          </p:nvSpPr>
          <p:spPr>
            <a:xfrm>
              <a:off x="4356503" y="3738884"/>
              <a:ext cx="63111" cy="63107"/>
            </a:xfrm>
            <a:custGeom>
              <a:avLst/>
              <a:gdLst/>
              <a:ahLst/>
              <a:cxnLst/>
              <a:rect l="l" t="t" r="r" b="b"/>
              <a:pathLst>
                <a:path w="1789" h="1789" extrusionOk="0">
                  <a:moveTo>
                    <a:pt x="895" y="1"/>
                  </a:moveTo>
                  <a:cubicBezTo>
                    <a:pt x="401" y="1"/>
                    <a:pt x="0" y="401"/>
                    <a:pt x="0" y="894"/>
                  </a:cubicBezTo>
                  <a:cubicBezTo>
                    <a:pt x="0" y="1388"/>
                    <a:pt x="401" y="1789"/>
                    <a:pt x="895" y="1789"/>
                  </a:cubicBezTo>
                  <a:cubicBezTo>
                    <a:pt x="1389" y="1789"/>
                    <a:pt x="1788" y="1388"/>
                    <a:pt x="1788" y="894"/>
                  </a:cubicBezTo>
                  <a:cubicBezTo>
                    <a:pt x="1788" y="401"/>
                    <a:pt x="1389" y="1"/>
                    <a:pt x="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 name="Google Shape;528;p49"/>
          <p:cNvGrpSpPr/>
          <p:nvPr/>
        </p:nvGrpSpPr>
        <p:grpSpPr>
          <a:xfrm>
            <a:off x="7784718" y="4107226"/>
            <a:ext cx="160278" cy="836285"/>
            <a:chOff x="4353857" y="3738884"/>
            <a:chExt cx="68686" cy="358367"/>
          </a:xfrm>
        </p:grpSpPr>
        <p:sp>
          <p:nvSpPr>
            <p:cNvPr id="529" name="Google Shape;529;p49"/>
            <p:cNvSpPr/>
            <p:nvPr/>
          </p:nvSpPr>
          <p:spPr>
            <a:xfrm>
              <a:off x="4353857" y="3884856"/>
              <a:ext cx="68368" cy="68363"/>
            </a:xfrm>
            <a:custGeom>
              <a:avLst/>
              <a:gdLst/>
              <a:ahLst/>
              <a:cxnLst/>
              <a:rect l="l" t="t" r="r" b="b"/>
              <a:pathLst>
                <a:path w="1938" h="1938" extrusionOk="0">
                  <a:moveTo>
                    <a:pt x="970" y="149"/>
                  </a:moveTo>
                  <a:cubicBezTo>
                    <a:pt x="1421" y="149"/>
                    <a:pt x="1789" y="517"/>
                    <a:pt x="1789" y="969"/>
                  </a:cubicBezTo>
                  <a:cubicBezTo>
                    <a:pt x="1789" y="1421"/>
                    <a:pt x="1421" y="1788"/>
                    <a:pt x="970" y="1788"/>
                  </a:cubicBezTo>
                  <a:cubicBezTo>
                    <a:pt x="517" y="1788"/>
                    <a:pt x="150" y="1421"/>
                    <a:pt x="150" y="969"/>
                  </a:cubicBezTo>
                  <a:cubicBezTo>
                    <a:pt x="150" y="517"/>
                    <a:pt x="517" y="149"/>
                    <a:pt x="970" y="149"/>
                  </a:cubicBezTo>
                  <a:close/>
                  <a:moveTo>
                    <a:pt x="970" y="0"/>
                  </a:moveTo>
                  <a:cubicBezTo>
                    <a:pt x="435" y="0"/>
                    <a:pt x="0" y="435"/>
                    <a:pt x="0" y="969"/>
                  </a:cubicBezTo>
                  <a:cubicBezTo>
                    <a:pt x="0" y="1503"/>
                    <a:pt x="435" y="1938"/>
                    <a:pt x="970" y="1938"/>
                  </a:cubicBezTo>
                  <a:cubicBezTo>
                    <a:pt x="1503" y="1938"/>
                    <a:pt x="1938" y="1503"/>
                    <a:pt x="1938" y="969"/>
                  </a:cubicBezTo>
                  <a:cubicBezTo>
                    <a:pt x="1938" y="435"/>
                    <a:pt x="1503"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9"/>
            <p:cNvSpPr/>
            <p:nvPr/>
          </p:nvSpPr>
          <p:spPr>
            <a:xfrm>
              <a:off x="4359431" y="4034108"/>
              <a:ext cx="63111" cy="63142"/>
            </a:xfrm>
            <a:custGeom>
              <a:avLst/>
              <a:gdLst/>
              <a:ahLst/>
              <a:cxnLst/>
              <a:rect l="l" t="t" r="r" b="b"/>
              <a:pathLst>
                <a:path w="1789" h="1790" extrusionOk="0">
                  <a:moveTo>
                    <a:pt x="895" y="0"/>
                  </a:moveTo>
                  <a:cubicBezTo>
                    <a:pt x="401" y="0"/>
                    <a:pt x="0" y="401"/>
                    <a:pt x="0" y="895"/>
                  </a:cubicBezTo>
                  <a:cubicBezTo>
                    <a:pt x="0" y="1389"/>
                    <a:pt x="401" y="1790"/>
                    <a:pt x="895" y="1790"/>
                  </a:cubicBezTo>
                  <a:cubicBezTo>
                    <a:pt x="1389" y="1790"/>
                    <a:pt x="1788" y="1389"/>
                    <a:pt x="1788" y="895"/>
                  </a:cubicBezTo>
                  <a:cubicBezTo>
                    <a:pt x="1788" y="401"/>
                    <a:pt x="1389" y="0"/>
                    <a:pt x="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9"/>
            <p:cNvSpPr/>
            <p:nvPr/>
          </p:nvSpPr>
          <p:spPr>
            <a:xfrm>
              <a:off x="4356503" y="3738884"/>
              <a:ext cx="63111" cy="63107"/>
            </a:xfrm>
            <a:custGeom>
              <a:avLst/>
              <a:gdLst/>
              <a:ahLst/>
              <a:cxnLst/>
              <a:rect l="l" t="t" r="r" b="b"/>
              <a:pathLst>
                <a:path w="1789" h="1789" extrusionOk="0">
                  <a:moveTo>
                    <a:pt x="895" y="1"/>
                  </a:moveTo>
                  <a:cubicBezTo>
                    <a:pt x="401" y="1"/>
                    <a:pt x="0" y="401"/>
                    <a:pt x="0" y="894"/>
                  </a:cubicBezTo>
                  <a:cubicBezTo>
                    <a:pt x="0" y="1388"/>
                    <a:pt x="401" y="1789"/>
                    <a:pt x="895" y="1789"/>
                  </a:cubicBezTo>
                  <a:cubicBezTo>
                    <a:pt x="1389" y="1789"/>
                    <a:pt x="1788" y="1388"/>
                    <a:pt x="1788" y="894"/>
                  </a:cubicBezTo>
                  <a:cubicBezTo>
                    <a:pt x="1788" y="401"/>
                    <a:pt x="1389" y="1"/>
                    <a:pt x="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456;p45"/>
          <p:cNvSpPr/>
          <p:nvPr/>
        </p:nvSpPr>
        <p:spPr>
          <a:xfrm>
            <a:off x="2452835" y="2418208"/>
            <a:ext cx="4468104" cy="648842"/>
          </a:xfrm>
          <a:prstGeom prst="roundRect">
            <a:avLst>
              <a:gd name="adj" fmla="val 50000"/>
            </a:avLst>
          </a:prstGeom>
          <a:ln w="28575">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2600" b="1" smtClean="0"/>
              <a:t>Tạo khung ảnh</a:t>
            </a:r>
            <a:endParaRPr sz="2600" b="1"/>
          </a:p>
        </p:txBody>
      </p:sp>
    </p:spTree>
    <p:extLst>
      <p:ext uri="{BB962C8B-B14F-4D97-AF65-F5344CB8AC3E}">
        <p14:creationId xmlns:p14="http://schemas.microsoft.com/office/powerpoint/2010/main" val="227770143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16"/>
                                        </p:tgtEl>
                                        <p:attrNameLst>
                                          <p:attrName>style.visibility</p:attrName>
                                        </p:attrNameLst>
                                      </p:cBhvr>
                                      <p:to>
                                        <p:strVal val="visible"/>
                                      </p:to>
                                    </p:set>
                                    <p:anim calcmode="lin" valueType="num">
                                      <p:cBhvr additive="base">
                                        <p:cTn id="7" dur="500" fill="hold"/>
                                        <p:tgtEl>
                                          <p:spTgt spid="516"/>
                                        </p:tgtEl>
                                        <p:attrNameLst>
                                          <p:attrName>ppt_x</p:attrName>
                                        </p:attrNameLst>
                                      </p:cBhvr>
                                      <p:tavLst>
                                        <p:tav tm="0">
                                          <p:val>
                                            <p:strVal val="#ppt_x"/>
                                          </p:val>
                                        </p:tav>
                                        <p:tav tm="100000">
                                          <p:val>
                                            <p:strVal val="#ppt_x"/>
                                          </p:val>
                                        </p:tav>
                                      </p:tavLst>
                                    </p:anim>
                                    <p:anim calcmode="lin" valueType="num">
                                      <p:cBhvr additive="base">
                                        <p:cTn id="8" dur="500" fill="hold"/>
                                        <p:tgtEl>
                                          <p:spTgt spid="5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4" name="Google Shape;564;p52"/>
          <p:cNvSpPr/>
          <p:nvPr/>
        </p:nvSpPr>
        <p:spPr>
          <a:xfrm>
            <a:off x="7049638" y="2842327"/>
            <a:ext cx="1672431" cy="1625504"/>
          </a:xfrm>
          <a:custGeom>
            <a:avLst/>
            <a:gdLst/>
            <a:ahLst/>
            <a:cxnLst/>
            <a:rect l="l" t="t" r="r" b="b"/>
            <a:pathLst>
              <a:path w="12936" h="12574" extrusionOk="0">
                <a:moveTo>
                  <a:pt x="6466" y="1490"/>
                </a:moveTo>
                <a:cubicBezTo>
                  <a:pt x="9217" y="1490"/>
                  <a:pt x="11447" y="3638"/>
                  <a:pt x="11447" y="6288"/>
                </a:cubicBezTo>
                <a:cubicBezTo>
                  <a:pt x="11447" y="8936"/>
                  <a:pt x="9217" y="11084"/>
                  <a:pt x="6466" y="11084"/>
                </a:cubicBezTo>
                <a:cubicBezTo>
                  <a:pt x="3717" y="11084"/>
                  <a:pt x="1488" y="8936"/>
                  <a:pt x="1488" y="6288"/>
                </a:cubicBezTo>
                <a:cubicBezTo>
                  <a:pt x="1488" y="3638"/>
                  <a:pt x="3717" y="1490"/>
                  <a:pt x="6466" y="1490"/>
                </a:cubicBezTo>
                <a:close/>
                <a:moveTo>
                  <a:pt x="6466" y="1"/>
                </a:moveTo>
                <a:cubicBezTo>
                  <a:pt x="2902" y="1"/>
                  <a:pt x="0" y="2820"/>
                  <a:pt x="0" y="6288"/>
                </a:cubicBezTo>
                <a:cubicBezTo>
                  <a:pt x="0" y="9754"/>
                  <a:pt x="2902" y="12574"/>
                  <a:pt x="6466" y="12574"/>
                </a:cubicBezTo>
                <a:cubicBezTo>
                  <a:pt x="10034" y="12574"/>
                  <a:pt x="12935" y="9754"/>
                  <a:pt x="12935" y="6288"/>
                </a:cubicBezTo>
                <a:cubicBezTo>
                  <a:pt x="12935" y="2820"/>
                  <a:pt x="10034" y="1"/>
                  <a:pt x="6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52"/>
          <p:cNvSpPr/>
          <p:nvPr/>
        </p:nvSpPr>
        <p:spPr>
          <a:xfrm>
            <a:off x="7618643" y="2274534"/>
            <a:ext cx="551659" cy="531708"/>
          </a:xfrm>
          <a:custGeom>
            <a:avLst/>
            <a:gdLst/>
            <a:ahLst/>
            <a:cxnLst/>
            <a:rect l="l" t="t" r="r" b="b"/>
            <a:pathLst>
              <a:path w="4267" h="4113" extrusionOk="0">
                <a:moveTo>
                  <a:pt x="2133" y="1"/>
                </a:moveTo>
                <a:cubicBezTo>
                  <a:pt x="955" y="1"/>
                  <a:pt x="0" y="921"/>
                  <a:pt x="0" y="2057"/>
                </a:cubicBezTo>
                <a:cubicBezTo>
                  <a:pt x="0" y="3192"/>
                  <a:pt x="955" y="4112"/>
                  <a:pt x="2133" y="4112"/>
                </a:cubicBezTo>
                <a:cubicBezTo>
                  <a:pt x="3312" y="4112"/>
                  <a:pt x="4267" y="3192"/>
                  <a:pt x="4267" y="2057"/>
                </a:cubicBezTo>
                <a:cubicBezTo>
                  <a:pt x="4267" y="921"/>
                  <a:pt x="3312" y="1"/>
                  <a:pt x="2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6" name="Google Shape;566;p52"/>
          <p:cNvCxnSpPr/>
          <p:nvPr/>
        </p:nvCxnSpPr>
        <p:spPr>
          <a:xfrm rot="10800000">
            <a:off x="7894475" y="0"/>
            <a:ext cx="0" cy="2457300"/>
          </a:xfrm>
          <a:prstGeom prst="straightConnector1">
            <a:avLst/>
          </a:prstGeom>
          <a:noFill/>
          <a:ln w="19050" cap="flat" cmpd="sng">
            <a:solidFill>
              <a:schemeClr val="dk1"/>
            </a:solidFill>
            <a:prstDash val="solid"/>
            <a:round/>
            <a:headEnd type="none" w="med" len="med"/>
            <a:tailEnd type="none" w="med" len="med"/>
          </a:ln>
        </p:spPr>
      </p:cxnSp>
      <p:sp>
        <p:nvSpPr>
          <p:cNvPr id="5" name="TextBox 4"/>
          <p:cNvSpPr txBox="1"/>
          <p:nvPr/>
        </p:nvSpPr>
        <p:spPr>
          <a:xfrm>
            <a:off x="1553714" y="948937"/>
            <a:ext cx="2622239" cy="400110"/>
          </a:xfrm>
          <a:prstGeom prst="rect">
            <a:avLst/>
          </a:prstGeom>
          <a:noFill/>
        </p:spPr>
        <p:txBody>
          <a:bodyPr wrap="square" rtlCol="0">
            <a:spAutoFit/>
          </a:bodyPr>
          <a:lstStyle/>
          <a:p>
            <a:r>
              <a:rPr lang="vi-VN" sz="2000" b="1">
                <a:solidFill>
                  <a:srgbClr val="FD624C"/>
                </a:solidFill>
              </a:rPr>
              <a:t>Thảo luận nhóm</a:t>
            </a:r>
            <a:endParaRPr lang="en-US" sz="2000" b="1">
              <a:solidFill>
                <a:srgbClr val="FD624C"/>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538" y="630842"/>
            <a:ext cx="711052" cy="718205"/>
          </a:xfrm>
          <a:prstGeom prst="rect">
            <a:avLst/>
          </a:prstGeom>
        </p:spPr>
      </p:pic>
      <p:sp>
        <p:nvSpPr>
          <p:cNvPr id="7" name="Rectangle 6"/>
          <p:cNvSpPr/>
          <p:nvPr/>
        </p:nvSpPr>
        <p:spPr>
          <a:xfrm>
            <a:off x="590414" y="1551731"/>
            <a:ext cx="6062634" cy="2169825"/>
          </a:xfrm>
          <a:prstGeom prst="rect">
            <a:avLst/>
          </a:prstGeom>
        </p:spPr>
        <p:txBody>
          <a:bodyPr wrap="square">
            <a:spAutoFit/>
          </a:bodyPr>
          <a:lstStyle/>
          <a:p>
            <a:pPr algn="just">
              <a:lnSpc>
                <a:spcPct val="150000"/>
              </a:lnSpc>
            </a:pPr>
            <a:r>
              <a:rPr lang="en-US" sz="1800" smtClean="0"/>
              <a:t>Thảo luận theo cặp đôi, khai thác thông tin, hình ảnh trong mục 2 SGK tr. 44 và thực hiện nhiệm vụ: </a:t>
            </a:r>
          </a:p>
          <a:p>
            <a:pPr algn="just">
              <a:lnSpc>
                <a:spcPct val="150000"/>
              </a:lnSpc>
            </a:pPr>
            <a:r>
              <a:rPr lang="en-US" sz="1800" i="1" smtClean="0"/>
              <a:t>Với ảnh lấy được từ Internet, em hãy tạo hình vẽ vòng đời của loài bướm. Yêu cầu có ảnh cho đủ bốn giai đoạn và chú thích.</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79435" y="3846786"/>
            <a:ext cx="2400300" cy="2041635"/>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61379" t="54096" r="5517"/>
          <a:stretch/>
        </p:blipFill>
        <p:spPr>
          <a:xfrm>
            <a:off x="5121021" y="2803334"/>
            <a:ext cx="3152761" cy="2001207"/>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63678" r="10115" b="46046"/>
          <a:stretch/>
        </p:blipFill>
        <p:spPr>
          <a:xfrm>
            <a:off x="5433218" y="236287"/>
            <a:ext cx="2528368" cy="2382703"/>
          </a:xfrm>
          <a:prstGeom prst="rect">
            <a:avLst/>
          </a:prstGeom>
        </p:spPr>
      </p:pic>
      <p:sp>
        <p:nvSpPr>
          <p:cNvPr id="4" name="Rectangle 3"/>
          <p:cNvSpPr/>
          <p:nvPr/>
        </p:nvSpPr>
        <p:spPr>
          <a:xfrm>
            <a:off x="362605" y="125928"/>
            <a:ext cx="3972913" cy="4765407"/>
          </a:xfrm>
          <a:prstGeom prst="rect">
            <a:avLst/>
          </a:prstGeom>
        </p:spPr>
        <p:txBody>
          <a:bodyPr wrap="square">
            <a:spAutoFit/>
          </a:bodyPr>
          <a:lstStyle/>
          <a:p>
            <a:pPr algn="just">
              <a:lnSpc>
                <a:spcPct val="150000"/>
              </a:lnSpc>
              <a:spcBef>
                <a:spcPts val="100"/>
              </a:spcBef>
              <a:spcAft>
                <a:spcPts val="100"/>
              </a:spcAft>
            </a:pPr>
            <a:r>
              <a:rPr lang="en-US" sz="1800" b="1" smtClean="0">
                <a:latin typeface="+mj-lt"/>
                <a:ea typeface="Calibri" panose="020F0502020204030204" pitchFamily="34" charset="0"/>
                <a:cs typeface="Times New Roman" panose="02020603050405020304" pitchFamily="18" charset="0"/>
              </a:rPr>
              <a:t>Nội </a:t>
            </a:r>
            <a:r>
              <a:rPr lang="en-US" sz="1800" b="1">
                <a:latin typeface="+mj-lt"/>
                <a:ea typeface="Calibri" panose="020F0502020204030204" pitchFamily="34" charset="0"/>
                <a:cs typeface="Times New Roman" panose="02020603050405020304" pitchFamily="18" charset="0"/>
              </a:rPr>
              <a:t>dung cần thực hiện:</a:t>
            </a:r>
          </a:p>
          <a:p>
            <a:pPr algn="just">
              <a:lnSpc>
                <a:spcPct val="150000"/>
              </a:lnSpc>
              <a:spcBef>
                <a:spcPts val="100"/>
              </a:spcBef>
              <a:spcAft>
                <a:spcPts val="100"/>
              </a:spcAft>
            </a:pPr>
            <a:r>
              <a:rPr lang="en-US" sz="1800" smtClean="0">
                <a:latin typeface="+mj-lt"/>
                <a:ea typeface="Calibri" panose="020F0502020204030204" pitchFamily="34" charset="0"/>
                <a:cs typeface="Times New Roman" panose="02020603050405020304" pitchFamily="18" charset="0"/>
              </a:rPr>
              <a:t>- </a:t>
            </a:r>
            <a:r>
              <a:rPr lang="en-US" sz="1800">
                <a:latin typeface="+mj-lt"/>
                <a:ea typeface="Calibri" panose="020F0502020204030204" pitchFamily="34" charset="0"/>
                <a:cs typeface="Times New Roman" panose="02020603050405020304" pitchFamily="18" charset="0"/>
              </a:rPr>
              <a:t>Tải từ Internet ảnh của </a:t>
            </a:r>
            <a:r>
              <a:rPr lang="en-US" sz="1800" smtClean="0">
                <a:latin typeface="+mj-lt"/>
                <a:ea typeface="Calibri" panose="020F0502020204030204" pitchFamily="34" charset="0"/>
                <a:cs typeface="Times New Roman" panose="02020603050405020304" pitchFamily="18" charset="0"/>
              </a:rPr>
              <a:t>bốn </a:t>
            </a:r>
            <a:r>
              <a:rPr lang="en-US" sz="1800">
                <a:latin typeface="+mj-lt"/>
                <a:ea typeface="Calibri" panose="020F0502020204030204" pitchFamily="34" charset="0"/>
                <a:cs typeface="Times New Roman" panose="02020603050405020304" pitchFamily="18" charset="0"/>
              </a:rPr>
              <a:t>giai đoạn.</a:t>
            </a:r>
          </a:p>
          <a:p>
            <a:pPr algn="just">
              <a:lnSpc>
                <a:spcPct val="150000"/>
              </a:lnSpc>
              <a:spcBef>
                <a:spcPts val="100"/>
              </a:spcBef>
              <a:spcAft>
                <a:spcPts val="100"/>
              </a:spcAft>
            </a:pPr>
            <a:r>
              <a:rPr lang="en-US" sz="1800">
                <a:latin typeface="+mj-lt"/>
                <a:ea typeface="Calibri" panose="020F0502020204030204" pitchFamily="34" charset="0"/>
                <a:cs typeface="Times New Roman" panose="02020603050405020304" pitchFamily="18" charset="0"/>
              </a:rPr>
              <a:t>- Tạo một khung </a:t>
            </a:r>
            <a:r>
              <a:rPr lang="en-US" sz="1800" smtClean="0">
                <a:latin typeface="+mj-lt"/>
                <a:ea typeface="Calibri" panose="020F0502020204030204" pitchFamily="34" charset="0"/>
                <a:cs typeface="Times New Roman" panose="02020603050405020304" pitchFamily="18" charset="0"/>
              </a:rPr>
              <a:t>vẽ. </a:t>
            </a:r>
            <a:r>
              <a:rPr lang="en-US" sz="1800">
                <a:latin typeface="+mj-lt"/>
                <a:ea typeface="Calibri" panose="020F0502020204030204" pitchFamily="34" charset="0"/>
                <a:cs typeface="Times New Roman" panose="02020603050405020304" pitchFamily="18" charset="0"/>
              </a:rPr>
              <a:t>Đưa </a:t>
            </a:r>
            <a:r>
              <a:rPr lang="en-US" sz="1800" smtClean="0">
                <a:latin typeface="+mj-lt"/>
                <a:ea typeface="Calibri" panose="020F0502020204030204" pitchFamily="34" charset="0"/>
                <a:cs typeface="Times New Roman" panose="02020603050405020304" pitchFamily="18" charset="0"/>
              </a:rPr>
              <a:t>bốn </a:t>
            </a:r>
            <a:r>
              <a:rPr lang="en-US" sz="1800">
                <a:latin typeface="+mj-lt"/>
                <a:ea typeface="Calibri" panose="020F0502020204030204" pitchFamily="34" charset="0"/>
                <a:cs typeface="Times New Roman" panose="02020603050405020304" pitchFamily="18" charset="0"/>
              </a:rPr>
              <a:t>ảnh vào khung vẽ, sắp xếp vị trí cho hợp lí.</a:t>
            </a:r>
          </a:p>
          <a:p>
            <a:pPr algn="just">
              <a:lnSpc>
                <a:spcPct val="150000"/>
              </a:lnSpc>
              <a:spcBef>
                <a:spcPts val="100"/>
              </a:spcBef>
              <a:spcAft>
                <a:spcPts val="100"/>
              </a:spcAft>
            </a:pPr>
            <a:r>
              <a:rPr lang="en-US" sz="1800">
                <a:latin typeface="+mj-lt"/>
                <a:ea typeface="Calibri" panose="020F0502020204030204" pitchFamily="34" charset="0"/>
                <a:cs typeface="Times New Roman" panose="02020603050405020304" pitchFamily="18" charset="0"/>
              </a:rPr>
              <a:t>- Tạo thêm các đối tượng mũi tên cong và thêm hộp văn bản chú thích.</a:t>
            </a:r>
          </a:p>
          <a:p>
            <a:pPr algn="just">
              <a:lnSpc>
                <a:spcPct val="150000"/>
              </a:lnSpc>
              <a:spcBef>
                <a:spcPts val="100"/>
              </a:spcBef>
              <a:spcAft>
                <a:spcPts val="100"/>
              </a:spcAft>
            </a:pPr>
            <a:r>
              <a:rPr lang="en-US" sz="1800">
                <a:latin typeface="+mj-lt"/>
                <a:ea typeface="Calibri" panose="020F0502020204030204" pitchFamily="34" charset="0"/>
                <a:cs typeface="Times New Roman" panose="02020603050405020304" pitchFamily="18" charset="0"/>
              </a:rPr>
              <a:t>- Sử dung lệnh </a:t>
            </a:r>
            <a:r>
              <a:rPr lang="en-US" sz="1800" b="1">
                <a:latin typeface="+mj-lt"/>
                <a:ea typeface="Calibri" panose="020F0502020204030204" pitchFamily="34" charset="0"/>
                <a:cs typeface="Times New Roman" panose="02020603050405020304" pitchFamily="18" charset="0"/>
              </a:rPr>
              <a:t>Crop\Crop to Shape </a:t>
            </a:r>
            <a:r>
              <a:rPr lang="en-US" sz="1800">
                <a:latin typeface="+mj-lt"/>
                <a:ea typeface="Calibri" panose="020F0502020204030204" pitchFamily="34" charset="0"/>
                <a:cs typeface="Times New Roman" panose="02020603050405020304" pitchFamily="18" charset="0"/>
              </a:rPr>
              <a:t>và chọn một hình </a:t>
            </a:r>
            <a:r>
              <a:rPr lang="en-US" sz="1800" smtClean="0">
                <a:latin typeface="+mj-lt"/>
                <a:ea typeface="Calibri" panose="020F0502020204030204" pitchFamily="34" charset="0"/>
                <a:cs typeface="Times New Roman" panose="02020603050405020304" pitchFamily="18" charset="0"/>
              </a:rPr>
              <a:t>để </a:t>
            </a:r>
            <a:r>
              <a:rPr lang="en-US" sz="1800">
                <a:latin typeface="+mj-lt"/>
                <a:ea typeface="Calibri" panose="020F0502020204030204" pitchFamily="34" charset="0"/>
                <a:cs typeface="Times New Roman" panose="02020603050405020304" pitchFamily="18" charset="0"/>
              </a:rPr>
              <a:t>cắt xén ảnh, ví dụ hình oval (</a:t>
            </a:r>
            <a:r>
              <a:rPr lang="en-US" sz="1800" i="1">
                <a:latin typeface="+mj-lt"/>
                <a:ea typeface="Calibri" panose="020F0502020204030204" pitchFamily="34" charset="0"/>
                <a:cs typeface="Times New Roman" panose="02020603050405020304" pitchFamily="18" charset="0"/>
              </a:rPr>
              <a:t>Hình 3</a:t>
            </a:r>
            <a:r>
              <a:rPr lang="en-US" sz="1800">
                <a:latin typeface="+mj-lt"/>
                <a:ea typeface="Calibri" panose="020F0502020204030204" pitchFamily="34" charset="0"/>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20" name="TextBox 19">
            <a:extLst>
              <a:ext uri="{FF2B5EF4-FFF2-40B4-BE49-F238E27FC236}">
                <a16:creationId xmlns:a16="http://schemas.microsoft.com/office/drawing/2014/main" id="{AC1B5006-4CA2-FB03-33F4-DF3C8F5CAF72}"/>
              </a:ext>
            </a:extLst>
          </p:cNvPr>
          <p:cNvSpPr txBox="1"/>
          <p:nvPr/>
        </p:nvSpPr>
        <p:spPr>
          <a:xfrm>
            <a:off x="2082800" y="130629"/>
            <a:ext cx="4978400" cy="553998"/>
          </a:xfrm>
          <a:prstGeom prst="rect">
            <a:avLst/>
          </a:prstGeom>
          <a:noFill/>
        </p:spPr>
        <p:txBody>
          <a:bodyPr wrap="square" rtlCol="0">
            <a:spAutoFit/>
          </a:bodyPr>
          <a:lstStyle/>
          <a:p>
            <a:pPr algn="ctr"/>
            <a:r>
              <a:rPr lang="en-US" sz="3000" b="1"/>
              <a:t>LUYỆN TẬP </a:t>
            </a:r>
          </a:p>
        </p:txBody>
      </p:sp>
      <p:sp>
        <p:nvSpPr>
          <p:cNvPr id="21" name="TextBox 20">
            <a:extLst>
              <a:ext uri="{FF2B5EF4-FFF2-40B4-BE49-F238E27FC236}">
                <a16:creationId xmlns:a16="http://schemas.microsoft.com/office/drawing/2014/main" id="{126B4565-CBF5-CE30-D63A-8DCCD48ED114}"/>
              </a:ext>
            </a:extLst>
          </p:cNvPr>
          <p:cNvSpPr txBox="1"/>
          <p:nvPr/>
        </p:nvSpPr>
        <p:spPr>
          <a:xfrm>
            <a:off x="1415596" y="722921"/>
            <a:ext cx="6312807" cy="400110"/>
          </a:xfrm>
          <a:prstGeom prst="rect">
            <a:avLst/>
          </a:prstGeom>
          <a:noFill/>
        </p:spPr>
        <p:txBody>
          <a:bodyPr wrap="square">
            <a:spAutoFit/>
          </a:bodyPr>
          <a:lstStyle/>
          <a:p>
            <a:pPr algn="ctr"/>
            <a:r>
              <a:rPr lang="en-US" sz="2000">
                <a:solidFill>
                  <a:srgbClr val="FF0000"/>
                </a:solidFill>
              </a:rPr>
              <a:t>1. </a:t>
            </a:r>
            <a:r>
              <a:rPr lang="vi-VN" sz="2000">
                <a:solidFill>
                  <a:srgbClr val="FF0000"/>
                </a:solidFill>
              </a:rPr>
              <a:t>Khoanh tròn vào đáp án đặt trước câu trả lời đúng</a:t>
            </a:r>
            <a:endParaRPr lang="en-US" sz="2000">
              <a:solidFill>
                <a:srgbClr val="FF0000"/>
              </a:solidFill>
            </a:endParaRPr>
          </a:p>
        </p:txBody>
      </p:sp>
      <p:sp>
        <p:nvSpPr>
          <p:cNvPr id="22" name="TextBox 21">
            <a:extLst>
              <a:ext uri="{FF2B5EF4-FFF2-40B4-BE49-F238E27FC236}">
                <a16:creationId xmlns:a16="http://schemas.microsoft.com/office/drawing/2014/main" id="{3A06DEAF-8EBD-BB2C-86E3-F9D0B9856831}"/>
              </a:ext>
            </a:extLst>
          </p:cNvPr>
          <p:cNvSpPr txBox="1"/>
          <p:nvPr/>
        </p:nvSpPr>
        <p:spPr>
          <a:xfrm>
            <a:off x="972457" y="1119148"/>
            <a:ext cx="7199086" cy="1015663"/>
          </a:xfrm>
          <a:prstGeom prst="rect">
            <a:avLst/>
          </a:prstGeom>
          <a:noFill/>
        </p:spPr>
        <p:txBody>
          <a:bodyPr wrap="square">
            <a:spAutoFit/>
          </a:bodyPr>
          <a:lstStyle/>
          <a:p>
            <a:pPr algn="just">
              <a:lnSpc>
                <a:spcPct val="150000"/>
              </a:lnSpc>
            </a:pPr>
            <a:r>
              <a:rPr lang="en-US" sz="2000" b="1"/>
              <a:t>Câu 1</a:t>
            </a:r>
            <a:r>
              <a:rPr lang="en-US" sz="2000" b="1" smtClean="0"/>
              <a:t>: </a:t>
            </a:r>
            <a:r>
              <a:rPr lang="vi-VN" sz="2000"/>
              <a:t>Trong phần mềm soạn thảo, thao tác nào dùng để chèn hình vào văn bản?</a:t>
            </a:r>
            <a:endParaRPr lang="en-US" sz="2000"/>
          </a:p>
        </p:txBody>
      </p:sp>
      <p:sp>
        <p:nvSpPr>
          <p:cNvPr id="23" name="Plaque 22">
            <a:extLst>
              <a:ext uri="{FF2B5EF4-FFF2-40B4-BE49-F238E27FC236}">
                <a16:creationId xmlns:a16="http://schemas.microsoft.com/office/drawing/2014/main" id="{F8F2F0A6-F1CF-0111-C5BD-F8733B7B5351}"/>
              </a:ext>
            </a:extLst>
          </p:cNvPr>
          <p:cNvSpPr/>
          <p:nvPr/>
        </p:nvSpPr>
        <p:spPr>
          <a:xfrm>
            <a:off x="298414" y="2297947"/>
            <a:ext cx="4096147" cy="1267027"/>
          </a:xfrm>
          <a:prstGeom prst="plaque">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1800">
                <a:solidFill>
                  <a:srgbClr val="000000"/>
                </a:solidFill>
              </a:rPr>
              <a:t>A. Nhấp chuột trái vào nút </a:t>
            </a:r>
            <a:r>
              <a:rPr lang="en-US" sz="1800" smtClean="0">
                <a:solidFill>
                  <a:srgbClr val="000000"/>
                </a:solidFill>
              </a:rPr>
              <a:t>“Chèn hình” </a:t>
            </a:r>
            <a:r>
              <a:rPr lang="en-US" sz="1800">
                <a:solidFill>
                  <a:srgbClr val="000000"/>
                </a:solidFill>
              </a:rPr>
              <a:t>trên thanh công cụ</a:t>
            </a:r>
            <a:r>
              <a:rPr lang="en-US" sz="1800" smtClean="0">
                <a:solidFill>
                  <a:srgbClr val="000000"/>
                </a:solidFill>
              </a:rPr>
              <a:t>.</a:t>
            </a:r>
            <a:endParaRPr lang="en-US" sz="1800">
              <a:solidFill>
                <a:srgbClr val="000000"/>
              </a:solidFill>
            </a:endParaRPr>
          </a:p>
        </p:txBody>
      </p:sp>
      <p:sp>
        <p:nvSpPr>
          <p:cNvPr id="24" name="Plaque 23">
            <a:extLst>
              <a:ext uri="{FF2B5EF4-FFF2-40B4-BE49-F238E27FC236}">
                <a16:creationId xmlns:a16="http://schemas.microsoft.com/office/drawing/2014/main" id="{0EB8EB02-8EFF-91C0-A975-61E68A9234DE}"/>
              </a:ext>
            </a:extLst>
          </p:cNvPr>
          <p:cNvSpPr/>
          <p:nvPr/>
        </p:nvSpPr>
        <p:spPr>
          <a:xfrm>
            <a:off x="4736957" y="2297947"/>
            <a:ext cx="4096147" cy="1267027"/>
          </a:xfrm>
          <a:prstGeom prst="plaque">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a:solidFill>
                  <a:srgbClr val="000000"/>
                </a:solidFill>
              </a:rPr>
              <a:t>B. </a:t>
            </a:r>
            <a:r>
              <a:rPr lang="en-US" sz="1800">
                <a:solidFill>
                  <a:srgbClr val="000000"/>
                </a:solidFill>
              </a:rPr>
              <a:t>Nhấp chuột phải vào vị trí muốn chèn hình và chọn "Chèn hình</a:t>
            </a:r>
            <a:r>
              <a:rPr lang="en-US" sz="1800" smtClean="0">
                <a:solidFill>
                  <a:srgbClr val="000000"/>
                </a:solidFill>
              </a:rPr>
              <a:t>".</a:t>
            </a:r>
            <a:endParaRPr lang="en-US" sz="1800">
              <a:solidFill>
                <a:srgbClr val="000000"/>
              </a:solidFill>
            </a:endParaRPr>
          </a:p>
        </p:txBody>
      </p:sp>
      <p:sp>
        <p:nvSpPr>
          <p:cNvPr id="25" name="Plaque 24">
            <a:extLst>
              <a:ext uri="{FF2B5EF4-FFF2-40B4-BE49-F238E27FC236}">
                <a16:creationId xmlns:a16="http://schemas.microsoft.com/office/drawing/2014/main" id="{D4F02CC3-CDDD-9E0B-5AF7-4E3A2AD06CA5}"/>
              </a:ext>
            </a:extLst>
          </p:cNvPr>
          <p:cNvSpPr/>
          <p:nvPr/>
        </p:nvSpPr>
        <p:spPr>
          <a:xfrm>
            <a:off x="298414" y="3725597"/>
            <a:ext cx="4096147" cy="1267027"/>
          </a:xfrm>
          <a:prstGeom prst="plaque">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a:solidFill>
                  <a:srgbClr val="000000"/>
                </a:solidFill>
              </a:rPr>
              <a:t>C. Sử dụng tổ hợp phím Ctrl + H để chèn hình. </a:t>
            </a:r>
            <a:endParaRPr lang="en-US" sz="1800">
              <a:solidFill>
                <a:srgbClr val="000000"/>
              </a:solidFill>
            </a:endParaRPr>
          </a:p>
        </p:txBody>
      </p:sp>
      <p:sp>
        <p:nvSpPr>
          <p:cNvPr id="26" name="Plaque 25">
            <a:extLst>
              <a:ext uri="{FF2B5EF4-FFF2-40B4-BE49-F238E27FC236}">
                <a16:creationId xmlns:a16="http://schemas.microsoft.com/office/drawing/2014/main" id="{15BF237F-1D39-26EB-8C52-BA1687F3CDFC}"/>
              </a:ext>
            </a:extLst>
          </p:cNvPr>
          <p:cNvSpPr/>
          <p:nvPr/>
        </p:nvSpPr>
        <p:spPr>
          <a:xfrm>
            <a:off x="4736957" y="3725597"/>
            <a:ext cx="4096147" cy="1267027"/>
          </a:xfrm>
          <a:prstGeom prst="plaque">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a:solidFill>
                  <a:srgbClr val="000000"/>
                </a:solidFill>
              </a:rPr>
              <a:t>D</a:t>
            </a:r>
            <a:r>
              <a:rPr lang="vi-VN" sz="1800" smtClean="0">
                <a:solidFill>
                  <a:srgbClr val="000000"/>
                </a:solidFill>
              </a:rPr>
              <a:t>.</a:t>
            </a:r>
            <a:r>
              <a:rPr lang="en-US" sz="1800" smtClean="0">
                <a:solidFill>
                  <a:srgbClr val="000000"/>
                </a:solidFill>
              </a:rPr>
              <a:t> </a:t>
            </a:r>
            <a:r>
              <a:rPr lang="vi-VN" sz="1800">
                <a:solidFill>
                  <a:srgbClr val="000000"/>
                </a:solidFill>
              </a:rPr>
              <a:t>Chỉ cần kéo và thả hình từ thư mục vào văn bản.</a:t>
            </a:r>
            <a:endParaRPr lang="en-US" sz="1800">
              <a:solidFill>
                <a:srgbClr val="000000"/>
              </a:solidFill>
            </a:endParaRPr>
          </a:p>
        </p:txBody>
      </p:sp>
      <p:sp>
        <p:nvSpPr>
          <p:cNvPr id="29" name="Plaque 28">
            <a:extLst>
              <a:ext uri="{FF2B5EF4-FFF2-40B4-BE49-F238E27FC236}">
                <a16:creationId xmlns:a16="http://schemas.microsoft.com/office/drawing/2014/main" id="{D4F02CC3-CDDD-9E0B-5AF7-4E3A2AD06CA5}"/>
              </a:ext>
            </a:extLst>
          </p:cNvPr>
          <p:cNvSpPr/>
          <p:nvPr/>
        </p:nvSpPr>
        <p:spPr>
          <a:xfrm>
            <a:off x="4736957" y="2297947"/>
            <a:ext cx="4096147" cy="1267027"/>
          </a:xfrm>
          <a:prstGeom prst="plaque">
            <a:avLst/>
          </a:prstGeom>
          <a:solidFill>
            <a:srgbClr val="FD624C"/>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a:solidFill>
                  <a:schemeClr val="accent6"/>
                </a:solidFill>
              </a:rPr>
              <a:t>B. Nhấp chuột phải vào vị trí muốn chèn hình và chọn "Chèn hình".</a:t>
            </a:r>
          </a:p>
        </p:txBody>
      </p:sp>
    </p:spTree>
    <p:extLst>
      <p:ext uri="{BB962C8B-B14F-4D97-AF65-F5344CB8AC3E}">
        <p14:creationId xmlns:p14="http://schemas.microsoft.com/office/powerpoint/2010/main" val="125531971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randombar(horizontal)">
                                      <p:cBhvr>
                                        <p:cTn id="11" dur="500"/>
                                        <p:tgtEl>
                                          <p:spTgt spid="2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randombar(horizontal)">
                                      <p:cBhvr>
                                        <p:cTn id="18" dur="500"/>
                                        <p:tgtEl>
                                          <p:spTgt spid="2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randombar(horizontal)">
                                      <p:cBhvr>
                                        <p:cTn id="21" dur="500"/>
                                        <p:tgtEl>
                                          <p:spTgt spid="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randombar(horizont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randombar(horizontal)">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animBg="1"/>
      <p:bldP spid="24" grpId="0" animBg="1"/>
      <p:bldP spid="25" grpId="0" animBg="1"/>
      <p:bldP spid="26"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21" name="TextBox 20">
            <a:extLst>
              <a:ext uri="{FF2B5EF4-FFF2-40B4-BE49-F238E27FC236}">
                <a16:creationId xmlns:a16="http://schemas.microsoft.com/office/drawing/2014/main" id="{126B4565-CBF5-CE30-D63A-8DCCD48ED114}"/>
              </a:ext>
            </a:extLst>
          </p:cNvPr>
          <p:cNvSpPr txBox="1"/>
          <p:nvPr/>
        </p:nvSpPr>
        <p:spPr>
          <a:xfrm>
            <a:off x="1415596" y="303868"/>
            <a:ext cx="6312807" cy="400110"/>
          </a:xfrm>
          <a:prstGeom prst="rect">
            <a:avLst/>
          </a:prstGeom>
          <a:noFill/>
        </p:spPr>
        <p:txBody>
          <a:bodyPr wrap="square">
            <a:spAutoFit/>
          </a:bodyPr>
          <a:lstStyle/>
          <a:p>
            <a:pPr algn="ctr"/>
            <a:r>
              <a:rPr lang="en-US" sz="2000">
                <a:solidFill>
                  <a:srgbClr val="FF0000"/>
                </a:solidFill>
              </a:rPr>
              <a:t>1. </a:t>
            </a:r>
            <a:r>
              <a:rPr lang="vi-VN" sz="2000">
                <a:solidFill>
                  <a:srgbClr val="FF0000"/>
                </a:solidFill>
              </a:rPr>
              <a:t>Khoanh tròn vào đáp án đặt trước câu trả lời đúng</a:t>
            </a:r>
            <a:endParaRPr lang="en-US" sz="2000">
              <a:solidFill>
                <a:srgbClr val="FF0000"/>
              </a:solidFill>
            </a:endParaRPr>
          </a:p>
        </p:txBody>
      </p:sp>
      <p:sp>
        <p:nvSpPr>
          <p:cNvPr id="22" name="TextBox 21">
            <a:extLst>
              <a:ext uri="{FF2B5EF4-FFF2-40B4-BE49-F238E27FC236}">
                <a16:creationId xmlns:a16="http://schemas.microsoft.com/office/drawing/2014/main" id="{3A06DEAF-8EBD-BB2C-86E3-F9D0B9856831}"/>
              </a:ext>
            </a:extLst>
          </p:cNvPr>
          <p:cNvSpPr txBox="1"/>
          <p:nvPr/>
        </p:nvSpPr>
        <p:spPr>
          <a:xfrm>
            <a:off x="972456" y="911666"/>
            <a:ext cx="7199086" cy="958660"/>
          </a:xfrm>
          <a:prstGeom prst="rect">
            <a:avLst/>
          </a:prstGeom>
          <a:noFill/>
        </p:spPr>
        <p:txBody>
          <a:bodyPr wrap="square">
            <a:spAutoFit/>
          </a:bodyPr>
          <a:lstStyle/>
          <a:p>
            <a:pPr algn="just">
              <a:lnSpc>
                <a:spcPct val="150000"/>
              </a:lnSpc>
            </a:pPr>
            <a:r>
              <a:rPr lang="en-US" sz="2000" b="1" smtClean="0"/>
              <a:t>Câu 2: </a:t>
            </a:r>
            <a:r>
              <a:rPr lang="en-US" sz="2000" smtClean="0"/>
              <a:t>Lệnh </a:t>
            </a:r>
            <a:r>
              <a:rPr lang="en-US" sz="2000"/>
              <a:t>nào dùng để xoay một hình đã chèn trong phần mềm soạn thảo?</a:t>
            </a:r>
          </a:p>
        </p:txBody>
      </p:sp>
      <p:sp>
        <p:nvSpPr>
          <p:cNvPr id="23" name="Plaque 22">
            <a:extLst>
              <a:ext uri="{FF2B5EF4-FFF2-40B4-BE49-F238E27FC236}">
                <a16:creationId xmlns:a16="http://schemas.microsoft.com/office/drawing/2014/main" id="{F8F2F0A6-F1CF-0111-C5BD-F8733B7B5351}"/>
              </a:ext>
            </a:extLst>
          </p:cNvPr>
          <p:cNvSpPr/>
          <p:nvPr/>
        </p:nvSpPr>
        <p:spPr>
          <a:xfrm>
            <a:off x="298414" y="2297947"/>
            <a:ext cx="4096147" cy="1267027"/>
          </a:xfrm>
          <a:prstGeom prst="plaque">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1800">
                <a:solidFill>
                  <a:srgbClr val="000000"/>
                </a:solidFill>
              </a:rPr>
              <a:t>A. Rotate </a:t>
            </a:r>
            <a:r>
              <a:rPr lang="en-US" sz="1800" smtClean="0">
                <a:solidFill>
                  <a:srgbClr val="000000"/>
                </a:solidFill>
              </a:rPr>
              <a:t>Left.</a:t>
            </a:r>
            <a:endParaRPr lang="en-US" sz="1800">
              <a:solidFill>
                <a:srgbClr val="000000"/>
              </a:solidFill>
            </a:endParaRPr>
          </a:p>
        </p:txBody>
      </p:sp>
      <p:sp>
        <p:nvSpPr>
          <p:cNvPr id="24" name="Plaque 23">
            <a:extLst>
              <a:ext uri="{FF2B5EF4-FFF2-40B4-BE49-F238E27FC236}">
                <a16:creationId xmlns:a16="http://schemas.microsoft.com/office/drawing/2014/main" id="{0EB8EB02-8EFF-91C0-A975-61E68A9234DE}"/>
              </a:ext>
            </a:extLst>
          </p:cNvPr>
          <p:cNvSpPr/>
          <p:nvPr/>
        </p:nvSpPr>
        <p:spPr>
          <a:xfrm>
            <a:off x="4736957" y="2297947"/>
            <a:ext cx="4096147" cy="1267027"/>
          </a:xfrm>
          <a:prstGeom prst="plaque">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a:solidFill>
                  <a:srgbClr val="000000"/>
                </a:solidFill>
              </a:rPr>
              <a:t>B. </a:t>
            </a:r>
            <a:r>
              <a:rPr lang="en-US" sz="1800">
                <a:solidFill>
                  <a:srgbClr val="000000"/>
                </a:solidFill>
              </a:rPr>
              <a:t>Flip </a:t>
            </a:r>
            <a:r>
              <a:rPr lang="en-US" sz="1800" smtClean="0">
                <a:solidFill>
                  <a:srgbClr val="000000"/>
                </a:solidFill>
              </a:rPr>
              <a:t>Vertical.</a:t>
            </a:r>
            <a:endParaRPr lang="en-US" sz="1800">
              <a:solidFill>
                <a:srgbClr val="000000"/>
              </a:solidFill>
            </a:endParaRPr>
          </a:p>
        </p:txBody>
      </p:sp>
      <p:sp>
        <p:nvSpPr>
          <p:cNvPr id="25" name="Plaque 24">
            <a:extLst>
              <a:ext uri="{FF2B5EF4-FFF2-40B4-BE49-F238E27FC236}">
                <a16:creationId xmlns:a16="http://schemas.microsoft.com/office/drawing/2014/main" id="{D4F02CC3-CDDD-9E0B-5AF7-4E3A2AD06CA5}"/>
              </a:ext>
            </a:extLst>
          </p:cNvPr>
          <p:cNvSpPr/>
          <p:nvPr/>
        </p:nvSpPr>
        <p:spPr>
          <a:xfrm>
            <a:off x="298414" y="3725597"/>
            <a:ext cx="4096147" cy="1267027"/>
          </a:xfrm>
          <a:prstGeom prst="plaque">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a:solidFill>
                  <a:srgbClr val="000000"/>
                </a:solidFill>
              </a:rPr>
              <a:t>C</a:t>
            </a:r>
            <a:r>
              <a:rPr lang="vi-VN" sz="1800" smtClean="0">
                <a:solidFill>
                  <a:srgbClr val="000000"/>
                </a:solidFill>
              </a:rPr>
              <a:t>.</a:t>
            </a:r>
            <a:r>
              <a:rPr lang="en-US" sz="1800" smtClean="0">
                <a:solidFill>
                  <a:srgbClr val="000000"/>
                </a:solidFill>
              </a:rPr>
              <a:t> Transform.</a:t>
            </a:r>
            <a:endParaRPr lang="en-US" sz="1800">
              <a:solidFill>
                <a:srgbClr val="000000"/>
              </a:solidFill>
            </a:endParaRPr>
          </a:p>
        </p:txBody>
      </p:sp>
      <p:sp>
        <p:nvSpPr>
          <p:cNvPr id="26" name="Plaque 25">
            <a:extLst>
              <a:ext uri="{FF2B5EF4-FFF2-40B4-BE49-F238E27FC236}">
                <a16:creationId xmlns:a16="http://schemas.microsoft.com/office/drawing/2014/main" id="{15BF237F-1D39-26EB-8C52-BA1687F3CDFC}"/>
              </a:ext>
            </a:extLst>
          </p:cNvPr>
          <p:cNvSpPr/>
          <p:nvPr/>
        </p:nvSpPr>
        <p:spPr>
          <a:xfrm>
            <a:off x="4736957" y="3725597"/>
            <a:ext cx="4096147" cy="1267027"/>
          </a:xfrm>
          <a:prstGeom prst="plaque">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a:solidFill>
                  <a:srgbClr val="000000"/>
                </a:solidFill>
              </a:rPr>
              <a:t>D</a:t>
            </a:r>
            <a:r>
              <a:rPr lang="vi-VN" sz="1800" smtClean="0">
                <a:solidFill>
                  <a:srgbClr val="000000"/>
                </a:solidFill>
              </a:rPr>
              <a:t>.</a:t>
            </a:r>
            <a:r>
              <a:rPr lang="en-US" sz="1800" smtClean="0">
                <a:solidFill>
                  <a:srgbClr val="000000"/>
                </a:solidFill>
              </a:rPr>
              <a:t> </a:t>
            </a:r>
            <a:r>
              <a:rPr lang="en-US" sz="1800">
                <a:solidFill>
                  <a:srgbClr val="000000"/>
                </a:solidFill>
              </a:rPr>
              <a:t>Rotate Right.</a:t>
            </a:r>
          </a:p>
        </p:txBody>
      </p:sp>
      <p:sp>
        <p:nvSpPr>
          <p:cNvPr id="29" name="Plaque 28">
            <a:extLst>
              <a:ext uri="{FF2B5EF4-FFF2-40B4-BE49-F238E27FC236}">
                <a16:creationId xmlns:a16="http://schemas.microsoft.com/office/drawing/2014/main" id="{D4F02CC3-CDDD-9E0B-5AF7-4E3A2AD06CA5}"/>
              </a:ext>
            </a:extLst>
          </p:cNvPr>
          <p:cNvSpPr/>
          <p:nvPr/>
        </p:nvSpPr>
        <p:spPr>
          <a:xfrm>
            <a:off x="4736957" y="3725597"/>
            <a:ext cx="4096147" cy="1267027"/>
          </a:xfrm>
          <a:prstGeom prst="plaque">
            <a:avLst/>
          </a:prstGeom>
          <a:solidFill>
            <a:srgbClr val="FD624C"/>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a:solidFill>
                  <a:schemeClr val="accent6"/>
                </a:solidFill>
              </a:rPr>
              <a:t>D. Rotate Right.</a:t>
            </a:r>
          </a:p>
        </p:txBody>
      </p:sp>
    </p:spTree>
    <p:extLst>
      <p:ext uri="{BB962C8B-B14F-4D97-AF65-F5344CB8AC3E}">
        <p14:creationId xmlns:p14="http://schemas.microsoft.com/office/powerpoint/2010/main" val="23052996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randombar(horizontal)">
                                      <p:cBhvr>
                                        <p:cTn id="11" dur="500"/>
                                        <p:tgtEl>
                                          <p:spTgt spid="2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randombar(horizontal)">
                                      <p:cBhvr>
                                        <p:cTn id="18" dur="500"/>
                                        <p:tgtEl>
                                          <p:spTgt spid="2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randombar(horizontal)">
                                      <p:cBhvr>
                                        <p:cTn id="21" dur="500"/>
                                        <p:tgtEl>
                                          <p:spTgt spid="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randombar(horizont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randombar(horizontal)">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animBg="1"/>
      <p:bldP spid="24" grpId="0" animBg="1"/>
      <p:bldP spid="25" grpId="0" animBg="1"/>
      <p:bldP spid="26"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21" name="TextBox 20">
            <a:extLst>
              <a:ext uri="{FF2B5EF4-FFF2-40B4-BE49-F238E27FC236}">
                <a16:creationId xmlns:a16="http://schemas.microsoft.com/office/drawing/2014/main" id="{126B4565-CBF5-CE30-D63A-8DCCD48ED114}"/>
              </a:ext>
            </a:extLst>
          </p:cNvPr>
          <p:cNvSpPr txBox="1"/>
          <p:nvPr/>
        </p:nvSpPr>
        <p:spPr>
          <a:xfrm>
            <a:off x="1415596" y="303868"/>
            <a:ext cx="6312807" cy="400110"/>
          </a:xfrm>
          <a:prstGeom prst="rect">
            <a:avLst/>
          </a:prstGeom>
          <a:noFill/>
        </p:spPr>
        <p:txBody>
          <a:bodyPr wrap="square">
            <a:spAutoFit/>
          </a:bodyPr>
          <a:lstStyle/>
          <a:p>
            <a:pPr algn="ctr"/>
            <a:r>
              <a:rPr lang="en-US" sz="2000">
                <a:solidFill>
                  <a:srgbClr val="FF0000"/>
                </a:solidFill>
              </a:rPr>
              <a:t>1. </a:t>
            </a:r>
            <a:r>
              <a:rPr lang="vi-VN" sz="2000">
                <a:solidFill>
                  <a:srgbClr val="FF0000"/>
                </a:solidFill>
              </a:rPr>
              <a:t>Khoanh tròn vào đáp án đặt trước câu trả lời đúng</a:t>
            </a:r>
            <a:endParaRPr lang="en-US" sz="2000">
              <a:solidFill>
                <a:srgbClr val="FF0000"/>
              </a:solidFill>
            </a:endParaRPr>
          </a:p>
        </p:txBody>
      </p:sp>
      <p:sp>
        <p:nvSpPr>
          <p:cNvPr id="22" name="TextBox 21">
            <a:extLst>
              <a:ext uri="{FF2B5EF4-FFF2-40B4-BE49-F238E27FC236}">
                <a16:creationId xmlns:a16="http://schemas.microsoft.com/office/drawing/2014/main" id="{3A06DEAF-8EBD-BB2C-86E3-F9D0B9856831}"/>
              </a:ext>
            </a:extLst>
          </p:cNvPr>
          <p:cNvSpPr txBox="1"/>
          <p:nvPr/>
        </p:nvSpPr>
        <p:spPr>
          <a:xfrm>
            <a:off x="972456" y="911666"/>
            <a:ext cx="7199086" cy="1015663"/>
          </a:xfrm>
          <a:prstGeom prst="rect">
            <a:avLst/>
          </a:prstGeom>
          <a:noFill/>
        </p:spPr>
        <p:txBody>
          <a:bodyPr wrap="square">
            <a:spAutoFit/>
          </a:bodyPr>
          <a:lstStyle/>
          <a:p>
            <a:pPr algn="just">
              <a:lnSpc>
                <a:spcPct val="150000"/>
              </a:lnSpc>
            </a:pPr>
            <a:r>
              <a:rPr lang="en-US" sz="2000" b="1"/>
              <a:t>Câu 3</a:t>
            </a:r>
            <a:r>
              <a:rPr lang="en-US" sz="2000" b="1" smtClean="0"/>
              <a:t>: </a:t>
            </a:r>
            <a:r>
              <a:rPr lang="en-US" sz="2000" smtClean="0"/>
              <a:t>Để </a:t>
            </a:r>
            <a:r>
              <a:rPr lang="en-US" sz="2000"/>
              <a:t>tạo khung ảnh cho một hình đã chèn, ta thực hiện thao tác nào sau đây? </a:t>
            </a:r>
          </a:p>
        </p:txBody>
      </p:sp>
      <p:sp>
        <p:nvSpPr>
          <p:cNvPr id="23" name="Plaque 22">
            <a:extLst>
              <a:ext uri="{FF2B5EF4-FFF2-40B4-BE49-F238E27FC236}">
                <a16:creationId xmlns:a16="http://schemas.microsoft.com/office/drawing/2014/main" id="{F8F2F0A6-F1CF-0111-C5BD-F8733B7B5351}"/>
              </a:ext>
            </a:extLst>
          </p:cNvPr>
          <p:cNvSpPr/>
          <p:nvPr/>
        </p:nvSpPr>
        <p:spPr>
          <a:xfrm>
            <a:off x="298414" y="2297947"/>
            <a:ext cx="4096147" cy="1267027"/>
          </a:xfrm>
          <a:prstGeom prst="plaque">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ctr">
              <a:lnSpc>
                <a:spcPct val="150000"/>
              </a:lnSpc>
              <a:buAutoNum type="alphaUcPeriod"/>
            </a:pPr>
            <a:r>
              <a:rPr lang="en-US" sz="1800" smtClean="0">
                <a:solidFill>
                  <a:srgbClr val="000000"/>
                </a:solidFill>
              </a:rPr>
              <a:t>Chọn </a:t>
            </a:r>
            <a:r>
              <a:rPr lang="en-US" sz="1800">
                <a:solidFill>
                  <a:srgbClr val="000000"/>
                </a:solidFill>
              </a:rPr>
              <a:t>hình, sau đó nhấn nút "Tạo khung ảnh" trên </a:t>
            </a:r>
            <a:r>
              <a:rPr lang="en-US" sz="1800" smtClean="0">
                <a:solidFill>
                  <a:srgbClr val="000000"/>
                </a:solidFill>
              </a:rPr>
              <a:t>thanh</a:t>
            </a:r>
          </a:p>
          <a:p>
            <a:pPr algn="ctr">
              <a:lnSpc>
                <a:spcPct val="150000"/>
              </a:lnSpc>
            </a:pPr>
            <a:r>
              <a:rPr lang="en-US" sz="1800" smtClean="0">
                <a:solidFill>
                  <a:srgbClr val="000000"/>
                </a:solidFill>
              </a:rPr>
              <a:t>công </a:t>
            </a:r>
            <a:r>
              <a:rPr lang="en-US" sz="1800">
                <a:solidFill>
                  <a:srgbClr val="000000"/>
                </a:solidFill>
              </a:rPr>
              <a:t>cụ.</a:t>
            </a:r>
          </a:p>
        </p:txBody>
      </p:sp>
      <p:sp>
        <p:nvSpPr>
          <p:cNvPr id="24" name="Plaque 23">
            <a:extLst>
              <a:ext uri="{FF2B5EF4-FFF2-40B4-BE49-F238E27FC236}">
                <a16:creationId xmlns:a16="http://schemas.microsoft.com/office/drawing/2014/main" id="{0EB8EB02-8EFF-91C0-A975-61E68A9234DE}"/>
              </a:ext>
            </a:extLst>
          </p:cNvPr>
          <p:cNvSpPr/>
          <p:nvPr/>
        </p:nvSpPr>
        <p:spPr>
          <a:xfrm>
            <a:off x="4736957" y="2297947"/>
            <a:ext cx="4096147" cy="1267027"/>
          </a:xfrm>
          <a:prstGeom prst="plaque">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a:solidFill>
                  <a:srgbClr val="000000"/>
                </a:solidFill>
              </a:rPr>
              <a:t>B. </a:t>
            </a:r>
            <a:r>
              <a:rPr lang="en-US" sz="1800">
                <a:solidFill>
                  <a:srgbClr val="000000"/>
                </a:solidFill>
              </a:rPr>
              <a:t>Click đúp vào hình và chọn "Thêm khung ảnh".</a:t>
            </a:r>
          </a:p>
        </p:txBody>
      </p:sp>
      <p:sp>
        <p:nvSpPr>
          <p:cNvPr id="25" name="Plaque 24">
            <a:extLst>
              <a:ext uri="{FF2B5EF4-FFF2-40B4-BE49-F238E27FC236}">
                <a16:creationId xmlns:a16="http://schemas.microsoft.com/office/drawing/2014/main" id="{D4F02CC3-CDDD-9E0B-5AF7-4E3A2AD06CA5}"/>
              </a:ext>
            </a:extLst>
          </p:cNvPr>
          <p:cNvSpPr/>
          <p:nvPr/>
        </p:nvSpPr>
        <p:spPr>
          <a:xfrm>
            <a:off x="298414" y="3725597"/>
            <a:ext cx="4096147" cy="1267027"/>
          </a:xfrm>
          <a:prstGeom prst="plaque">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a:solidFill>
                  <a:srgbClr val="000000"/>
                </a:solidFill>
              </a:rPr>
              <a:t>C</a:t>
            </a:r>
            <a:r>
              <a:rPr lang="vi-VN" sz="1800" smtClean="0">
                <a:solidFill>
                  <a:srgbClr val="000000"/>
                </a:solidFill>
              </a:rPr>
              <a:t>.</a:t>
            </a:r>
            <a:r>
              <a:rPr lang="en-US" sz="1800" smtClean="0">
                <a:solidFill>
                  <a:srgbClr val="000000"/>
                </a:solidFill>
              </a:rPr>
              <a:t> </a:t>
            </a:r>
            <a:r>
              <a:rPr lang="en-US" sz="1800">
                <a:solidFill>
                  <a:srgbClr val="000000"/>
                </a:solidFill>
              </a:rPr>
              <a:t>Tìm trong menu "Chỉnh sửa hình ảnh" và chọn "Thêm khung ảnh".</a:t>
            </a:r>
          </a:p>
        </p:txBody>
      </p:sp>
      <p:sp>
        <p:nvSpPr>
          <p:cNvPr id="26" name="Plaque 25">
            <a:extLst>
              <a:ext uri="{FF2B5EF4-FFF2-40B4-BE49-F238E27FC236}">
                <a16:creationId xmlns:a16="http://schemas.microsoft.com/office/drawing/2014/main" id="{15BF237F-1D39-26EB-8C52-BA1687F3CDFC}"/>
              </a:ext>
            </a:extLst>
          </p:cNvPr>
          <p:cNvSpPr/>
          <p:nvPr/>
        </p:nvSpPr>
        <p:spPr>
          <a:xfrm>
            <a:off x="4736957" y="3725597"/>
            <a:ext cx="4096147" cy="1267027"/>
          </a:xfrm>
          <a:prstGeom prst="plaque">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a:solidFill>
                  <a:srgbClr val="000000"/>
                </a:solidFill>
              </a:rPr>
              <a:t>D</a:t>
            </a:r>
            <a:r>
              <a:rPr lang="vi-VN" sz="1800" smtClean="0">
                <a:solidFill>
                  <a:srgbClr val="000000"/>
                </a:solidFill>
              </a:rPr>
              <a:t>.</a:t>
            </a:r>
            <a:r>
              <a:rPr lang="en-US" sz="1800" smtClean="0">
                <a:solidFill>
                  <a:srgbClr val="000000"/>
                </a:solidFill>
              </a:rPr>
              <a:t> </a:t>
            </a:r>
            <a:r>
              <a:rPr lang="vi-VN" sz="1800">
                <a:solidFill>
                  <a:srgbClr val="000000"/>
                </a:solidFill>
              </a:rPr>
              <a:t>Kéo một khung ảnh từ thư viện vào vùng chứa </a:t>
            </a:r>
            <a:r>
              <a:rPr lang="vi-VN" sz="1800" smtClean="0">
                <a:solidFill>
                  <a:srgbClr val="000000"/>
                </a:solidFill>
              </a:rPr>
              <a:t>hình</a:t>
            </a:r>
            <a:r>
              <a:rPr lang="en-US" sz="1800" smtClean="0">
                <a:solidFill>
                  <a:srgbClr val="000000"/>
                </a:solidFill>
              </a:rPr>
              <a:t>.</a:t>
            </a:r>
            <a:endParaRPr lang="en-US" sz="1800">
              <a:solidFill>
                <a:srgbClr val="000000"/>
              </a:solidFill>
            </a:endParaRPr>
          </a:p>
        </p:txBody>
      </p:sp>
      <p:sp>
        <p:nvSpPr>
          <p:cNvPr id="29" name="Plaque 28">
            <a:extLst>
              <a:ext uri="{FF2B5EF4-FFF2-40B4-BE49-F238E27FC236}">
                <a16:creationId xmlns:a16="http://schemas.microsoft.com/office/drawing/2014/main" id="{D4F02CC3-CDDD-9E0B-5AF7-4E3A2AD06CA5}"/>
              </a:ext>
            </a:extLst>
          </p:cNvPr>
          <p:cNvSpPr/>
          <p:nvPr/>
        </p:nvSpPr>
        <p:spPr>
          <a:xfrm>
            <a:off x="4736956" y="3725597"/>
            <a:ext cx="4096147" cy="1267027"/>
          </a:xfrm>
          <a:prstGeom prst="plaque">
            <a:avLst/>
          </a:prstGeom>
          <a:solidFill>
            <a:srgbClr val="FD624C"/>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a:solidFill>
                  <a:schemeClr val="accent6"/>
                </a:solidFill>
              </a:rPr>
              <a:t>D. Kéo một khung ảnh từ thư viện vào vùng chứa hình.</a:t>
            </a:r>
          </a:p>
        </p:txBody>
      </p:sp>
    </p:spTree>
    <p:extLst>
      <p:ext uri="{BB962C8B-B14F-4D97-AF65-F5344CB8AC3E}">
        <p14:creationId xmlns:p14="http://schemas.microsoft.com/office/powerpoint/2010/main" val="6586200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randombar(horizontal)">
                                      <p:cBhvr>
                                        <p:cTn id="11" dur="500"/>
                                        <p:tgtEl>
                                          <p:spTgt spid="2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randombar(horizontal)">
                                      <p:cBhvr>
                                        <p:cTn id="18" dur="500"/>
                                        <p:tgtEl>
                                          <p:spTgt spid="2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randombar(horizontal)">
                                      <p:cBhvr>
                                        <p:cTn id="21" dur="500"/>
                                        <p:tgtEl>
                                          <p:spTgt spid="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randombar(horizont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randombar(horizontal)">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animBg="1"/>
      <p:bldP spid="24" grpId="0" animBg="1"/>
      <p:bldP spid="25" grpId="0" animBg="1"/>
      <p:bldP spid="26"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21" name="TextBox 20">
            <a:extLst>
              <a:ext uri="{FF2B5EF4-FFF2-40B4-BE49-F238E27FC236}">
                <a16:creationId xmlns:a16="http://schemas.microsoft.com/office/drawing/2014/main" id="{126B4565-CBF5-CE30-D63A-8DCCD48ED114}"/>
              </a:ext>
            </a:extLst>
          </p:cNvPr>
          <p:cNvSpPr txBox="1"/>
          <p:nvPr/>
        </p:nvSpPr>
        <p:spPr>
          <a:xfrm>
            <a:off x="1415596" y="303868"/>
            <a:ext cx="6312807" cy="400110"/>
          </a:xfrm>
          <a:prstGeom prst="rect">
            <a:avLst/>
          </a:prstGeom>
          <a:noFill/>
        </p:spPr>
        <p:txBody>
          <a:bodyPr wrap="square">
            <a:spAutoFit/>
          </a:bodyPr>
          <a:lstStyle/>
          <a:p>
            <a:pPr algn="ctr"/>
            <a:r>
              <a:rPr lang="en-US" sz="2000">
                <a:solidFill>
                  <a:srgbClr val="FF0000"/>
                </a:solidFill>
              </a:rPr>
              <a:t>1. </a:t>
            </a:r>
            <a:r>
              <a:rPr lang="vi-VN" sz="2000">
                <a:solidFill>
                  <a:srgbClr val="FF0000"/>
                </a:solidFill>
              </a:rPr>
              <a:t>Khoanh tròn vào đáp án đặt trước câu trả lời đúng</a:t>
            </a:r>
            <a:endParaRPr lang="en-US" sz="2000">
              <a:solidFill>
                <a:srgbClr val="FF0000"/>
              </a:solidFill>
            </a:endParaRPr>
          </a:p>
        </p:txBody>
      </p:sp>
      <p:sp>
        <p:nvSpPr>
          <p:cNvPr id="22" name="TextBox 21">
            <a:extLst>
              <a:ext uri="{FF2B5EF4-FFF2-40B4-BE49-F238E27FC236}">
                <a16:creationId xmlns:a16="http://schemas.microsoft.com/office/drawing/2014/main" id="{3A06DEAF-8EBD-BB2C-86E3-F9D0B9856831}"/>
              </a:ext>
            </a:extLst>
          </p:cNvPr>
          <p:cNvSpPr txBox="1"/>
          <p:nvPr/>
        </p:nvSpPr>
        <p:spPr>
          <a:xfrm>
            <a:off x="972456" y="911666"/>
            <a:ext cx="7199086" cy="958660"/>
          </a:xfrm>
          <a:prstGeom prst="rect">
            <a:avLst/>
          </a:prstGeom>
          <a:noFill/>
        </p:spPr>
        <p:txBody>
          <a:bodyPr wrap="square">
            <a:spAutoFit/>
          </a:bodyPr>
          <a:lstStyle/>
          <a:p>
            <a:pPr algn="just">
              <a:lnSpc>
                <a:spcPct val="150000"/>
              </a:lnSpc>
            </a:pPr>
            <a:r>
              <a:rPr lang="en-US" sz="2000" b="1"/>
              <a:t>Câu </a:t>
            </a:r>
            <a:r>
              <a:rPr lang="en-US" sz="2000" b="1" smtClean="0"/>
              <a:t>4: </a:t>
            </a:r>
            <a:r>
              <a:rPr lang="vi-VN" sz="2000" smtClean="0"/>
              <a:t>Làm </a:t>
            </a:r>
            <a:r>
              <a:rPr lang="vi-VN" sz="2000"/>
              <a:t>thế nào để thay đổi kích thước của hình trong phần mềm soạn thảo</a:t>
            </a:r>
            <a:r>
              <a:rPr lang="vi-VN" sz="2000" smtClean="0"/>
              <a:t>?</a:t>
            </a:r>
            <a:endParaRPr lang="en-US" sz="2000"/>
          </a:p>
        </p:txBody>
      </p:sp>
      <p:sp>
        <p:nvSpPr>
          <p:cNvPr id="23" name="Plaque 22">
            <a:extLst>
              <a:ext uri="{FF2B5EF4-FFF2-40B4-BE49-F238E27FC236}">
                <a16:creationId xmlns:a16="http://schemas.microsoft.com/office/drawing/2014/main" id="{F8F2F0A6-F1CF-0111-C5BD-F8733B7B5351}"/>
              </a:ext>
            </a:extLst>
          </p:cNvPr>
          <p:cNvSpPr/>
          <p:nvPr/>
        </p:nvSpPr>
        <p:spPr>
          <a:xfrm>
            <a:off x="298414" y="2297947"/>
            <a:ext cx="4096147" cy="1267027"/>
          </a:xfrm>
          <a:prstGeom prst="plaque">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1800">
                <a:solidFill>
                  <a:srgbClr val="000000"/>
                </a:solidFill>
              </a:rPr>
              <a:t>A. </a:t>
            </a:r>
            <a:r>
              <a:rPr lang="vi-VN" sz="1800">
                <a:solidFill>
                  <a:srgbClr val="000000"/>
                </a:solidFill>
              </a:rPr>
              <a:t>Nhấp đúp vào hình và kéo các điểm điều chỉnh trên viền hình để thay đổi kích thước.</a:t>
            </a:r>
            <a:endParaRPr lang="en-US" sz="1800">
              <a:solidFill>
                <a:srgbClr val="000000"/>
              </a:solidFill>
            </a:endParaRPr>
          </a:p>
        </p:txBody>
      </p:sp>
      <p:sp>
        <p:nvSpPr>
          <p:cNvPr id="24" name="Plaque 23">
            <a:extLst>
              <a:ext uri="{FF2B5EF4-FFF2-40B4-BE49-F238E27FC236}">
                <a16:creationId xmlns:a16="http://schemas.microsoft.com/office/drawing/2014/main" id="{0EB8EB02-8EFF-91C0-A975-61E68A9234DE}"/>
              </a:ext>
            </a:extLst>
          </p:cNvPr>
          <p:cNvSpPr/>
          <p:nvPr/>
        </p:nvSpPr>
        <p:spPr>
          <a:xfrm>
            <a:off x="4736957" y="2297947"/>
            <a:ext cx="4096147" cy="1267027"/>
          </a:xfrm>
          <a:prstGeom prst="plaque">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a:solidFill>
                  <a:srgbClr val="000000"/>
                </a:solidFill>
              </a:rPr>
              <a:t>B. Sử dụng lệnh "Thay đổi kích thước" trong menu "Chỉnh sửa hình ảnh".</a:t>
            </a:r>
            <a:endParaRPr lang="en-US" sz="1800">
              <a:solidFill>
                <a:srgbClr val="000000"/>
              </a:solidFill>
            </a:endParaRPr>
          </a:p>
        </p:txBody>
      </p:sp>
      <p:sp>
        <p:nvSpPr>
          <p:cNvPr id="25" name="Plaque 24">
            <a:extLst>
              <a:ext uri="{FF2B5EF4-FFF2-40B4-BE49-F238E27FC236}">
                <a16:creationId xmlns:a16="http://schemas.microsoft.com/office/drawing/2014/main" id="{D4F02CC3-CDDD-9E0B-5AF7-4E3A2AD06CA5}"/>
              </a:ext>
            </a:extLst>
          </p:cNvPr>
          <p:cNvSpPr/>
          <p:nvPr/>
        </p:nvSpPr>
        <p:spPr>
          <a:xfrm>
            <a:off x="298414" y="3725597"/>
            <a:ext cx="4096147" cy="1267027"/>
          </a:xfrm>
          <a:prstGeom prst="plaque">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a:solidFill>
                  <a:srgbClr val="000000"/>
                </a:solidFill>
              </a:rPr>
              <a:t>C</a:t>
            </a:r>
            <a:r>
              <a:rPr lang="vi-VN" sz="1800" smtClean="0">
                <a:solidFill>
                  <a:srgbClr val="000000"/>
                </a:solidFill>
              </a:rPr>
              <a:t>.</a:t>
            </a:r>
            <a:r>
              <a:rPr lang="en-US" sz="1800" smtClean="0">
                <a:solidFill>
                  <a:srgbClr val="000000"/>
                </a:solidFill>
              </a:rPr>
              <a:t> </a:t>
            </a:r>
            <a:r>
              <a:rPr lang="en-US" sz="1800">
                <a:solidFill>
                  <a:srgbClr val="000000"/>
                </a:solidFill>
              </a:rPr>
              <a:t>Kéo cạnh của hình để kéo dài hoặc thu nhỏ hình.</a:t>
            </a:r>
          </a:p>
        </p:txBody>
      </p:sp>
      <p:sp>
        <p:nvSpPr>
          <p:cNvPr id="26" name="Plaque 25">
            <a:extLst>
              <a:ext uri="{FF2B5EF4-FFF2-40B4-BE49-F238E27FC236}">
                <a16:creationId xmlns:a16="http://schemas.microsoft.com/office/drawing/2014/main" id="{15BF237F-1D39-26EB-8C52-BA1687F3CDFC}"/>
              </a:ext>
            </a:extLst>
          </p:cNvPr>
          <p:cNvSpPr/>
          <p:nvPr/>
        </p:nvSpPr>
        <p:spPr>
          <a:xfrm>
            <a:off x="4736957" y="3725597"/>
            <a:ext cx="4096147" cy="1267027"/>
          </a:xfrm>
          <a:prstGeom prst="plaque">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a:solidFill>
                  <a:srgbClr val="000000"/>
                </a:solidFill>
              </a:rPr>
              <a:t>D</a:t>
            </a:r>
            <a:r>
              <a:rPr lang="vi-VN" sz="1800" smtClean="0">
                <a:solidFill>
                  <a:srgbClr val="000000"/>
                </a:solidFill>
              </a:rPr>
              <a:t>.</a:t>
            </a:r>
            <a:r>
              <a:rPr lang="en-US" sz="1800" smtClean="0">
                <a:solidFill>
                  <a:srgbClr val="000000"/>
                </a:solidFill>
              </a:rPr>
              <a:t> </a:t>
            </a:r>
            <a:r>
              <a:rPr lang="vi-VN" sz="1800">
                <a:solidFill>
                  <a:srgbClr val="000000"/>
                </a:solidFill>
              </a:rPr>
              <a:t>Nhấp chuột phải vào hình và chọn "Thay đổi kích thước".</a:t>
            </a:r>
            <a:endParaRPr lang="en-US" sz="1800">
              <a:solidFill>
                <a:srgbClr val="000000"/>
              </a:solidFill>
            </a:endParaRPr>
          </a:p>
        </p:txBody>
      </p:sp>
      <p:sp>
        <p:nvSpPr>
          <p:cNvPr id="29" name="Plaque 28">
            <a:extLst>
              <a:ext uri="{FF2B5EF4-FFF2-40B4-BE49-F238E27FC236}">
                <a16:creationId xmlns:a16="http://schemas.microsoft.com/office/drawing/2014/main" id="{D4F02CC3-CDDD-9E0B-5AF7-4E3A2AD06CA5}"/>
              </a:ext>
            </a:extLst>
          </p:cNvPr>
          <p:cNvSpPr/>
          <p:nvPr/>
        </p:nvSpPr>
        <p:spPr>
          <a:xfrm>
            <a:off x="298413" y="2297947"/>
            <a:ext cx="4096147" cy="1267027"/>
          </a:xfrm>
          <a:prstGeom prst="plaque">
            <a:avLst/>
          </a:prstGeom>
          <a:solidFill>
            <a:srgbClr val="FD624C"/>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a:solidFill>
                  <a:schemeClr val="accent6"/>
                </a:solidFill>
              </a:rPr>
              <a:t>A. Nhấp đúp vào hình và kéo các điểm điều chỉnh trên viền hình để thay đổi kích thước.</a:t>
            </a:r>
          </a:p>
        </p:txBody>
      </p:sp>
    </p:spTree>
    <p:extLst>
      <p:ext uri="{BB962C8B-B14F-4D97-AF65-F5344CB8AC3E}">
        <p14:creationId xmlns:p14="http://schemas.microsoft.com/office/powerpoint/2010/main" val="3427030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randombar(horizontal)">
                                      <p:cBhvr>
                                        <p:cTn id="11" dur="500"/>
                                        <p:tgtEl>
                                          <p:spTgt spid="2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randombar(horizontal)">
                                      <p:cBhvr>
                                        <p:cTn id="18" dur="500"/>
                                        <p:tgtEl>
                                          <p:spTgt spid="2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randombar(horizontal)">
                                      <p:cBhvr>
                                        <p:cTn id="21" dur="500"/>
                                        <p:tgtEl>
                                          <p:spTgt spid="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randombar(horizont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randombar(horizontal)">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animBg="1"/>
      <p:bldP spid="24" grpId="0" animBg="1"/>
      <p:bldP spid="25" grpId="0" animBg="1"/>
      <p:bldP spid="26"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21" name="TextBox 20">
            <a:extLst>
              <a:ext uri="{FF2B5EF4-FFF2-40B4-BE49-F238E27FC236}">
                <a16:creationId xmlns:a16="http://schemas.microsoft.com/office/drawing/2014/main" id="{126B4565-CBF5-CE30-D63A-8DCCD48ED114}"/>
              </a:ext>
            </a:extLst>
          </p:cNvPr>
          <p:cNvSpPr txBox="1"/>
          <p:nvPr/>
        </p:nvSpPr>
        <p:spPr>
          <a:xfrm>
            <a:off x="1415596" y="303868"/>
            <a:ext cx="6312807" cy="400110"/>
          </a:xfrm>
          <a:prstGeom prst="rect">
            <a:avLst/>
          </a:prstGeom>
          <a:noFill/>
        </p:spPr>
        <p:txBody>
          <a:bodyPr wrap="square">
            <a:spAutoFit/>
          </a:bodyPr>
          <a:lstStyle/>
          <a:p>
            <a:pPr algn="ctr"/>
            <a:r>
              <a:rPr lang="en-US" sz="2000">
                <a:solidFill>
                  <a:srgbClr val="FF0000"/>
                </a:solidFill>
              </a:rPr>
              <a:t>1. </a:t>
            </a:r>
            <a:r>
              <a:rPr lang="vi-VN" sz="2000">
                <a:solidFill>
                  <a:srgbClr val="FF0000"/>
                </a:solidFill>
              </a:rPr>
              <a:t>Khoanh tròn vào đáp án đặt trước câu trả lời đúng</a:t>
            </a:r>
            <a:endParaRPr lang="en-US" sz="2000">
              <a:solidFill>
                <a:srgbClr val="FF0000"/>
              </a:solidFill>
            </a:endParaRPr>
          </a:p>
        </p:txBody>
      </p:sp>
      <p:sp>
        <p:nvSpPr>
          <p:cNvPr id="22" name="TextBox 21">
            <a:extLst>
              <a:ext uri="{FF2B5EF4-FFF2-40B4-BE49-F238E27FC236}">
                <a16:creationId xmlns:a16="http://schemas.microsoft.com/office/drawing/2014/main" id="{3A06DEAF-8EBD-BB2C-86E3-F9D0B9856831}"/>
              </a:ext>
            </a:extLst>
          </p:cNvPr>
          <p:cNvSpPr txBox="1"/>
          <p:nvPr/>
        </p:nvSpPr>
        <p:spPr>
          <a:xfrm>
            <a:off x="972456" y="911666"/>
            <a:ext cx="7199086" cy="1015663"/>
          </a:xfrm>
          <a:prstGeom prst="rect">
            <a:avLst/>
          </a:prstGeom>
          <a:noFill/>
        </p:spPr>
        <p:txBody>
          <a:bodyPr wrap="square">
            <a:spAutoFit/>
          </a:bodyPr>
          <a:lstStyle/>
          <a:p>
            <a:pPr algn="just">
              <a:lnSpc>
                <a:spcPct val="150000"/>
              </a:lnSpc>
            </a:pPr>
            <a:r>
              <a:rPr lang="en-US" sz="2000" b="1"/>
              <a:t>Câu </a:t>
            </a:r>
            <a:r>
              <a:rPr lang="en-US" sz="2000" b="1" smtClean="0"/>
              <a:t>5:</a:t>
            </a:r>
            <a:r>
              <a:rPr lang="en-US" sz="2000" smtClean="0"/>
              <a:t>Trong </a:t>
            </a:r>
            <a:r>
              <a:rPr lang="en-US" sz="2000"/>
              <a:t>phần mềm soạn thảo, làm cách nào để chèn hình nền cho trang văn bản? </a:t>
            </a:r>
          </a:p>
        </p:txBody>
      </p:sp>
      <p:sp>
        <p:nvSpPr>
          <p:cNvPr id="23" name="Plaque 22">
            <a:extLst>
              <a:ext uri="{FF2B5EF4-FFF2-40B4-BE49-F238E27FC236}">
                <a16:creationId xmlns:a16="http://schemas.microsoft.com/office/drawing/2014/main" id="{F8F2F0A6-F1CF-0111-C5BD-F8733B7B5351}"/>
              </a:ext>
            </a:extLst>
          </p:cNvPr>
          <p:cNvSpPr/>
          <p:nvPr/>
        </p:nvSpPr>
        <p:spPr>
          <a:xfrm>
            <a:off x="298414" y="2297947"/>
            <a:ext cx="4096147" cy="1267027"/>
          </a:xfrm>
          <a:prstGeom prst="plaque">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1800">
                <a:solidFill>
                  <a:srgbClr val="000000"/>
                </a:solidFill>
              </a:rPr>
              <a:t>A. Vào tab "Trang bìa" và chọn "Chèn hình nền".</a:t>
            </a:r>
          </a:p>
        </p:txBody>
      </p:sp>
      <p:sp>
        <p:nvSpPr>
          <p:cNvPr id="24" name="Plaque 23">
            <a:extLst>
              <a:ext uri="{FF2B5EF4-FFF2-40B4-BE49-F238E27FC236}">
                <a16:creationId xmlns:a16="http://schemas.microsoft.com/office/drawing/2014/main" id="{0EB8EB02-8EFF-91C0-A975-61E68A9234DE}"/>
              </a:ext>
            </a:extLst>
          </p:cNvPr>
          <p:cNvSpPr/>
          <p:nvPr/>
        </p:nvSpPr>
        <p:spPr>
          <a:xfrm>
            <a:off x="4736957" y="2297947"/>
            <a:ext cx="4096147" cy="1267027"/>
          </a:xfrm>
          <a:prstGeom prst="plaque">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a:solidFill>
                  <a:srgbClr val="000000"/>
                </a:solidFill>
              </a:rPr>
              <a:t>B. </a:t>
            </a:r>
            <a:r>
              <a:rPr lang="en-US" sz="1800">
                <a:solidFill>
                  <a:srgbClr val="000000"/>
                </a:solidFill>
              </a:rPr>
              <a:t>Click chuột phải trên vùng trang và chọn "Chèn hình nền".</a:t>
            </a:r>
          </a:p>
        </p:txBody>
      </p:sp>
      <p:sp>
        <p:nvSpPr>
          <p:cNvPr id="25" name="Plaque 24">
            <a:extLst>
              <a:ext uri="{FF2B5EF4-FFF2-40B4-BE49-F238E27FC236}">
                <a16:creationId xmlns:a16="http://schemas.microsoft.com/office/drawing/2014/main" id="{D4F02CC3-CDDD-9E0B-5AF7-4E3A2AD06CA5}"/>
              </a:ext>
            </a:extLst>
          </p:cNvPr>
          <p:cNvSpPr/>
          <p:nvPr/>
        </p:nvSpPr>
        <p:spPr>
          <a:xfrm>
            <a:off x="298414" y="3725597"/>
            <a:ext cx="4096147" cy="1267027"/>
          </a:xfrm>
          <a:prstGeom prst="plaque">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a:solidFill>
                  <a:srgbClr val="000000"/>
                </a:solidFill>
              </a:rPr>
              <a:t>C</a:t>
            </a:r>
            <a:r>
              <a:rPr lang="vi-VN" sz="1800" smtClean="0">
                <a:solidFill>
                  <a:srgbClr val="000000"/>
                </a:solidFill>
              </a:rPr>
              <a:t>.</a:t>
            </a:r>
            <a:r>
              <a:rPr lang="en-US" sz="1800" smtClean="0">
                <a:solidFill>
                  <a:srgbClr val="000000"/>
                </a:solidFill>
              </a:rPr>
              <a:t> Tìm </a:t>
            </a:r>
            <a:r>
              <a:rPr lang="en-US" sz="1800">
                <a:solidFill>
                  <a:srgbClr val="000000"/>
                </a:solidFill>
              </a:rPr>
              <a:t>trong menu "Định dạng trang" và chọn "Chèn hình nền</a:t>
            </a:r>
            <a:r>
              <a:rPr lang="en-US" sz="1800" smtClean="0">
                <a:solidFill>
                  <a:srgbClr val="000000"/>
                </a:solidFill>
              </a:rPr>
              <a:t>".</a:t>
            </a:r>
            <a:endParaRPr lang="en-US" sz="1800">
              <a:solidFill>
                <a:srgbClr val="000000"/>
              </a:solidFill>
            </a:endParaRPr>
          </a:p>
        </p:txBody>
      </p:sp>
      <p:sp>
        <p:nvSpPr>
          <p:cNvPr id="26" name="Plaque 25">
            <a:extLst>
              <a:ext uri="{FF2B5EF4-FFF2-40B4-BE49-F238E27FC236}">
                <a16:creationId xmlns:a16="http://schemas.microsoft.com/office/drawing/2014/main" id="{15BF237F-1D39-26EB-8C52-BA1687F3CDFC}"/>
              </a:ext>
            </a:extLst>
          </p:cNvPr>
          <p:cNvSpPr/>
          <p:nvPr/>
        </p:nvSpPr>
        <p:spPr>
          <a:xfrm>
            <a:off x="4736957" y="3725597"/>
            <a:ext cx="4096147" cy="1267027"/>
          </a:xfrm>
          <a:prstGeom prst="plaque">
            <a:avLst/>
          </a:prstGeom>
          <a:solidFill>
            <a:srgbClr val="E3F5F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a:solidFill>
                  <a:srgbClr val="000000"/>
                </a:solidFill>
              </a:rPr>
              <a:t>D</a:t>
            </a:r>
            <a:r>
              <a:rPr lang="vi-VN" sz="1800" smtClean="0">
                <a:solidFill>
                  <a:srgbClr val="000000"/>
                </a:solidFill>
              </a:rPr>
              <a:t>.</a:t>
            </a:r>
            <a:r>
              <a:rPr lang="en-US" sz="1800" smtClean="0">
                <a:solidFill>
                  <a:srgbClr val="000000"/>
                </a:solidFill>
              </a:rPr>
              <a:t> </a:t>
            </a:r>
            <a:r>
              <a:rPr lang="vi-VN" sz="1800">
                <a:solidFill>
                  <a:srgbClr val="000000"/>
                </a:solidFill>
              </a:rPr>
              <a:t>Kéo và thả hình từ thư mục vào vùng trang văn bản</a:t>
            </a:r>
            <a:r>
              <a:rPr lang="vi-VN" sz="1800" smtClean="0">
                <a:solidFill>
                  <a:srgbClr val="000000"/>
                </a:solidFill>
              </a:rPr>
              <a:t>.</a:t>
            </a:r>
            <a:endParaRPr lang="en-US" sz="1800">
              <a:solidFill>
                <a:srgbClr val="000000"/>
              </a:solidFill>
            </a:endParaRPr>
          </a:p>
        </p:txBody>
      </p:sp>
      <p:sp>
        <p:nvSpPr>
          <p:cNvPr id="29" name="Plaque 28">
            <a:extLst>
              <a:ext uri="{FF2B5EF4-FFF2-40B4-BE49-F238E27FC236}">
                <a16:creationId xmlns:a16="http://schemas.microsoft.com/office/drawing/2014/main" id="{D4F02CC3-CDDD-9E0B-5AF7-4E3A2AD06CA5}"/>
              </a:ext>
            </a:extLst>
          </p:cNvPr>
          <p:cNvSpPr/>
          <p:nvPr/>
        </p:nvSpPr>
        <p:spPr>
          <a:xfrm>
            <a:off x="298414" y="3725596"/>
            <a:ext cx="4096147" cy="1267027"/>
          </a:xfrm>
          <a:prstGeom prst="plaque">
            <a:avLst/>
          </a:prstGeom>
          <a:solidFill>
            <a:srgbClr val="FD624C"/>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a:solidFill>
                  <a:schemeClr val="accent6"/>
                </a:solidFill>
              </a:rPr>
              <a:t>C. Tìm trong menu "Định dạng trang" và chọn "Chèn hình nền".</a:t>
            </a:r>
          </a:p>
        </p:txBody>
      </p:sp>
    </p:spTree>
    <p:extLst>
      <p:ext uri="{BB962C8B-B14F-4D97-AF65-F5344CB8AC3E}">
        <p14:creationId xmlns:p14="http://schemas.microsoft.com/office/powerpoint/2010/main" val="24777516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randombar(horizontal)">
                                      <p:cBhvr>
                                        <p:cTn id="11" dur="500"/>
                                        <p:tgtEl>
                                          <p:spTgt spid="2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randombar(horizontal)">
                                      <p:cBhvr>
                                        <p:cTn id="18" dur="500"/>
                                        <p:tgtEl>
                                          <p:spTgt spid="2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randombar(horizontal)">
                                      <p:cBhvr>
                                        <p:cTn id="21" dur="500"/>
                                        <p:tgtEl>
                                          <p:spTgt spid="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randombar(horizont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randombar(horizontal)">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animBg="1"/>
      <p:bldP spid="24" grpId="0" animBg="1"/>
      <p:bldP spid="25" grpId="0" animBg="1"/>
      <p:bldP spid="26"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2" name="TextBox 1">
            <a:extLst>
              <a:ext uri="{FF2B5EF4-FFF2-40B4-BE49-F238E27FC236}">
                <a16:creationId xmlns:a16="http://schemas.microsoft.com/office/drawing/2014/main" id="{AC1B5006-4CA2-FB03-33F4-DF3C8F5CAF72}"/>
              </a:ext>
            </a:extLst>
          </p:cNvPr>
          <p:cNvSpPr txBox="1"/>
          <p:nvPr/>
        </p:nvSpPr>
        <p:spPr>
          <a:xfrm>
            <a:off x="1" y="160122"/>
            <a:ext cx="9143999" cy="553998"/>
          </a:xfrm>
          <a:prstGeom prst="rect">
            <a:avLst/>
          </a:prstGeom>
          <a:noFill/>
        </p:spPr>
        <p:txBody>
          <a:bodyPr wrap="square" rtlCol="0">
            <a:spAutoFit/>
          </a:bodyPr>
          <a:lstStyle/>
          <a:p>
            <a:pPr algn="ctr"/>
            <a:r>
              <a:rPr lang="en-US" sz="3000" b="1" smtClean="0"/>
              <a:t>VẬN DỤNG</a:t>
            </a:r>
            <a:endParaRPr lang="en-US" sz="3000" b="1"/>
          </a:p>
        </p:txBody>
      </p:sp>
      <p:sp>
        <p:nvSpPr>
          <p:cNvPr id="3" name="TextBox 2">
            <a:extLst>
              <a:ext uri="{FF2B5EF4-FFF2-40B4-BE49-F238E27FC236}">
                <a16:creationId xmlns:a16="http://schemas.microsoft.com/office/drawing/2014/main" id="{3A06DEAF-8EBD-BB2C-86E3-F9D0B9856831}"/>
              </a:ext>
            </a:extLst>
          </p:cNvPr>
          <p:cNvSpPr txBox="1"/>
          <p:nvPr/>
        </p:nvSpPr>
        <p:spPr>
          <a:xfrm>
            <a:off x="233410" y="845412"/>
            <a:ext cx="8295735" cy="1338828"/>
          </a:xfrm>
          <a:prstGeom prst="rect">
            <a:avLst/>
          </a:prstGeom>
          <a:noFill/>
        </p:spPr>
        <p:txBody>
          <a:bodyPr wrap="square">
            <a:spAutoFit/>
          </a:bodyPr>
          <a:lstStyle/>
          <a:p>
            <a:pPr algn="just">
              <a:lnSpc>
                <a:spcPct val="150000"/>
              </a:lnSpc>
            </a:pPr>
            <a:r>
              <a:rPr lang="en-US" sz="1800" smtClean="0"/>
              <a:t>Thảo luận theo nhóm và thực hiện nhiệm vụ:</a:t>
            </a:r>
          </a:p>
          <a:p>
            <a:pPr algn="just">
              <a:lnSpc>
                <a:spcPct val="150000"/>
              </a:lnSpc>
            </a:pPr>
            <a:r>
              <a:rPr lang="vi-VN" sz="1800" i="1" smtClean="0"/>
              <a:t>Em </a:t>
            </a:r>
            <a:r>
              <a:rPr lang="vi-VN" sz="1800" i="1"/>
              <a:t>hãy bổ sung thêm hình vẽ hay ảnh vào một văn bản đã có (ví dụ một bài tập) để minh hoạ cho nội dung và làm văn bản trở nên sinh động hơn</a:t>
            </a:r>
            <a:r>
              <a:rPr lang="vi-VN" sz="1800" i="1" smtClean="0"/>
              <a:t>.</a:t>
            </a:r>
            <a:endParaRPr lang="en-US" sz="1800" i="1"/>
          </a:p>
        </p:txBody>
      </p:sp>
      <p:sp>
        <p:nvSpPr>
          <p:cNvPr id="4" name="Rectangle 3"/>
          <p:cNvSpPr/>
          <p:nvPr/>
        </p:nvSpPr>
        <p:spPr>
          <a:xfrm>
            <a:off x="354723" y="2446824"/>
            <a:ext cx="8434552" cy="1831271"/>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spcBef>
                <a:spcPts val="100"/>
              </a:spcBef>
              <a:spcAft>
                <a:spcPts val="100"/>
              </a:spcAft>
            </a:pPr>
            <a:r>
              <a:rPr lang="vi-VN" sz="1800" b="1">
                <a:latin typeface="+mn-lt"/>
                <a:ea typeface="Calibri" panose="020F0502020204030204" pitchFamily="34" charset="0"/>
                <a:cs typeface="Times New Roman" panose="02020603050405020304" pitchFamily="18" charset="0"/>
              </a:rPr>
              <a:t>Bước 1: </a:t>
            </a:r>
            <a:r>
              <a:rPr lang="vi-VN" sz="1800">
                <a:latin typeface="+mn-lt"/>
                <a:ea typeface="Calibri" panose="020F0502020204030204" pitchFamily="34" charset="0"/>
                <a:cs typeface="Times New Roman" panose="02020603050405020304" pitchFamily="18" charset="0"/>
              </a:rPr>
              <a:t>Nhập đoạn văn bản.</a:t>
            </a:r>
            <a:endParaRPr lang="en-US" sz="1800">
              <a:latin typeface="+mn-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vi-VN" sz="1800" b="1">
                <a:latin typeface="+mn-lt"/>
                <a:ea typeface="Calibri" panose="020F0502020204030204" pitchFamily="34" charset="0"/>
                <a:cs typeface="Times New Roman" panose="02020603050405020304" pitchFamily="18" charset="0"/>
              </a:rPr>
              <a:t>Bước 2: </a:t>
            </a:r>
            <a:r>
              <a:rPr lang="vi-VN" sz="1800">
                <a:latin typeface="+mn-lt"/>
                <a:ea typeface="Calibri" panose="020F0502020204030204" pitchFamily="34" charset="0"/>
                <a:cs typeface="Times New Roman" panose="02020603050405020304" pitchFamily="18" charset="0"/>
              </a:rPr>
              <a:t>Tải từ Internet ảnh của 4 giai đoạn.</a:t>
            </a:r>
            <a:endParaRPr lang="en-US" sz="1800">
              <a:latin typeface="+mn-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vi-VN" sz="1800" b="1">
                <a:latin typeface="+mn-lt"/>
                <a:ea typeface="Calibri" panose="020F0502020204030204" pitchFamily="34" charset="0"/>
                <a:cs typeface="Times New Roman" panose="02020603050405020304" pitchFamily="18" charset="0"/>
              </a:rPr>
              <a:t>Bước 3: </a:t>
            </a:r>
            <a:r>
              <a:rPr lang="vi-VN" sz="1800">
                <a:latin typeface="+mn-lt"/>
                <a:ea typeface="Calibri" panose="020F0502020204030204" pitchFamily="34" charset="0"/>
                <a:cs typeface="Times New Roman" panose="02020603050405020304" pitchFamily="18" charset="0"/>
              </a:rPr>
              <a:t>Tạo một khung vẽ. Đưa bốn ảnh vào khung vẽ, sắp xếp vị trí cho hợp lí.</a:t>
            </a:r>
            <a:endParaRPr lang="en-US" sz="1800">
              <a:latin typeface="+mn-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vi-VN" sz="1800" b="1">
                <a:latin typeface="+mn-lt"/>
                <a:ea typeface="Calibri" panose="020F0502020204030204" pitchFamily="34" charset="0"/>
                <a:cs typeface="Times New Roman" panose="02020603050405020304" pitchFamily="18" charset="0"/>
              </a:rPr>
              <a:t>Bước 4: </a:t>
            </a:r>
            <a:r>
              <a:rPr lang="vi-VN" sz="1800">
                <a:latin typeface="+mn-lt"/>
                <a:ea typeface="Calibri" panose="020F0502020204030204" pitchFamily="34" charset="0"/>
                <a:cs typeface="Times New Roman" panose="02020603050405020304" pitchFamily="18" charset="0"/>
              </a:rPr>
              <a:t>Tạo thêm các đối tượng mũi tên cong và thêm hộp văn bản chú thích.</a:t>
            </a:r>
            <a:endParaRPr lang="en-US" sz="1800">
              <a:effectLst/>
              <a:latin typeface="+mn-lt"/>
              <a:ea typeface="Calibri" panose="020F0502020204030204" pitchFamily="34" charset="0"/>
              <a:cs typeface="Times New Roman" panose="02020603050405020304" pitchFamily="18"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98306" y="189186"/>
            <a:ext cx="8079878" cy="471389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0" name="Google Shape;922;p32"/>
          <p:cNvSpPr txBox="1">
            <a:spLocks noGrp="1"/>
          </p:cNvSpPr>
          <p:nvPr>
            <p:ph type="title"/>
          </p:nvPr>
        </p:nvSpPr>
        <p:spPr>
          <a:xfrm>
            <a:off x="781242" y="37364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smtClean="0">
                <a:solidFill>
                  <a:schemeClr val="tx1"/>
                </a:solidFill>
              </a:rPr>
              <a:t>KHỞI ĐỘNG</a:t>
            </a:r>
            <a:endParaRPr sz="3000" b="1">
              <a:solidFill>
                <a:schemeClr val="tx1"/>
              </a:solidFill>
            </a:endParaRPr>
          </a:p>
        </p:txBody>
      </p:sp>
      <p:sp>
        <p:nvSpPr>
          <p:cNvPr id="42" name="Rectangle 41"/>
          <p:cNvSpPr/>
          <p:nvPr/>
        </p:nvSpPr>
        <p:spPr>
          <a:xfrm>
            <a:off x="1525875" y="1232695"/>
            <a:ext cx="6214734" cy="456535"/>
          </a:xfrm>
          <a:prstGeom prst="rect">
            <a:avLst/>
          </a:prstGeom>
        </p:spPr>
        <p:txBody>
          <a:bodyPr wrap="square">
            <a:spAutoFit/>
          </a:bodyPr>
          <a:lstStyle/>
          <a:p>
            <a:pPr algn="ctr">
              <a:lnSpc>
                <a:spcPct val="150000"/>
              </a:lnSpc>
            </a:pPr>
            <a:r>
              <a:rPr lang="vi-VN" sz="1800"/>
              <a:t>Hãy nêu lại các bước để </a:t>
            </a:r>
            <a:r>
              <a:rPr lang="en-US" sz="1800" smtClean="0"/>
              <a:t>tạo</a:t>
            </a:r>
            <a:r>
              <a:rPr lang="vi-VN" sz="1800" smtClean="0"/>
              <a:t> </a:t>
            </a:r>
            <a:r>
              <a:rPr lang="vi-VN" sz="1800"/>
              <a:t>hình vẽ trong văn bản.</a:t>
            </a:r>
            <a:endParaRPr lang="en-US" sz="1800"/>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3284" y="1481193"/>
            <a:ext cx="3752850" cy="3752850"/>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4335517" y="-488732"/>
            <a:ext cx="551793" cy="1592317"/>
          </a:xfrm>
          <a:prstGeom prst="rect">
            <a:avLst/>
          </a:prstGeom>
        </p:spPr>
      </p:pic>
      <p:sp>
        <p:nvSpPr>
          <p:cNvPr id="647" name="Google Shape;647;p58"/>
          <p:cNvSpPr/>
          <p:nvPr/>
        </p:nvSpPr>
        <p:spPr>
          <a:xfrm rot="10800000">
            <a:off x="500967" y="3303172"/>
            <a:ext cx="333228" cy="641997"/>
          </a:xfrm>
          <a:custGeom>
            <a:avLst/>
            <a:gdLst/>
            <a:ahLst/>
            <a:cxnLst/>
            <a:rect l="l" t="t" r="r" b="b"/>
            <a:pathLst>
              <a:path w="3274" h="6308" extrusionOk="0">
                <a:moveTo>
                  <a:pt x="3273" y="1"/>
                </a:moveTo>
                <a:cubicBezTo>
                  <a:pt x="1465" y="1"/>
                  <a:pt x="1" y="1413"/>
                  <a:pt x="1" y="3155"/>
                </a:cubicBezTo>
                <a:cubicBezTo>
                  <a:pt x="1" y="4895"/>
                  <a:pt x="1465" y="6307"/>
                  <a:pt x="3273" y="6307"/>
                </a:cubicBezTo>
                <a:lnTo>
                  <a:pt x="3274" y="6307"/>
                </a:lnTo>
                <a:lnTo>
                  <a:pt x="32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58"/>
          <p:cNvSpPr/>
          <p:nvPr/>
        </p:nvSpPr>
        <p:spPr>
          <a:xfrm>
            <a:off x="156834" y="1861706"/>
            <a:ext cx="1316626" cy="1279719"/>
          </a:xfrm>
          <a:custGeom>
            <a:avLst/>
            <a:gdLst/>
            <a:ahLst/>
            <a:cxnLst/>
            <a:rect l="l" t="t" r="r" b="b"/>
            <a:pathLst>
              <a:path w="12936" h="12574" extrusionOk="0">
                <a:moveTo>
                  <a:pt x="6466" y="1490"/>
                </a:moveTo>
                <a:cubicBezTo>
                  <a:pt x="9217" y="1490"/>
                  <a:pt x="11447" y="3638"/>
                  <a:pt x="11447" y="6288"/>
                </a:cubicBezTo>
                <a:cubicBezTo>
                  <a:pt x="11447" y="8936"/>
                  <a:pt x="9217" y="11084"/>
                  <a:pt x="6466" y="11084"/>
                </a:cubicBezTo>
                <a:cubicBezTo>
                  <a:pt x="3717" y="11084"/>
                  <a:pt x="1488" y="8936"/>
                  <a:pt x="1488" y="6288"/>
                </a:cubicBezTo>
                <a:cubicBezTo>
                  <a:pt x="1488" y="3638"/>
                  <a:pt x="3717" y="1490"/>
                  <a:pt x="6466" y="1490"/>
                </a:cubicBezTo>
                <a:close/>
                <a:moveTo>
                  <a:pt x="6466" y="1"/>
                </a:moveTo>
                <a:cubicBezTo>
                  <a:pt x="2902" y="1"/>
                  <a:pt x="0" y="2820"/>
                  <a:pt x="0" y="6288"/>
                </a:cubicBezTo>
                <a:cubicBezTo>
                  <a:pt x="0" y="9754"/>
                  <a:pt x="2902" y="12574"/>
                  <a:pt x="6466" y="12574"/>
                </a:cubicBezTo>
                <a:cubicBezTo>
                  <a:pt x="10034" y="12574"/>
                  <a:pt x="12935" y="9754"/>
                  <a:pt x="12935" y="6288"/>
                </a:cubicBezTo>
                <a:cubicBezTo>
                  <a:pt x="12935" y="2820"/>
                  <a:pt x="10034" y="1"/>
                  <a:pt x="6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58"/>
          <p:cNvSpPr/>
          <p:nvPr/>
        </p:nvSpPr>
        <p:spPr>
          <a:xfrm>
            <a:off x="604790" y="1414701"/>
            <a:ext cx="434295" cy="418601"/>
          </a:xfrm>
          <a:custGeom>
            <a:avLst/>
            <a:gdLst/>
            <a:ahLst/>
            <a:cxnLst/>
            <a:rect l="l" t="t" r="r" b="b"/>
            <a:pathLst>
              <a:path w="4267" h="4113" extrusionOk="0">
                <a:moveTo>
                  <a:pt x="2133" y="1"/>
                </a:moveTo>
                <a:cubicBezTo>
                  <a:pt x="955" y="1"/>
                  <a:pt x="0" y="921"/>
                  <a:pt x="0" y="2057"/>
                </a:cubicBezTo>
                <a:cubicBezTo>
                  <a:pt x="0" y="3192"/>
                  <a:pt x="955" y="4112"/>
                  <a:pt x="2133" y="4112"/>
                </a:cubicBezTo>
                <a:cubicBezTo>
                  <a:pt x="3312" y="4112"/>
                  <a:pt x="4267" y="3192"/>
                  <a:pt x="4267" y="2057"/>
                </a:cubicBezTo>
                <a:cubicBezTo>
                  <a:pt x="4267" y="921"/>
                  <a:pt x="3312" y="1"/>
                  <a:pt x="2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58"/>
          <p:cNvSpPr/>
          <p:nvPr/>
        </p:nvSpPr>
        <p:spPr>
          <a:xfrm>
            <a:off x="486210" y="225744"/>
            <a:ext cx="362744" cy="2034380"/>
          </a:xfrm>
          <a:custGeom>
            <a:avLst/>
            <a:gdLst/>
            <a:ahLst/>
            <a:cxnLst/>
            <a:rect l="l" t="t" r="r" b="b"/>
            <a:pathLst>
              <a:path w="3564" h="19989" extrusionOk="0">
                <a:moveTo>
                  <a:pt x="1783" y="149"/>
                </a:moveTo>
                <a:cubicBezTo>
                  <a:pt x="2683" y="149"/>
                  <a:pt x="3414" y="881"/>
                  <a:pt x="3414" y="1781"/>
                </a:cubicBezTo>
                <a:lnTo>
                  <a:pt x="3414" y="18207"/>
                </a:lnTo>
                <a:cubicBezTo>
                  <a:pt x="3414" y="19107"/>
                  <a:pt x="2683" y="19840"/>
                  <a:pt x="1783" y="19840"/>
                </a:cubicBezTo>
                <a:cubicBezTo>
                  <a:pt x="882" y="19840"/>
                  <a:pt x="150" y="19107"/>
                  <a:pt x="150" y="18207"/>
                </a:cubicBezTo>
                <a:lnTo>
                  <a:pt x="150" y="1781"/>
                </a:lnTo>
                <a:cubicBezTo>
                  <a:pt x="150" y="881"/>
                  <a:pt x="882" y="149"/>
                  <a:pt x="1783" y="149"/>
                </a:cubicBezTo>
                <a:close/>
                <a:moveTo>
                  <a:pt x="1783" y="0"/>
                </a:moveTo>
                <a:cubicBezTo>
                  <a:pt x="800" y="0"/>
                  <a:pt x="1" y="799"/>
                  <a:pt x="1" y="1781"/>
                </a:cubicBezTo>
                <a:lnTo>
                  <a:pt x="1" y="18207"/>
                </a:lnTo>
                <a:cubicBezTo>
                  <a:pt x="1" y="19190"/>
                  <a:pt x="800" y="19988"/>
                  <a:pt x="1783" y="19988"/>
                </a:cubicBezTo>
                <a:cubicBezTo>
                  <a:pt x="2765" y="19988"/>
                  <a:pt x="3564" y="19189"/>
                  <a:pt x="3564" y="18207"/>
                </a:cubicBezTo>
                <a:lnTo>
                  <a:pt x="3564" y="1781"/>
                </a:lnTo>
                <a:cubicBezTo>
                  <a:pt x="3564" y="799"/>
                  <a:pt x="2765" y="0"/>
                  <a:pt x="17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1" name="Google Shape;651;p58"/>
          <p:cNvCxnSpPr/>
          <p:nvPr/>
        </p:nvCxnSpPr>
        <p:spPr>
          <a:xfrm>
            <a:off x="511950" y="2583300"/>
            <a:ext cx="0" cy="2550600"/>
          </a:xfrm>
          <a:prstGeom prst="straightConnector1">
            <a:avLst/>
          </a:prstGeom>
          <a:noFill/>
          <a:ln w="19050" cap="flat" cmpd="sng">
            <a:solidFill>
              <a:schemeClr val="dk1"/>
            </a:solidFill>
            <a:prstDash val="solid"/>
            <a:round/>
            <a:headEnd type="none" w="med" len="med"/>
            <a:tailEnd type="none" w="med" len="med"/>
          </a:ln>
        </p:spPr>
      </p:cxnSp>
      <p:sp>
        <p:nvSpPr>
          <p:cNvPr id="652" name="Google Shape;652;p58"/>
          <p:cNvSpPr/>
          <p:nvPr/>
        </p:nvSpPr>
        <p:spPr>
          <a:xfrm rot="10800000" flipH="1">
            <a:off x="8309808" y="3303172"/>
            <a:ext cx="333228" cy="641997"/>
          </a:xfrm>
          <a:custGeom>
            <a:avLst/>
            <a:gdLst/>
            <a:ahLst/>
            <a:cxnLst/>
            <a:rect l="l" t="t" r="r" b="b"/>
            <a:pathLst>
              <a:path w="3274" h="6308" extrusionOk="0">
                <a:moveTo>
                  <a:pt x="3273" y="1"/>
                </a:moveTo>
                <a:cubicBezTo>
                  <a:pt x="1465" y="1"/>
                  <a:pt x="1" y="1413"/>
                  <a:pt x="1" y="3155"/>
                </a:cubicBezTo>
                <a:cubicBezTo>
                  <a:pt x="1" y="4895"/>
                  <a:pt x="1465" y="6307"/>
                  <a:pt x="3273" y="6307"/>
                </a:cubicBezTo>
                <a:lnTo>
                  <a:pt x="3274" y="6307"/>
                </a:lnTo>
                <a:lnTo>
                  <a:pt x="32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58"/>
          <p:cNvSpPr/>
          <p:nvPr/>
        </p:nvSpPr>
        <p:spPr>
          <a:xfrm flipH="1">
            <a:off x="7670542" y="1861706"/>
            <a:ext cx="1316626" cy="1279719"/>
          </a:xfrm>
          <a:custGeom>
            <a:avLst/>
            <a:gdLst/>
            <a:ahLst/>
            <a:cxnLst/>
            <a:rect l="l" t="t" r="r" b="b"/>
            <a:pathLst>
              <a:path w="12936" h="12574" extrusionOk="0">
                <a:moveTo>
                  <a:pt x="6466" y="1490"/>
                </a:moveTo>
                <a:cubicBezTo>
                  <a:pt x="9217" y="1490"/>
                  <a:pt x="11447" y="3638"/>
                  <a:pt x="11447" y="6288"/>
                </a:cubicBezTo>
                <a:cubicBezTo>
                  <a:pt x="11447" y="8936"/>
                  <a:pt x="9217" y="11084"/>
                  <a:pt x="6466" y="11084"/>
                </a:cubicBezTo>
                <a:cubicBezTo>
                  <a:pt x="3717" y="11084"/>
                  <a:pt x="1488" y="8936"/>
                  <a:pt x="1488" y="6288"/>
                </a:cubicBezTo>
                <a:cubicBezTo>
                  <a:pt x="1488" y="3638"/>
                  <a:pt x="3717" y="1490"/>
                  <a:pt x="6466" y="1490"/>
                </a:cubicBezTo>
                <a:close/>
                <a:moveTo>
                  <a:pt x="6466" y="1"/>
                </a:moveTo>
                <a:cubicBezTo>
                  <a:pt x="2902" y="1"/>
                  <a:pt x="0" y="2820"/>
                  <a:pt x="0" y="6288"/>
                </a:cubicBezTo>
                <a:cubicBezTo>
                  <a:pt x="0" y="9754"/>
                  <a:pt x="2902" y="12574"/>
                  <a:pt x="6466" y="12574"/>
                </a:cubicBezTo>
                <a:cubicBezTo>
                  <a:pt x="10034" y="12574"/>
                  <a:pt x="12935" y="9754"/>
                  <a:pt x="12935" y="6288"/>
                </a:cubicBezTo>
                <a:cubicBezTo>
                  <a:pt x="12935" y="2820"/>
                  <a:pt x="10034" y="1"/>
                  <a:pt x="6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58"/>
          <p:cNvSpPr/>
          <p:nvPr/>
        </p:nvSpPr>
        <p:spPr>
          <a:xfrm flipH="1">
            <a:off x="8104918" y="1414701"/>
            <a:ext cx="434295" cy="418601"/>
          </a:xfrm>
          <a:custGeom>
            <a:avLst/>
            <a:gdLst/>
            <a:ahLst/>
            <a:cxnLst/>
            <a:rect l="l" t="t" r="r" b="b"/>
            <a:pathLst>
              <a:path w="4267" h="4113" extrusionOk="0">
                <a:moveTo>
                  <a:pt x="2133" y="1"/>
                </a:moveTo>
                <a:cubicBezTo>
                  <a:pt x="955" y="1"/>
                  <a:pt x="0" y="921"/>
                  <a:pt x="0" y="2057"/>
                </a:cubicBezTo>
                <a:cubicBezTo>
                  <a:pt x="0" y="3192"/>
                  <a:pt x="955" y="4112"/>
                  <a:pt x="2133" y="4112"/>
                </a:cubicBezTo>
                <a:cubicBezTo>
                  <a:pt x="3312" y="4112"/>
                  <a:pt x="4267" y="3192"/>
                  <a:pt x="4267" y="2057"/>
                </a:cubicBezTo>
                <a:cubicBezTo>
                  <a:pt x="4267" y="921"/>
                  <a:pt x="3312" y="1"/>
                  <a:pt x="2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8"/>
          <p:cNvSpPr/>
          <p:nvPr/>
        </p:nvSpPr>
        <p:spPr>
          <a:xfrm flipH="1">
            <a:off x="8295048" y="225744"/>
            <a:ext cx="362744" cy="2034380"/>
          </a:xfrm>
          <a:custGeom>
            <a:avLst/>
            <a:gdLst/>
            <a:ahLst/>
            <a:cxnLst/>
            <a:rect l="l" t="t" r="r" b="b"/>
            <a:pathLst>
              <a:path w="3564" h="19989" extrusionOk="0">
                <a:moveTo>
                  <a:pt x="1783" y="149"/>
                </a:moveTo>
                <a:cubicBezTo>
                  <a:pt x="2683" y="149"/>
                  <a:pt x="3414" y="881"/>
                  <a:pt x="3414" y="1781"/>
                </a:cubicBezTo>
                <a:lnTo>
                  <a:pt x="3414" y="18207"/>
                </a:lnTo>
                <a:cubicBezTo>
                  <a:pt x="3414" y="19107"/>
                  <a:pt x="2683" y="19840"/>
                  <a:pt x="1783" y="19840"/>
                </a:cubicBezTo>
                <a:cubicBezTo>
                  <a:pt x="882" y="19840"/>
                  <a:pt x="150" y="19107"/>
                  <a:pt x="150" y="18207"/>
                </a:cubicBezTo>
                <a:lnTo>
                  <a:pt x="150" y="1781"/>
                </a:lnTo>
                <a:cubicBezTo>
                  <a:pt x="150" y="881"/>
                  <a:pt x="882" y="149"/>
                  <a:pt x="1783" y="149"/>
                </a:cubicBezTo>
                <a:close/>
                <a:moveTo>
                  <a:pt x="1783" y="0"/>
                </a:moveTo>
                <a:cubicBezTo>
                  <a:pt x="800" y="0"/>
                  <a:pt x="1" y="799"/>
                  <a:pt x="1" y="1781"/>
                </a:cubicBezTo>
                <a:lnTo>
                  <a:pt x="1" y="18207"/>
                </a:lnTo>
                <a:cubicBezTo>
                  <a:pt x="1" y="19190"/>
                  <a:pt x="800" y="19988"/>
                  <a:pt x="1783" y="19988"/>
                </a:cubicBezTo>
                <a:cubicBezTo>
                  <a:pt x="2765" y="19988"/>
                  <a:pt x="3564" y="19189"/>
                  <a:pt x="3564" y="18207"/>
                </a:cubicBezTo>
                <a:lnTo>
                  <a:pt x="3564" y="1781"/>
                </a:lnTo>
                <a:cubicBezTo>
                  <a:pt x="3564" y="799"/>
                  <a:pt x="2765" y="0"/>
                  <a:pt x="17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6" name="Google Shape;656;p58"/>
          <p:cNvCxnSpPr/>
          <p:nvPr/>
        </p:nvCxnSpPr>
        <p:spPr>
          <a:xfrm>
            <a:off x="8632052" y="2583300"/>
            <a:ext cx="0" cy="2550600"/>
          </a:xfrm>
          <a:prstGeom prst="straightConnector1">
            <a:avLst/>
          </a:prstGeom>
          <a:noFill/>
          <a:ln w="19050" cap="flat" cmpd="sng">
            <a:solidFill>
              <a:schemeClr val="dk1"/>
            </a:solidFill>
            <a:prstDash val="solid"/>
            <a:round/>
            <a:headEnd type="none" w="med" len="med"/>
            <a:tailEnd type="none" w="med" len="med"/>
          </a:ln>
        </p:spPr>
      </p:cxnSp>
      <p:sp>
        <p:nvSpPr>
          <p:cNvPr id="13" name="TextBox 12">
            <a:extLst>
              <a:ext uri="{FF2B5EF4-FFF2-40B4-BE49-F238E27FC236}">
                <a16:creationId xmlns:a16="http://schemas.microsoft.com/office/drawing/2014/main" id="{AC1B5006-4CA2-FB03-33F4-DF3C8F5CAF72}"/>
              </a:ext>
            </a:extLst>
          </p:cNvPr>
          <p:cNvSpPr txBox="1"/>
          <p:nvPr/>
        </p:nvSpPr>
        <p:spPr>
          <a:xfrm>
            <a:off x="1" y="454352"/>
            <a:ext cx="9143999" cy="553998"/>
          </a:xfrm>
          <a:prstGeom prst="rect">
            <a:avLst/>
          </a:prstGeom>
          <a:noFill/>
        </p:spPr>
        <p:txBody>
          <a:bodyPr wrap="square" rtlCol="0">
            <a:spAutoFit/>
          </a:bodyPr>
          <a:lstStyle/>
          <a:p>
            <a:pPr algn="ctr"/>
            <a:r>
              <a:rPr lang="en-US" sz="3000" b="1" smtClean="0"/>
              <a:t>HƯỚNG DẪN VỀ NHÀ</a:t>
            </a:r>
            <a:endParaRPr lang="en-US" sz="3000" b="1"/>
          </a:p>
        </p:txBody>
      </p:sp>
      <p:grpSp>
        <p:nvGrpSpPr>
          <p:cNvPr id="4" name="Group 3"/>
          <p:cNvGrpSpPr/>
          <p:nvPr/>
        </p:nvGrpSpPr>
        <p:grpSpPr>
          <a:xfrm>
            <a:off x="1640968" y="1414701"/>
            <a:ext cx="1830330" cy="2053713"/>
            <a:chOff x="1640968" y="1414701"/>
            <a:chExt cx="1830330" cy="2053713"/>
          </a:xfrm>
        </p:grpSpPr>
        <p:sp>
          <p:nvSpPr>
            <p:cNvPr id="3" name="Rectangle 2"/>
            <p:cNvSpPr/>
            <p:nvPr/>
          </p:nvSpPr>
          <p:spPr>
            <a:xfrm>
              <a:off x="1640968" y="1414701"/>
              <a:ext cx="1830330" cy="447005"/>
            </a:xfrm>
            <a:prstGeom prst="rect">
              <a:avLst/>
            </a:prstGeom>
            <a:ln w="19050">
              <a:solidFill>
                <a:srgbClr val="47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solidFill>
                    <a:schemeClr val="accent6"/>
                  </a:solidFill>
                </a:rPr>
                <a:t>01</a:t>
              </a:r>
              <a:endParaRPr lang="en-US" sz="1800" b="1">
                <a:solidFill>
                  <a:schemeClr val="accent6"/>
                </a:solidFill>
              </a:endParaRPr>
            </a:p>
          </p:txBody>
        </p:sp>
        <p:sp>
          <p:nvSpPr>
            <p:cNvPr id="17" name="Rectangle 16"/>
            <p:cNvSpPr/>
            <p:nvPr/>
          </p:nvSpPr>
          <p:spPr>
            <a:xfrm>
              <a:off x="1640968" y="1861706"/>
              <a:ext cx="1830330" cy="1606708"/>
            </a:xfrm>
            <a:prstGeom prst="rect">
              <a:avLst/>
            </a:prstGeom>
            <a:solidFill>
              <a:srgbClr val="E3F5F2"/>
            </a:solidFill>
            <a:ln w="19050">
              <a:solidFill>
                <a:srgbClr val="47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solidFill>
                    <a:srgbClr val="000000"/>
                  </a:solidFill>
                </a:rPr>
                <a:t>Ôn lại kiến thức đã học.</a:t>
              </a:r>
              <a:endParaRPr lang="en-US" sz="1800">
                <a:solidFill>
                  <a:srgbClr val="000000"/>
                </a:solidFill>
              </a:endParaRPr>
            </a:p>
          </p:txBody>
        </p:sp>
      </p:grpSp>
      <p:grpSp>
        <p:nvGrpSpPr>
          <p:cNvPr id="5" name="Group 4"/>
          <p:cNvGrpSpPr/>
          <p:nvPr/>
        </p:nvGrpSpPr>
        <p:grpSpPr>
          <a:xfrm>
            <a:off x="3644275" y="1414701"/>
            <a:ext cx="1830330" cy="2053713"/>
            <a:chOff x="3644275" y="1414701"/>
            <a:chExt cx="1830330" cy="2053713"/>
          </a:xfrm>
        </p:grpSpPr>
        <p:sp>
          <p:nvSpPr>
            <p:cNvPr id="18" name="Rectangle 17"/>
            <p:cNvSpPr/>
            <p:nvPr/>
          </p:nvSpPr>
          <p:spPr>
            <a:xfrm>
              <a:off x="3644275" y="1414701"/>
              <a:ext cx="1830330" cy="447005"/>
            </a:xfrm>
            <a:prstGeom prst="rect">
              <a:avLst/>
            </a:prstGeom>
            <a:ln w="19050">
              <a:solidFill>
                <a:srgbClr val="47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solidFill>
                    <a:schemeClr val="accent6"/>
                  </a:solidFill>
                </a:rPr>
                <a:t>02</a:t>
              </a:r>
              <a:endParaRPr lang="en-US" sz="1800" b="1">
                <a:solidFill>
                  <a:schemeClr val="accent6"/>
                </a:solidFill>
              </a:endParaRPr>
            </a:p>
          </p:txBody>
        </p:sp>
        <p:sp>
          <p:nvSpPr>
            <p:cNvPr id="19" name="Rectangle 18"/>
            <p:cNvSpPr/>
            <p:nvPr/>
          </p:nvSpPr>
          <p:spPr>
            <a:xfrm>
              <a:off x="3644275" y="1861706"/>
              <a:ext cx="1830330" cy="1606708"/>
            </a:xfrm>
            <a:prstGeom prst="rect">
              <a:avLst/>
            </a:prstGeom>
            <a:solidFill>
              <a:srgbClr val="E3F5F2"/>
            </a:solidFill>
            <a:ln w="19050">
              <a:solidFill>
                <a:srgbClr val="47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solidFill>
                    <a:srgbClr val="000000"/>
                  </a:solidFill>
                </a:rPr>
                <a:t>Hoàn thành bài tập phần Vận dụng.</a:t>
              </a:r>
              <a:endParaRPr lang="en-US" sz="1800">
                <a:solidFill>
                  <a:srgbClr val="000000"/>
                </a:solidFill>
              </a:endParaRPr>
            </a:p>
          </p:txBody>
        </p:sp>
      </p:grpSp>
      <p:grpSp>
        <p:nvGrpSpPr>
          <p:cNvPr id="6" name="Group 5"/>
          <p:cNvGrpSpPr/>
          <p:nvPr/>
        </p:nvGrpSpPr>
        <p:grpSpPr>
          <a:xfrm>
            <a:off x="5643186" y="1414701"/>
            <a:ext cx="1830330" cy="2053713"/>
            <a:chOff x="5643186" y="1414701"/>
            <a:chExt cx="1830330" cy="2053713"/>
          </a:xfrm>
        </p:grpSpPr>
        <p:sp>
          <p:nvSpPr>
            <p:cNvPr id="20" name="Rectangle 19"/>
            <p:cNvSpPr/>
            <p:nvPr/>
          </p:nvSpPr>
          <p:spPr>
            <a:xfrm>
              <a:off x="5643186" y="1414701"/>
              <a:ext cx="1830330" cy="447005"/>
            </a:xfrm>
            <a:prstGeom prst="rect">
              <a:avLst/>
            </a:prstGeom>
            <a:ln w="19050">
              <a:solidFill>
                <a:srgbClr val="47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solidFill>
                    <a:schemeClr val="accent6"/>
                  </a:solidFill>
                </a:rPr>
                <a:t>03</a:t>
              </a:r>
              <a:endParaRPr lang="en-US" sz="1800" b="1">
                <a:solidFill>
                  <a:schemeClr val="accent6"/>
                </a:solidFill>
              </a:endParaRPr>
            </a:p>
          </p:txBody>
        </p:sp>
        <p:sp>
          <p:nvSpPr>
            <p:cNvPr id="21" name="Rectangle 20"/>
            <p:cNvSpPr/>
            <p:nvPr/>
          </p:nvSpPr>
          <p:spPr>
            <a:xfrm>
              <a:off x="5643186" y="1861706"/>
              <a:ext cx="1830330" cy="1606708"/>
            </a:xfrm>
            <a:prstGeom prst="rect">
              <a:avLst/>
            </a:prstGeom>
            <a:solidFill>
              <a:srgbClr val="E3F5F2"/>
            </a:solidFill>
            <a:ln w="19050">
              <a:solidFill>
                <a:srgbClr val="47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solidFill>
                    <a:srgbClr val="000000"/>
                  </a:solidFill>
                </a:rPr>
                <a:t>Đọc và tìm hiểu trước </a:t>
              </a:r>
              <a:r>
                <a:rPr lang="en-US" sz="1800" b="1" smtClean="0">
                  <a:solidFill>
                    <a:srgbClr val="000000"/>
                  </a:solidFill>
                </a:rPr>
                <a:t>Bài 3.</a:t>
              </a:r>
              <a:endParaRPr lang="en-US" sz="1800">
                <a:solidFill>
                  <a:srgbClr val="000000"/>
                </a:solidFill>
              </a:endParaRPr>
            </a:p>
          </p:txBody>
        </p:sp>
      </p:gr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62"/>
          <p:cNvSpPr/>
          <p:nvPr/>
        </p:nvSpPr>
        <p:spPr>
          <a:xfrm>
            <a:off x="2098497" y="3266481"/>
            <a:ext cx="4949400" cy="477000"/>
          </a:xfrm>
          <a:prstGeom prst="roundRect">
            <a:avLst>
              <a:gd name="adj"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62"/>
          <p:cNvSpPr txBox="1">
            <a:spLocks noGrp="1"/>
          </p:cNvSpPr>
          <p:nvPr>
            <p:ph type="subTitle" idx="1"/>
          </p:nvPr>
        </p:nvSpPr>
        <p:spPr>
          <a:xfrm>
            <a:off x="2459484" y="3284781"/>
            <a:ext cx="4227300" cy="44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smtClean="0">
                <a:latin typeface="+mj-lt"/>
              </a:rPr>
              <a:t>Các em còn câu hỏi nào không?</a:t>
            </a:r>
            <a:endParaRPr sz="1800">
              <a:latin typeface="+mj-lt"/>
            </a:endParaRPr>
          </a:p>
        </p:txBody>
      </p:sp>
      <p:sp>
        <p:nvSpPr>
          <p:cNvPr id="702" name="Google Shape;702;p62"/>
          <p:cNvSpPr/>
          <p:nvPr/>
        </p:nvSpPr>
        <p:spPr>
          <a:xfrm>
            <a:off x="7719996" y="3748636"/>
            <a:ext cx="1043045" cy="1005078"/>
          </a:xfrm>
          <a:custGeom>
            <a:avLst/>
            <a:gdLst/>
            <a:ahLst/>
            <a:cxnLst/>
            <a:rect l="l" t="t" r="r" b="b"/>
            <a:pathLst>
              <a:path w="10543" h="10160" extrusionOk="0">
                <a:moveTo>
                  <a:pt x="5271" y="0"/>
                </a:moveTo>
                <a:cubicBezTo>
                  <a:pt x="2360" y="0"/>
                  <a:pt x="0" y="2275"/>
                  <a:pt x="0" y="5080"/>
                </a:cubicBezTo>
                <a:cubicBezTo>
                  <a:pt x="0" y="6427"/>
                  <a:pt x="555" y="7719"/>
                  <a:pt x="1544" y="8671"/>
                </a:cubicBezTo>
                <a:cubicBezTo>
                  <a:pt x="2532" y="9624"/>
                  <a:pt x="3873" y="10159"/>
                  <a:pt x="5271" y="10159"/>
                </a:cubicBezTo>
                <a:cubicBezTo>
                  <a:pt x="6669" y="10159"/>
                  <a:pt x="8010" y="9624"/>
                  <a:pt x="8999" y="8671"/>
                </a:cubicBezTo>
                <a:cubicBezTo>
                  <a:pt x="9987" y="7719"/>
                  <a:pt x="10543" y="6427"/>
                  <a:pt x="10543" y="5080"/>
                </a:cubicBezTo>
                <a:cubicBezTo>
                  <a:pt x="10543" y="3733"/>
                  <a:pt x="9987" y="2441"/>
                  <a:pt x="8999" y="1488"/>
                </a:cubicBezTo>
                <a:cubicBezTo>
                  <a:pt x="8010" y="536"/>
                  <a:pt x="6669" y="0"/>
                  <a:pt x="52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62"/>
          <p:cNvSpPr/>
          <p:nvPr/>
        </p:nvSpPr>
        <p:spPr>
          <a:xfrm>
            <a:off x="7954573" y="3442848"/>
            <a:ext cx="579052" cy="300633"/>
          </a:xfrm>
          <a:custGeom>
            <a:avLst/>
            <a:gdLst/>
            <a:ahLst/>
            <a:cxnLst/>
            <a:rect l="l" t="t" r="r" b="b"/>
            <a:pathLst>
              <a:path w="5853" h="3039" extrusionOk="0">
                <a:moveTo>
                  <a:pt x="0" y="1"/>
                </a:moveTo>
                <a:lnTo>
                  <a:pt x="0" y="2"/>
                </a:lnTo>
                <a:cubicBezTo>
                  <a:pt x="0" y="1679"/>
                  <a:pt x="1311" y="3038"/>
                  <a:pt x="2927" y="3038"/>
                </a:cubicBezTo>
                <a:cubicBezTo>
                  <a:pt x="4543" y="3038"/>
                  <a:pt x="5852" y="1679"/>
                  <a:pt x="5852" y="2"/>
                </a:cubicBezTo>
                <a:lnTo>
                  <a:pt x="5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62"/>
          <p:cNvSpPr/>
          <p:nvPr/>
        </p:nvSpPr>
        <p:spPr>
          <a:xfrm rot="10800000">
            <a:off x="390532" y="389780"/>
            <a:ext cx="1043045" cy="1005078"/>
          </a:xfrm>
          <a:custGeom>
            <a:avLst/>
            <a:gdLst/>
            <a:ahLst/>
            <a:cxnLst/>
            <a:rect l="l" t="t" r="r" b="b"/>
            <a:pathLst>
              <a:path w="10543" h="10160" extrusionOk="0">
                <a:moveTo>
                  <a:pt x="5271" y="0"/>
                </a:moveTo>
                <a:cubicBezTo>
                  <a:pt x="2360" y="0"/>
                  <a:pt x="0" y="2275"/>
                  <a:pt x="0" y="5080"/>
                </a:cubicBezTo>
                <a:cubicBezTo>
                  <a:pt x="0" y="6427"/>
                  <a:pt x="555" y="7719"/>
                  <a:pt x="1544" y="8671"/>
                </a:cubicBezTo>
                <a:cubicBezTo>
                  <a:pt x="2532" y="9624"/>
                  <a:pt x="3873" y="10159"/>
                  <a:pt x="5271" y="10159"/>
                </a:cubicBezTo>
                <a:cubicBezTo>
                  <a:pt x="6669" y="10159"/>
                  <a:pt x="8010" y="9624"/>
                  <a:pt x="8999" y="8671"/>
                </a:cubicBezTo>
                <a:cubicBezTo>
                  <a:pt x="9987" y="7719"/>
                  <a:pt x="10543" y="6427"/>
                  <a:pt x="10543" y="5080"/>
                </a:cubicBezTo>
                <a:cubicBezTo>
                  <a:pt x="10543" y="3733"/>
                  <a:pt x="9987" y="2441"/>
                  <a:pt x="8999" y="1488"/>
                </a:cubicBezTo>
                <a:cubicBezTo>
                  <a:pt x="8010" y="536"/>
                  <a:pt x="6669" y="0"/>
                  <a:pt x="52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62"/>
          <p:cNvSpPr/>
          <p:nvPr/>
        </p:nvSpPr>
        <p:spPr>
          <a:xfrm rot="10800000">
            <a:off x="619949" y="1400013"/>
            <a:ext cx="579052" cy="300633"/>
          </a:xfrm>
          <a:custGeom>
            <a:avLst/>
            <a:gdLst/>
            <a:ahLst/>
            <a:cxnLst/>
            <a:rect l="l" t="t" r="r" b="b"/>
            <a:pathLst>
              <a:path w="5853" h="3039" extrusionOk="0">
                <a:moveTo>
                  <a:pt x="0" y="1"/>
                </a:moveTo>
                <a:lnTo>
                  <a:pt x="0" y="2"/>
                </a:lnTo>
                <a:cubicBezTo>
                  <a:pt x="0" y="1679"/>
                  <a:pt x="1311" y="3038"/>
                  <a:pt x="2927" y="3038"/>
                </a:cubicBezTo>
                <a:cubicBezTo>
                  <a:pt x="4543" y="3038"/>
                  <a:pt x="5852" y="1679"/>
                  <a:pt x="5852" y="2"/>
                </a:cubicBezTo>
                <a:lnTo>
                  <a:pt x="5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8" name="Google Shape;708;p62"/>
          <p:cNvGrpSpPr/>
          <p:nvPr/>
        </p:nvGrpSpPr>
        <p:grpSpPr>
          <a:xfrm flipH="1">
            <a:off x="7794313" y="200001"/>
            <a:ext cx="160278" cy="836285"/>
            <a:chOff x="4353857" y="3738884"/>
            <a:chExt cx="68686" cy="358367"/>
          </a:xfrm>
        </p:grpSpPr>
        <p:sp>
          <p:nvSpPr>
            <p:cNvPr id="709" name="Google Shape;709;p62"/>
            <p:cNvSpPr/>
            <p:nvPr/>
          </p:nvSpPr>
          <p:spPr>
            <a:xfrm>
              <a:off x="4353857" y="3884856"/>
              <a:ext cx="68368" cy="68363"/>
            </a:xfrm>
            <a:custGeom>
              <a:avLst/>
              <a:gdLst/>
              <a:ahLst/>
              <a:cxnLst/>
              <a:rect l="l" t="t" r="r" b="b"/>
              <a:pathLst>
                <a:path w="1938" h="1938" extrusionOk="0">
                  <a:moveTo>
                    <a:pt x="970" y="149"/>
                  </a:moveTo>
                  <a:cubicBezTo>
                    <a:pt x="1421" y="149"/>
                    <a:pt x="1789" y="517"/>
                    <a:pt x="1789" y="969"/>
                  </a:cubicBezTo>
                  <a:cubicBezTo>
                    <a:pt x="1789" y="1421"/>
                    <a:pt x="1421" y="1788"/>
                    <a:pt x="970" y="1788"/>
                  </a:cubicBezTo>
                  <a:cubicBezTo>
                    <a:pt x="517" y="1788"/>
                    <a:pt x="150" y="1421"/>
                    <a:pt x="150" y="969"/>
                  </a:cubicBezTo>
                  <a:cubicBezTo>
                    <a:pt x="150" y="517"/>
                    <a:pt x="517" y="149"/>
                    <a:pt x="970" y="149"/>
                  </a:cubicBezTo>
                  <a:close/>
                  <a:moveTo>
                    <a:pt x="970" y="0"/>
                  </a:moveTo>
                  <a:cubicBezTo>
                    <a:pt x="435" y="0"/>
                    <a:pt x="0" y="435"/>
                    <a:pt x="0" y="969"/>
                  </a:cubicBezTo>
                  <a:cubicBezTo>
                    <a:pt x="0" y="1503"/>
                    <a:pt x="435" y="1938"/>
                    <a:pt x="970" y="1938"/>
                  </a:cubicBezTo>
                  <a:cubicBezTo>
                    <a:pt x="1503" y="1938"/>
                    <a:pt x="1938" y="1503"/>
                    <a:pt x="1938" y="969"/>
                  </a:cubicBezTo>
                  <a:cubicBezTo>
                    <a:pt x="1938" y="435"/>
                    <a:pt x="1503"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62"/>
            <p:cNvSpPr/>
            <p:nvPr/>
          </p:nvSpPr>
          <p:spPr>
            <a:xfrm>
              <a:off x="4359431" y="4034108"/>
              <a:ext cx="63111" cy="63142"/>
            </a:xfrm>
            <a:custGeom>
              <a:avLst/>
              <a:gdLst/>
              <a:ahLst/>
              <a:cxnLst/>
              <a:rect l="l" t="t" r="r" b="b"/>
              <a:pathLst>
                <a:path w="1789" h="1790" extrusionOk="0">
                  <a:moveTo>
                    <a:pt x="895" y="0"/>
                  </a:moveTo>
                  <a:cubicBezTo>
                    <a:pt x="401" y="0"/>
                    <a:pt x="0" y="401"/>
                    <a:pt x="0" y="895"/>
                  </a:cubicBezTo>
                  <a:cubicBezTo>
                    <a:pt x="0" y="1389"/>
                    <a:pt x="401" y="1790"/>
                    <a:pt x="895" y="1790"/>
                  </a:cubicBezTo>
                  <a:cubicBezTo>
                    <a:pt x="1389" y="1790"/>
                    <a:pt x="1788" y="1389"/>
                    <a:pt x="1788" y="895"/>
                  </a:cubicBezTo>
                  <a:cubicBezTo>
                    <a:pt x="1788" y="401"/>
                    <a:pt x="1389" y="0"/>
                    <a:pt x="8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62"/>
            <p:cNvSpPr/>
            <p:nvPr/>
          </p:nvSpPr>
          <p:spPr>
            <a:xfrm>
              <a:off x="4356503" y="3738884"/>
              <a:ext cx="63111" cy="63107"/>
            </a:xfrm>
            <a:custGeom>
              <a:avLst/>
              <a:gdLst/>
              <a:ahLst/>
              <a:cxnLst/>
              <a:rect l="l" t="t" r="r" b="b"/>
              <a:pathLst>
                <a:path w="1789" h="1789" extrusionOk="0">
                  <a:moveTo>
                    <a:pt x="895" y="1"/>
                  </a:moveTo>
                  <a:cubicBezTo>
                    <a:pt x="401" y="1"/>
                    <a:pt x="0" y="401"/>
                    <a:pt x="0" y="894"/>
                  </a:cubicBezTo>
                  <a:cubicBezTo>
                    <a:pt x="0" y="1388"/>
                    <a:pt x="401" y="1789"/>
                    <a:pt x="895" y="1789"/>
                  </a:cubicBezTo>
                  <a:cubicBezTo>
                    <a:pt x="1389" y="1789"/>
                    <a:pt x="1788" y="1388"/>
                    <a:pt x="1788" y="894"/>
                  </a:cubicBezTo>
                  <a:cubicBezTo>
                    <a:pt x="1788" y="401"/>
                    <a:pt x="1389" y="1"/>
                    <a:pt x="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 name="Google Shape;712;p62"/>
          <p:cNvGrpSpPr/>
          <p:nvPr/>
        </p:nvGrpSpPr>
        <p:grpSpPr>
          <a:xfrm flipH="1">
            <a:off x="1199013" y="4107226"/>
            <a:ext cx="160278" cy="836285"/>
            <a:chOff x="4353857" y="3738884"/>
            <a:chExt cx="68686" cy="358367"/>
          </a:xfrm>
        </p:grpSpPr>
        <p:sp>
          <p:nvSpPr>
            <p:cNvPr id="713" name="Google Shape;713;p62"/>
            <p:cNvSpPr/>
            <p:nvPr/>
          </p:nvSpPr>
          <p:spPr>
            <a:xfrm>
              <a:off x="4353857" y="3884856"/>
              <a:ext cx="68368" cy="68363"/>
            </a:xfrm>
            <a:custGeom>
              <a:avLst/>
              <a:gdLst/>
              <a:ahLst/>
              <a:cxnLst/>
              <a:rect l="l" t="t" r="r" b="b"/>
              <a:pathLst>
                <a:path w="1938" h="1938" extrusionOk="0">
                  <a:moveTo>
                    <a:pt x="970" y="149"/>
                  </a:moveTo>
                  <a:cubicBezTo>
                    <a:pt x="1421" y="149"/>
                    <a:pt x="1789" y="517"/>
                    <a:pt x="1789" y="969"/>
                  </a:cubicBezTo>
                  <a:cubicBezTo>
                    <a:pt x="1789" y="1421"/>
                    <a:pt x="1421" y="1788"/>
                    <a:pt x="970" y="1788"/>
                  </a:cubicBezTo>
                  <a:cubicBezTo>
                    <a:pt x="517" y="1788"/>
                    <a:pt x="150" y="1421"/>
                    <a:pt x="150" y="969"/>
                  </a:cubicBezTo>
                  <a:cubicBezTo>
                    <a:pt x="150" y="517"/>
                    <a:pt x="517" y="149"/>
                    <a:pt x="970" y="149"/>
                  </a:cubicBezTo>
                  <a:close/>
                  <a:moveTo>
                    <a:pt x="970" y="0"/>
                  </a:moveTo>
                  <a:cubicBezTo>
                    <a:pt x="435" y="0"/>
                    <a:pt x="0" y="435"/>
                    <a:pt x="0" y="969"/>
                  </a:cubicBezTo>
                  <a:cubicBezTo>
                    <a:pt x="0" y="1503"/>
                    <a:pt x="435" y="1938"/>
                    <a:pt x="970" y="1938"/>
                  </a:cubicBezTo>
                  <a:cubicBezTo>
                    <a:pt x="1503" y="1938"/>
                    <a:pt x="1938" y="1503"/>
                    <a:pt x="1938" y="969"/>
                  </a:cubicBezTo>
                  <a:cubicBezTo>
                    <a:pt x="1938" y="435"/>
                    <a:pt x="1503"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62"/>
            <p:cNvSpPr/>
            <p:nvPr/>
          </p:nvSpPr>
          <p:spPr>
            <a:xfrm>
              <a:off x="4359431" y="4034108"/>
              <a:ext cx="63111" cy="63142"/>
            </a:xfrm>
            <a:custGeom>
              <a:avLst/>
              <a:gdLst/>
              <a:ahLst/>
              <a:cxnLst/>
              <a:rect l="l" t="t" r="r" b="b"/>
              <a:pathLst>
                <a:path w="1789" h="1790" extrusionOk="0">
                  <a:moveTo>
                    <a:pt x="895" y="0"/>
                  </a:moveTo>
                  <a:cubicBezTo>
                    <a:pt x="401" y="0"/>
                    <a:pt x="0" y="401"/>
                    <a:pt x="0" y="895"/>
                  </a:cubicBezTo>
                  <a:cubicBezTo>
                    <a:pt x="0" y="1389"/>
                    <a:pt x="401" y="1790"/>
                    <a:pt x="895" y="1790"/>
                  </a:cubicBezTo>
                  <a:cubicBezTo>
                    <a:pt x="1389" y="1790"/>
                    <a:pt x="1788" y="1389"/>
                    <a:pt x="1788" y="895"/>
                  </a:cubicBezTo>
                  <a:cubicBezTo>
                    <a:pt x="1788" y="401"/>
                    <a:pt x="1389" y="0"/>
                    <a:pt x="8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62"/>
            <p:cNvSpPr/>
            <p:nvPr/>
          </p:nvSpPr>
          <p:spPr>
            <a:xfrm>
              <a:off x="4356503" y="3738884"/>
              <a:ext cx="63111" cy="63107"/>
            </a:xfrm>
            <a:custGeom>
              <a:avLst/>
              <a:gdLst/>
              <a:ahLst/>
              <a:cxnLst/>
              <a:rect l="l" t="t" r="r" b="b"/>
              <a:pathLst>
                <a:path w="1789" h="1789" extrusionOk="0">
                  <a:moveTo>
                    <a:pt x="895" y="1"/>
                  </a:moveTo>
                  <a:cubicBezTo>
                    <a:pt x="401" y="1"/>
                    <a:pt x="0" y="401"/>
                    <a:pt x="0" y="894"/>
                  </a:cubicBezTo>
                  <a:cubicBezTo>
                    <a:pt x="0" y="1388"/>
                    <a:pt x="401" y="1789"/>
                    <a:pt x="895" y="1789"/>
                  </a:cubicBezTo>
                  <a:cubicBezTo>
                    <a:pt x="1389" y="1789"/>
                    <a:pt x="1788" y="1388"/>
                    <a:pt x="1788" y="894"/>
                  </a:cubicBezTo>
                  <a:cubicBezTo>
                    <a:pt x="1788" y="401"/>
                    <a:pt x="1389" y="1"/>
                    <a:pt x="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768;p33"/>
          <p:cNvSpPr txBox="1">
            <a:spLocks/>
          </p:cNvSpPr>
          <p:nvPr/>
        </p:nvSpPr>
        <p:spPr>
          <a:xfrm>
            <a:off x="386879" y="1248189"/>
            <a:ext cx="8372509" cy="20002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9600"/>
              <a:buFont typeface="Arimo"/>
              <a:buNone/>
              <a:defRPr sz="8000" b="1" i="0" u="none" strike="noStrike" cap="none">
                <a:solidFill>
                  <a:schemeClr val="dk1"/>
                </a:solidFill>
                <a:latin typeface="Arial" panose="020B0604020202020204" pitchFamily="34" charset="0"/>
                <a:ea typeface="Arimo"/>
                <a:cs typeface="Arial" panose="020B0604020202020204" pitchFamily="34" charset="0"/>
                <a:sym typeface="Arimo"/>
              </a:defRPr>
            </a:lvl1pPr>
            <a:lvl2pPr marR="0" lvl="1" algn="ctr" rtl="0">
              <a:lnSpc>
                <a:spcPct val="100000"/>
              </a:lnSpc>
              <a:spcBef>
                <a:spcPts val="0"/>
              </a:spcBef>
              <a:spcAft>
                <a:spcPts val="0"/>
              </a:spcAft>
              <a:buClr>
                <a:schemeClr val="dk1"/>
              </a:buClr>
              <a:buSzPts val="9600"/>
              <a:buFont typeface="Arimo"/>
              <a:buNone/>
              <a:defRPr sz="9600" b="1" i="0" u="none" strike="noStrike" cap="none">
                <a:solidFill>
                  <a:schemeClr val="dk1"/>
                </a:solidFill>
                <a:latin typeface="Arimo"/>
                <a:ea typeface="Arimo"/>
                <a:cs typeface="Arimo"/>
                <a:sym typeface="Arimo"/>
              </a:defRPr>
            </a:lvl2pPr>
            <a:lvl3pPr marR="0" lvl="2" algn="ctr" rtl="0">
              <a:lnSpc>
                <a:spcPct val="100000"/>
              </a:lnSpc>
              <a:spcBef>
                <a:spcPts val="0"/>
              </a:spcBef>
              <a:spcAft>
                <a:spcPts val="0"/>
              </a:spcAft>
              <a:buClr>
                <a:schemeClr val="dk1"/>
              </a:buClr>
              <a:buSzPts val="9600"/>
              <a:buFont typeface="Arimo"/>
              <a:buNone/>
              <a:defRPr sz="9600" b="1" i="0" u="none" strike="noStrike" cap="none">
                <a:solidFill>
                  <a:schemeClr val="dk1"/>
                </a:solidFill>
                <a:latin typeface="Arimo"/>
                <a:ea typeface="Arimo"/>
                <a:cs typeface="Arimo"/>
                <a:sym typeface="Arimo"/>
              </a:defRPr>
            </a:lvl3pPr>
            <a:lvl4pPr marR="0" lvl="3" algn="ctr" rtl="0">
              <a:lnSpc>
                <a:spcPct val="100000"/>
              </a:lnSpc>
              <a:spcBef>
                <a:spcPts val="0"/>
              </a:spcBef>
              <a:spcAft>
                <a:spcPts val="0"/>
              </a:spcAft>
              <a:buClr>
                <a:schemeClr val="dk1"/>
              </a:buClr>
              <a:buSzPts val="9600"/>
              <a:buFont typeface="Arimo"/>
              <a:buNone/>
              <a:defRPr sz="9600" b="1" i="0" u="none" strike="noStrike" cap="none">
                <a:solidFill>
                  <a:schemeClr val="dk1"/>
                </a:solidFill>
                <a:latin typeface="Arimo"/>
                <a:ea typeface="Arimo"/>
                <a:cs typeface="Arimo"/>
                <a:sym typeface="Arimo"/>
              </a:defRPr>
            </a:lvl4pPr>
            <a:lvl5pPr marR="0" lvl="4" algn="ctr" rtl="0">
              <a:lnSpc>
                <a:spcPct val="100000"/>
              </a:lnSpc>
              <a:spcBef>
                <a:spcPts val="0"/>
              </a:spcBef>
              <a:spcAft>
                <a:spcPts val="0"/>
              </a:spcAft>
              <a:buClr>
                <a:schemeClr val="dk1"/>
              </a:buClr>
              <a:buSzPts val="9600"/>
              <a:buFont typeface="Arimo"/>
              <a:buNone/>
              <a:defRPr sz="9600" b="1" i="0" u="none" strike="noStrike" cap="none">
                <a:solidFill>
                  <a:schemeClr val="dk1"/>
                </a:solidFill>
                <a:latin typeface="Arimo"/>
                <a:ea typeface="Arimo"/>
                <a:cs typeface="Arimo"/>
                <a:sym typeface="Arimo"/>
              </a:defRPr>
            </a:lvl5pPr>
            <a:lvl6pPr marR="0" lvl="5" algn="ctr" rtl="0">
              <a:lnSpc>
                <a:spcPct val="100000"/>
              </a:lnSpc>
              <a:spcBef>
                <a:spcPts val="0"/>
              </a:spcBef>
              <a:spcAft>
                <a:spcPts val="0"/>
              </a:spcAft>
              <a:buClr>
                <a:schemeClr val="dk1"/>
              </a:buClr>
              <a:buSzPts val="9600"/>
              <a:buFont typeface="Arimo"/>
              <a:buNone/>
              <a:defRPr sz="9600" b="1" i="0" u="none" strike="noStrike" cap="none">
                <a:solidFill>
                  <a:schemeClr val="dk1"/>
                </a:solidFill>
                <a:latin typeface="Arimo"/>
                <a:ea typeface="Arimo"/>
                <a:cs typeface="Arimo"/>
                <a:sym typeface="Arimo"/>
              </a:defRPr>
            </a:lvl6pPr>
            <a:lvl7pPr marR="0" lvl="6" algn="ctr" rtl="0">
              <a:lnSpc>
                <a:spcPct val="100000"/>
              </a:lnSpc>
              <a:spcBef>
                <a:spcPts val="0"/>
              </a:spcBef>
              <a:spcAft>
                <a:spcPts val="0"/>
              </a:spcAft>
              <a:buClr>
                <a:schemeClr val="dk1"/>
              </a:buClr>
              <a:buSzPts val="9600"/>
              <a:buFont typeface="Arimo"/>
              <a:buNone/>
              <a:defRPr sz="9600" b="1" i="0" u="none" strike="noStrike" cap="none">
                <a:solidFill>
                  <a:schemeClr val="dk1"/>
                </a:solidFill>
                <a:latin typeface="Arimo"/>
                <a:ea typeface="Arimo"/>
                <a:cs typeface="Arimo"/>
                <a:sym typeface="Arimo"/>
              </a:defRPr>
            </a:lvl7pPr>
            <a:lvl8pPr marR="0" lvl="7" algn="ctr" rtl="0">
              <a:lnSpc>
                <a:spcPct val="100000"/>
              </a:lnSpc>
              <a:spcBef>
                <a:spcPts val="0"/>
              </a:spcBef>
              <a:spcAft>
                <a:spcPts val="0"/>
              </a:spcAft>
              <a:buClr>
                <a:schemeClr val="dk1"/>
              </a:buClr>
              <a:buSzPts val="9600"/>
              <a:buFont typeface="Arimo"/>
              <a:buNone/>
              <a:defRPr sz="9600" b="1" i="0" u="none" strike="noStrike" cap="none">
                <a:solidFill>
                  <a:schemeClr val="dk1"/>
                </a:solidFill>
                <a:latin typeface="Arimo"/>
                <a:ea typeface="Arimo"/>
                <a:cs typeface="Arimo"/>
                <a:sym typeface="Arimo"/>
              </a:defRPr>
            </a:lvl8pPr>
            <a:lvl9pPr marR="0" lvl="8" algn="ctr" rtl="0">
              <a:lnSpc>
                <a:spcPct val="100000"/>
              </a:lnSpc>
              <a:spcBef>
                <a:spcPts val="0"/>
              </a:spcBef>
              <a:spcAft>
                <a:spcPts val="0"/>
              </a:spcAft>
              <a:buClr>
                <a:schemeClr val="dk1"/>
              </a:buClr>
              <a:buSzPts val="9600"/>
              <a:buFont typeface="Arimo"/>
              <a:buNone/>
              <a:defRPr sz="9600" b="1" i="0" u="none" strike="noStrike" cap="none">
                <a:solidFill>
                  <a:schemeClr val="dk1"/>
                </a:solidFill>
                <a:latin typeface="Arimo"/>
                <a:ea typeface="Arimo"/>
                <a:cs typeface="Arimo"/>
                <a:sym typeface="Arimo"/>
              </a:defRPr>
            </a:lvl9pPr>
          </a:lstStyle>
          <a:p>
            <a:pPr>
              <a:lnSpc>
                <a:spcPct val="150000"/>
              </a:lnSpc>
            </a:pPr>
            <a:r>
              <a:rPr lang="vi-VN" sz="4000" smtClean="0"/>
              <a:t>BÀI HỌC KẾT THÚC, CẢM ƠN CÁC EM ĐÃ LẮNG NGHE</a:t>
            </a:r>
            <a:r>
              <a:rPr lang="en-US" sz="4000" smtClean="0"/>
              <a:t>!</a:t>
            </a:r>
            <a:endParaRPr lang="vi-VN" sz="4000"/>
          </a:p>
        </p:txBody>
      </p:sp>
    </p:spTree>
  </p:cSld>
  <p:clrMapOvr>
    <a:masterClrMapping/>
  </p:clrMapOvr>
  <mc:AlternateContent xmlns:mc="http://schemas.openxmlformats.org/markup-compatibility/2006" xmlns:p14="http://schemas.microsoft.com/office/powerpoint/2010/main">
    <mc:Choice Requires="p14">
      <p:transition spd="med">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01">
                                            <p:txEl>
                                              <p:pRg st="0" end="0"/>
                                            </p:txEl>
                                          </p:spTgt>
                                        </p:tgtEl>
                                        <p:attrNameLst>
                                          <p:attrName>style.visibility</p:attrName>
                                        </p:attrNameLst>
                                      </p:cBhvr>
                                      <p:to>
                                        <p:strVal val="visible"/>
                                      </p:to>
                                    </p:set>
                                    <p:animEffect transition="in" filter="fade">
                                      <p:cBhvr>
                                        <p:cTn id="11" dur="500"/>
                                        <p:tgtEl>
                                          <p:spTgt spid="7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 grpId="0" build="p"/>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2" name="Rectangle 41"/>
          <p:cNvSpPr/>
          <p:nvPr/>
        </p:nvSpPr>
        <p:spPr>
          <a:xfrm>
            <a:off x="521710" y="392805"/>
            <a:ext cx="2723693" cy="2169825"/>
          </a:xfrm>
          <a:prstGeom prst="rect">
            <a:avLst/>
          </a:prstGeom>
        </p:spPr>
        <p:txBody>
          <a:bodyPr wrap="square">
            <a:spAutoFit/>
          </a:bodyPr>
          <a:lstStyle/>
          <a:p>
            <a:pPr algn="just">
              <a:lnSpc>
                <a:spcPct val="150000"/>
              </a:lnSpc>
            </a:pPr>
            <a:r>
              <a:rPr lang="en-US" sz="1800" smtClean="0"/>
              <a:t>Các bước tạo hình vẽ:</a:t>
            </a:r>
          </a:p>
          <a:p>
            <a:pPr algn="just">
              <a:lnSpc>
                <a:spcPct val="150000"/>
              </a:lnSpc>
            </a:pPr>
            <a:r>
              <a:rPr lang="vi-VN" sz="1800" b="1"/>
              <a:t>Bước 1. </a:t>
            </a:r>
            <a:r>
              <a:rPr lang="vi-VN" sz="1800"/>
              <a:t>Trên dải lệnh </a:t>
            </a:r>
            <a:r>
              <a:rPr lang="vi-VN" sz="1800" b="1"/>
              <a:t>Insert</a:t>
            </a:r>
            <a:r>
              <a:rPr lang="vi-VN" sz="1800"/>
              <a:t>, nháy chuột vào lệnh </a:t>
            </a:r>
            <a:r>
              <a:rPr lang="vi-VN" sz="1800" b="1"/>
              <a:t>New Drawing Canvas </a:t>
            </a:r>
            <a:r>
              <a:rPr lang="vi-VN" sz="1800"/>
              <a:t>để tạo vùng vẽ</a:t>
            </a:r>
            <a:r>
              <a:rPr lang="vi-VN" sz="1800" smtClean="0"/>
              <a:t>.</a:t>
            </a:r>
            <a:endParaRPr lang="vi-VN" sz="1800"/>
          </a:p>
        </p:txBody>
      </p:sp>
      <p:pic>
        <p:nvPicPr>
          <p:cNvPr id="4" name="Picture 3"/>
          <p:cNvPicPr>
            <a:picLocks noChangeAspect="1"/>
          </p:cNvPicPr>
          <p:nvPr/>
        </p:nvPicPr>
        <p:blipFill rotWithShape="1">
          <a:blip r:embed="rId3"/>
          <a:srcRect b="64189"/>
          <a:stretch/>
        </p:blipFill>
        <p:spPr>
          <a:xfrm>
            <a:off x="4015157" y="324382"/>
            <a:ext cx="4046742" cy="2477756"/>
          </a:xfrm>
          <a:prstGeom prst="rect">
            <a:avLst/>
          </a:prstGeom>
        </p:spPr>
      </p:pic>
      <p:pic>
        <p:nvPicPr>
          <p:cNvPr id="5" name="Picture 4"/>
          <p:cNvPicPr>
            <a:picLocks noChangeAspect="1"/>
          </p:cNvPicPr>
          <p:nvPr/>
        </p:nvPicPr>
        <p:blipFill rotWithShape="1">
          <a:blip r:embed="rId3"/>
          <a:srcRect t="79956"/>
          <a:stretch/>
        </p:blipFill>
        <p:spPr>
          <a:xfrm>
            <a:off x="4015158" y="3214832"/>
            <a:ext cx="4046741" cy="1386840"/>
          </a:xfrm>
          <a:prstGeom prst="rect">
            <a:avLst/>
          </a:prstGeom>
        </p:spPr>
      </p:pic>
      <p:sp>
        <p:nvSpPr>
          <p:cNvPr id="6" name="Donut 5"/>
          <p:cNvSpPr/>
          <p:nvPr/>
        </p:nvSpPr>
        <p:spPr>
          <a:xfrm>
            <a:off x="3970707" y="207772"/>
            <a:ext cx="723721" cy="647700"/>
          </a:xfrm>
          <a:prstGeom prst="donut">
            <a:avLst>
              <a:gd name="adj" fmla="val 193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5199342" y="830018"/>
            <a:ext cx="723721" cy="647700"/>
          </a:xfrm>
          <a:prstGeom prst="donut">
            <a:avLst>
              <a:gd name="adj" fmla="val 193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5199342" y="4154689"/>
            <a:ext cx="1905546" cy="566663"/>
          </a:xfrm>
          <a:prstGeom prst="donut">
            <a:avLst>
              <a:gd name="adj" fmla="val 193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330132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anim calcmode="lin" valueType="num">
                                      <p:cBhvr>
                                        <p:cTn id="8" dur="500" fill="hold"/>
                                        <p:tgtEl>
                                          <p:spTgt spid="42"/>
                                        </p:tgtEl>
                                        <p:attrNameLst>
                                          <p:attrName>ppt_x</p:attrName>
                                        </p:attrNameLst>
                                      </p:cBhvr>
                                      <p:tavLst>
                                        <p:tav tm="0">
                                          <p:val>
                                            <p:strVal val="#ppt_x"/>
                                          </p:val>
                                        </p:tav>
                                        <p:tav tm="100000">
                                          <p:val>
                                            <p:strVal val="#ppt_x"/>
                                          </p:val>
                                        </p:tav>
                                      </p:tavLst>
                                    </p:anim>
                                    <p:anim calcmode="lin" valueType="num">
                                      <p:cBhvr>
                                        <p:cTn id="9" dur="5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2" name="Rectangle 41"/>
          <p:cNvSpPr/>
          <p:nvPr/>
        </p:nvSpPr>
        <p:spPr>
          <a:xfrm>
            <a:off x="561786" y="214825"/>
            <a:ext cx="3333558" cy="3831818"/>
          </a:xfrm>
          <a:prstGeom prst="rect">
            <a:avLst/>
          </a:prstGeom>
        </p:spPr>
        <p:txBody>
          <a:bodyPr wrap="square">
            <a:spAutoFit/>
          </a:bodyPr>
          <a:lstStyle/>
          <a:p>
            <a:pPr algn="just">
              <a:lnSpc>
                <a:spcPct val="150000"/>
              </a:lnSpc>
            </a:pPr>
            <a:r>
              <a:rPr lang="vi-VN" sz="1800" b="1" smtClean="0"/>
              <a:t>Bước </a:t>
            </a:r>
            <a:r>
              <a:rPr lang="vi-VN" sz="1800" b="1"/>
              <a:t>2. </a:t>
            </a:r>
            <a:r>
              <a:rPr lang="vi-VN" sz="1800"/>
              <a:t>Chọn một hình vẽ cần tạo trong nhóm </a:t>
            </a:r>
            <a:r>
              <a:rPr lang="vi-VN" sz="1800" b="1"/>
              <a:t>Insert Shapes </a:t>
            </a:r>
            <a:r>
              <a:rPr lang="vi-VN" sz="1800"/>
              <a:t>trên dải lệnh </a:t>
            </a:r>
            <a:r>
              <a:rPr lang="vi-VN" sz="1800" b="1"/>
              <a:t>Drawing </a:t>
            </a:r>
            <a:r>
              <a:rPr lang="vi-VN" sz="1800" b="1" smtClean="0"/>
              <a:t>Tools\Format</a:t>
            </a:r>
            <a:r>
              <a:rPr lang="vi-VN" sz="1800" smtClean="0"/>
              <a:t>. </a:t>
            </a:r>
            <a:r>
              <a:rPr lang="vi-VN" sz="1800"/>
              <a:t>Lúc này, con trỏ chuột chuyển dạng thành hình </a:t>
            </a:r>
            <a:r>
              <a:rPr lang="vi-VN" sz="1800" smtClean="0"/>
              <a:t>d</a:t>
            </a:r>
            <a:r>
              <a:rPr lang="en-US" sz="1800" smtClean="0"/>
              <a:t>ấ</a:t>
            </a:r>
            <a:r>
              <a:rPr lang="vi-VN" sz="1800" smtClean="0"/>
              <a:t>u </a:t>
            </a:r>
            <a:r>
              <a:rPr lang="vi-VN" sz="1800"/>
              <a:t>cộng. Đưa con trỏ chuột vào vùng vẽ, nháy chuột trái, kéo rê khi được hình cần tạo thì thả chuột trái</a:t>
            </a:r>
            <a:r>
              <a:rPr lang="vi-VN" sz="1800" smtClean="0"/>
              <a:t>.</a:t>
            </a:r>
            <a:endParaRPr lang="vi-VN" sz="1800"/>
          </a:p>
        </p:txBody>
      </p:sp>
      <p:pic>
        <p:nvPicPr>
          <p:cNvPr id="6" name="Picture 5"/>
          <p:cNvPicPr>
            <a:picLocks noChangeAspect="1"/>
          </p:cNvPicPr>
          <p:nvPr/>
        </p:nvPicPr>
        <p:blipFill>
          <a:blip r:embed="rId3"/>
          <a:stretch>
            <a:fillRect/>
          </a:stretch>
        </p:blipFill>
        <p:spPr>
          <a:xfrm>
            <a:off x="4895975" y="376199"/>
            <a:ext cx="2775841" cy="1513106"/>
          </a:xfrm>
          <a:prstGeom prst="rect">
            <a:avLst/>
          </a:prstGeom>
        </p:spPr>
      </p:pic>
      <p:pic>
        <p:nvPicPr>
          <p:cNvPr id="7" name="Picture 6"/>
          <p:cNvPicPr>
            <a:picLocks noChangeAspect="1"/>
          </p:cNvPicPr>
          <p:nvPr/>
        </p:nvPicPr>
        <p:blipFill>
          <a:blip r:embed="rId4"/>
          <a:stretch>
            <a:fillRect/>
          </a:stretch>
        </p:blipFill>
        <p:spPr>
          <a:xfrm>
            <a:off x="4179615" y="2167128"/>
            <a:ext cx="4620913" cy="2591654"/>
          </a:xfrm>
          <a:prstGeom prst="rect">
            <a:avLst/>
          </a:prstGeom>
        </p:spPr>
      </p:pic>
      <p:sp>
        <p:nvSpPr>
          <p:cNvPr id="8" name="Donut 7"/>
          <p:cNvSpPr/>
          <p:nvPr/>
        </p:nvSpPr>
        <p:spPr>
          <a:xfrm>
            <a:off x="4776217" y="662548"/>
            <a:ext cx="1767840" cy="910220"/>
          </a:xfrm>
          <a:prstGeom prst="donut">
            <a:avLst>
              <a:gd name="adj" fmla="val 193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5140667" y="3035808"/>
            <a:ext cx="2531149" cy="1615440"/>
          </a:xfrm>
          <a:prstGeom prst="donut">
            <a:avLst>
              <a:gd name="adj" fmla="val 193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219608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anim calcmode="lin" valueType="num">
                                      <p:cBhvr>
                                        <p:cTn id="8" dur="500" fill="hold"/>
                                        <p:tgtEl>
                                          <p:spTgt spid="42"/>
                                        </p:tgtEl>
                                        <p:attrNameLst>
                                          <p:attrName>ppt_x</p:attrName>
                                        </p:attrNameLst>
                                      </p:cBhvr>
                                      <p:tavLst>
                                        <p:tav tm="0">
                                          <p:val>
                                            <p:strVal val="#ppt_x"/>
                                          </p:val>
                                        </p:tav>
                                        <p:tav tm="100000">
                                          <p:val>
                                            <p:strVal val="#ppt_x"/>
                                          </p:val>
                                        </p:tav>
                                      </p:tavLst>
                                    </p:anim>
                                    <p:anim calcmode="lin" valueType="num">
                                      <p:cBhvr>
                                        <p:cTn id="9" dur="5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9" name="Google Shape;499;p48"/>
          <p:cNvSpPr txBox="1">
            <a:spLocks noGrp="1"/>
          </p:cNvSpPr>
          <p:nvPr>
            <p:ph type="title"/>
          </p:nvPr>
        </p:nvSpPr>
        <p:spPr>
          <a:xfrm>
            <a:off x="1442839" y="1616480"/>
            <a:ext cx="6258637" cy="178597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4400" smtClean="0"/>
              <a:t>BÀI 2: THỰC HÀNH XỬ LÍ ĐỒ HỌA TRONG VĂN BẢN</a:t>
            </a:r>
            <a:endParaRPr sz="4400"/>
          </a:p>
        </p:txBody>
      </p:sp>
      <p:sp>
        <p:nvSpPr>
          <p:cNvPr id="501" name="Google Shape;501;p48"/>
          <p:cNvSpPr/>
          <p:nvPr/>
        </p:nvSpPr>
        <p:spPr>
          <a:xfrm>
            <a:off x="156834" y="2680856"/>
            <a:ext cx="1316626" cy="1279719"/>
          </a:xfrm>
          <a:custGeom>
            <a:avLst/>
            <a:gdLst/>
            <a:ahLst/>
            <a:cxnLst/>
            <a:rect l="l" t="t" r="r" b="b"/>
            <a:pathLst>
              <a:path w="12936" h="12574" extrusionOk="0">
                <a:moveTo>
                  <a:pt x="6466" y="1490"/>
                </a:moveTo>
                <a:cubicBezTo>
                  <a:pt x="9217" y="1490"/>
                  <a:pt x="11447" y="3638"/>
                  <a:pt x="11447" y="6288"/>
                </a:cubicBezTo>
                <a:cubicBezTo>
                  <a:pt x="11447" y="8936"/>
                  <a:pt x="9217" y="11084"/>
                  <a:pt x="6466" y="11084"/>
                </a:cubicBezTo>
                <a:cubicBezTo>
                  <a:pt x="3717" y="11084"/>
                  <a:pt x="1488" y="8936"/>
                  <a:pt x="1488" y="6288"/>
                </a:cubicBezTo>
                <a:cubicBezTo>
                  <a:pt x="1488" y="3638"/>
                  <a:pt x="3717" y="1490"/>
                  <a:pt x="6466" y="1490"/>
                </a:cubicBezTo>
                <a:close/>
                <a:moveTo>
                  <a:pt x="6466" y="1"/>
                </a:moveTo>
                <a:cubicBezTo>
                  <a:pt x="2902" y="1"/>
                  <a:pt x="0" y="2820"/>
                  <a:pt x="0" y="6288"/>
                </a:cubicBezTo>
                <a:cubicBezTo>
                  <a:pt x="0" y="9754"/>
                  <a:pt x="2902" y="12574"/>
                  <a:pt x="6466" y="12574"/>
                </a:cubicBezTo>
                <a:cubicBezTo>
                  <a:pt x="10034" y="12574"/>
                  <a:pt x="12935" y="9754"/>
                  <a:pt x="12935" y="6288"/>
                </a:cubicBezTo>
                <a:cubicBezTo>
                  <a:pt x="12935" y="2820"/>
                  <a:pt x="10034" y="1"/>
                  <a:pt x="6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8"/>
          <p:cNvSpPr/>
          <p:nvPr/>
        </p:nvSpPr>
        <p:spPr>
          <a:xfrm>
            <a:off x="604790" y="2233851"/>
            <a:ext cx="434295" cy="418601"/>
          </a:xfrm>
          <a:custGeom>
            <a:avLst/>
            <a:gdLst/>
            <a:ahLst/>
            <a:cxnLst/>
            <a:rect l="l" t="t" r="r" b="b"/>
            <a:pathLst>
              <a:path w="4267" h="4113" extrusionOk="0">
                <a:moveTo>
                  <a:pt x="2133" y="1"/>
                </a:moveTo>
                <a:cubicBezTo>
                  <a:pt x="955" y="1"/>
                  <a:pt x="0" y="921"/>
                  <a:pt x="0" y="2057"/>
                </a:cubicBezTo>
                <a:cubicBezTo>
                  <a:pt x="0" y="3192"/>
                  <a:pt x="955" y="4112"/>
                  <a:pt x="2133" y="4112"/>
                </a:cubicBezTo>
                <a:cubicBezTo>
                  <a:pt x="3312" y="4112"/>
                  <a:pt x="4267" y="3192"/>
                  <a:pt x="4267" y="2057"/>
                </a:cubicBezTo>
                <a:cubicBezTo>
                  <a:pt x="4267" y="921"/>
                  <a:pt x="3312" y="1"/>
                  <a:pt x="2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8"/>
          <p:cNvSpPr/>
          <p:nvPr/>
        </p:nvSpPr>
        <p:spPr>
          <a:xfrm>
            <a:off x="486210" y="1044894"/>
            <a:ext cx="362744" cy="2034380"/>
          </a:xfrm>
          <a:custGeom>
            <a:avLst/>
            <a:gdLst/>
            <a:ahLst/>
            <a:cxnLst/>
            <a:rect l="l" t="t" r="r" b="b"/>
            <a:pathLst>
              <a:path w="3564" h="19989" extrusionOk="0">
                <a:moveTo>
                  <a:pt x="1783" y="149"/>
                </a:moveTo>
                <a:cubicBezTo>
                  <a:pt x="2683" y="149"/>
                  <a:pt x="3414" y="881"/>
                  <a:pt x="3414" y="1781"/>
                </a:cubicBezTo>
                <a:lnTo>
                  <a:pt x="3414" y="18207"/>
                </a:lnTo>
                <a:cubicBezTo>
                  <a:pt x="3414" y="19107"/>
                  <a:pt x="2683" y="19840"/>
                  <a:pt x="1783" y="19840"/>
                </a:cubicBezTo>
                <a:cubicBezTo>
                  <a:pt x="882" y="19840"/>
                  <a:pt x="150" y="19107"/>
                  <a:pt x="150" y="18207"/>
                </a:cubicBezTo>
                <a:lnTo>
                  <a:pt x="150" y="1781"/>
                </a:lnTo>
                <a:cubicBezTo>
                  <a:pt x="150" y="881"/>
                  <a:pt x="882" y="149"/>
                  <a:pt x="1783" y="149"/>
                </a:cubicBezTo>
                <a:close/>
                <a:moveTo>
                  <a:pt x="1783" y="0"/>
                </a:moveTo>
                <a:cubicBezTo>
                  <a:pt x="800" y="0"/>
                  <a:pt x="1" y="799"/>
                  <a:pt x="1" y="1781"/>
                </a:cubicBezTo>
                <a:lnTo>
                  <a:pt x="1" y="18207"/>
                </a:lnTo>
                <a:cubicBezTo>
                  <a:pt x="1" y="19190"/>
                  <a:pt x="800" y="19988"/>
                  <a:pt x="1783" y="19988"/>
                </a:cubicBezTo>
                <a:cubicBezTo>
                  <a:pt x="2765" y="19988"/>
                  <a:pt x="3564" y="19189"/>
                  <a:pt x="3564" y="18207"/>
                </a:cubicBezTo>
                <a:lnTo>
                  <a:pt x="3564" y="1781"/>
                </a:lnTo>
                <a:cubicBezTo>
                  <a:pt x="3564" y="799"/>
                  <a:pt x="2765" y="0"/>
                  <a:pt x="17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8"/>
          <p:cNvSpPr/>
          <p:nvPr/>
        </p:nvSpPr>
        <p:spPr>
          <a:xfrm flipH="1">
            <a:off x="7670856" y="2680856"/>
            <a:ext cx="1316626" cy="1279719"/>
          </a:xfrm>
          <a:custGeom>
            <a:avLst/>
            <a:gdLst/>
            <a:ahLst/>
            <a:cxnLst/>
            <a:rect l="l" t="t" r="r" b="b"/>
            <a:pathLst>
              <a:path w="12936" h="12574" extrusionOk="0">
                <a:moveTo>
                  <a:pt x="6466" y="1490"/>
                </a:moveTo>
                <a:cubicBezTo>
                  <a:pt x="9217" y="1490"/>
                  <a:pt x="11447" y="3638"/>
                  <a:pt x="11447" y="6288"/>
                </a:cubicBezTo>
                <a:cubicBezTo>
                  <a:pt x="11447" y="8936"/>
                  <a:pt x="9217" y="11084"/>
                  <a:pt x="6466" y="11084"/>
                </a:cubicBezTo>
                <a:cubicBezTo>
                  <a:pt x="3717" y="11084"/>
                  <a:pt x="1488" y="8936"/>
                  <a:pt x="1488" y="6288"/>
                </a:cubicBezTo>
                <a:cubicBezTo>
                  <a:pt x="1488" y="3638"/>
                  <a:pt x="3717" y="1490"/>
                  <a:pt x="6466" y="1490"/>
                </a:cubicBezTo>
                <a:close/>
                <a:moveTo>
                  <a:pt x="6466" y="1"/>
                </a:moveTo>
                <a:cubicBezTo>
                  <a:pt x="2902" y="1"/>
                  <a:pt x="0" y="2820"/>
                  <a:pt x="0" y="6288"/>
                </a:cubicBezTo>
                <a:cubicBezTo>
                  <a:pt x="0" y="9754"/>
                  <a:pt x="2902" y="12574"/>
                  <a:pt x="6466" y="12574"/>
                </a:cubicBezTo>
                <a:cubicBezTo>
                  <a:pt x="10034" y="12574"/>
                  <a:pt x="12935" y="9754"/>
                  <a:pt x="12935" y="6288"/>
                </a:cubicBezTo>
                <a:cubicBezTo>
                  <a:pt x="12935" y="2820"/>
                  <a:pt x="10034" y="1"/>
                  <a:pt x="6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8"/>
          <p:cNvSpPr/>
          <p:nvPr/>
        </p:nvSpPr>
        <p:spPr>
          <a:xfrm flipH="1">
            <a:off x="8105231" y="2233851"/>
            <a:ext cx="434295" cy="418601"/>
          </a:xfrm>
          <a:custGeom>
            <a:avLst/>
            <a:gdLst/>
            <a:ahLst/>
            <a:cxnLst/>
            <a:rect l="l" t="t" r="r" b="b"/>
            <a:pathLst>
              <a:path w="4267" h="4113" extrusionOk="0">
                <a:moveTo>
                  <a:pt x="2133" y="1"/>
                </a:moveTo>
                <a:cubicBezTo>
                  <a:pt x="955" y="1"/>
                  <a:pt x="0" y="921"/>
                  <a:pt x="0" y="2057"/>
                </a:cubicBezTo>
                <a:cubicBezTo>
                  <a:pt x="0" y="3192"/>
                  <a:pt x="955" y="4112"/>
                  <a:pt x="2133" y="4112"/>
                </a:cubicBezTo>
                <a:cubicBezTo>
                  <a:pt x="3312" y="4112"/>
                  <a:pt x="4267" y="3192"/>
                  <a:pt x="4267" y="2057"/>
                </a:cubicBezTo>
                <a:cubicBezTo>
                  <a:pt x="4267" y="921"/>
                  <a:pt x="3312" y="1"/>
                  <a:pt x="2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8"/>
          <p:cNvSpPr/>
          <p:nvPr/>
        </p:nvSpPr>
        <p:spPr>
          <a:xfrm flipH="1">
            <a:off x="8295362" y="1044894"/>
            <a:ext cx="362744" cy="2034380"/>
          </a:xfrm>
          <a:custGeom>
            <a:avLst/>
            <a:gdLst/>
            <a:ahLst/>
            <a:cxnLst/>
            <a:rect l="l" t="t" r="r" b="b"/>
            <a:pathLst>
              <a:path w="3564" h="19989" extrusionOk="0">
                <a:moveTo>
                  <a:pt x="1783" y="149"/>
                </a:moveTo>
                <a:cubicBezTo>
                  <a:pt x="2683" y="149"/>
                  <a:pt x="3414" y="881"/>
                  <a:pt x="3414" y="1781"/>
                </a:cubicBezTo>
                <a:lnTo>
                  <a:pt x="3414" y="18207"/>
                </a:lnTo>
                <a:cubicBezTo>
                  <a:pt x="3414" y="19107"/>
                  <a:pt x="2683" y="19840"/>
                  <a:pt x="1783" y="19840"/>
                </a:cubicBezTo>
                <a:cubicBezTo>
                  <a:pt x="882" y="19840"/>
                  <a:pt x="150" y="19107"/>
                  <a:pt x="150" y="18207"/>
                </a:cubicBezTo>
                <a:lnTo>
                  <a:pt x="150" y="1781"/>
                </a:lnTo>
                <a:cubicBezTo>
                  <a:pt x="150" y="881"/>
                  <a:pt x="882" y="149"/>
                  <a:pt x="1783" y="149"/>
                </a:cubicBezTo>
                <a:close/>
                <a:moveTo>
                  <a:pt x="1783" y="0"/>
                </a:moveTo>
                <a:cubicBezTo>
                  <a:pt x="800" y="0"/>
                  <a:pt x="1" y="799"/>
                  <a:pt x="1" y="1781"/>
                </a:cubicBezTo>
                <a:lnTo>
                  <a:pt x="1" y="18207"/>
                </a:lnTo>
                <a:cubicBezTo>
                  <a:pt x="1" y="19190"/>
                  <a:pt x="800" y="19988"/>
                  <a:pt x="1783" y="19988"/>
                </a:cubicBezTo>
                <a:cubicBezTo>
                  <a:pt x="2765" y="19988"/>
                  <a:pt x="3564" y="19189"/>
                  <a:pt x="3564" y="18207"/>
                </a:cubicBezTo>
                <a:lnTo>
                  <a:pt x="3564" y="1781"/>
                </a:lnTo>
                <a:cubicBezTo>
                  <a:pt x="3564" y="799"/>
                  <a:pt x="2765" y="0"/>
                  <a:pt x="17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8" name="Google Shape;508;p48"/>
          <p:cNvCxnSpPr/>
          <p:nvPr/>
        </p:nvCxnSpPr>
        <p:spPr>
          <a:xfrm>
            <a:off x="511950" y="3402450"/>
            <a:ext cx="0" cy="1817400"/>
          </a:xfrm>
          <a:prstGeom prst="straightConnector1">
            <a:avLst/>
          </a:prstGeom>
          <a:noFill/>
          <a:ln w="19050" cap="flat" cmpd="sng">
            <a:solidFill>
              <a:schemeClr val="dk1"/>
            </a:solidFill>
            <a:prstDash val="solid"/>
            <a:round/>
            <a:headEnd type="none" w="med" len="med"/>
            <a:tailEnd type="none" w="med" len="med"/>
          </a:ln>
        </p:spPr>
      </p:cxnSp>
      <p:cxnSp>
        <p:nvCxnSpPr>
          <p:cNvPr id="509" name="Google Shape;509;p48"/>
          <p:cNvCxnSpPr/>
          <p:nvPr/>
        </p:nvCxnSpPr>
        <p:spPr>
          <a:xfrm>
            <a:off x="8640050" y="3402450"/>
            <a:ext cx="0" cy="181740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99"/>
                                        </p:tgtEl>
                                        <p:attrNameLst>
                                          <p:attrName>style.visibility</p:attrName>
                                        </p:attrNameLst>
                                      </p:cBhvr>
                                      <p:to>
                                        <p:strVal val="visible"/>
                                      </p:to>
                                    </p:set>
                                    <p:anim calcmode="lin" valueType="num">
                                      <p:cBhvr>
                                        <p:cTn id="7" dur="500" fill="hold"/>
                                        <p:tgtEl>
                                          <p:spTgt spid="499"/>
                                        </p:tgtEl>
                                        <p:attrNameLst>
                                          <p:attrName>ppt_w</p:attrName>
                                        </p:attrNameLst>
                                      </p:cBhvr>
                                      <p:tavLst>
                                        <p:tav tm="0">
                                          <p:val>
                                            <p:strVal val="#ppt_w*0.70"/>
                                          </p:val>
                                        </p:tav>
                                        <p:tav tm="100000">
                                          <p:val>
                                            <p:strVal val="#ppt_w"/>
                                          </p:val>
                                        </p:tav>
                                      </p:tavLst>
                                    </p:anim>
                                    <p:anim calcmode="lin" valueType="num">
                                      <p:cBhvr>
                                        <p:cTn id="8" dur="500" fill="hold"/>
                                        <p:tgtEl>
                                          <p:spTgt spid="499"/>
                                        </p:tgtEl>
                                        <p:attrNameLst>
                                          <p:attrName>ppt_h</p:attrName>
                                        </p:attrNameLst>
                                      </p:cBhvr>
                                      <p:tavLst>
                                        <p:tav tm="0">
                                          <p:val>
                                            <p:strVal val="#ppt_h"/>
                                          </p:val>
                                        </p:tav>
                                        <p:tav tm="100000">
                                          <p:val>
                                            <p:strVal val="#ppt_h"/>
                                          </p:val>
                                        </p:tav>
                                      </p:tavLst>
                                    </p:anim>
                                    <p:animEffect transition="in" filter="fade">
                                      <p:cBhvr>
                                        <p:cTn id="9" dur="500"/>
                                        <p:tgtEl>
                                          <p:spTgt spid="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2" name="Google Shape;552;p51"/>
          <p:cNvSpPr txBox="1">
            <a:spLocks noGrp="1"/>
          </p:cNvSpPr>
          <p:nvPr>
            <p:ph type="title"/>
          </p:nvPr>
        </p:nvSpPr>
        <p:spPr>
          <a:xfrm>
            <a:off x="2490140" y="646904"/>
            <a:ext cx="4162896"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smtClean="0"/>
              <a:t>NỘI DUNG BÀI HỌC</a:t>
            </a:r>
            <a:endParaRPr sz="3200"/>
          </a:p>
        </p:txBody>
      </p:sp>
      <p:cxnSp>
        <p:nvCxnSpPr>
          <p:cNvPr id="553" name="Google Shape;553;p51"/>
          <p:cNvCxnSpPr/>
          <p:nvPr/>
        </p:nvCxnSpPr>
        <p:spPr>
          <a:xfrm rot="10800000">
            <a:off x="4572000" y="2933775"/>
            <a:ext cx="0" cy="2200200"/>
          </a:xfrm>
          <a:prstGeom prst="straightConnector1">
            <a:avLst/>
          </a:prstGeom>
          <a:noFill/>
          <a:ln w="19050" cap="flat" cmpd="sng">
            <a:solidFill>
              <a:schemeClr val="dk1"/>
            </a:solidFill>
            <a:prstDash val="solid"/>
            <a:round/>
            <a:headEnd type="none" w="med" len="med"/>
            <a:tailEnd type="none" w="med" len="med"/>
          </a:ln>
        </p:spPr>
      </p:cxnSp>
      <p:grpSp>
        <p:nvGrpSpPr>
          <p:cNvPr id="554" name="Google Shape;554;p51"/>
          <p:cNvGrpSpPr/>
          <p:nvPr/>
        </p:nvGrpSpPr>
        <p:grpSpPr>
          <a:xfrm>
            <a:off x="4482039" y="1674363"/>
            <a:ext cx="179930" cy="897393"/>
            <a:chOff x="4352200" y="3738887"/>
            <a:chExt cx="63151" cy="314963"/>
          </a:xfrm>
        </p:grpSpPr>
        <p:sp>
          <p:nvSpPr>
            <p:cNvPr id="555" name="Google Shape;555;p51"/>
            <p:cNvSpPr/>
            <p:nvPr/>
          </p:nvSpPr>
          <p:spPr>
            <a:xfrm>
              <a:off x="4352200" y="3867180"/>
              <a:ext cx="62859" cy="60083"/>
            </a:xfrm>
            <a:custGeom>
              <a:avLst/>
              <a:gdLst/>
              <a:ahLst/>
              <a:cxnLst/>
              <a:rect l="l" t="t" r="r" b="b"/>
              <a:pathLst>
                <a:path w="1938" h="1938" extrusionOk="0">
                  <a:moveTo>
                    <a:pt x="970" y="149"/>
                  </a:moveTo>
                  <a:cubicBezTo>
                    <a:pt x="1421" y="149"/>
                    <a:pt x="1789" y="517"/>
                    <a:pt x="1789" y="969"/>
                  </a:cubicBezTo>
                  <a:cubicBezTo>
                    <a:pt x="1789" y="1421"/>
                    <a:pt x="1421" y="1788"/>
                    <a:pt x="970" y="1788"/>
                  </a:cubicBezTo>
                  <a:cubicBezTo>
                    <a:pt x="517" y="1788"/>
                    <a:pt x="150" y="1421"/>
                    <a:pt x="150" y="969"/>
                  </a:cubicBezTo>
                  <a:cubicBezTo>
                    <a:pt x="150" y="517"/>
                    <a:pt x="517" y="149"/>
                    <a:pt x="970" y="149"/>
                  </a:cubicBezTo>
                  <a:close/>
                  <a:moveTo>
                    <a:pt x="970" y="0"/>
                  </a:moveTo>
                  <a:cubicBezTo>
                    <a:pt x="435" y="0"/>
                    <a:pt x="0" y="435"/>
                    <a:pt x="0" y="969"/>
                  </a:cubicBezTo>
                  <a:cubicBezTo>
                    <a:pt x="0" y="1503"/>
                    <a:pt x="435" y="1938"/>
                    <a:pt x="970" y="1938"/>
                  </a:cubicBezTo>
                  <a:cubicBezTo>
                    <a:pt x="1503" y="1938"/>
                    <a:pt x="1938" y="1503"/>
                    <a:pt x="1938" y="969"/>
                  </a:cubicBezTo>
                  <a:cubicBezTo>
                    <a:pt x="1938" y="435"/>
                    <a:pt x="1503"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1"/>
            <p:cNvSpPr/>
            <p:nvPr/>
          </p:nvSpPr>
          <p:spPr>
            <a:xfrm>
              <a:off x="4357325" y="3998356"/>
              <a:ext cx="58026" cy="55494"/>
            </a:xfrm>
            <a:custGeom>
              <a:avLst/>
              <a:gdLst/>
              <a:ahLst/>
              <a:cxnLst/>
              <a:rect l="l" t="t" r="r" b="b"/>
              <a:pathLst>
                <a:path w="1789" h="1790" extrusionOk="0">
                  <a:moveTo>
                    <a:pt x="895" y="0"/>
                  </a:moveTo>
                  <a:cubicBezTo>
                    <a:pt x="401" y="0"/>
                    <a:pt x="0" y="401"/>
                    <a:pt x="0" y="895"/>
                  </a:cubicBezTo>
                  <a:cubicBezTo>
                    <a:pt x="0" y="1389"/>
                    <a:pt x="401" y="1790"/>
                    <a:pt x="895" y="1790"/>
                  </a:cubicBezTo>
                  <a:cubicBezTo>
                    <a:pt x="1389" y="1790"/>
                    <a:pt x="1788" y="1389"/>
                    <a:pt x="1788" y="895"/>
                  </a:cubicBezTo>
                  <a:cubicBezTo>
                    <a:pt x="1788" y="401"/>
                    <a:pt x="1389" y="0"/>
                    <a:pt x="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1"/>
            <p:cNvSpPr/>
            <p:nvPr/>
          </p:nvSpPr>
          <p:spPr>
            <a:xfrm>
              <a:off x="4354633" y="3738887"/>
              <a:ext cx="58026" cy="55463"/>
            </a:xfrm>
            <a:custGeom>
              <a:avLst/>
              <a:gdLst/>
              <a:ahLst/>
              <a:cxnLst/>
              <a:rect l="l" t="t" r="r" b="b"/>
              <a:pathLst>
                <a:path w="1789" h="1789" extrusionOk="0">
                  <a:moveTo>
                    <a:pt x="895" y="1"/>
                  </a:moveTo>
                  <a:cubicBezTo>
                    <a:pt x="401" y="1"/>
                    <a:pt x="0" y="401"/>
                    <a:pt x="0" y="894"/>
                  </a:cubicBezTo>
                  <a:cubicBezTo>
                    <a:pt x="0" y="1388"/>
                    <a:pt x="401" y="1789"/>
                    <a:pt x="895" y="1789"/>
                  </a:cubicBezTo>
                  <a:cubicBezTo>
                    <a:pt x="1389" y="1789"/>
                    <a:pt x="1788" y="1388"/>
                    <a:pt x="1788" y="894"/>
                  </a:cubicBezTo>
                  <a:cubicBezTo>
                    <a:pt x="1788" y="401"/>
                    <a:pt x="1389" y="1"/>
                    <a:pt x="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p:cNvGrpSpPr/>
          <p:nvPr/>
        </p:nvGrpSpPr>
        <p:grpSpPr>
          <a:xfrm>
            <a:off x="668998" y="1782198"/>
            <a:ext cx="2937534" cy="2337732"/>
            <a:chOff x="668998" y="1782198"/>
            <a:chExt cx="2937534" cy="2337732"/>
          </a:xfrm>
        </p:grpSpPr>
        <p:sp>
          <p:nvSpPr>
            <p:cNvPr id="6" name="Rounded Rectangle 5"/>
            <p:cNvSpPr/>
            <p:nvPr/>
          </p:nvSpPr>
          <p:spPr>
            <a:xfrm>
              <a:off x="1536192" y="1782198"/>
              <a:ext cx="1209980" cy="686584"/>
            </a:xfrm>
            <a:prstGeom prst="roundRect">
              <a:avLst>
                <a:gd name="adj" fmla="val 29985"/>
              </a:avLst>
            </a:prstGeom>
            <a:solidFill>
              <a:srgbClr val="C9EBE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smtClean="0">
                  <a:solidFill>
                    <a:schemeClr val="tx1"/>
                  </a:solidFill>
                </a:rPr>
                <a:t>01</a:t>
              </a:r>
              <a:endParaRPr lang="en-US" sz="2600" b="1">
                <a:solidFill>
                  <a:schemeClr val="tx1"/>
                </a:solidFill>
              </a:endParaRPr>
            </a:p>
          </p:txBody>
        </p:sp>
        <p:sp>
          <p:nvSpPr>
            <p:cNvPr id="16" name="Rounded Rectangle 15"/>
            <p:cNvSpPr/>
            <p:nvPr/>
          </p:nvSpPr>
          <p:spPr>
            <a:xfrm>
              <a:off x="668998" y="2774313"/>
              <a:ext cx="2937534" cy="1345617"/>
            </a:xfrm>
            <a:prstGeom prst="roundRect">
              <a:avLst>
                <a:gd name="adj" fmla="val 17554"/>
              </a:avLst>
            </a:prstGeom>
            <a:solidFill>
              <a:srgbClr val="F8F2E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600" b="1">
                  <a:solidFill>
                    <a:schemeClr val="tx1"/>
                  </a:solidFill>
                </a:rPr>
                <a:t>Sử dụng hình cơ bản</a:t>
              </a:r>
              <a:endParaRPr lang="en-US" sz="2600" b="1">
                <a:solidFill>
                  <a:schemeClr val="tx1"/>
                </a:solidFill>
              </a:endParaRPr>
            </a:p>
          </p:txBody>
        </p:sp>
      </p:grpSp>
      <p:grpSp>
        <p:nvGrpSpPr>
          <p:cNvPr id="3" name="Group 2"/>
          <p:cNvGrpSpPr/>
          <p:nvPr/>
        </p:nvGrpSpPr>
        <p:grpSpPr>
          <a:xfrm>
            <a:off x="5537467" y="1782198"/>
            <a:ext cx="2937534" cy="2337732"/>
            <a:chOff x="5537467" y="1782198"/>
            <a:chExt cx="2937534" cy="2337732"/>
          </a:xfrm>
        </p:grpSpPr>
        <p:sp>
          <p:nvSpPr>
            <p:cNvPr id="15" name="Rounded Rectangle 14"/>
            <p:cNvSpPr/>
            <p:nvPr/>
          </p:nvSpPr>
          <p:spPr>
            <a:xfrm>
              <a:off x="6397004" y="1782198"/>
              <a:ext cx="1209980" cy="686584"/>
            </a:xfrm>
            <a:prstGeom prst="roundRect">
              <a:avLst>
                <a:gd name="adj" fmla="val 29985"/>
              </a:avLst>
            </a:prstGeom>
            <a:solidFill>
              <a:srgbClr val="C9EBE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smtClean="0">
                  <a:solidFill>
                    <a:schemeClr val="tx1"/>
                  </a:solidFill>
                </a:rPr>
                <a:t>02</a:t>
              </a:r>
              <a:endParaRPr lang="en-US" sz="2600" b="1">
                <a:solidFill>
                  <a:schemeClr val="tx1"/>
                </a:solidFill>
              </a:endParaRPr>
            </a:p>
          </p:txBody>
        </p:sp>
        <p:sp>
          <p:nvSpPr>
            <p:cNvPr id="17" name="Rounded Rectangle 16"/>
            <p:cNvSpPr/>
            <p:nvPr/>
          </p:nvSpPr>
          <p:spPr>
            <a:xfrm>
              <a:off x="5537467" y="2774313"/>
              <a:ext cx="2937534" cy="1345617"/>
            </a:xfrm>
            <a:prstGeom prst="roundRect">
              <a:avLst>
                <a:gd name="adj" fmla="val 17554"/>
              </a:avLst>
            </a:prstGeom>
            <a:solidFill>
              <a:srgbClr val="F8F2E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600" b="1" smtClean="0">
                  <a:solidFill>
                    <a:schemeClr val="tx1"/>
                  </a:solidFill>
                </a:rPr>
                <a:t>Tạo khung ảnh</a:t>
              </a:r>
              <a:endParaRPr lang="en-US" sz="2600" b="1">
                <a:solidFill>
                  <a:schemeClr val="tx1"/>
                </a:solidFill>
              </a:endParaRPr>
            </a:p>
          </p:txBody>
        </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6" name="Google Shape;516;p49"/>
          <p:cNvSpPr txBox="1">
            <a:spLocks noGrp="1"/>
          </p:cNvSpPr>
          <p:nvPr>
            <p:ph type="title" idx="2"/>
          </p:nvPr>
        </p:nvSpPr>
        <p:spPr>
          <a:xfrm>
            <a:off x="3110998" y="1550329"/>
            <a:ext cx="3151779"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smtClean="0"/>
              <a:t>BÀI </a:t>
            </a:r>
            <a:r>
              <a:rPr lang="en" sz="2600" smtClean="0"/>
              <a:t>TẬP </a:t>
            </a:r>
            <a:r>
              <a:rPr lang="en" sz="2600" smtClean="0"/>
              <a:t>1</a:t>
            </a:r>
            <a:endParaRPr sz="2600"/>
          </a:p>
        </p:txBody>
      </p:sp>
      <p:sp>
        <p:nvSpPr>
          <p:cNvPr id="518" name="Google Shape;518;p49"/>
          <p:cNvSpPr/>
          <p:nvPr/>
        </p:nvSpPr>
        <p:spPr>
          <a:xfrm flipH="1">
            <a:off x="380968" y="3748636"/>
            <a:ext cx="1043045" cy="1005078"/>
          </a:xfrm>
          <a:custGeom>
            <a:avLst/>
            <a:gdLst/>
            <a:ahLst/>
            <a:cxnLst/>
            <a:rect l="l" t="t" r="r" b="b"/>
            <a:pathLst>
              <a:path w="10543" h="10160" extrusionOk="0">
                <a:moveTo>
                  <a:pt x="5271" y="0"/>
                </a:moveTo>
                <a:cubicBezTo>
                  <a:pt x="2360" y="0"/>
                  <a:pt x="0" y="2275"/>
                  <a:pt x="0" y="5080"/>
                </a:cubicBezTo>
                <a:cubicBezTo>
                  <a:pt x="0" y="6427"/>
                  <a:pt x="555" y="7719"/>
                  <a:pt x="1544" y="8671"/>
                </a:cubicBezTo>
                <a:cubicBezTo>
                  <a:pt x="2532" y="9624"/>
                  <a:pt x="3873" y="10159"/>
                  <a:pt x="5271" y="10159"/>
                </a:cubicBezTo>
                <a:cubicBezTo>
                  <a:pt x="6669" y="10159"/>
                  <a:pt x="8010" y="9624"/>
                  <a:pt x="8999" y="8671"/>
                </a:cubicBezTo>
                <a:cubicBezTo>
                  <a:pt x="9987" y="7719"/>
                  <a:pt x="10543" y="6427"/>
                  <a:pt x="10543" y="5080"/>
                </a:cubicBezTo>
                <a:cubicBezTo>
                  <a:pt x="10543" y="3733"/>
                  <a:pt x="9987" y="2441"/>
                  <a:pt x="8999" y="1488"/>
                </a:cubicBezTo>
                <a:cubicBezTo>
                  <a:pt x="8010" y="536"/>
                  <a:pt x="6669" y="0"/>
                  <a:pt x="5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9"/>
          <p:cNvSpPr/>
          <p:nvPr/>
        </p:nvSpPr>
        <p:spPr>
          <a:xfrm flipH="1">
            <a:off x="610384" y="3442848"/>
            <a:ext cx="579052" cy="300633"/>
          </a:xfrm>
          <a:custGeom>
            <a:avLst/>
            <a:gdLst/>
            <a:ahLst/>
            <a:cxnLst/>
            <a:rect l="l" t="t" r="r" b="b"/>
            <a:pathLst>
              <a:path w="5853" h="3039" extrusionOk="0">
                <a:moveTo>
                  <a:pt x="0" y="1"/>
                </a:moveTo>
                <a:lnTo>
                  <a:pt x="0" y="2"/>
                </a:lnTo>
                <a:cubicBezTo>
                  <a:pt x="0" y="1679"/>
                  <a:pt x="1311" y="3038"/>
                  <a:pt x="2927" y="3038"/>
                </a:cubicBezTo>
                <a:cubicBezTo>
                  <a:pt x="4543" y="3038"/>
                  <a:pt x="5852" y="1679"/>
                  <a:pt x="5852" y="2"/>
                </a:cubicBezTo>
                <a:lnTo>
                  <a:pt x="5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9"/>
          <p:cNvSpPr/>
          <p:nvPr/>
        </p:nvSpPr>
        <p:spPr>
          <a:xfrm rot="10800000" flipH="1">
            <a:off x="7710431" y="389780"/>
            <a:ext cx="1043045" cy="1005078"/>
          </a:xfrm>
          <a:custGeom>
            <a:avLst/>
            <a:gdLst/>
            <a:ahLst/>
            <a:cxnLst/>
            <a:rect l="l" t="t" r="r" b="b"/>
            <a:pathLst>
              <a:path w="10543" h="10160" extrusionOk="0">
                <a:moveTo>
                  <a:pt x="5271" y="0"/>
                </a:moveTo>
                <a:cubicBezTo>
                  <a:pt x="2360" y="0"/>
                  <a:pt x="0" y="2275"/>
                  <a:pt x="0" y="5080"/>
                </a:cubicBezTo>
                <a:cubicBezTo>
                  <a:pt x="0" y="6427"/>
                  <a:pt x="555" y="7719"/>
                  <a:pt x="1544" y="8671"/>
                </a:cubicBezTo>
                <a:cubicBezTo>
                  <a:pt x="2532" y="9624"/>
                  <a:pt x="3873" y="10159"/>
                  <a:pt x="5271" y="10159"/>
                </a:cubicBezTo>
                <a:cubicBezTo>
                  <a:pt x="6669" y="10159"/>
                  <a:pt x="8010" y="9624"/>
                  <a:pt x="8999" y="8671"/>
                </a:cubicBezTo>
                <a:cubicBezTo>
                  <a:pt x="9987" y="7719"/>
                  <a:pt x="10543" y="6427"/>
                  <a:pt x="10543" y="5080"/>
                </a:cubicBezTo>
                <a:cubicBezTo>
                  <a:pt x="10543" y="3733"/>
                  <a:pt x="9987" y="2441"/>
                  <a:pt x="8999" y="1488"/>
                </a:cubicBezTo>
                <a:cubicBezTo>
                  <a:pt x="8010" y="536"/>
                  <a:pt x="6669" y="0"/>
                  <a:pt x="5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9"/>
          <p:cNvSpPr/>
          <p:nvPr/>
        </p:nvSpPr>
        <p:spPr>
          <a:xfrm rot="10800000" flipH="1">
            <a:off x="7945008" y="1400013"/>
            <a:ext cx="579052" cy="300633"/>
          </a:xfrm>
          <a:custGeom>
            <a:avLst/>
            <a:gdLst/>
            <a:ahLst/>
            <a:cxnLst/>
            <a:rect l="l" t="t" r="r" b="b"/>
            <a:pathLst>
              <a:path w="5853" h="3039" extrusionOk="0">
                <a:moveTo>
                  <a:pt x="0" y="1"/>
                </a:moveTo>
                <a:lnTo>
                  <a:pt x="0" y="2"/>
                </a:lnTo>
                <a:cubicBezTo>
                  <a:pt x="0" y="1679"/>
                  <a:pt x="1311" y="3038"/>
                  <a:pt x="2927" y="3038"/>
                </a:cubicBezTo>
                <a:cubicBezTo>
                  <a:pt x="4543" y="3038"/>
                  <a:pt x="5852" y="1679"/>
                  <a:pt x="5852" y="2"/>
                </a:cubicBezTo>
                <a:lnTo>
                  <a:pt x="5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2" name="Google Shape;522;p49"/>
          <p:cNvCxnSpPr/>
          <p:nvPr/>
        </p:nvCxnSpPr>
        <p:spPr>
          <a:xfrm>
            <a:off x="950100" y="0"/>
            <a:ext cx="0" cy="4152900"/>
          </a:xfrm>
          <a:prstGeom prst="straightConnector1">
            <a:avLst/>
          </a:prstGeom>
          <a:noFill/>
          <a:ln w="19050" cap="flat" cmpd="sng">
            <a:solidFill>
              <a:schemeClr val="dk1"/>
            </a:solidFill>
            <a:prstDash val="solid"/>
            <a:round/>
            <a:headEnd type="none" w="med" len="med"/>
            <a:tailEnd type="none" w="med" len="med"/>
          </a:ln>
        </p:spPr>
      </p:cxnSp>
      <p:cxnSp>
        <p:nvCxnSpPr>
          <p:cNvPr id="523" name="Google Shape;523;p49"/>
          <p:cNvCxnSpPr/>
          <p:nvPr/>
        </p:nvCxnSpPr>
        <p:spPr>
          <a:xfrm>
            <a:off x="8191525" y="990600"/>
            <a:ext cx="0" cy="4152900"/>
          </a:xfrm>
          <a:prstGeom prst="straightConnector1">
            <a:avLst/>
          </a:prstGeom>
          <a:noFill/>
          <a:ln w="19050" cap="flat" cmpd="sng">
            <a:solidFill>
              <a:schemeClr val="dk1"/>
            </a:solidFill>
            <a:prstDash val="solid"/>
            <a:round/>
            <a:headEnd type="none" w="med" len="med"/>
            <a:tailEnd type="none" w="med" len="med"/>
          </a:ln>
        </p:spPr>
      </p:cxnSp>
      <p:grpSp>
        <p:nvGrpSpPr>
          <p:cNvPr id="524" name="Google Shape;524;p49"/>
          <p:cNvGrpSpPr/>
          <p:nvPr/>
        </p:nvGrpSpPr>
        <p:grpSpPr>
          <a:xfrm>
            <a:off x="1189418" y="200001"/>
            <a:ext cx="160278" cy="836285"/>
            <a:chOff x="4353857" y="3738884"/>
            <a:chExt cx="68686" cy="358367"/>
          </a:xfrm>
        </p:grpSpPr>
        <p:sp>
          <p:nvSpPr>
            <p:cNvPr id="525" name="Google Shape;525;p49"/>
            <p:cNvSpPr/>
            <p:nvPr/>
          </p:nvSpPr>
          <p:spPr>
            <a:xfrm>
              <a:off x="4353857" y="3884856"/>
              <a:ext cx="68368" cy="68363"/>
            </a:xfrm>
            <a:custGeom>
              <a:avLst/>
              <a:gdLst/>
              <a:ahLst/>
              <a:cxnLst/>
              <a:rect l="l" t="t" r="r" b="b"/>
              <a:pathLst>
                <a:path w="1938" h="1938" extrusionOk="0">
                  <a:moveTo>
                    <a:pt x="970" y="149"/>
                  </a:moveTo>
                  <a:cubicBezTo>
                    <a:pt x="1421" y="149"/>
                    <a:pt x="1789" y="517"/>
                    <a:pt x="1789" y="969"/>
                  </a:cubicBezTo>
                  <a:cubicBezTo>
                    <a:pt x="1789" y="1421"/>
                    <a:pt x="1421" y="1788"/>
                    <a:pt x="970" y="1788"/>
                  </a:cubicBezTo>
                  <a:cubicBezTo>
                    <a:pt x="517" y="1788"/>
                    <a:pt x="150" y="1421"/>
                    <a:pt x="150" y="969"/>
                  </a:cubicBezTo>
                  <a:cubicBezTo>
                    <a:pt x="150" y="517"/>
                    <a:pt x="517" y="149"/>
                    <a:pt x="970" y="149"/>
                  </a:cubicBezTo>
                  <a:close/>
                  <a:moveTo>
                    <a:pt x="970" y="0"/>
                  </a:moveTo>
                  <a:cubicBezTo>
                    <a:pt x="435" y="0"/>
                    <a:pt x="0" y="435"/>
                    <a:pt x="0" y="969"/>
                  </a:cubicBezTo>
                  <a:cubicBezTo>
                    <a:pt x="0" y="1503"/>
                    <a:pt x="435" y="1938"/>
                    <a:pt x="970" y="1938"/>
                  </a:cubicBezTo>
                  <a:cubicBezTo>
                    <a:pt x="1503" y="1938"/>
                    <a:pt x="1938" y="1503"/>
                    <a:pt x="1938" y="969"/>
                  </a:cubicBezTo>
                  <a:cubicBezTo>
                    <a:pt x="1938" y="435"/>
                    <a:pt x="1503"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9"/>
            <p:cNvSpPr/>
            <p:nvPr/>
          </p:nvSpPr>
          <p:spPr>
            <a:xfrm>
              <a:off x="4359431" y="4034108"/>
              <a:ext cx="63111" cy="63142"/>
            </a:xfrm>
            <a:custGeom>
              <a:avLst/>
              <a:gdLst/>
              <a:ahLst/>
              <a:cxnLst/>
              <a:rect l="l" t="t" r="r" b="b"/>
              <a:pathLst>
                <a:path w="1789" h="1790" extrusionOk="0">
                  <a:moveTo>
                    <a:pt x="895" y="0"/>
                  </a:moveTo>
                  <a:cubicBezTo>
                    <a:pt x="401" y="0"/>
                    <a:pt x="0" y="401"/>
                    <a:pt x="0" y="895"/>
                  </a:cubicBezTo>
                  <a:cubicBezTo>
                    <a:pt x="0" y="1389"/>
                    <a:pt x="401" y="1790"/>
                    <a:pt x="895" y="1790"/>
                  </a:cubicBezTo>
                  <a:cubicBezTo>
                    <a:pt x="1389" y="1790"/>
                    <a:pt x="1788" y="1389"/>
                    <a:pt x="1788" y="895"/>
                  </a:cubicBezTo>
                  <a:cubicBezTo>
                    <a:pt x="1788" y="401"/>
                    <a:pt x="1389" y="0"/>
                    <a:pt x="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9"/>
            <p:cNvSpPr/>
            <p:nvPr/>
          </p:nvSpPr>
          <p:spPr>
            <a:xfrm>
              <a:off x="4356503" y="3738884"/>
              <a:ext cx="63111" cy="63107"/>
            </a:xfrm>
            <a:custGeom>
              <a:avLst/>
              <a:gdLst/>
              <a:ahLst/>
              <a:cxnLst/>
              <a:rect l="l" t="t" r="r" b="b"/>
              <a:pathLst>
                <a:path w="1789" h="1789" extrusionOk="0">
                  <a:moveTo>
                    <a:pt x="895" y="1"/>
                  </a:moveTo>
                  <a:cubicBezTo>
                    <a:pt x="401" y="1"/>
                    <a:pt x="0" y="401"/>
                    <a:pt x="0" y="894"/>
                  </a:cubicBezTo>
                  <a:cubicBezTo>
                    <a:pt x="0" y="1388"/>
                    <a:pt x="401" y="1789"/>
                    <a:pt x="895" y="1789"/>
                  </a:cubicBezTo>
                  <a:cubicBezTo>
                    <a:pt x="1389" y="1789"/>
                    <a:pt x="1788" y="1388"/>
                    <a:pt x="1788" y="894"/>
                  </a:cubicBezTo>
                  <a:cubicBezTo>
                    <a:pt x="1788" y="401"/>
                    <a:pt x="1389" y="1"/>
                    <a:pt x="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 name="Google Shape;528;p49"/>
          <p:cNvGrpSpPr/>
          <p:nvPr/>
        </p:nvGrpSpPr>
        <p:grpSpPr>
          <a:xfrm>
            <a:off x="7784718" y="4107226"/>
            <a:ext cx="160278" cy="836285"/>
            <a:chOff x="4353857" y="3738884"/>
            <a:chExt cx="68686" cy="358367"/>
          </a:xfrm>
        </p:grpSpPr>
        <p:sp>
          <p:nvSpPr>
            <p:cNvPr id="529" name="Google Shape;529;p49"/>
            <p:cNvSpPr/>
            <p:nvPr/>
          </p:nvSpPr>
          <p:spPr>
            <a:xfrm>
              <a:off x="4353857" y="3884856"/>
              <a:ext cx="68368" cy="68363"/>
            </a:xfrm>
            <a:custGeom>
              <a:avLst/>
              <a:gdLst/>
              <a:ahLst/>
              <a:cxnLst/>
              <a:rect l="l" t="t" r="r" b="b"/>
              <a:pathLst>
                <a:path w="1938" h="1938" extrusionOk="0">
                  <a:moveTo>
                    <a:pt x="970" y="149"/>
                  </a:moveTo>
                  <a:cubicBezTo>
                    <a:pt x="1421" y="149"/>
                    <a:pt x="1789" y="517"/>
                    <a:pt x="1789" y="969"/>
                  </a:cubicBezTo>
                  <a:cubicBezTo>
                    <a:pt x="1789" y="1421"/>
                    <a:pt x="1421" y="1788"/>
                    <a:pt x="970" y="1788"/>
                  </a:cubicBezTo>
                  <a:cubicBezTo>
                    <a:pt x="517" y="1788"/>
                    <a:pt x="150" y="1421"/>
                    <a:pt x="150" y="969"/>
                  </a:cubicBezTo>
                  <a:cubicBezTo>
                    <a:pt x="150" y="517"/>
                    <a:pt x="517" y="149"/>
                    <a:pt x="970" y="149"/>
                  </a:cubicBezTo>
                  <a:close/>
                  <a:moveTo>
                    <a:pt x="970" y="0"/>
                  </a:moveTo>
                  <a:cubicBezTo>
                    <a:pt x="435" y="0"/>
                    <a:pt x="0" y="435"/>
                    <a:pt x="0" y="969"/>
                  </a:cubicBezTo>
                  <a:cubicBezTo>
                    <a:pt x="0" y="1503"/>
                    <a:pt x="435" y="1938"/>
                    <a:pt x="970" y="1938"/>
                  </a:cubicBezTo>
                  <a:cubicBezTo>
                    <a:pt x="1503" y="1938"/>
                    <a:pt x="1938" y="1503"/>
                    <a:pt x="1938" y="969"/>
                  </a:cubicBezTo>
                  <a:cubicBezTo>
                    <a:pt x="1938" y="435"/>
                    <a:pt x="1503"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9"/>
            <p:cNvSpPr/>
            <p:nvPr/>
          </p:nvSpPr>
          <p:spPr>
            <a:xfrm>
              <a:off x="4359431" y="4034108"/>
              <a:ext cx="63111" cy="63142"/>
            </a:xfrm>
            <a:custGeom>
              <a:avLst/>
              <a:gdLst/>
              <a:ahLst/>
              <a:cxnLst/>
              <a:rect l="l" t="t" r="r" b="b"/>
              <a:pathLst>
                <a:path w="1789" h="1790" extrusionOk="0">
                  <a:moveTo>
                    <a:pt x="895" y="0"/>
                  </a:moveTo>
                  <a:cubicBezTo>
                    <a:pt x="401" y="0"/>
                    <a:pt x="0" y="401"/>
                    <a:pt x="0" y="895"/>
                  </a:cubicBezTo>
                  <a:cubicBezTo>
                    <a:pt x="0" y="1389"/>
                    <a:pt x="401" y="1790"/>
                    <a:pt x="895" y="1790"/>
                  </a:cubicBezTo>
                  <a:cubicBezTo>
                    <a:pt x="1389" y="1790"/>
                    <a:pt x="1788" y="1389"/>
                    <a:pt x="1788" y="895"/>
                  </a:cubicBezTo>
                  <a:cubicBezTo>
                    <a:pt x="1788" y="401"/>
                    <a:pt x="1389" y="0"/>
                    <a:pt x="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9"/>
            <p:cNvSpPr/>
            <p:nvPr/>
          </p:nvSpPr>
          <p:spPr>
            <a:xfrm>
              <a:off x="4356503" y="3738884"/>
              <a:ext cx="63111" cy="63107"/>
            </a:xfrm>
            <a:custGeom>
              <a:avLst/>
              <a:gdLst/>
              <a:ahLst/>
              <a:cxnLst/>
              <a:rect l="l" t="t" r="r" b="b"/>
              <a:pathLst>
                <a:path w="1789" h="1789" extrusionOk="0">
                  <a:moveTo>
                    <a:pt x="895" y="1"/>
                  </a:moveTo>
                  <a:cubicBezTo>
                    <a:pt x="401" y="1"/>
                    <a:pt x="0" y="401"/>
                    <a:pt x="0" y="894"/>
                  </a:cubicBezTo>
                  <a:cubicBezTo>
                    <a:pt x="0" y="1388"/>
                    <a:pt x="401" y="1789"/>
                    <a:pt x="895" y="1789"/>
                  </a:cubicBezTo>
                  <a:cubicBezTo>
                    <a:pt x="1389" y="1789"/>
                    <a:pt x="1788" y="1388"/>
                    <a:pt x="1788" y="894"/>
                  </a:cubicBezTo>
                  <a:cubicBezTo>
                    <a:pt x="1788" y="401"/>
                    <a:pt x="1389" y="1"/>
                    <a:pt x="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456;p45"/>
          <p:cNvSpPr/>
          <p:nvPr/>
        </p:nvSpPr>
        <p:spPr>
          <a:xfrm>
            <a:off x="2452835" y="2418208"/>
            <a:ext cx="4468104" cy="648842"/>
          </a:xfrm>
          <a:prstGeom prst="roundRect">
            <a:avLst>
              <a:gd name="adj" fmla="val 50000"/>
            </a:avLst>
          </a:prstGeom>
          <a:ln w="28575">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2600" b="1" smtClean="0"/>
              <a:t>Sử dụng hình cơ bản</a:t>
            </a:r>
            <a:endParaRPr sz="2600" b="1"/>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16"/>
                                        </p:tgtEl>
                                        <p:attrNameLst>
                                          <p:attrName>style.visibility</p:attrName>
                                        </p:attrNameLst>
                                      </p:cBhvr>
                                      <p:to>
                                        <p:strVal val="visible"/>
                                      </p:to>
                                    </p:set>
                                    <p:anim calcmode="lin" valueType="num">
                                      <p:cBhvr additive="base">
                                        <p:cTn id="7" dur="500" fill="hold"/>
                                        <p:tgtEl>
                                          <p:spTgt spid="516"/>
                                        </p:tgtEl>
                                        <p:attrNameLst>
                                          <p:attrName>ppt_x</p:attrName>
                                        </p:attrNameLst>
                                      </p:cBhvr>
                                      <p:tavLst>
                                        <p:tav tm="0">
                                          <p:val>
                                            <p:strVal val="#ppt_x"/>
                                          </p:val>
                                        </p:tav>
                                        <p:tav tm="100000">
                                          <p:val>
                                            <p:strVal val="#ppt_x"/>
                                          </p:val>
                                        </p:tav>
                                      </p:tavLst>
                                    </p:anim>
                                    <p:anim calcmode="lin" valueType="num">
                                      <p:cBhvr additive="base">
                                        <p:cTn id="8" dur="500" fill="hold"/>
                                        <p:tgtEl>
                                          <p:spTgt spid="5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 grpId="0"/>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8" name="Google Shape;538;p50"/>
          <p:cNvSpPr/>
          <p:nvPr/>
        </p:nvSpPr>
        <p:spPr>
          <a:xfrm flipH="1">
            <a:off x="7476687" y="-350100"/>
            <a:ext cx="1780322" cy="1780189"/>
          </a:xfrm>
          <a:custGeom>
            <a:avLst/>
            <a:gdLst/>
            <a:ahLst/>
            <a:cxnLst/>
            <a:rect l="l" t="t" r="r" b="b"/>
            <a:pathLst>
              <a:path w="17712" h="17712" extrusionOk="0">
                <a:moveTo>
                  <a:pt x="8856" y="1"/>
                </a:moveTo>
                <a:lnTo>
                  <a:pt x="8856" y="150"/>
                </a:lnTo>
                <a:cubicBezTo>
                  <a:pt x="13656" y="150"/>
                  <a:pt x="17563" y="4055"/>
                  <a:pt x="17563" y="8856"/>
                </a:cubicBezTo>
                <a:cubicBezTo>
                  <a:pt x="17563" y="13657"/>
                  <a:pt x="13656" y="17563"/>
                  <a:pt x="8856" y="17563"/>
                </a:cubicBezTo>
                <a:cubicBezTo>
                  <a:pt x="4055" y="17563"/>
                  <a:pt x="150" y="13657"/>
                  <a:pt x="150" y="8856"/>
                </a:cubicBezTo>
                <a:lnTo>
                  <a:pt x="0" y="8856"/>
                </a:lnTo>
                <a:cubicBezTo>
                  <a:pt x="0" y="13739"/>
                  <a:pt x="3973" y="17712"/>
                  <a:pt x="8856" y="17712"/>
                </a:cubicBezTo>
                <a:cubicBezTo>
                  <a:pt x="13738" y="17712"/>
                  <a:pt x="17711" y="13739"/>
                  <a:pt x="17711" y="8856"/>
                </a:cubicBezTo>
                <a:cubicBezTo>
                  <a:pt x="17711" y="3973"/>
                  <a:pt x="13738" y="1"/>
                  <a:pt x="8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9" name="Google Shape;539;p50"/>
          <p:cNvGrpSpPr/>
          <p:nvPr/>
        </p:nvGrpSpPr>
        <p:grpSpPr>
          <a:xfrm flipH="1">
            <a:off x="8187730" y="1105471"/>
            <a:ext cx="358227" cy="3278947"/>
            <a:chOff x="4320906" y="2903020"/>
            <a:chExt cx="125729" cy="1150831"/>
          </a:xfrm>
        </p:grpSpPr>
        <p:sp>
          <p:nvSpPr>
            <p:cNvPr id="540" name="Google Shape;540;p50"/>
            <p:cNvSpPr/>
            <p:nvPr/>
          </p:nvSpPr>
          <p:spPr>
            <a:xfrm>
              <a:off x="4352200" y="3867180"/>
              <a:ext cx="62859" cy="60083"/>
            </a:xfrm>
            <a:custGeom>
              <a:avLst/>
              <a:gdLst/>
              <a:ahLst/>
              <a:cxnLst/>
              <a:rect l="l" t="t" r="r" b="b"/>
              <a:pathLst>
                <a:path w="1938" h="1938" extrusionOk="0">
                  <a:moveTo>
                    <a:pt x="970" y="149"/>
                  </a:moveTo>
                  <a:cubicBezTo>
                    <a:pt x="1421" y="149"/>
                    <a:pt x="1789" y="517"/>
                    <a:pt x="1789" y="969"/>
                  </a:cubicBezTo>
                  <a:cubicBezTo>
                    <a:pt x="1789" y="1421"/>
                    <a:pt x="1421" y="1788"/>
                    <a:pt x="970" y="1788"/>
                  </a:cubicBezTo>
                  <a:cubicBezTo>
                    <a:pt x="517" y="1788"/>
                    <a:pt x="150" y="1421"/>
                    <a:pt x="150" y="969"/>
                  </a:cubicBezTo>
                  <a:cubicBezTo>
                    <a:pt x="150" y="517"/>
                    <a:pt x="517" y="149"/>
                    <a:pt x="970" y="149"/>
                  </a:cubicBezTo>
                  <a:close/>
                  <a:moveTo>
                    <a:pt x="970" y="0"/>
                  </a:moveTo>
                  <a:cubicBezTo>
                    <a:pt x="435" y="0"/>
                    <a:pt x="0" y="435"/>
                    <a:pt x="0" y="969"/>
                  </a:cubicBezTo>
                  <a:cubicBezTo>
                    <a:pt x="0" y="1503"/>
                    <a:pt x="435" y="1938"/>
                    <a:pt x="970" y="1938"/>
                  </a:cubicBezTo>
                  <a:cubicBezTo>
                    <a:pt x="1503" y="1938"/>
                    <a:pt x="1938" y="1503"/>
                    <a:pt x="1938" y="969"/>
                  </a:cubicBezTo>
                  <a:cubicBezTo>
                    <a:pt x="1938" y="435"/>
                    <a:pt x="1503"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0"/>
            <p:cNvSpPr/>
            <p:nvPr/>
          </p:nvSpPr>
          <p:spPr>
            <a:xfrm>
              <a:off x="4357325" y="3998356"/>
              <a:ext cx="58026" cy="55494"/>
            </a:xfrm>
            <a:custGeom>
              <a:avLst/>
              <a:gdLst/>
              <a:ahLst/>
              <a:cxnLst/>
              <a:rect l="l" t="t" r="r" b="b"/>
              <a:pathLst>
                <a:path w="1789" h="1790" extrusionOk="0">
                  <a:moveTo>
                    <a:pt x="895" y="0"/>
                  </a:moveTo>
                  <a:cubicBezTo>
                    <a:pt x="401" y="0"/>
                    <a:pt x="0" y="401"/>
                    <a:pt x="0" y="895"/>
                  </a:cubicBezTo>
                  <a:cubicBezTo>
                    <a:pt x="0" y="1389"/>
                    <a:pt x="401" y="1790"/>
                    <a:pt x="895" y="1790"/>
                  </a:cubicBezTo>
                  <a:cubicBezTo>
                    <a:pt x="1389" y="1790"/>
                    <a:pt x="1788" y="1389"/>
                    <a:pt x="1788" y="895"/>
                  </a:cubicBezTo>
                  <a:cubicBezTo>
                    <a:pt x="1788" y="401"/>
                    <a:pt x="1389" y="0"/>
                    <a:pt x="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0"/>
            <p:cNvSpPr/>
            <p:nvPr/>
          </p:nvSpPr>
          <p:spPr>
            <a:xfrm>
              <a:off x="4354633" y="3738887"/>
              <a:ext cx="58026" cy="55463"/>
            </a:xfrm>
            <a:custGeom>
              <a:avLst/>
              <a:gdLst/>
              <a:ahLst/>
              <a:cxnLst/>
              <a:rect l="l" t="t" r="r" b="b"/>
              <a:pathLst>
                <a:path w="1789" h="1789" extrusionOk="0">
                  <a:moveTo>
                    <a:pt x="895" y="1"/>
                  </a:moveTo>
                  <a:cubicBezTo>
                    <a:pt x="401" y="1"/>
                    <a:pt x="0" y="401"/>
                    <a:pt x="0" y="894"/>
                  </a:cubicBezTo>
                  <a:cubicBezTo>
                    <a:pt x="0" y="1388"/>
                    <a:pt x="401" y="1789"/>
                    <a:pt x="895" y="1789"/>
                  </a:cubicBezTo>
                  <a:cubicBezTo>
                    <a:pt x="1389" y="1789"/>
                    <a:pt x="1788" y="1388"/>
                    <a:pt x="1788" y="894"/>
                  </a:cubicBezTo>
                  <a:cubicBezTo>
                    <a:pt x="1788" y="401"/>
                    <a:pt x="1389" y="1"/>
                    <a:pt x="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0"/>
            <p:cNvSpPr/>
            <p:nvPr/>
          </p:nvSpPr>
          <p:spPr>
            <a:xfrm>
              <a:off x="4320906" y="2903020"/>
              <a:ext cx="125729" cy="705112"/>
            </a:xfrm>
            <a:custGeom>
              <a:avLst/>
              <a:gdLst/>
              <a:ahLst/>
              <a:cxnLst/>
              <a:rect l="l" t="t" r="r" b="b"/>
              <a:pathLst>
                <a:path w="3564" h="19989" extrusionOk="0">
                  <a:moveTo>
                    <a:pt x="1782" y="149"/>
                  </a:moveTo>
                  <a:cubicBezTo>
                    <a:pt x="2682" y="149"/>
                    <a:pt x="3414" y="882"/>
                    <a:pt x="3414" y="1782"/>
                  </a:cubicBezTo>
                  <a:lnTo>
                    <a:pt x="3414" y="18208"/>
                  </a:lnTo>
                  <a:cubicBezTo>
                    <a:pt x="3414" y="19108"/>
                    <a:pt x="2682" y="19840"/>
                    <a:pt x="1782" y="19840"/>
                  </a:cubicBezTo>
                  <a:cubicBezTo>
                    <a:pt x="881" y="19840"/>
                    <a:pt x="150" y="19108"/>
                    <a:pt x="150" y="18208"/>
                  </a:cubicBezTo>
                  <a:lnTo>
                    <a:pt x="150" y="1782"/>
                  </a:lnTo>
                  <a:cubicBezTo>
                    <a:pt x="150" y="882"/>
                    <a:pt x="881" y="149"/>
                    <a:pt x="1782" y="149"/>
                  </a:cubicBezTo>
                  <a:close/>
                  <a:moveTo>
                    <a:pt x="1782" y="1"/>
                  </a:moveTo>
                  <a:cubicBezTo>
                    <a:pt x="799" y="1"/>
                    <a:pt x="0" y="800"/>
                    <a:pt x="0" y="1782"/>
                  </a:cubicBezTo>
                  <a:lnTo>
                    <a:pt x="0" y="18208"/>
                  </a:lnTo>
                  <a:cubicBezTo>
                    <a:pt x="0" y="19191"/>
                    <a:pt x="799" y="19989"/>
                    <a:pt x="1782" y="19989"/>
                  </a:cubicBezTo>
                  <a:cubicBezTo>
                    <a:pt x="2764" y="19989"/>
                    <a:pt x="3563" y="19191"/>
                    <a:pt x="3563" y="18208"/>
                  </a:cubicBezTo>
                  <a:lnTo>
                    <a:pt x="3563" y="1782"/>
                  </a:lnTo>
                  <a:cubicBezTo>
                    <a:pt x="3563" y="800"/>
                    <a:pt x="2764" y="1"/>
                    <a:pt x="17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4" name="Google Shape;544;p50"/>
          <p:cNvSpPr/>
          <p:nvPr/>
        </p:nvSpPr>
        <p:spPr>
          <a:xfrm flipH="1">
            <a:off x="8083077" y="276101"/>
            <a:ext cx="567523" cy="527796"/>
          </a:xfrm>
          <a:custGeom>
            <a:avLst/>
            <a:gdLst/>
            <a:ahLst/>
            <a:cxnLst/>
            <a:rect l="l" t="t" r="r" b="b"/>
            <a:pathLst>
              <a:path w="4476" h="4163" extrusionOk="0">
                <a:moveTo>
                  <a:pt x="2235" y="1"/>
                </a:moveTo>
                <a:cubicBezTo>
                  <a:pt x="1232" y="1"/>
                  <a:pt x="350" y="727"/>
                  <a:pt x="184" y="1749"/>
                </a:cubicBezTo>
                <a:cubicBezTo>
                  <a:pt x="0" y="2882"/>
                  <a:pt x="771" y="3951"/>
                  <a:pt x="1905" y="4136"/>
                </a:cubicBezTo>
                <a:cubicBezTo>
                  <a:pt x="2018" y="4154"/>
                  <a:pt x="2130" y="4163"/>
                  <a:pt x="2240" y="4163"/>
                </a:cubicBezTo>
                <a:cubicBezTo>
                  <a:pt x="3243" y="4163"/>
                  <a:pt x="4125" y="3437"/>
                  <a:pt x="4292" y="2415"/>
                </a:cubicBezTo>
                <a:cubicBezTo>
                  <a:pt x="4475" y="1281"/>
                  <a:pt x="3705" y="212"/>
                  <a:pt x="2571" y="28"/>
                </a:cubicBezTo>
                <a:cubicBezTo>
                  <a:pt x="2458" y="10"/>
                  <a:pt x="2346" y="1"/>
                  <a:pt x="2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5" name="Google Shape;545;p50"/>
          <p:cNvCxnSpPr/>
          <p:nvPr/>
        </p:nvCxnSpPr>
        <p:spPr>
          <a:xfrm rot="-5400000">
            <a:off x="-1066875" y="3738525"/>
            <a:ext cx="2905200" cy="0"/>
          </a:xfrm>
          <a:prstGeom prst="straightConnector1">
            <a:avLst/>
          </a:prstGeom>
          <a:noFill/>
          <a:ln w="19050" cap="flat" cmpd="sng">
            <a:solidFill>
              <a:schemeClr val="dk1"/>
            </a:solidFill>
            <a:prstDash val="solid"/>
            <a:round/>
            <a:headEnd type="none" w="med" len="med"/>
            <a:tailEnd type="none" w="med" len="med"/>
          </a:ln>
        </p:spPr>
      </p:cxnSp>
      <p:sp>
        <p:nvSpPr>
          <p:cNvPr id="12" name="TextBox 11"/>
          <p:cNvSpPr txBox="1"/>
          <p:nvPr/>
        </p:nvSpPr>
        <p:spPr>
          <a:xfrm>
            <a:off x="1863499" y="1282901"/>
            <a:ext cx="2622239" cy="400110"/>
          </a:xfrm>
          <a:prstGeom prst="rect">
            <a:avLst/>
          </a:prstGeom>
          <a:noFill/>
        </p:spPr>
        <p:txBody>
          <a:bodyPr wrap="square" rtlCol="0">
            <a:spAutoFit/>
          </a:bodyPr>
          <a:lstStyle/>
          <a:p>
            <a:r>
              <a:rPr lang="vi-VN" sz="2000" b="1">
                <a:solidFill>
                  <a:srgbClr val="FD624C"/>
                </a:solidFill>
              </a:rPr>
              <a:t>Thảo luận nhóm</a:t>
            </a:r>
            <a:endParaRPr lang="en-US" sz="2000" b="1">
              <a:solidFill>
                <a:srgbClr val="FD624C"/>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323" y="964806"/>
            <a:ext cx="711052" cy="718205"/>
          </a:xfrm>
          <a:prstGeom prst="rect">
            <a:avLst/>
          </a:prstGeom>
        </p:spPr>
      </p:pic>
      <p:sp>
        <p:nvSpPr>
          <p:cNvPr id="16" name="Rectangle 15"/>
          <p:cNvSpPr/>
          <p:nvPr/>
        </p:nvSpPr>
        <p:spPr>
          <a:xfrm>
            <a:off x="1026323" y="1853918"/>
            <a:ext cx="6518279" cy="2169825"/>
          </a:xfrm>
          <a:prstGeom prst="rect">
            <a:avLst/>
          </a:prstGeom>
        </p:spPr>
        <p:txBody>
          <a:bodyPr wrap="square">
            <a:spAutoFit/>
          </a:bodyPr>
          <a:lstStyle/>
          <a:p>
            <a:pPr algn="just">
              <a:lnSpc>
                <a:spcPct val="150000"/>
              </a:lnSpc>
            </a:pPr>
            <a:r>
              <a:rPr lang="en-US" sz="1800" smtClean="0"/>
              <a:t>Thảo luận theo cặp đôi, khai thác thông tin, hình ảnh trong mục 1 SGK tr. 44 và thực hiện nhiệm vụ: </a:t>
            </a:r>
          </a:p>
          <a:p>
            <a:pPr algn="just">
              <a:lnSpc>
                <a:spcPct val="150000"/>
              </a:lnSpc>
            </a:pPr>
            <a:r>
              <a:rPr lang="en-US" sz="1800" i="1" smtClean="0"/>
              <a:t>Vẽ sơ đồ của trường em (Hình 1). Trong sơ đồ cần có các vị trí cổng trường, các dãy nhà (phòng Hội đồng, phòng học), có thể có vị trí sân vận động, nhà đa năng, nhà ăn, nhà để xe.</a:t>
            </a:r>
            <a:endParaRPr lang="vi-VN" sz="1800" i="1"/>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 name="Rectangle 1"/>
          <p:cNvSpPr/>
          <p:nvPr/>
        </p:nvSpPr>
        <p:spPr>
          <a:xfrm>
            <a:off x="309795" y="536027"/>
            <a:ext cx="2181158" cy="3000821"/>
          </a:xfrm>
          <a:prstGeom prst="rect">
            <a:avLst/>
          </a:prstGeom>
        </p:spPr>
        <p:txBody>
          <a:bodyPr wrap="square">
            <a:spAutoFit/>
          </a:bodyPr>
          <a:lstStyle/>
          <a:p>
            <a:pPr algn="just">
              <a:lnSpc>
                <a:spcPct val="150000"/>
              </a:lnSpc>
            </a:pPr>
            <a:r>
              <a:rPr lang="en-US" sz="1800" b="1" smtClean="0"/>
              <a:t>Nội dung cần thực hiện:</a:t>
            </a:r>
          </a:p>
          <a:p>
            <a:pPr marL="285750" indent="-285750" algn="just">
              <a:lnSpc>
                <a:spcPct val="150000"/>
              </a:lnSpc>
              <a:buFontTx/>
              <a:buChar char="-"/>
            </a:pPr>
            <a:r>
              <a:rPr lang="en-US" sz="1800" smtClean="0"/>
              <a:t>Tạo vùng vẽ.</a:t>
            </a:r>
          </a:p>
          <a:p>
            <a:pPr marL="285750" indent="-285750" algn="just">
              <a:lnSpc>
                <a:spcPct val="150000"/>
              </a:lnSpc>
              <a:buFontTx/>
              <a:buChar char="-"/>
            </a:pPr>
            <a:r>
              <a:rPr lang="en-US" sz="1800"/>
              <a:t>S</a:t>
            </a:r>
            <a:r>
              <a:rPr lang="en-US" sz="1800" smtClean="0"/>
              <a:t>ử dụng các hình cơ bản để minh họa phù hợp.</a:t>
            </a:r>
            <a:endParaRPr lang="vi-VN" sz="180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9310" t="14317" r="8966" b="6419"/>
          <a:stretch/>
        </p:blipFill>
        <p:spPr>
          <a:xfrm>
            <a:off x="2900855" y="536027"/>
            <a:ext cx="5612523" cy="4209394"/>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Exponents and Scientific Notation - Mathematics - 8th Grade by Slidesgo">
  <a:themeElements>
    <a:clrScheme name="Simple Light">
      <a:dk1>
        <a:srgbClr val="474646"/>
      </a:dk1>
      <a:lt1>
        <a:srgbClr val="F8F2E9"/>
      </a:lt1>
      <a:dk2>
        <a:srgbClr val="C9EBE6"/>
      </a:dk2>
      <a:lt2>
        <a:srgbClr val="9CD1CA"/>
      </a:lt2>
      <a:accent1>
        <a:srgbClr val="FD624C"/>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1073</Words>
  <Application>Microsoft Office PowerPoint</Application>
  <PresentationFormat>On-screen Show (16:9)</PresentationFormat>
  <Paragraphs>84</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Bai Jamjuree</vt:lpstr>
      <vt:lpstr>Arial</vt:lpstr>
      <vt:lpstr>Times New Roman</vt:lpstr>
      <vt:lpstr>Arimo</vt:lpstr>
      <vt:lpstr>Exponents and Scientific Notation - Mathematics - 8th Grade by Slidesgo</vt:lpstr>
      <vt:lpstr>NHIỆT LIỆT CHÀO MỪNG CÁC EM ĐẾN VỚI BÀI HỌC MỚI</vt:lpstr>
      <vt:lpstr>KHỞI ĐỘNG</vt:lpstr>
      <vt:lpstr>PowerPoint Presentation</vt:lpstr>
      <vt:lpstr>PowerPoint Presentation</vt:lpstr>
      <vt:lpstr>BÀI 2: THỰC HÀNH XỬ LÍ ĐỒ HỌA TRONG VĂN BẢN</vt:lpstr>
      <vt:lpstr>NỘI DUNG BÀI HỌC</vt:lpstr>
      <vt:lpstr>BÀI TẬP 1</vt:lpstr>
      <vt:lpstr>PowerPoint Presentation</vt:lpstr>
      <vt:lpstr>PowerPoint Presentation</vt:lpstr>
      <vt:lpstr>BÀI TẬP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Exponents and Scientific Notation - Mathematics</dc:title>
  <cp:lastModifiedBy>Acer</cp:lastModifiedBy>
  <cp:revision>19</cp:revision>
  <dcterms:modified xsi:type="dcterms:W3CDTF">2023-10-18T01:52:48Z</dcterms:modified>
</cp:coreProperties>
</file>