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30"/>
  </p:notesMasterIdLst>
  <p:sldIdLst>
    <p:sldId id="256" r:id="rId2"/>
    <p:sldId id="262" r:id="rId3"/>
    <p:sldId id="279" r:id="rId4"/>
    <p:sldId id="278" r:id="rId5"/>
    <p:sldId id="280" r:id="rId6"/>
    <p:sldId id="282" r:id="rId7"/>
    <p:sldId id="281" r:id="rId8"/>
    <p:sldId id="283" r:id="rId9"/>
    <p:sldId id="284" r:id="rId10"/>
    <p:sldId id="285" r:id="rId11"/>
    <p:sldId id="286" r:id="rId12"/>
    <p:sldId id="287" r:id="rId13"/>
    <p:sldId id="288" r:id="rId14"/>
    <p:sldId id="290" r:id="rId15"/>
    <p:sldId id="289" r:id="rId16"/>
    <p:sldId id="291" r:id="rId17"/>
    <p:sldId id="303" r:id="rId18"/>
    <p:sldId id="265" r:id="rId19"/>
    <p:sldId id="292" r:id="rId20"/>
    <p:sldId id="296" r:id="rId21"/>
    <p:sldId id="294" r:id="rId22"/>
    <p:sldId id="297" r:id="rId23"/>
    <p:sldId id="298" r:id="rId24"/>
    <p:sldId id="299" r:id="rId25"/>
    <p:sldId id="300" r:id="rId26"/>
    <p:sldId id="301" r:id="rId27"/>
    <p:sldId id="258" r:id="rId28"/>
    <p:sldId id="302" r:id="rId29"/>
  </p:sldIdLst>
  <p:sldSz cx="9144000" cy="5143500" type="screen16x9"/>
  <p:notesSz cx="6858000" cy="9144000"/>
  <p:embeddedFontLst>
    <p:embeddedFont>
      <p:font typeface="Calibri" panose="020F0502020204030204" pitchFamily="34" charset="0"/>
      <p:regular r:id="rId31"/>
      <p:bold r:id="rId32"/>
      <p:italic r:id="rId33"/>
      <p:boldItalic r:id="rId34"/>
    </p:embeddedFont>
    <p:embeddedFont>
      <p:font typeface="Hind" panose="020B0604020202020204" charset="0"/>
      <p:regular r:id="rId35"/>
      <p:bold r:id="rId36"/>
    </p:embeddedFont>
    <p:embeddedFont>
      <p:font typeface="Bebas Neue" panose="020B0604020202020204" charset="0"/>
      <p:regular r:id="rId37"/>
    </p:embeddedFont>
    <p:embeddedFont>
      <p:font typeface="Martel Sans" panose="020B0604020202020204" charset="0"/>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5E94"/>
    <a:srgbClr val="8A8AB9"/>
    <a:srgbClr val="000000"/>
    <a:srgbClr val="FFBF80"/>
    <a:srgbClr val="6868A4"/>
    <a:srgbClr val="FFF1E6"/>
    <a:srgbClr val="FFE6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AC8F689-DF41-4994-8A9E-DCD01237FF41}">
  <a:tblStyle styleId="{BAC8F689-DF41-4994-8A9E-DCD01237FF4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D847FA0-D16A-48F7-A54A-0638CF0463B1}"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00" autoAdjust="0"/>
    <p:restoredTop sz="94660"/>
  </p:normalViewPr>
  <p:slideViewPr>
    <p:cSldViewPr snapToGrid="0">
      <p:cViewPr varScale="1">
        <p:scale>
          <a:sx n="92" d="100"/>
          <a:sy n="92" d="100"/>
        </p:scale>
        <p:origin x="294"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27b1ea28d12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27b1ea28d12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1615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27b1ea28d12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27b1ea28d12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5099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0"/>
        <p:cNvGrpSpPr/>
        <p:nvPr/>
      </p:nvGrpSpPr>
      <p:grpSpPr>
        <a:xfrm>
          <a:off x="0" y="0"/>
          <a:ext cx="0" cy="0"/>
          <a:chOff x="0" y="0"/>
          <a:chExt cx="0" cy="0"/>
        </a:xfrm>
      </p:grpSpPr>
      <p:sp>
        <p:nvSpPr>
          <p:cNvPr id="1011" name="Google Shape;1011;g1e6cb48b263_0_1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2" name="Google Shape;1012;g1e6cb48b263_0_1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9060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27b1ea28d12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27b1ea28d12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7962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27b1ea28d12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27b1ea28d12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0907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27b1ea28d12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27b1ea28d12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1805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27b1ea28d12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27b1ea28d12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81456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3"/>
        <p:cNvGrpSpPr/>
        <p:nvPr/>
      </p:nvGrpSpPr>
      <p:grpSpPr>
        <a:xfrm>
          <a:off x="0" y="0"/>
          <a:ext cx="0" cy="0"/>
          <a:chOff x="0" y="0"/>
          <a:chExt cx="0" cy="0"/>
        </a:xfrm>
      </p:grpSpPr>
      <p:sp>
        <p:nvSpPr>
          <p:cNvPr id="1234" name="Google Shape;1234;g1e6d8755cd8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5" name="Google Shape;1235;g1e6d8755cd8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3"/>
        <p:cNvGrpSpPr/>
        <p:nvPr/>
      </p:nvGrpSpPr>
      <p:grpSpPr>
        <a:xfrm>
          <a:off x="0" y="0"/>
          <a:ext cx="0" cy="0"/>
          <a:chOff x="0" y="0"/>
          <a:chExt cx="0" cy="0"/>
        </a:xfrm>
      </p:grpSpPr>
      <p:sp>
        <p:nvSpPr>
          <p:cNvPr id="1234" name="Google Shape;1234;g1e6d8755cd8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5" name="Google Shape;1235;g1e6d8755cd8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48793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3"/>
        <p:cNvGrpSpPr/>
        <p:nvPr/>
      </p:nvGrpSpPr>
      <p:grpSpPr>
        <a:xfrm>
          <a:off x="0" y="0"/>
          <a:ext cx="0" cy="0"/>
          <a:chOff x="0" y="0"/>
          <a:chExt cx="0" cy="0"/>
        </a:xfrm>
      </p:grpSpPr>
      <p:sp>
        <p:nvSpPr>
          <p:cNvPr id="1234" name="Google Shape;1234;g1e6d8755cd8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5" name="Google Shape;1235;g1e6d8755cd8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9890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1e6d8755cd8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1e6d8755cd8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3"/>
        <p:cNvGrpSpPr/>
        <p:nvPr/>
      </p:nvGrpSpPr>
      <p:grpSpPr>
        <a:xfrm>
          <a:off x="0" y="0"/>
          <a:ext cx="0" cy="0"/>
          <a:chOff x="0" y="0"/>
          <a:chExt cx="0" cy="0"/>
        </a:xfrm>
      </p:grpSpPr>
      <p:sp>
        <p:nvSpPr>
          <p:cNvPr id="1234" name="Google Shape;1234;g1e6d8755cd8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5" name="Google Shape;1235;g1e6d8755cd8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2885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3"/>
        <p:cNvGrpSpPr/>
        <p:nvPr/>
      </p:nvGrpSpPr>
      <p:grpSpPr>
        <a:xfrm>
          <a:off x="0" y="0"/>
          <a:ext cx="0" cy="0"/>
          <a:chOff x="0" y="0"/>
          <a:chExt cx="0" cy="0"/>
        </a:xfrm>
      </p:grpSpPr>
      <p:sp>
        <p:nvSpPr>
          <p:cNvPr id="1234" name="Google Shape;1234;g1e6d8755cd8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5" name="Google Shape;1235;g1e6d8755cd8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04923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3"/>
        <p:cNvGrpSpPr/>
        <p:nvPr/>
      </p:nvGrpSpPr>
      <p:grpSpPr>
        <a:xfrm>
          <a:off x="0" y="0"/>
          <a:ext cx="0" cy="0"/>
          <a:chOff x="0" y="0"/>
          <a:chExt cx="0" cy="0"/>
        </a:xfrm>
      </p:grpSpPr>
      <p:sp>
        <p:nvSpPr>
          <p:cNvPr id="1234" name="Google Shape;1234;g1e6d8755cd8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5" name="Google Shape;1235;g1e6d8755cd8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89327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3"/>
        <p:cNvGrpSpPr/>
        <p:nvPr/>
      </p:nvGrpSpPr>
      <p:grpSpPr>
        <a:xfrm>
          <a:off x="0" y="0"/>
          <a:ext cx="0" cy="0"/>
          <a:chOff x="0" y="0"/>
          <a:chExt cx="0" cy="0"/>
        </a:xfrm>
      </p:grpSpPr>
      <p:sp>
        <p:nvSpPr>
          <p:cNvPr id="1234" name="Google Shape;1234;g1e6d8755cd8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5" name="Google Shape;1235;g1e6d8755cd8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94020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3"/>
        <p:cNvGrpSpPr/>
        <p:nvPr/>
      </p:nvGrpSpPr>
      <p:grpSpPr>
        <a:xfrm>
          <a:off x="0" y="0"/>
          <a:ext cx="0" cy="0"/>
          <a:chOff x="0" y="0"/>
          <a:chExt cx="0" cy="0"/>
        </a:xfrm>
      </p:grpSpPr>
      <p:sp>
        <p:nvSpPr>
          <p:cNvPr id="1234" name="Google Shape;1234;g1e6d8755cd8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5" name="Google Shape;1235;g1e6d8755cd8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70900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3"/>
        <p:cNvGrpSpPr/>
        <p:nvPr/>
      </p:nvGrpSpPr>
      <p:grpSpPr>
        <a:xfrm>
          <a:off x="0" y="0"/>
          <a:ext cx="0" cy="0"/>
          <a:chOff x="0" y="0"/>
          <a:chExt cx="0" cy="0"/>
        </a:xfrm>
      </p:grpSpPr>
      <p:sp>
        <p:nvSpPr>
          <p:cNvPr id="1234" name="Google Shape;1234;g1e6d8755cd8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5" name="Google Shape;1235;g1e6d8755cd8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71080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1e6cb48b263_0_1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1e6cb48b263_0_1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9921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0"/>
        <p:cNvGrpSpPr/>
        <p:nvPr/>
      </p:nvGrpSpPr>
      <p:grpSpPr>
        <a:xfrm>
          <a:off x="0" y="0"/>
          <a:ext cx="0" cy="0"/>
          <a:chOff x="0" y="0"/>
          <a:chExt cx="0" cy="0"/>
        </a:xfrm>
      </p:grpSpPr>
      <p:sp>
        <p:nvSpPr>
          <p:cNvPr id="1011" name="Google Shape;1011;g1e6cb48b263_0_1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2" name="Google Shape;1012;g1e6cb48b263_0_1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3798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1e6d8755cd8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1e6d8755cd8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4197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0"/>
        <p:cNvGrpSpPr/>
        <p:nvPr/>
      </p:nvGrpSpPr>
      <p:grpSpPr>
        <a:xfrm>
          <a:off x="0" y="0"/>
          <a:ext cx="0" cy="0"/>
          <a:chOff x="0" y="0"/>
          <a:chExt cx="0" cy="0"/>
        </a:xfrm>
      </p:grpSpPr>
      <p:sp>
        <p:nvSpPr>
          <p:cNvPr id="1011" name="Google Shape;1011;g1e6cb48b263_0_1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2" name="Google Shape;1012;g1e6cb48b263_0_1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4280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3"/>
        <p:cNvGrpSpPr/>
        <p:nvPr/>
      </p:nvGrpSpPr>
      <p:grpSpPr>
        <a:xfrm>
          <a:off x="0" y="0"/>
          <a:ext cx="0" cy="0"/>
          <a:chOff x="0" y="0"/>
          <a:chExt cx="0" cy="0"/>
        </a:xfrm>
      </p:grpSpPr>
      <p:sp>
        <p:nvSpPr>
          <p:cNvPr id="1234" name="Google Shape;1234;g1e6d8755cd8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5" name="Google Shape;1235;g1e6d8755cd8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2191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27b1ea28d12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27b1ea28d12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8127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27b1ea28d12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27b1ea28d12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7683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27b1ea28d12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27b1ea28d12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716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8"/>
        <p:cNvGrpSpPr/>
        <p:nvPr/>
      </p:nvGrpSpPr>
      <p:grpSpPr>
        <a:xfrm>
          <a:off x="0" y="0"/>
          <a:ext cx="0" cy="0"/>
          <a:chOff x="0" y="0"/>
          <a:chExt cx="0" cy="0"/>
        </a:xfrm>
      </p:grpSpPr>
      <p:sp>
        <p:nvSpPr>
          <p:cNvPr id="9" name="Google Shape;9;p2"/>
          <p:cNvSpPr/>
          <p:nvPr/>
        </p:nvSpPr>
        <p:spPr>
          <a:xfrm>
            <a:off x="238050" y="228600"/>
            <a:ext cx="8667900" cy="4686300"/>
          </a:xfrm>
          <a:prstGeom prst="roundRect">
            <a:avLst>
              <a:gd name="adj" fmla="val 7928"/>
            </a:avLst>
          </a:pr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379500" y="351000"/>
            <a:ext cx="8385000" cy="4441500"/>
          </a:xfrm>
          <a:prstGeom prst="roundRect">
            <a:avLst>
              <a:gd name="adj" fmla="val 676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4575699" y="1171775"/>
            <a:ext cx="3853200" cy="22185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5200"/>
              <a:buNone/>
              <a:defRPr sz="4600">
                <a:latin typeface="Hind"/>
                <a:ea typeface="Hind"/>
                <a:cs typeface="Hind"/>
                <a:sym typeface="Hin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4575675" y="3562200"/>
            <a:ext cx="3853200" cy="409500"/>
          </a:xfrm>
          <a:prstGeom prst="rect">
            <a:avLst/>
          </a:prstGeom>
        </p:spPr>
        <p:txBody>
          <a:bodyPr spcFirstLastPara="1" wrap="square" lIns="91425" tIns="91425" rIns="91425" bIns="91425" anchor="t" anchorCtr="0">
            <a:noAutofit/>
          </a:bodyPr>
          <a:lstStyle>
            <a:lvl1pPr lvl="0">
              <a:lnSpc>
                <a:spcPct val="115000"/>
              </a:lnSpc>
              <a:spcBef>
                <a:spcPts val="0"/>
              </a:spcBef>
              <a:spcAft>
                <a:spcPts val="0"/>
              </a:spcAft>
              <a:buSzPts val="1400"/>
              <a:buNone/>
              <a:defRPr>
                <a:latin typeface="Hind"/>
                <a:ea typeface="Hind"/>
                <a:cs typeface="Hind"/>
                <a:sym typeface="Hind"/>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3" name="Google Shape;13;p2"/>
          <p:cNvGrpSpPr/>
          <p:nvPr/>
        </p:nvGrpSpPr>
        <p:grpSpPr>
          <a:xfrm>
            <a:off x="549500" y="535000"/>
            <a:ext cx="8045075" cy="4073575"/>
            <a:chOff x="549500" y="535000"/>
            <a:chExt cx="8045075" cy="4073575"/>
          </a:xfrm>
        </p:grpSpPr>
        <p:sp>
          <p:nvSpPr>
            <p:cNvPr id="14" name="Google Shape;14;p2"/>
            <p:cNvSpPr/>
            <p:nvPr/>
          </p:nvSpPr>
          <p:spPr>
            <a:xfrm>
              <a:off x="549500" y="535000"/>
              <a:ext cx="331200" cy="331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388475" y="4402475"/>
              <a:ext cx="206100" cy="206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16"/>
        <p:cNvGrpSpPr/>
        <p:nvPr/>
      </p:nvGrpSpPr>
      <p:grpSpPr>
        <a:xfrm>
          <a:off x="0" y="0"/>
          <a:ext cx="0" cy="0"/>
          <a:chOff x="0" y="0"/>
          <a:chExt cx="0" cy="0"/>
        </a:xfrm>
      </p:grpSpPr>
      <p:sp>
        <p:nvSpPr>
          <p:cNvPr id="17" name="Google Shape;17;p3"/>
          <p:cNvSpPr/>
          <p:nvPr/>
        </p:nvSpPr>
        <p:spPr>
          <a:xfrm>
            <a:off x="238050" y="228600"/>
            <a:ext cx="8667900" cy="4686300"/>
          </a:xfrm>
          <a:prstGeom prst="roundRect">
            <a:avLst>
              <a:gd name="adj" fmla="val 7928"/>
            </a:avLst>
          </a:pr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379500" y="351000"/>
            <a:ext cx="8385000" cy="4441500"/>
          </a:xfrm>
          <a:prstGeom prst="roundRect">
            <a:avLst>
              <a:gd name="adj" fmla="val 676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txBox="1">
            <a:spLocks noGrp="1"/>
          </p:cNvSpPr>
          <p:nvPr>
            <p:ph type="title"/>
          </p:nvPr>
        </p:nvSpPr>
        <p:spPr>
          <a:xfrm>
            <a:off x="5530550" y="2092175"/>
            <a:ext cx="2702400" cy="12051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0" name="Google Shape;20;p3"/>
          <p:cNvSpPr txBox="1">
            <a:spLocks noGrp="1"/>
          </p:cNvSpPr>
          <p:nvPr>
            <p:ph type="title" idx="2" hasCustomPrompt="1"/>
          </p:nvPr>
        </p:nvSpPr>
        <p:spPr>
          <a:xfrm>
            <a:off x="5530550" y="1160213"/>
            <a:ext cx="27024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b="1">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1" name="Google Shape;21;p3"/>
          <p:cNvSpPr txBox="1">
            <a:spLocks noGrp="1"/>
          </p:cNvSpPr>
          <p:nvPr>
            <p:ph type="subTitle" idx="1"/>
          </p:nvPr>
        </p:nvSpPr>
        <p:spPr>
          <a:xfrm>
            <a:off x="5530575" y="3407888"/>
            <a:ext cx="2702400" cy="5754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2" name="Google Shape;22;p3"/>
          <p:cNvGrpSpPr/>
          <p:nvPr/>
        </p:nvGrpSpPr>
        <p:grpSpPr>
          <a:xfrm>
            <a:off x="509825" y="535000"/>
            <a:ext cx="8075875" cy="4073500"/>
            <a:chOff x="509825" y="535000"/>
            <a:chExt cx="8075875" cy="4073500"/>
          </a:xfrm>
        </p:grpSpPr>
        <p:sp>
          <p:nvSpPr>
            <p:cNvPr id="23" name="Google Shape;23;p3"/>
            <p:cNvSpPr/>
            <p:nvPr/>
          </p:nvSpPr>
          <p:spPr>
            <a:xfrm>
              <a:off x="509825" y="1017725"/>
              <a:ext cx="170400" cy="1704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544700" y="535000"/>
              <a:ext cx="309600" cy="309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8415300" y="4438100"/>
              <a:ext cx="170400" cy="1704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accent1"/>
        </a:solidFill>
        <a:effectLst/>
      </p:bgPr>
    </p:bg>
    <p:spTree>
      <p:nvGrpSpPr>
        <p:cNvPr id="1" name="Shape 37"/>
        <p:cNvGrpSpPr/>
        <p:nvPr/>
      </p:nvGrpSpPr>
      <p:grpSpPr>
        <a:xfrm>
          <a:off x="0" y="0"/>
          <a:ext cx="0" cy="0"/>
          <a:chOff x="0" y="0"/>
          <a:chExt cx="0" cy="0"/>
        </a:xfrm>
      </p:grpSpPr>
      <p:sp>
        <p:nvSpPr>
          <p:cNvPr id="38" name="Google Shape;38;p6"/>
          <p:cNvSpPr/>
          <p:nvPr/>
        </p:nvSpPr>
        <p:spPr>
          <a:xfrm>
            <a:off x="238050" y="228600"/>
            <a:ext cx="8667900" cy="4686300"/>
          </a:xfrm>
          <a:prstGeom prst="roundRect">
            <a:avLst>
              <a:gd name="adj" fmla="val 7928"/>
            </a:avLst>
          </a:pr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6"/>
          <p:cNvSpPr/>
          <p:nvPr/>
        </p:nvSpPr>
        <p:spPr>
          <a:xfrm>
            <a:off x="379500" y="351000"/>
            <a:ext cx="8385000" cy="4441500"/>
          </a:xfrm>
          <a:prstGeom prst="roundRect">
            <a:avLst>
              <a:gd name="adj" fmla="val 676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dk2"/>
        </a:solidFill>
        <a:effectLst/>
      </p:bgPr>
    </p:bg>
    <p:spTree>
      <p:nvGrpSpPr>
        <p:cNvPr id="1" name="Shape 41"/>
        <p:cNvGrpSpPr/>
        <p:nvPr/>
      </p:nvGrpSpPr>
      <p:grpSpPr>
        <a:xfrm>
          <a:off x="0" y="0"/>
          <a:ext cx="0" cy="0"/>
          <a:chOff x="0" y="0"/>
          <a:chExt cx="0" cy="0"/>
        </a:xfrm>
      </p:grpSpPr>
      <p:sp>
        <p:nvSpPr>
          <p:cNvPr id="42" name="Google Shape;42;p7"/>
          <p:cNvSpPr/>
          <p:nvPr/>
        </p:nvSpPr>
        <p:spPr>
          <a:xfrm>
            <a:off x="238050" y="228600"/>
            <a:ext cx="8667900" cy="4686300"/>
          </a:xfrm>
          <a:prstGeom prst="roundRect">
            <a:avLst>
              <a:gd name="adj" fmla="val 7928"/>
            </a:avLst>
          </a:pr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7"/>
          <p:cNvSpPr/>
          <p:nvPr/>
        </p:nvSpPr>
        <p:spPr>
          <a:xfrm>
            <a:off x="379500" y="351000"/>
            <a:ext cx="8385000" cy="4441500"/>
          </a:xfrm>
          <a:prstGeom prst="roundRect">
            <a:avLst>
              <a:gd name="adj" fmla="val 676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5" name="Google Shape;45;p7"/>
          <p:cNvSpPr txBox="1">
            <a:spLocks noGrp="1"/>
          </p:cNvSpPr>
          <p:nvPr>
            <p:ph type="body" idx="1"/>
          </p:nvPr>
        </p:nvSpPr>
        <p:spPr>
          <a:xfrm>
            <a:off x="912513" y="1601550"/>
            <a:ext cx="3717300" cy="25455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lt2"/>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46" name="Google Shape;46;p7"/>
          <p:cNvSpPr>
            <a:spLocks noGrp="1"/>
          </p:cNvSpPr>
          <p:nvPr>
            <p:ph type="pic" idx="2"/>
          </p:nvPr>
        </p:nvSpPr>
        <p:spPr>
          <a:xfrm>
            <a:off x="4911675" y="1413600"/>
            <a:ext cx="3319800" cy="2921400"/>
          </a:xfrm>
          <a:prstGeom prst="roundRect">
            <a:avLst>
              <a:gd name="adj" fmla="val 16667"/>
            </a:avLst>
          </a:prstGeom>
          <a:noFill/>
          <a:ln w="9525" cap="flat" cmpd="sng">
            <a:solidFill>
              <a:schemeClr val="dk1"/>
            </a:solidFill>
            <a:prstDash val="solid"/>
            <a:round/>
            <a:headEnd type="none" w="sm" len="sm"/>
            <a:tailEnd type="none" w="sm" len="sm"/>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5"/>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
    <p:bg>
      <p:bgPr>
        <a:solidFill>
          <a:schemeClr val="dk2"/>
        </a:solidFill>
        <a:effectLst/>
      </p:bgPr>
    </p:bg>
    <p:spTree>
      <p:nvGrpSpPr>
        <p:cNvPr id="1" name="Shape 76"/>
        <p:cNvGrpSpPr/>
        <p:nvPr/>
      </p:nvGrpSpPr>
      <p:grpSpPr>
        <a:xfrm>
          <a:off x="0" y="0"/>
          <a:ext cx="0" cy="0"/>
          <a:chOff x="0" y="0"/>
          <a:chExt cx="0" cy="0"/>
        </a:xfrm>
      </p:grpSpPr>
      <p:sp>
        <p:nvSpPr>
          <p:cNvPr id="77" name="Google Shape;77;p13"/>
          <p:cNvSpPr/>
          <p:nvPr/>
        </p:nvSpPr>
        <p:spPr>
          <a:xfrm>
            <a:off x="238050" y="228600"/>
            <a:ext cx="8667900" cy="4686300"/>
          </a:xfrm>
          <a:prstGeom prst="roundRect">
            <a:avLst>
              <a:gd name="adj" fmla="val 7928"/>
            </a:avLst>
          </a:pr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a:off x="379500" y="351000"/>
            <a:ext cx="8385000" cy="4441500"/>
          </a:xfrm>
          <a:prstGeom prst="roundRect">
            <a:avLst>
              <a:gd name="adj" fmla="val 676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txBox="1">
            <a:spLocks noGrp="1"/>
          </p:cNvSpPr>
          <p:nvPr>
            <p:ph type="title" hasCustomPrompt="1"/>
          </p:nvPr>
        </p:nvSpPr>
        <p:spPr>
          <a:xfrm>
            <a:off x="720000" y="1270400"/>
            <a:ext cx="23364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0" name="Google Shape;80;p13"/>
          <p:cNvSpPr txBox="1">
            <a:spLocks noGrp="1"/>
          </p:cNvSpPr>
          <p:nvPr>
            <p:ph type="subTitle" idx="1"/>
          </p:nvPr>
        </p:nvSpPr>
        <p:spPr>
          <a:xfrm>
            <a:off x="720000" y="2193963"/>
            <a:ext cx="2336400" cy="5172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1" name="Google Shape;81;p13"/>
          <p:cNvSpPr txBox="1">
            <a:spLocks noGrp="1"/>
          </p:cNvSpPr>
          <p:nvPr>
            <p:ph type="title" idx="2"/>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2" name="Google Shape;82;p13"/>
          <p:cNvSpPr txBox="1">
            <a:spLocks noGrp="1"/>
          </p:cNvSpPr>
          <p:nvPr>
            <p:ph type="subTitle" idx="3"/>
          </p:nvPr>
        </p:nvSpPr>
        <p:spPr>
          <a:xfrm>
            <a:off x="720000" y="1863800"/>
            <a:ext cx="23364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400" b="1">
                <a:solidFill>
                  <a:schemeClr val="dk1"/>
                </a:solidFill>
              </a:defRPr>
            </a:lvl1pPr>
            <a:lvl2pPr lvl="1" rtl="0">
              <a:lnSpc>
                <a:spcPct val="100000"/>
              </a:lnSpc>
              <a:spcBef>
                <a:spcPts val="0"/>
              </a:spcBef>
              <a:spcAft>
                <a:spcPts val="0"/>
              </a:spcAft>
              <a:buClr>
                <a:schemeClr val="dk1"/>
              </a:buClr>
              <a:buSzPts val="2400"/>
              <a:buNone/>
              <a:defRPr sz="2400" b="1">
                <a:solidFill>
                  <a:schemeClr val="dk1"/>
                </a:solidFill>
              </a:defRPr>
            </a:lvl2pPr>
            <a:lvl3pPr lvl="2" rtl="0">
              <a:lnSpc>
                <a:spcPct val="100000"/>
              </a:lnSpc>
              <a:spcBef>
                <a:spcPts val="0"/>
              </a:spcBef>
              <a:spcAft>
                <a:spcPts val="0"/>
              </a:spcAft>
              <a:buClr>
                <a:schemeClr val="dk1"/>
              </a:buClr>
              <a:buSzPts val="2400"/>
              <a:buNone/>
              <a:defRPr sz="2400" b="1">
                <a:solidFill>
                  <a:schemeClr val="dk1"/>
                </a:solidFill>
              </a:defRPr>
            </a:lvl3pPr>
            <a:lvl4pPr lvl="3" rtl="0">
              <a:lnSpc>
                <a:spcPct val="100000"/>
              </a:lnSpc>
              <a:spcBef>
                <a:spcPts val="0"/>
              </a:spcBef>
              <a:spcAft>
                <a:spcPts val="0"/>
              </a:spcAft>
              <a:buClr>
                <a:schemeClr val="dk1"/>
              </a:buClr>
              <a:buSzPts val="2400"/>
              <a:buNone/>
              <a:defRPr sz="2400" b="1">
                <a:solidFill>
                  <a:schemeClr val="dk1"/>
                </a:solidFill>
              </a:defRPr>
            </a:lvl4pPr>
            <a:lvl5pPr lvl="4" rtl="0">
              <a:lnSpc>
                <a:spcPct val="100000"/>
              </a:lnSpc>
              <a:spcBef>
                <a:spcPts val="0"/>
              </a:spcBef>
              <a:spcAft>
                <a:spcPts val="0"/>
              </a:spcAft>
              <a:buClr>
                <a:schemeClr val="dk1"/>
              </a:buClr>
              <a:buSzPts val="2400"/>
              <a:buNone/>
              <a:defRPr sz="2400" b="1">
                <a:solidFill>
                  <a:schemeClr val="dk1"/>
                </a:solidFill>
              </a:defRPr>
            </a:lvl5pPr>
            <a:lvl6pPr lvl="5" rtl="0">
              <a:lnSpc>
                <a:spcPct val="100000"/>
              </a:lnSpc>
              <a:spcBef>
                <a:spcPts val="0"/>
              </a:spcBef>
              <a:spcAft>
                <a:spcPts val="0"/>
              </a:spcAft>
              <a:buClr>
                <a:schemeClr val="dk1"/>
              </a:buClr>
              <a:buSzPts val="2400"/>
              <a:buNone/>
              <a:defRPr sz="2400" b="1">
                <a:solidFill>
                  <a:schemeClr val="dk1"/>
                </a:solidFill>
              </a:defRPr>
            </a:lvl6pPr>
            <a:lvl7pPr lvl="6" rtl="0">
              <a:lnSpc>
                <a:spcPct val="100000"/>
              </a:lnSpc>
              <a:spcBef>
                <a:spcPts val="0"/>
              </a:spcBef>
              <a:spcAft>
                <a:spcPts val="0"/>
              </a:spcAft>
              <a:buClr>
                <a:schemeClr val="dk1"/>
              </a:buClr>
              <a:buSzPts val="2400"/>
              <a:buNone/>
              <a:defRPr sz="2400" b="1">
                <a:solidFill>
                  <a:schemeClr val="dk1"/>
                </a:solidFill>
              </a:defRPr>
            </a:lvl7pPr>
            <a:lvl8pPr lvl="7" rtl="0">
              <a:lnSpc>
                <a:spcPct val="100000"/>
              </a:lnSpc>
              <a:spcBef>
                <a:spcPts val="0"/>
              </a:spcBef>
              <a:spcAft>
                <a:spcPts val="0"/>
              </a:spcAft>
              <a:buClr>
                <a:schemeClr val="dk1"/>
              </a:buClr>
              <a:buSzPts val="2400"/>
              <a:buNone/>
              <a:defRPr sz="2400" b="1">
                <a:solidFill>
                  <a:schemeClr val="dk1"/>
                </a:solidFill>
              </a:defRPr>
            </a:lvl8pPr>
            <a:lvl9pPr lvl="8" rtl="0">
              <a:lnSpc>
                <a:spcPct val="100000"/>
              </a:lnSpc>
              <a:spcBef>
                <a:spcPts val="0"/>
              </a:spcBef>
              <a:spcAft>
                <a:spcPts val="0"/>
              </a:spcAft>
              <a:buClr>
                <a:schemeClr val="dk1"/>
              </a:buClr>
              <a:buSzPts val="2400"/>
              <a:buNone/>
              <a:defRPr sz="2400" b="1">
                <a:solidFill>
                  <a:schemeClr val="dk1"/>
                </a:solidFill>
              </a:defRPr>
            </a:lvl9pPr>
          </a:lstStyle>
          <a:p>
            <a:endParaRPr/>
          </a:p>
        </p:txBody>
      </p:sp>
      <p:sp>
        <p:nvSpPr>
          <p:cNvPr id="83" name="Google Shape;83;p13"/>
          <p:cNvSpPr txBox="1">
            <a:spLocks noGrp="1"/>
          </p:cNvSpPr>
          <p:nvPr>
            <p:ph type="title" idx="4" hasCustomPrompt="1"/>
          </p:nvPr>
        </p:nvSpPr>
        <p:spPr>
          <a:xfrm>
            <a:off x="720000" y="3022675"/>
            <a:ext cx="23364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4" name="Google Shape;84;p13"/>
          <p:cNvSpPr txBox="1">
            <a:spLocks noGrp="1"/>
          </p:cNvSpPr>
          <p:nvPr>
            <p:ph type="subTitle" idx="5"/>
          </p:nvPr>
        </p:nvSpPr>
        <p:spPr>
          <a:xfrm>
            <a:off x="720000" y="3946238"/>
            <a:ext cx="2336400" cy="5172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5" name="Google Shape;85;p13"/>
          <p:cNvSpPr txBox="1">
            <a:spLocks noGrp="1"/>
          </p:cNvSpPr>
          <p:nvPr>
            <p:ph type="subTitle" idx="6"/>
          </p:nvPr>
        </p:nvSpPr>
        <p:spPr>
          <a:xfrm>
            <a:off x="720000" y="3616075"/>
            <a:ext cx="23364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400" b="1">
                <a:solidFill>
                  <a:schemeClr val="dk1"/>
                </a:solidFill>
              </a:defRPr>
            </a:lvl1pPr>
            <a:lvl2pPr lvl="1" rtl="0">
              <a:lnSpc>
                <a:spcPct val="100000"/>
              </a:lnSpc>
              <a:spcBef>
                <a:spcPts val="0"/>
              </a:spcBef>
              <a:spcAft>
                <a:spcPts val="0"/>
              </a:spcAft>
              <a:buClr>
                <a:schemeClr val="dk1"/>
              </a:buClr>
              <a:buSzPts val="2400"/>
              <a:buNone/>
              <a:defRPr sz="2400" b="1">
                <a:solidFill>
                  <a:schemeClr val="dk1"/>
                </a:solidFill>
              </a:defRPr>
            </a:lvl2pPr>
            <a:lvl3pPr lvl="2" rtl="0">
              <a:lnSpc>
                <a:spcPct val="100000"/>
              </a:lnSpc>
              <a:spcBef>
                <a:spcPts val="0"/>
              </a:spcBef>
              <a:spcAft>
                <a:spcPts val="0"/>
              </a:spcAft>
              <a:buClr>
                <a:schemeClr val="dk1"/>
              </a:buClr>
              <a:buSzPts val="2400"/>
              <a:buNone/>
              <a:defRPr sz="2400" b="1">
                <a:solidFill>
                  <a:schemeClr val="dk1"/>
                </a:solidFill>
              </a:defRPr>
            </a:lvl3pPr>
            <a:lvl4pPr lvl="3" rtl="0">
              <a:lnSpc>
                <a:spcPct val="100000"/>
              </a:lnSpc>
              <a:spcBef>
                <a:spcPts val="0"/>
              </a:spcBef>
              <a:spcAft>
                <a:spcPts val="0"/>
              </a:spcAft>
              <a:buClr>
                <a:schemeClr val="dk1"/>
              </a:buClr>
              <a:buSzPts val="2400"/>
              <a:buNone/>
              <a:defRPr sz="2400" b="1">
                <a:solidFill>
                  <a:schemeClr val="dk1"/>
                </a:solidFill>
              </a:defRPr>
            </a:lvl4pPr>
            <a:lvl5pPr lvl="4" rtl="0">
              <a:lnSpc>
                <a:spcPct val="100000"/>
              </a:lnSpc>
              <a:spcBef>
                <a:spcPts val="0"/>
              </a:spcBef>
              <a:spcAft>
                <a:spcPts val="0"/>
              </a:spcAft>
              <a:buClr>
                <a:schemeClr val="dk1"/>
              </a:buClr>
              <a:buSzPts val="2400"/>
              <a:buNone/>
              <a:defRPr sz="2400" b="1">
                <a:solidFill>
                  <a:schemeClr val="dk1"/>
                </a:solidFill>
              </a:defRPr>
            </a:lvl5pPr>
            <a:lvl6pPr lvl="5" rtl="0">
              <a:lnSpc>
                <a:spcPct val="100000"/>
              </a:lnSpc>
              <a:spcBef>
                <a:spcPts val="0"/>
              </a:spcBef>
              <a:spcAft>
                <a:spcPts val="0"/>
              </a:spcAft>
              <a:buClr>
                <a:schemeClr val="dk1"/>
              </a:buClr>
              <a:buSzPts val="2400"/>
              <a:buNone/>
              <a:defRPr sz="2400" b="1">
                <a:solidFill>
                  <a:schemeClr val="dk1"/>
                </a:solidFill>
              </a:defRPr>
            </a:lvl6pPr>
            <a:lvl7pPr lvl="6" rtl="0">
              <a:lnSpc>
                <a:spcPct val="100000"/>
              </a:lnSpc>
              <a:spcBef>
                <a:spcPts val="0"/>
              </a:spcBef>
              <a:spcAft>
                <a:spcPts val="0"/>
              </a:spcAft>
              <a:buClr>
                <a:schemeClr val="dk1"/>
              </a:buClr>
              <a:buSzPts val="2400"/>
              <a:buNone/>
              <a:defRPr sz="2400" b="1">
                <a:solidFill>
                  <a:schemeClr val="dk1"/>
                </a:solidFill>
              </a:defRPr>
            </a:lvl7pPr>
            <a:lvl8pPr lvl="7" rtl="0">
              <a:lnSpc>
                <a:spcPct val="100000"/>
              </a:lnSpc>
              <a:spcBef>
                <a:spcPts val="0"/>
              </a:spcBef>
              <a:spcAft>
                <a:spcPts val="0"/>
              </a:spcAft>
              <a:buClr>
                <a:schemeClr val="dk1"/>
              </a:buClr>
              <a:buSzPts val="2400"/>
              <a:buNone/>
              <a:defRPr sz="2400" b="1">
                <a:solidFill>
                  <a:schemeClr val="dk1"/>
                </a:solidFill>
              </a:defRPr>
            </a:lvl8pPr>
            <a:lvl9pPr lvl="8" rtl="0">
              <a:lnSpc>
                <a:spcPct val="100000"/>
              </a:lnSpc>
              <a:spcBef>
                <a:spcPts val="0"/>
              </a:spcBef>
              <a:spcAft>
                <a:spcPts val="0"/>
              </a:spcAft>
              <a:buClr>
                <a:schemeClr val="dk1"/>
              </a:buClr>
              <a:buSzPts val="2400"/>
              <a:buNone/>
              <a:defRPr sz="2400" b="1">
                <a:solidFill>
                  <a:schemeClr val="dk1"/>
                </a:solidFill>
              </a:defRPr>
            </a:lvl9pPr>
          </a:lstStyle>
          <a:p>
            <a:endParaRPr/>
          </a:p>
        </p:txBody>
      </p:sp>
      <p:sp>
        <p:nvSpPr>
          <p:cNvPr id="86" name="Google Shape;86;p13"/>
          <p:cNvSpPr txBox="1">
            <a:spLocks noGrp="1"/>
          </p:cNvSpPr>
          <p:nvPr>
            <p:ph type="title" idx="7" hasCustomPrompt="1"/>
          </p:nvPr>
        </p:nvSpPr>
        <p:spPr>
          <a:xfrm>
            <a:off x="6087600" y="1270400"/>
            <a:ext cx="23364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7" name="Google Shape;87;p13"/>
          <p:cNvSpPr txBox="1">
            <a:spLocks noGrp="1"/>
          </p:cNvSpPr>
          <p:nvPr>
            <p:ph type="subTitle" idx="8"/>
          </p:nvPr>
        </p:nvSpPr>
        <p:spPr>
          <a:xfrm>
            <a:off x="6087600" y="2193963"/>
            <a:ext cx="2336400" cy="5172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8" name="Google Shape;88;p13"/>
          <p:cNvSpPr txBox="1">
            <a:spLocks noGrp="1"/>
          </p:cNvSpPr>
          <p:nvPr>
            <p:ph type="subTitle" idx="9"/>
          </p:nvPr>
        </p:nvSpPr>
        <p:spPr>
          <a:xfrm>
            <a:off x="6087600" y="1863800"/>
            <a:ext cx="23364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400" b="1">
                <a:solidFill>
                  <a:schemeClr val="dk1"/>
                </a:solidFill>
              </a:defRPr>
            </a:lvl1pPr>
            <a:lvl2pPr lvl="1" rtl="0">
              <a:lnSpc>
                <a:spcPct val="100000"/>
              </a:lnSpc>
              <a:spcBef>
                <a:spcPts val="0"/>
              </a:spcBef>
              <a:spcAft>
                <a:spcPts val="0"/>
              </a:spcAft>
              <a:buClr>
                <a:schemeClr val="dk1"/>
              </a:buClr>
              <a:buSzPts val="2400"/>
              <a:buNone/>
              <a:defRPr sz="2400" b="1">
                <a:solidFill>
                  <a:schemeClr val="dk1"/>
                </a:solidFill>
              </a:defRPr>
            </a:lvl2pPr>
            <a:lvl3pPr lvl="2" rtl="0">
              <a:lnSpc>
                <a:spcPct val="100000"/>
              </a:lnSpc>
              <a:spcBef>
                <a:spcPts val="0"/>
              </a:spcBef>
              <a:spcAft>
                <a:spcPts val="0"/>
              </a:spcAft>
              <a:buClr>
                <a:schemeClr val="dk1"/>
              </a:buClr>
              <a:buSzPts val="2400"/>
              <a:buNone/>
              <a:defRPr sz="2400" b="1">
                <a:solidFill>
                  <a:schemeClr val="dk1"/>
                </a:solidFill>
              </a:defRPr>
            </a:lvl3pPr>
            <a:lvl4pPr lvl="3" rtl="0">
              <a:lnSpc>
                <a:spcPct val="100000"/>
              </a:lnSpc>
              <a:spcBef>
                <a:spcPts val="0"/>
              </a:spcBef>
              <a:spcAft>
                <a:spcPts val="0"/>
              </a:spcAft>
              <a:buClr>
                <a:schemeClr val="dk1"/>
              </a:buClr>
              <a:buSzPts val="2400"/>
              <a:buNone/>
              <a:defRPr sz="2400" b="1">
                <a:solidFill>
                  <a:schemeClr val="dk1"/>
                </a:solidFill>
              </a:defRPr>
            </a:lvl4pPr>
            <a:lvl5pPr lvl="4" rtl="0">
              <a:lnSpc>
                <a:spcPct val="100000"/>
              </a:lnSpc>
              <a:spcBef>
                <a:spcPts val="0"/>
              </a:spcBef>
              <a:spcAft>
                <a:spcPts val="0"/>
              </a:spcAft>
              <a:buClr>
                <a:schemeClr val="dk1"/>
              </a:buClr>
              <a:buSzPts val="2400"/>
              <a:buNone/>
              <a:defRPr sz="2400" b="1">
                <a:solidFill>
                  <a:schemeClr val="dk1"/>
                </a:solidFill>
              </a:defRPr>
            </a:lvl5pPr>
            <a:lvl6pPr lvl="5" rtl="0">
              <a:lnSpc>
                <a:spcPct val="100000"/>
              </a:lnSpc>
              <a:spcBef>
                <a:spcPts val="0"/>
              </a:spcBef>
              <a:spcAft>
                <a:spcPts val="0"/>
              </a:spcAft>
              <a:buClr>
                <a:schemeClr val="dk1"/>
              </a:buClr>
              <a:buSzPts val="2400"/>
              <a:buNone/>
              <a:defRPr sz="2400" b="1">
                <a:solidFill>
                  <a:schemeClr val="dk1"/>
                </a:solidFill>
              </a:defRPr>
            </a:lvl6pPr>
            <a:lvl7pPr lvl="6" rtl="0">
              <a:lnSpc>
                <a:spcPct val="100000"/>
              </a:lnSpc>
              <a:spcBef>
                <a:spcPts val="0"/>
              </a:spcBef>
              <a:spcAft>
                <a:spcPts val="0"/>
              </a:spcAft>
              <a:buClr>
                <a:schemeClr val="dk1"/>
              </a:buClr>
              <a:buSzPts val="2400"/>
              <a:buNone/>
              <a:defRPr sz="2400" b="1">
                <a:solidFill>
                  <a:schemeClr val="dk1"/>
                </a:solidFill>
              </a:defRPr>
            </a:lvl7pPr>
            <a:lvl8pPr lvl="7" rtl="0">
              <a:lnSpc>
                <a:spcPct val="100000"/>
              </a:lnSpc>
              <a:spcBef>
                <a:spcPts val="0"/>
              </a:spcBef>
              <a:spcAft>
                <a:spcPts val="0"/>
              </a:spcAft>
              <a:buClr>
                <a:schemeClr val="dk1"/>
              </a:buClr>
              <a:buSzPts val="2400"/>
              <a:buNone/>
              <a:defRPr sz="2400" b="1">
                <a:solidFill>
                  <a:schemeClr val="dk1"/>
                </a:solidFill>
              </a:defRPr>
            </a:lvl8pPr>
            <a:lvl9pPr lvl="8" rtl="0">
              <a:lnSpc>
                <a:spcPct val="100000"/>
              </a:lnSpc>
              <a:spcBef>
                <a:spcPts val="0"/>
              </a:spcBef>
              <a:spcAft>
                <a:spcPts val="0"/>
              </a:spcAft>
              <a:buClr>
                <a:schemeClr val="dk1"/>
              </a:buClr>
              <a:buSzPts val="2400"/>
              <a:buNone/>
              <a:defRPr sz="2400" b="1">
                <a:solidFill>
                  <a:schemeClr val="dk1"/>
                </a:solidFill>
              </a:defRPr>
            </a:lvl9pPr>
          </a:lstStyle>
          <a:p>
            <a:endParaRPr/>
          </a:p>
        </p:txBody>
      </p:sp>
      <p:sp>
        <p:nvSpPr>
          <p:cNvPr id="89" name="Google Shape;89;p13"/>
          <p:cNvSpPr txBox="1">
            <a:spLocks noGrp="1"/>
          </p:cNvSpPr>
          <p:nvPr>
            <p:ph type="title" idx="13" hasCustomPrompt="1"/>
          </p:nvPr>
        </p:nvSpPr>
        <p:spPr>
          <a:xfrm>
            <a:off x="6087600" y="3022675"/>
            <a:ext cx="23364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 name="Google Shape;90;p13"/>
          <p:cNvSpPr txBox="1">
            <a:spLocks noGrp="1"/>
          </p:cNvSpPr>
          <p:nvPr>
            <p:ph type="subTitle" idx="14"/>
          </p:nvPr>
        </p:nvSpPr>
        <p:spPr>
          <a:xfrm>
            <a:off x="6087600" y="3946238"/>
            <a:ext cx="2336400" cy="5172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1" name="Google Shape;91;p13"/>
          <p:cNvSpPr txBox="1">
            <a:spLocks noGrp="1"/>
          </p:cNvSpPr>
          <p:nvPr>
            <p:ph type="subTitle" idx="15"/>
          </p:nvPr>
        </p:nvSpPr>
        <p:spPr>
          <a:xfrm>
            <a:off x="6087600" y="3616075"/>
            <a:ext cx="23364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400" b="1">
                <a:solidFill>
                  <a:schemeClr val="dk1"/>
                </a:solidFill>
              </a:defRPr>
            </a:lvl1pPr>
            <a:lvl2pPr lvl="1" rtl="0">
              <a:lnSpc>
                <a:spcPct val="100000"/>
              </a:lnSpc>
              <a:spcBef>
                <a:spcPts val="0"/>
              </a:spcBef>
              <a:spcAft>
                <a:spcPts val="0"/>
              </a:spcAft>
              <a:buClr>
                <a:schemeClr val="dk1"/>
              </a:buClr>
              <a:buSzPts val="2400"/>
              <a:buNone/>
              <a:defRPr sz="2400" b="1">
                <a:solidFill>
                  <a:schemeClr val="dk1"/>
                </a:solidFill>
              </a:defRPr>
            </a:lvl2pPr>
            <a:lvl3pPr lvl="2" rtl="0">
              <a:lnSpc>
                <a:spcPct val="100000"/>
              </a:lnSpc>
              <a:spcBef>
                <a:spcPts val="0"/>
              </a:spcBef>
              <a:spcAft>
                <a:spcPts val="0"/>
              </a:spcAft>
              <a:buClr>
                <a:schemeClr val="dk1"/>
              </a:buClr>
              <a:buSzPts val="2400"/>
              <a:buNone/>
              <a:defRPr sz="2400" b="1">
                <a:solidFill>
                  <a:schemeClr val="dk1"/>
                </a:solidFill>
              </a:defRPr>
            </a:lvl3pPr>
            <a:lvl4pPr lvl="3" rtl="0">
              <a:lnSpc>
                <a:spcPct val="100000"/>
              </a:lnSpc>
              <a:spcBef>
                <a:spcPts val="0"/>
              </a:spcBef>
              <a:spcAft>
                <a:spcPts val="0"/>
              </a:spcAft>
              <a:buClr>
                <a:schemeClr val="dk1"/>
              </a:buClr>
              <a:buSzPts val="2400"/>
              <a:buNone/>
              <a:defRPr sz="2400" b="1">
                <a:solidFill>
                  <a:schemeClr val="dk1"/>
                </a:solidFill>
              </a:defRPr>
            </a:lvl4pPr>
            <a:lvl5pPr lvl="4" rtl="0">
              <a:lnSpc>
                <a:spcPct val="100000"/>
              </a:lnSpc>
              <a:spcBef>
                <a:spcPts val="0"/>
              </a:spcBef>
              <a:spcAft>
                <a:spcPts val="0"/>
              </a:spcAft>
              <a:buClr>
                <a:schemeClr val="dk1"/>
              </a:buClr>
              <a:buSzPts val="2400"/>
              <a:buNone/>
              <a:defRPr sz="2400" b="1">
                <a:solidFill>
                  <a:schemeClr val="dk1"/>
                </a:solidFill>
              </a:defRPr>
            </a:lvl5pPr>
            <a:lvl6pPr lvl="5" rtl="0">
              <a:lnSpc>
                <a:spcPct val="100000"/>
              </a:lnSpc>
              <a:spcBef>
                <a:spcPts val="0"/>
              </a:spcBef>
              <a:spcAft>
                <a:spcPts val="0"/>
              </a:spcAft>
              <a:buClr>
                <a:schemeClr val="dk1"/>
              </a:buClr>
              <a:buSzPts val="2400"/>
              <a:buNone/>
              <a:defRPr sz="2400" b="1">
                <a:solidFill>
                  <a:schemeClr val="dk1"/>
                </a:solidFill>
              </a:defRPr>
            </a:lvl6pPr>
            <a:lvl7pPr lvl="6" rtl="0">
              <a:lnSpc>
                <a:spcPct val="100000"/>
              </a:lnSpc>
              <a:spcBef>
                <a:spcPts val="0"/>
              </a:spcBef>
              <a:spcAft>
                <a:spcPts val="0"/>
              </a:spcAft>
              <a:buClr>
                <a:schemeClr val="dk1"/>
              </a:buClr>
              <a:buSzPts val="2400"/>
              <a:buNone/>
              <a:defRPr sz="2400" b="1">
                <a:solidFill>
                  <a:schemeClr val="dk1"/>
                </a:solidFill>
              </a:defRPr>
            </a:lvl7pPr>
            <a:lvl8pPr lvl="7" rtl="0">
              <a:lnSpc>
                <a:spcPct val="100000"/>
              </a:lnSpc>
              <a:spcBef>
                <a:spcPts val="0"/>
              </a:spcBef>
              <a:spcAft>
                <a:spcPts val="0"/>
              </a:spcAft>
              <a:buClr>
                <a:schemeClr val="dk1"/>
              </a:buClr>
              <a:buSzPts val="2400"/>
              <a:buNone/>
              <a:defRPr sz="2400" b="1">
                <a:solidFill>
                  <a:schemeClr val="dk1"/>
                </a:solidFill>
              </a:defRPr>
            </a:lvl8pPr>
            <a:lvl9pPr lvl="8" rtl="0">
              <a:lnSpc>
                <a:spcPct val="100000"/>
              </a:lnSpc>
              <a:spcBef>
                <a:spcPts val="0"/>
              </a:spcBef>
              <a:spcAft>
                <a:spcPts val="0"/>
              </a:spcAft>
              <a:buClr>
                <a:schemeClr val="dk1"/>
              </a:buClr>
              <a:buSzPts val="2400"/>
              <a:buNone/>
              <a:defRPr sz="2400" b="1">
                <a:solidFill>
                  <a:schemeClr val="dk1"/>
                </a:solidFill>
              </a:defRPr>
            </a:lvl9pPr>
          </a:lstStyle>
          <a:p>
            <a:endParaRPr/>
          </a:p>
        </p:txBody>
      </p:sp>
      <p:sp>
        <p:nvSpPr>
          <p:cNvPr id="92" name="Google Shape;92;p13"/>
          <p:cNvSpPr txBox="1">
            <a:spLocks noGrp="1"/>
          </p:cNvSpPr>
          <p:nvPr>
            <p:ph type="title" idx="16" hasCustomPrompt="1"/>
          </p:nvPr>
        </p:nvSpPr>
        <p:spPr>
          <a:xfrm>
            <a:off x="3403800" y="1270400"/>
            <a:ext cx="23364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3" name="Google Shape;93;p13"/>
          <p:cNvSpPr txBox="1">
            <a:spLocks noGrp="1"/>
          </p:cNvSpPr>
          <p:nvPr>
            <p:ph type="subTitle" idx="17"/>
          </p:nvPr>
        </p:nvSpPr>
        <p:spPr>
          <a:xfrm>
            <a:off x="3403800" y="2193963"/>
            <a:ext cx="2336400" cy="5172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4" name="Google Shape;94;p13"/>
          <p:cNvSpPr txBox="1">
            <a:spLocks noGrp="1"/>
          </p:cNvSpPr>
          <p:nvPr>
            <p:ph type="subTitle" idx="18"/>
          </p:nvPr>
        </p:nvSpPr>
        <p:spPr>
          <a:xfrm>
            <a:off x="3403800" y="1863800"/>
            <a:ext cx="23364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400" b="1">
                <a:solidFill>
                  <a:schemeClr val="dk1"/>
                </a:solidFill>
              </a:defRPr>
            </a:lvl1pPr>
            <a:lvl2pPr lvl="1" rtl="0">
              <a:lnSpc>
                <a:spcPct val="100000"/>
              </a:lnSpc>
              <a:spcBef>
                <a:spcPts val="0"/>
              </a:spcBef>
              <a:spcAft>
                <a:spcPts val="0"/>
              </a:spcAft>
              <a:buClr>
                <a:schemeClr val="dk1"/>
              </a:buClr>
              <a:buSzPts val="2400"/>
              <a:buNone/>
              <a:defRPr sz="2400" b="1">
                <a:solidFill>
                  <a:schemeClr val="dk1"/>
                </a:solidFill>
              </a:defRPr>
            </a:lvl2pPr>
            <a:lvl3pPr lvl="2" rtl="0">
              <a:lnSpc>
                <a:spcPct val="100000"/>
              </a:lnSpc>
              <a:spcBef>
                <a:spcPts val="0"/>
              </a:spcBef>
              <a:spcAft>
                <a:spcPts val="0"/>
              </a:spcAft>
              <a:buClr>
                <a:schemeClr val="dk1"/>
              </a:buClr>
              <a:buSzPts val="2400"/>
              <a:buNone/>
              <a:defRPr sz="2400" b="1">
                <a:solidFill>
                  <a:schemeClr val="dk1"/>
                </a:solidFill>
              </a:defRPr>
            </a:lvl3pPr>
            <a:lvl4pPr lvl="3" rtl="0">
              <a:lnSpc>
                <a:spcPct val="100000"/>
              </a:lnSpc>
              <a:spcBef>
                <a:spcPts val="0"/>
              </a:spcBef>
              <a:spcAft>
                <a:spcPts val="0"/>
              </a:spcAft>
              <a:buClr>
                <a:schemeClr val="dk1"/>
              </a:buClr>
              <a:buSzPts val="2400"/>
              <a:buNone/>
              <a:defRPr sz="2400" b="1">
                <a:solidFill>
                  <a:schemeClr val="dk1"/>
                </a:solidFill>
              </a:defRPr>
            </a:lvl4pPr>
            <a:lvl5pPr lvl="4" rtl="0">
              <a:lnSpc>
                <a:spcPct val="100000"/>
              </a:lnSpc>
              <a:spcBef>
                <a:spcPts val="0"/>
              </a:spcBef>
              <a:spcAft>
                <a:spcPts val="0"/>
              </a:spcAft>
              <a:buClr>
                <a:schemeClr val="dk1"/>
              </a:buClr>
              <a:buSzPts val="2400"/>
              <a:buNone/>
              <a:defRPr sz="2400" b="1">
                <a:solidFill>
                  <a:schemeClr val="dk1"/>
                </a:solidFill>
              </a:defRPr>
            </a:lvl5pPr>
            <a:lvl6pPr lvl="5" rtl="0">
              <a:lnSpc>
                <a:spcPct val="100000"/>
              </a:lnSpc>
              <a:spcBef>
                <a:spcPts val="0"/>
              </a:spcBef>
              <a:spcAft>
                <a:spcPts val="0"/>
              </a:spcAft>
              <a:buClr>
                <a:schemeClr val="dk1"/>
              </a:buClr>
              <a:buSzPts val="2400"/>
              <a:buNone/>
              <a:defRPr sz="2400" b="1">
                <a:solidFill>
                  <a:schemeClr val="dk1"/>
                </a:solidFill>
              </a:defRPr>
            </a:lvl6pPr>
            <a:lvl7pPr lvl="6" rtl="0">
              <a:lnSpc>
                <a:spcPct val="100000"/>
              </a:lnSpc>
              <a:spcBef>
                <a:spcPts val="0"/>
              </a:spcBef>
              <a:spcAft>
                <a:spcPts val="0"/>
              </a:spcAft>
              <a:buClr>
                <a:schemeClr val="dk1"/>
              </a:buClr>
              <a:buSzPts val="2400"/>
              <a:buNone/>
              <a:defRPr sz="2400" b="1">
                <a:solidFill>
                  <a:schemeClr val="dk1"/>
                </a:solidFill>
              </a:defRPr>
            </a:lvl7pPr>
            <a:lvl8pPr lvl="7" rtl="0">
              <a:lnSpc>
                <a:spcPct val="100000"/>
              </a:lnSpc>
              <a:spcBef>
                <a:spcPts val="0"/>
              </a:spcBef>
              <a:spcAft>
                <a:spcPts val="0"/>
              </a:spcAft>
              <a:buClr>
                <a:schemeClr val="dk1"/>
              </a:buClr>
              <a:buSzPts val="2400"/>
              <a:buNone/>
              <a:defRPr sz="2400" b="1">
                <a:solidFill>
                  <a:schemeClr val="dk1"/>
                </a:solidFill>
              </a:defRPr>
            </a:lvl8pPr>
            <a:lvl9pPr lvl="8" rtl="0">
              <a:lnSpc>
                <a:spcPct val="100000"/>
              </a:lnSpc>
              <a:spcBef>
                <a:spcPts val="0"/>
              </a:spcBef>
              <a:spcAft>
                <a:spcPts val="0"/>
              </a:spcAft>
              <a:buClr>
                <a:schemeClr val="dk1"/>
              </a:buClr>
              <a:buSzPts val="2400"/>
              <a:buNone/>
              <a:defRPr sz="2400" b="1">
                <a:solidFill>
                  <a:schemeClr val="dk1"/>
                </a:solidFill>
              </a:defRPr>
            </a:lvl9pPr>
          </a:lstStyle>
          <a:p>
            <a:endParaRPr/>
          </a:p>
        </p:txBody>
      </p:sp>
      <p:sp>
        <p:nvSpPr>
          <p:cNvPr id="95" name="Google Shape;95;p13"/>
          <p:cNvSpPr txBox="1">
            <a:spLocks noGrp="1"/>
          </p:cNvSpPr>
          <p:nvPr>
            <p:ph type="title" idx="19" hasCustomPrompt="1"/>
          </p:nvPr>
        </p:nvSpPr>
        <p:spPr>
          <a:xfrm>
            <a:off x="3403800" y="3022675"/>
            <a:ext cx="23364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6" name="Google Shape;96;p13"/>
          <p:cNvSpPr txBox="1">
            <a:spLocks noGrp="1"/>
          </p:cNvSpPr>
          <p:nvPr>
            <p:ph type="subTitle" idx="20"/>
          </p:nvPr>
        </p:nvSpPr>
        <p:spPr>
          <a:xfrm>
            <a:off x="3403800" y="3946238"/>
            <a:ext cx="2336400" cy="5172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7" name="Google Shape;97;p13"/>
          <p:cNvSpPr txBox="1">
            <a:spLocks noGrp="1"/>
          </p:cNvSpPr>
          <p:nvPr>
            <p:ph type="subTitle" idx="21"/>
          </p:nvPr>
        </p:nvSpPr>
        <p:spPr>
          <a:xfrm>
            <a:off x="3403800" y="3616075"/>
            <a:ext cx="23364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400" b="1">
                <a:solidFill>
                  <a:schemeClr val="dk1"/>
                </a:solidFill>
              </a:defRPr>
            </a:lvl1pPr>
            <a:lvl2pPr lvl="1" rtl="0">
              <a:lnSpc>
                <a:spcPct val="100000"/>
              </a:lnSpc>
              <a:spcBef>
                <a:spcPts val="0"/>
              </a:spcBef>
              <a:spcAft>
                <a:spcPts val="0"/>
              </a:spcAft>
              <a:buClr>
                <a:schemeClr val="dk1"/>
              </a:buClr>
              <a:buSzPts val="2400"/>
              <a:buNone/>
              <a:defRPr sz="2400" b="1">
                <a:solidFill>
                  <a:schemeClr val="dk1"/>
                </a:solidFill>
              </a:defRPr>
            </a:lvl2pPr>
            <a:lvl3pPr lvl="2" rtl="0">
              <a:lnSpc>
                <a:spcPct val="100000"/>
              </a:lnSpc>
              <a:spcBef>
                <a:spcPts val="0"/>
              </a:spcBef>
              <a:spcAft>
                <a:spcPts val="0"/>
              </a:spcAft>
              <a:buClr>
                <a:schemeClr val="dk1"/>
              </a:buClr>
              <a:buSzPts val="2400"/>
              <a:buNone/>
              <a:defRPr sz="2400" b="1">
                <a:solidFill>
                  <a:schemeClr val="dk1"/>
                </a:solidFill>
              </a:defRPr>
            </a:lvl3pPr>
            <a:lvl4pPr lvl="3" rtl="0">
              <a:lnSpc>
                <a:spcPct val="100000"/>
              </a:lnSpc>
              <a:spcBef>
                <a:spcPts val="0"/>
              </a:spcBef>
              <a:spcAft>
                <a:spcPts val="0"/>
              </a:spcAft>
              <a:buClr>
                <a:schemeClr val="dk1"/>
              </a:buClr>
              <a:buSzPts val="2400"/>
              <a:buNone/>
              <a:defRPr sz="2400" b="1">
                <a:solidFill>
                  <a:schemeClr val="dk1"/>
                </a:solidFill>
              </a:defRPr>
            </a:lvl4pPr>
            <a:lvl5pPr lvl="4" rtl="0">
              <a:lnSpc>
                <a:spcPct val="100000"/>
              </a:lnSpc>
              <a:spcBef>
                <a:spcPts val="0"/>
              </a:spcBef>
              <a:spcAft>
                <a:spcPts val="0"/>
              </a:spcAft>
              <a:buClr>
                <a:schemeClr val="dk1"/>
              </a:buClr>
              <a:buSzPts val="2400"/>
              <a:buNone/>
              <a:defRPr sz="2400" b="1">
                <a:solidFill>
                  <a:schemeClr val="dk1"/>
                </a:solidFill>
              </a:defRPr>
            </a:lvl5pPr>
            <a:lvl6pPr lvl="5" rtl="0">
              <a:lnSpc>
                <a:spcPct val="100000"/>
              </a:lnSpc>
              <a:spcBef>
                <a:spcPts val="0"/>
              </a:spcBef>
              <a:spcAft>
                <a:spcPts val="0"/>
              </a:spcAft>
              <a:buClr>
                <a:schemeClr val="dk1"/>
              </a:buClr>
              <a:buSzPts val="2400"/>
              <a:buNone/>
              <a:defRPr sz="2400" b="1">
                <a:solidFill>
                  <a:schemeClr val="dk1"/>
                </a:solidFill>
              </a:defRPr>
            </a:lvl6pPr>
            <a:lvl7pPr lvl="6" rtl="0">
              <a:lnSpc>
                <a:spcPct val="100000"/>
              </a:lnSpc>
              <a:spcBef>
                <a:spcPts val="0"/>
              </a:spcBef>
              <a:spcAft>
                <a:spcPts val="0"/>
              </a:spcAft>
              <a:buClr>
                <a:schemeClr val="dk1"/>
              </a:buClr>
              <a:buSzPts val="2400"/>
              <a:buNone/>
              <a:defRPr sz="2400" b="1">
                <a:solidFill>
                  <a:schemeClr val="dk1"/>
                </a:solidFill>
              </a:defRPr>
            </a:lvl7pPr>
            <a:lvl8pPr lvl="7" rtl="0">
              <a:lnSpc>
                <a:spcPct val="100000"/>
              </a:lnSpc>
              <a:spcBef>
                <a:spcPts val="0"/>
              </a:spcBef>
              <a:spcAft>
                <a:spcPts val="0"/>
              </a:spcAft>
              <a:buClr>
                <a:schemeClr val="dk1"/>
              </a:buClr>
              <a:buSzPts val="2400"/>
              <a:buNone/>
              <a:defRPr sz="2400" b="1">
                <a:solidFill>
                  <a:schemeClr val="dk1"/>
                </a:solidFill>
              </a:defRPr>
            </a:lvl8pPr>
            <a:lvl9pPr lvl="8" rtl="0">
              <a:lnSpc>
                <a:spcPct val="100000"/>
              </a:lnSpc>
              <a:spcBef>
                <a:spcPts val="0"/>
              </a:spcBef>
              <a:spcAft>
                <a:spcPts val="0"/>
              </a:spcAft>
              <a:buClr>
                <a:schemeClr val="dk1"/>
              </a:buClr>
              <a:buSzPts val="2400"/>
              <a:buNone/>
              <a:defRPr sz="2400" b="1">
                <a:solidFill>
                  <a:schemeClr val="dk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four columns">
  <p:cSld name="BLANK_1_1_1_1">
    <p:bg>
      <p:bgPr>
        <a:solidFill>
          <a:schemeClr val="accent1"/>
        </a:solidFill>
        <a:effectLst/>
      </p:bgPr>
    </p:bg>
    <p:spTree>
      <p:nvGrpSpPr>
        <p:cNvPr id="1" name="Shape 163"/>
        <p:cNvGrpSpPr/>
        <p:nvPr/>
      </p:nvGrpSpPr>
      <p:grpSpPr>
        <a:xfrm>
          <a:off x="0" y="0"/>
          <a:ext cx="0" cy="0"/>
          <a:chOff x="0" y="0"/>
          <a:chExt cx="0" cy="0"/>
        </a:xfrm>
      </p:grpSpPr>
      <p:grpSp>
        <p:nvGrpSpPr>
          <p:cNvPr id="164" name="Google Shape;164;p23"/>
          <p:cNvGrpSpPr/>
          <p:nvPr/>
        </p:nvGrpSpPr>
        <p:grpSpPr>
          <a:xfrm>
            <a:off x="238050" y="228600"/>
            <a:ext cx="8667900" cy="4686300"/>
            <a:chOff x="238050" y="228600"/>
            <a:chExt cx="8667900" cy="4686300"/>
          </a:xfrm>
        </p:grpSpPr>
        <p:sp>
          <p:nvSpPr>
            <p:cNvPr id="165" name="Google Shape;165;p23"/>
            <p:cNvSpPr/>
            <p:nvPr/>
          </p:nvSpPr>
          <p:spPr>
            <a:xfrm>
              <a:off x="238050" y="228600"/>
              <a:ext cx="8667900" cy="4686300"/>
            </a:xfrm>
            <a:prstGeom prst="roundRect">
              <a:avLst>
                <a:gd name="adj" fmla="val 7928"/>
              </a:avLst>
            </a:pr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3"/>
            <p:cNvSpPr/>
            <p:nvPr/>
          </p:nvSpPr>
          <p:spPr>
            <a:xfrm>
              <a:off x="379500" y="351000"/>
              <a:ext cx="8385000" cy="4441500"/>
            </a:xfrm>
            <a:prstGeom prst="roundRect">
              <a:avLst>
                <a:gd name="adj" fmla="val 676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167;p23"/>
          <p:cNvSpPr txBox="1">
            <a:spLocks noGrp="1"/>
          </p:cNvSpPr>
          <p:nvPr>
            <p:ph type="title"/>
          </p:nvPr>
        </p:nvSpPr>
        <p:spPr>
          <a:xfrm>
            <a:off x="720000" y="445025"/>
            <a:ext cx="7704000" cy="1104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8" name="Google Shape;168;p23"/>
          <p:cNvSpPr txBox="1">
            <a:spLocks noGrp="1"/>
          </p:cNvSpPr>
          <p:nvPr>
            <p:ph type="subTitle" idx="1"/>
          </p:nvPr>
        </p:nvSpPr>
        <p:spPr>
          <a:xfrm>
            <a:off x="1063270" y="2001275"/>
            <a:ext cx="2737500" cy="444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b="1">
                <a:solidFill>
                  <a:schemeClr val="dk1"/>
                </a:solidFill>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69" name="Google Shape;169;p23"/>
          <p:cNvSpPr txBox="1">
            <a:spLocks noGrp="1"/>
          </p:cNvSpPr>
          <p:nvPr>
            <p:ph type="subTitle" idx="2"/>
          </p:nvPr>
        </p:nvSpPr>
        <p:spPr>
          <a:xfrm>
            <a:off x="1063270" y="2346675"/>
            <a:ext cx="2737500" cy="5559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0" name="Google Shape;170;p23"/>
          <p:cNvSpPr txBox="1">
            <a:spLocks noGrp="1"/>
          </p:cNvSpPr>
          <p:nvPr>
            <p:ph type="subTitle" idx="3"/>
          </p:nvPr>
        </p:nvSpPr>
        <p:spPr>
          <a:xfrm>
            <a:off x="5343220" y="2001275"/>
            <a:ext cx="2737500" cy="444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b="1">
                <a:solidFill>
                  <a:schemeClr val="dk1"/>
                </a:solidFill>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71" name="Google Shape;171;p23"/>
          <p:cNvSpPr txBox="1">
            <a:spLocks noGrp="1"/>
          </p:cNvSpPr>
          <p:nvPr>
            <p:ph type="subTitle" idx="4"/>
          </p:nvPr>
        </p:nvSpPr>
        <p:spPr>
          <a:xfrm>
            <a:off x="5343220" y="2346675"/>
            <a:ext cx="2737500" cy="5559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2" name="Google Shape;172;p23"/>
          <p:cNvSpPr txBox="1">
            <a:spLocks noGrp="1"/>
          </p:cNvSpPr>
          <p:nvPr>
            <p:ph type="subTitle" idx="5"/>
          </p:nvPr>
        </p:nvSpPr>
        <p:spPr>
          <a:xfrm>
            <a:off x="1063270" y="3462025"/>
            <a:ext cx="2737500" cy="444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b="1">
                <a:solidFill>
                  <a:schemeClr val="dk1"/>
                </a:solidFill>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73" name="Google Shape;173;p23"/>
          <p:cNvSpPr txBox="1">
            <a:spLocks noGrp="1"/>
          </p:cNvSpPr>
          <p:nvPr>
            <p:ph type="subTitle" idx="6"/>
          </p:nvPr>
        </p:nvSpPr>
        <p:spPr>
          <a:xfrm>
            <a:off x="1063270" y="3807425"/>
            <a:ext cx="2737500" cy="5559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4" name="Google Shape;174;p23"/>
          <p:cNvSpPr txBox="1">
            <a:spLocks noGrp="1"/>
          </p:cNvSpPr>
          <p:nvPr>
            <p:ph type="subTitle" idx="7"/>
          </p:nvPr>
        </p:nvSpPr>
        <p:spPr>
          <a:xfrm>
            <a:off x="5343220" y="3462025"/>
            <a:ext cx="2737500" cy="444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b="1">
                <a:solidFill>
                  <a:schemeClr val="dk1"/>
                </a:solidFill>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75" name="Google Shape;175;p23"/>
          <p:cNvSpPr txBox="1">
            <a:spLocks noGrp="1"/>
          </p:cNvSpPr>
          <p:nvPr>
            <p:ph type="subTitle" idx="8"/>
          </p:nvPr>
        </p:nvSpPr>
        <p:spPr>
          <a:xfrm>
            <a:off x="5343220" y="3807425"/>
            <a:ext cx="2737500" cy="5559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chemeClr val="dk2"/>
        </a:solidFill>
        <a:effectLst/>
      </p:bgPr>
    </p:bg>
    <p:spTree>
      <p:nvGrpSpPr>
        <p:cNvPr id="1" name="Shape 228"/>
        <p:cNvGrpSpPr/>
        <p:nvPr/>
      </p:nvGrpSpPr>
      <p:grpSpPr>
        <a:xfrm>
          <a:off x="0" y="0"/>
          <a:ext cx="0" cy="0"/>
          <a:chOff x="0" y="0"/>
          <a:chExt cx="0" cy="0"/>
        </a:xfrm>
      </p:grpSpPr>
      <p:sp>
        <p:nvSpPr>
          <p:cNvPr id="229" name="Google Shape;229;p31"/>
          <p:cNvSpPr/>
          <p:nvPr/>
        </p:nvSpPr>
        <p:spPr>
          <a:xfrm>
            <a:off x="238050" y="228600"/>
            <a:ext cx="8667900" cy="4686300"/>
          </a:xfrm>
          <a:prstGeom prst="roundRect">
            <a:avLst>
              <a:gd name="adj" fmla="val 7928"/>
            </a:avLst>
          </a:pr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1"/>
          <p:cNvSpPr/>
          <p:nvPr/>
        </p:nvSpPr>
        <p:spPr>
          <a:xfrm>
            <a:off x="379500" y="351000"/>
            <a:ext cx="8385000" cy="4441500"/>
          </a:xfrm>
          <a:prstGeom prst="roundRect">
            <a:avLst>
              <a:gd name="adj" fmla="val 676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1" name="Google Shape;231;p31"/>
          <p:cNvGrpSpPr/>
          <p:nvPr/>
        </p:nvGrpSpPr>
        <p:grpSpPr>
          <a:xfrm rot="10800000">
            <a:off x="549500" y="535000"/>
            <a:ext cx="8045075" cy="4073575"/>
            <a:chOff x="549500" y="535000"/>
            <a:chExt cx="8045075" cy="4073575"/>
          </a:xfrm>
        </p:grpSpPr>
        <p:sp>
          <p:nvSpPr>
            <p:cNvPr id="232" name="Google Shape;232;p31"/>
            <p:cNvSpPr/>
            <p:nvPr/>
          </p:nvSpPr>
          <p:spPr>
            <a:xfrm>
              <a:off x="549500" y="535000"/>
              <a:ext cx="331200" cy="331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1"/>
            <p:cNvSpPr/>
            <p:nvPr/>
          </p:nvSpPr>
          <p:spPr>
            <a:xfrm>
              <a:off x="8388475" y="4402475"/>
              <a:ext cx="206100" cy="206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accent1"/>
        </a:solidFill>
        <a:effectLst/>
      </p:bgPr>
    </p:bg>
    <p:spTree>
      <p:nvGrpSpPr>
        <p:cNvPr id="1" name="Shape 234"/>
        <p:cNvGrpSpPr/>
        <p:nvPr/>
      </p:nvGrpSpPr>
      <p:grpSpPr>
        <a:xfrm>
          <a:off x="0" y="0"/>
          <a:ext cx="0" cy="0"/>
          <a:chOff x="0" y="0"/>
          <a:chExt cx="0" cy="0"/>
        </a:xfrm>
      </p:grpSpPr>
      <p:sp>
        <p:nvSpPr>
          <p:cNvPr id="235" name="Google Shape;235;p32"/>
          <p:cNvSpPr/>
          <p:nvPr/>
        </p:nvSpPr>
        <p:spPr>
          <a:xfrm>
            <a:off x="238050" y="228600"/>
            <a:ext cx="8667900" cy="4686300"/>
          </a:xfrm>
          <a:prstGeom prst="roundRect">
            <a:avLst>
              <a:gd name="adj" fmla="val 7928"/>
            </a:avLst>
          </a:pr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2"/>
          <p:cNvSpPr/>
          <p:nvPr/>
        </p:nvSpPr>
        <p:spPr>
          <a:xfrm>
            <a:off x="379500" y="351000"/>
            <a:ext cx="8385000" cy="4441500"/>
          </a:xfrm>
          <a:prstGeom prst="roundRect">
            <a:avLst>
              <a:gd name="adj" fmla="val 676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 name="Google Shape;237;p32"/>
          <p:cNvGrpSpPr/>
          <p:nvPr/>
        </p:nvGrpSpPr>
        <p:grpSpPr>
          <a:xfrm rot="10800000">
            <a:off x="509825" y="535000"/>
            <a:ext cx="8075875" cy="4073500"/>
            <a:chOff x="509825" y="535000"/>
            <a:chExt cx="8075875" cy="4073500"/>
          </a:xfrm>
        </p:grpSpPr>
        <p:sp>
          <p:nvSpPr>
            <p:cNvPr id="238" name="Google Shape;238;p32"/>
            <p:cNvSpPr/>
            <p:nvPr/>
          </p:nvSpPr>
          <p:spPr>
            <a:xfrm>
              <a:off x="509825" y="1017725"/>
              <a:ext cx="170400" cy="170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2"/>
            <p:cNvSpPr/>
            <p:nvPr/>
          </p:nvSpPr>
          <p:spPr>
            <a:xfrm>
              <a:off x="544700" y="535000"/>
              <a:ext cx="309600" cy="309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2"/>
            <p:cNvSpPr/>
            <p:nvPr/>
          </p:nvSpPr>
          <p:spPr>
            <a:xfrm>
              <a:off x="8415300" y="4438100"/>
              <a:ext cx="170400" cy="170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Hind"/>
              <a:buNone/>
              <a:defRPr sz="3500">
                <a:solidFill>
                  <a:schemeClr val="dk1"/>
                </a:solidFill>
                <a:latin typeface="Hind"/>
                <a:ea typeface="Hind"/>
                <a:cs typeface="Hind"/>
                <a:sym typeface="Hind"/>
              </a:defRPr>
            </a:lvl1pPr>
            <a:lvl2pPr lvl="1" rtl="0">
              <a:spcBef>
                <a:spcPts val="0"/>
              </a:spcBef>
              <a:spcAft>
                <a:spcPts val="0"/>
              </a:spcAft>
              <a:buClr>
                <a:schemeClr val="dk1"/>
              </a:buClr>
              <a:buSzPts val="3500"/>
              <a:buFont typeface="Hind"/>
              <a:buNone/>
              <a:defRPr sz="3500" b="1">
                <a:solidFill>
                  <a:schemeClr val="dk1"/>
                </a:solidFill>
                <a:latin typeface="Hind"/>
                <a:ea typeface="Hind"/>
                <a:cs typeface="Hind"/>
                <a:sym typeface="Hind"/>
              </a:defRPr>
            </a:lvl2pPr>
            <a:lvl3pPr lvl="2" rtl="0">
              <a:spcBef>
                <a:spcPts val="0"/>
              </a:spcBef>
              <a:spcAft>
                <a:spcPts val="0"/>
              </a:spcAft>
              <a:buClr>
                <a:schemeClr val="dk1"/>
              </a:buClr>
              <a:buSzPts val="3500"/>
              <a:buFont typeface="Hind"/>
              <a:buNone/>
              <a:defRPr sz="3500" b="1">
                <a:solidFill>
                  <a:schemeClr val="dk1"/>
                </a:solidFill>
                <a:latin typeface="Hind"/>
                <a:ea typeface="Hind"/>
                <a:cs typeface="Hind"/>
                <a:sym typeface="Hind"/>
              </a:defRPr>
            </a:lvl3pPr>
            <a:lvl4pPr lvl="3" rtl="0">
              <a:spcBef>
                <a:spcPts val="0"/>
              </a:spcBef>
              <a:spcAft>
                <a:spcPts val="0"/>
              </a:spcAft>
              <a:buClr>
                <a:schemeClr val="dk1"/>
              </a:buClr>
              <a:buSzPts val="3500"/>
              <a:buFont typeface="Hind"/>
              <a:buNone/>
              <a:defRPr sz="3500" b="1">
                <a:solidFill>
                  <a:schemeClr val="dk1"/>
                </a:solidFill>
                <a:latin typeface="Hind"/>
                <a:ea typeface="Hind"/>
                <a:cs typeface="Hind"/>
                <a:sym typeface="Hind"/>
              </a:defRPr>
            </a:lvl4pPr>
            <a:lvl5pPr lvl="4" rtl="0">
              <a:spcBef>
                <a:spcPts val="0"/>
              </a:spcBef>
              <a:spcAft>
                <a:spcPts val="0"/>
              </a:spcAft>
              <a:buClr>
                <a:schemeClr val="dk1"/>
              </a:buClr>
              <a:buSzPts val="3500"/>
              <a:buFont typeface="Hind"/>
              <a:buNone/>
              <a:defRPr sz="3500" b="1">
                <a:solidFill>
                  <a:schemeClr val="dk1"/>
                </a:solidFill>
                <a:latin typeface="Hind"/>
                <a:ea typeface="Hind"/>
                <a:cs typeface="Hind"/>
                <a:sym typeface="Hind"/>
              </a:defRPr>
            </a:lvl5pPr>
            <a:lvl6pPr lvl="5" rtl="0">
              <a:spcBef>
                <a:spcPts val="0"/>
              </a:spcBef>
              <a:spcAft>
                <a:spcPts val="0"/>
              </a:spcAft>
              <a:buClr>
                <a:schemeClr val="dk1"/>
              </a:buClr>
              <a:buSzPts val="3500"/>
              <a:buFont typeface="Hind"/>
              <a:buNone/>
              <a:defRPr sz="3500" b="1">
                <a:solidFill>
                  <a:schemeClr val="dk1"/>
                </a:solidFill>
                <a:latin typeface="Hind"/>
                <a:ea typeface="Hind"/>
                <a:cs typeface="Hind"/>
                <a:sym typeface="Hind"/>
              </a:defRPr>
            </a:lvl6pPr>
            <a:lvl7pPr lvl="6" rtl="0">
              <a:spcBef>
                <a:spcPts val="0"/>
              </a:spcBef>
              <a:spcAft>
                <a:spcPts val="0"/>
              </a:spcAft>
              <a:buClr>
                <a:schemeClr val="dk1"/>
              </a:buClr>
              <a:buSzPts val="3500"/>
              <a:buFont typeface="Hind"/>
              <a:buNone/>
              <a:defRPr sz="3500" b="1">
                <a:solidFill>
                  <a:schemeClr val="dk1"/>
                </a:solidFill>
                <a:latin typeface="Hind"/>
                <a:ea typeface="Hind"/>
                <a:cs typeface="Hind"/>
                <a:sym typeface="Hind"/>
              </a:defRPr>
            </a:lvl7pPr>
            <a:lvl8pPr lvl="7" rtl="0">
              <a:spcBef>
                <a:spcPts val="0"/>
              </a:spcBef>
              <a:spcAft>
                <a:spcPts val="0"/>
              </a:spcAft>
              <a:buClr>
                <a:schemeClr val="dk1"/>
              </a:buClr>
              <a:buSzPts val="3500"/>
              <a:buFont typeface="Hind"/>
              <a:buNone/>
              <a:defRPr sz="3500" b="1">
                <a:solidFill>
                  <a:schemeClr val="dk1"/>
                </a:solidFill>
                <a:latin typeface="Hind"/>
                <a:ea typeface="Hind"/>
                <a:cs typeface="Hind"/>
                <a:sym typeface="Hind"/>
              </a:defRPr>
            </a:lvl8pPr>
            <a:lvl9pPr lvl="8" rtl="0">
              <a:spcBef>
                <a:spcPts val="0"/>
              </a:spcBef>
              <a:spcAft>
                <a:spcPts val="0"/>
              </a:spcAft>
              <a:buClr>
                <a:schemeClr val="dk1"/>
              </a:buClr>
              <a:buSzPts val="3500"/>
              <a:buFont typeface="Hind"/>
              <a:buNone/>
              <a:defRPr sz="3500" b="1">
                <a:solidFill>
                  <a:schemeClr val="dk1"/>
                </a:solidFill>
                <a:latin typeface="Hind"/>
                <a:ea typeface="Hind"/>
                <a:cs typeface="Hind"/>
                <a:sym typeface="Hin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1pPr>
            <a:lvl2pPr marL="914400" lvl="1" indent="-317500">
              <a:lnSpc>
                <a:spcPct val="100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2pPr>
            <a:lvl3pPr marL="1371600" lvl="2" indent="-317500">
              <a:lnSpc>
                <a:spcPct val="100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3pPr>
            <a:lvl4pPr marL="1828800" lvl="3" indent="-317500">
              <a:lnSpc>
                <a:spcPct val="100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4pPr>
            <a:lvl5pPr marL="2286000" lvl="4" indent="-317500">
              <a:lnSpc>
                <a:spcPct val="100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5pPr>
            <a:lvl6pPr marL="2743200" lvl="5" indent="-317500">
              <a:lnSpc>
                <a:spcPct val="100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6pPr>
            <a:lvl7pPr marL="3200400" lvl="6" indent="-317500">
              <a:lnSpc>
                <a:spcPct val="100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7pPr>
            <a:lvl8pPr marL="3657600" lvl="7" indent="-317500">
              <a:lnSpc>
                <a:spcPct val="100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8pPr>
            <a:lvl9pPr marL="4114800" lvl="8" indent="-317500">
              <a:lnSpc>
                <a:spcPct val="100000"/>
              </a:lnSpc>
              <a:spcBef>
                <a:spcPts val="1600"/>
              </a:spcBef>
              <a:spcAft>
                <a:spcPts val="1600"/>
              </a:spcAft>
              <a:buClr>
                <a:schemeClr val="dk1"/>
              </a:buClr>
              <a:buSzPts val="1400"/>
              <a:buFont typeface="Hind"/>
              <a:buChar char="■"/>
              <a:defRPr>
                <a:solidFill>
                  <a:schemeClr val="dk1"/>
                </a:solidFill>
                <a:latin typeface="Hind"/>
                <a:ea typeface="Hind"/>
                <a:cs typeface="Hind"/>
                <a:sym typeface="Hi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8" r:id="rId5"/>
    <p:sldLayoutId id="2147483659" r:id="rId6"/>
    <p:sldLayoutId id="2147483669" r:id="rId7"/>
    <p:sldLayoutId id="2147483677" r:id="rId8"/>
    <p:sldLayoutId id="2147483678"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 Id="rId45" Type="http://schemas.openxmlformats.org/officeDocument/2006/relationships/image" Target="../media/image188.sv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20" Type="http://schemas.openxmlformats.org/officeDocument/2006/relationships/image" Target="../media/image564.sv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9" Type="http://schemas.openxmlformats.org/officeDocument/2006/relationships/image" Target="../media/image545.svg"/><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0"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3" name="Google Shape;253;p36">
            <a:hlinkClick r:id="" action="ppaction://hlinkshowjump?jump=nextslide"/>
          </p:cNvPr>
          <p:cNvSpPr/>
          <p:nvPr/>
        </p:nvSpPr>
        <p:spPr>
          <a:xfrm>
            <a:off x="8568500" y="0"/>
            <a:ext cx="575400" cy="575400"/>
          </a:xfrm>
          <a:prstGeom prst="teardrop">
            <a:avLst>
              <a:gd name="adj" fmla="val 10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r>
              <a:rPr lang="en" sz="1800">
                <a:solidFill>
                  <a:schemeClr val="dk1"/>
                </a:solidFill>
              </a:rPr>
              <a:t>→</a:t>
            </a:r>
            <a:endParaRPr>
              <a:solidFill>
                <a:schemeClr val="dk1"/>
              </a:solidFill>
            </a:endParaRPr>
          </a:p>
        </p:txBody>
      </p:sp>
      <p:sp>
        <p:nvSpPr>
          <p:cNvPr id="544" name="Google Shape;289;p31"/>
          <p:cNvSpPr/>
          <p:nvPr/>
        </p:nvSpPr>
        <p:spPr>
          <a:xfrm>
            <a:off x="2799008" y="3334564"/>
            <a:ext cx="3545986" cy="609400"/>
          </a:xfrm>
          <a:prstGeom prst="roundRect">
            <a:avLst>
              <a:gd name="adj" fmla="val 50000"/>
            </a:avLst>
          </a:prstGeom>
          <a:solidFill>
            <a:srgbClr val="FFF1E6"/>
          </a:solidFill>
          <a:ln w="9525" cap="flat" cmpd="sng">
            <a:solidFill>
              <a:schemeClr val="dk1"/>
            </a:solidFill>
            <a:prstDash val="solid"/>
            <a:round/>
            <a:headEnd type="none" w="sm" len="sm"/>
            <a:tailEnd type="none" w="sm" len="sm"/>
          </a:ln>
          <a:effectLst>
            <a:outerShdw dist="57150" dir="294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smtClean="0"/>
              <a:t>Tin học 8 – Cánh diều</a:t>
            </a:r>
            <a:endParaRPr sz="2000" b="1"/>
          </a:p>
        </p:txBody>
      </p:sp>
      <p:sp>
        <p:nvSpPr>
          <p:cNvPr id="545" name="Google Shape;290;p31"/>
          <p:cNvSpPr txBox="1">
            <a:spLocks noGrp="1"/>
          </p:cNvSpPr>
          <p:nvPr>
            <p:ph type="ctrTitle"/>
          </p:nvPr>
        </p:nvSpPr>
        <p:spPr>
          <a:xfrm>
            <a:off x="0" y="1301857"/>
            <a:ext cx="9144000" cy="1782305"/>
          </a:xfrm>
          <a:prstGeom prst="rect">
            <a:avLst/>
          </a:prstGeom>
        </p:spPr>
        <p:txBody>
          <a:bodyPr spcFirstLastPara="1" wrap="square" lIns="91425" tIns="91425" rIns="91425" bIns="91425" anchor="b" anchorCtr="0">
            <a:noAutofit/>
          </a:bodyPr>
          <a:lstStyle/>
          <a:p>
            <a:pPr lvl="0" algn="ctr">
              <a:lnSpc>
                <a:spcPct val="150000"/>
              </a:lnSpc>
            </a:pPr>
            <a:r>
              <a:rPr lang="en-US" sz="3600" b="1">
                <a:latin typeface="+mj-lt"/>
              </a:rPr>
              <a:t>CHÀO MỪNG CÁC EM</a:t>
            </a:r>
            <a:br>
              <a:rPr lang="en-US" sz="3600" b="1">
                <a:latin typeface="+mj-lt"/>
              </a:rPr>
            </a:br>
            <a:r>
              <a:rPr lang="en-US" sz="3600" b="1">
                <a:latin typeface="+mj-lt"/>
              </a:rPr>
              <a:t>ĐẾN VỚI BÀI HỌC HÔM NAY!</a:t>
            </a:r>
            <a:endParaRPr sz="3600" b="1">
              <a:latin typeface="+mj-lt"/>
              <a:ea typeface="Martel Sans"/>
              <a:sym typeface="Martel Sans"/>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45"/>
                                        </p:tgtEl>
                                        <p:attrNameLst>
                                          <p:attrName>style.visibility</p:attrName>
                                        </p:attrNameLst>
                                      </p:cBhvr>
                                      <p:to>
                                        <p:strVal val="visible"/>
                                      </p:to>
                                    </p:set>
                                    <p:anim calcmode="lin" valueType="num">
                                      <p:cBhvr additive="base">
                                        <p:cTn id="7" dur="500" fill="hold"/>
                                        <p:tgtEl>
                                          <p:spTgt spid="545"/>
                                        </p:tgtEl>
                                        <p:attrNameLst>
                                          <p:attrName>ppt_x</p:attrName>
                                        </p:attrNameLst>
                                      </p:cBhvr>
                                      <p:tavLst>
                                        <p:tav tm="0">
                                          <p:val>
                                            <p:strVal val="#ppt_x"/>
                                          </p:val>
                                        </p:tav>
                                        <p:tav tm="100000">
                                          <p:val>
                                            <p:strVal val="#ppt_x"/>
                                          </p:val>
                                        </p:tav>
                                      </p:tavLst>
                                    </p:anim>
                                    <p:anim calcmode="lin" valueType="num">
                                      <p:cBhvr additive="base">
                                        <p:cTn id="8" dur="500" fill="hold"/>
                                        <p:tgtEl>
                                          <p:spTgt spid="54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44"/>
                                        </p:tgtEl>
                                        <p:attrNameLst>
                                          <p:attrName>style.visibility</p:attrName>
                                        </p:attrNameLst>
                                      </p:cBhvr>
                                      <p:to>
                                        <p:strVal val="visible"/>
                                      </p:to>
                                    </p:set>
                                    <p:anim calcmode="lin" valueType="num">
                                      <p:cBhvr additive="base">
                                        <p:cTn id="12" dur="500" fill="hold"/>
                                        <p:tgtEl>
                                          <p:spTgt spid="544"/>
                                        </p:tgtEl>
                                        <p:attrNameLst>
                                          <p:attrName>ppt_x</p:attrName>
                                        </p:attrNameLst>
                                      </p:cBhvr>
                                      <p:tavLst>
                                        <p:tav tm="0">
                                          <p:val>
                                            <p:strVal val="#ppt_x"/>
                                          </p:val>
                                        </p:tav>
                                        <p:tav tm="100000">
                                          <p:val>
                                            <p:strVal val="#ppt_x"/>
                                          </p:val>
                                        </p:tav>
                                      </p:tavLst>
                                    </p:anim>
                                    <p:anim calcmode="lin" valueType="num">
                                      <p:cBhvr additive="base">
                                        <p:cTn id="13" dur="500" fill="hold"/>
                                        <p:tgtEl>
                                          <p:spTgt spid="5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 grpId="0" animBg="1"/>
      <p:bldP spid="54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52" name="Google Shape;552;p37">
            <a:hlinkClick r:id="" action="ppaction://hlinkshowjump?jump=nextslide"/>
          </p:cNvPr>
          <p:cNvSpPr/>
          <p:nvPr/>
        </p:nvSpPr>
        <p:spPr>
          <a:xfrm>
            <a:off x="8568500" y="0"/>
            <a:ext cx="575400" cy="575400"/>
          </a:xfrm>
          <a:prstGeom prst="teardrop">
            <a:avLst>
              <a:gd name="adj" fmla="val 10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r>
              <a:rPr lang="en" sz="1800">
                <a:solidFill>
                  <a:schemeClr val="lt1"/>
                </a:solidFill>
              </a:rPr>
              <a:t>→</a:t>
            </a:r>
            <a:endParaRPr sz="1800">
              <a:solidFill>
                <a:schemeClr val="lt1"/>
              </a:solidFill>
            </a:endParaRPr>
          </a:p>
        </p:txBody>
      </p:sp>
      <p:sp>
        <p:nvSpPr>
          <p:cNvPr id="10" name="Google Shape;1287;p38"/>
          <p:cNvSpPr/>
          <p:nvPr/>
        </p:nvSpPr>
        <p:spPr>
          <a:xfrm>
            <a:off x="527810" y="491580"/>
            <a:ext cx="5408295" cy="572700"/>
          </a:xfrm>
          <a:prstGeom prst="roundRect">
            <a:avLst>
              <a:gd name="adj" fmla="val 50000"/>
            </a:avLst>
          </a:prstGeom>
          <a:solidFill>
            <a:schemeClr val="bg1"/>
          </a:solidFill>
          <a:ln w="9525" cap="flat" cmpd="sng">
            <a:solidFill>
              <a:schemeClr val="dk1"/>
            </a:solidFill>
            <a:prstDash val="solid"/>
            <a:round/>
            <a:headEnd type="none" w="sm" len="sm"/>
            <a:tailEnd type="none" w="sm" len="sm"/>
          </a:ln>
          <a:effectLst>
            <a:outerShdw dist="57150" dir="29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US" sz="2000" b="1" smtClean="0">
                <a:solidFill>
                  <a:srgbClr val="121B46"/>
                </a:solidFill>
              </a:rPr>
              <a:t>b. Thay đổi hoặc hủy bỏ danh sách liệt kê</a:t>
            </a:r>
            <a:endParaRPr sz="2000" b="1">
              <a:solidFill>
                <a:srgbClr val="121B46"/>
              </a:solidFill>
            </a:endParaRPr>
          </a:p>
        </p:txBody>
      </p:sp>
      <p:grpSp>
        <p:nvGrpSpPr>
          <p:cNvPr id="3" name="Group 2"/>
          <p:cNvGrpSpPr/>
          <p:nvPr/>
        </p:nvGrpSpPr>
        <p:grpSpPr>
          <a:xfrm>
            <a:off x="612604" y="1421388"/>
            <a:ext cx="7955896" cy="3026470"/>
            <a:chOff x="612604" y="1421388"/>
            <a:chExt cx="7955896" cy="3026470"/>
          </a:xfrm>
        </p:grpSpPr>
        <p:sp>
          <p:nvSpPr>
            <p:cNvPr id="2" name="Rectangle 1"/>
            <p:cNvSpPr/>
            <p:nvPr/>
          </p:nvSpPr>
          <p:spPr>
            <a:xfrm>
              <a:off x="612604" y="1421388"/>
              <a:ext cx="6065988" cy="3026470"/>
            </a:xfrm>
            <a:prstGeom prst="rect">
              <a:avLst/>
            </a:prstGeom>
          </p:spPr>
          <p:txBody>
            <a:bodyPr wrap="square">
              <a:spAutoFit/>
            </a:bodyPr>
            <a:lstStyle/>
            <a:p>
              <a:pPr algn="just">
                <a:lnSpc>
                  <a:spcPct val="150000"/>
                </a:lnSpc>
                <a:spcBef>
                  <a:spcPts val="100"/>
                </a:spcBef>
                <a:spcAft>
                  <a:spcPts val="100"/>
                </a:spcAft>
              </a:pPr>
              <a:r>
                <a:rPr lang="en-US" sz="1800" smtClean="0">
                  <a:latin typeface="Arial (Headings)"/>
                  <a:ea typeface="Calibri" panose="020F0502020204030204" pitchFamily="34" charset="0"/>
                  <a:cs typeface="Times New Roman" panose="02020603050405020304" pitchFamily="18" charset="0"/>
                </a:rPr>
                <a:t>Làm việc cá nhân, khai thác thông tin mục 1.b SGK tr. 46, thực hiện nhiệm vụ:</a:t>
              </a:r>
            </a:p>
            <a:p>
              <a:pPr algn="just">
                <a:lnSpc>
                  <a:spcPct val="150000"/>
                </a:lnSpc>
                <a:spcBef>
                  <a:spcPts val="100"/>
                </a:spcBef>
                <a:spcAft>
                  <a:spcPts val="100"/>
                </a:spcAft>
              </a:pPr>
              <a:r>
                <a:rPr lang="vi-VN" sz="1800" i="1">
                  <a:latin typeface="Arial (Headings)"/>
                  <a:ea typeface="Calibri" panose="020F0502020204030204" pitchFamily="34" charset="0"/>
                  <a:cs typeface="Times New Roman" panose="02020603050405020304" pitchFamily="18" charset="0"/>
                </a:rPr>
                <a:t>Dùng chuột chọn một </a:t>
              </a:r>
              <a:r>
                <a:rPr lang="en-US" sz="1800" i="1" smtClean="0">
                  <a:latin typeface="Arial (Headings)"/>
                  <a:ea typeface="Calibri" panose="020F0502020204030204" pitchFamily="34" charset="0"/>
                  <a:cs typeface="Times New Roman" panose="02020603050405020304" pitchFamily="18" charset="0"/>
                </a:rPr>
                <a:t>số</a:t>
              </a:r>
              <a:r>
                <a:rPr lang="vi-VN" sz="1800" i="1" smtClean="0">
                  <a:latin typeface="Arial (Headings)"/>
                  <a:ea typeface="Calibri" panose="020F0502020204030204" pitchFamily="34" charset="0"/>
                  <a:cs typeface="Times New Roman" panose="02020603050405020304" pitchFamily="18" charset="0"/>
                </a:rPr>
                <a:t> </a:t>
              </a:r>
              <a:r>
                <a:rPr lang="vi-VN" sz="1800" i="1">
                  <a:latin typeface="Arial (Headings)"/>
                  <a:ea typeface="Calibri" panose="020F0502020204030204" pitchFamily="34" charset="0"/>
                  <a:cs typeface="Times New Roman" panose="02020603050405020304" pitchFamily="18" charset="0"/>
                </a:rPr>
                <a:t>đoạn văn bản đã được định dạng thành một danh sách liệt kê có thứ tự, sau đó em hãy khám phá cách thay đổi danh sách liệt kê này sang các kiểu mẫu liệt kê </a:t>
              </a:r>
              <a:r>
                <a:rPr lang="vi-VN" sz="1800" i="1" smtClean="0">
                  <a:latin typeface="Arial (Headings)"/>
                  <a:ea typeface="Calibri" panose="020F0502020204030204" pitchFamily="34" charset="0"/>
                  <a:cs typeface="Times New Roman" panose="02020603050405020304" pitchFamily="18" charset="0"/>
                </a:rPr>
                <a:t>khác</a:t>
              </a:r>
              <a:r>
                <a:rPr lang="en-US" sz="1800" i="1" smtClean="0">
                  <a:latin typeface="Arial (Headings)"/>
                  <a:ea typeface="Calibri" panose="020F0502020204030204" pitchFamily="34" charset="0"/>
                  <a:cs typeface="Times New Roman" panose="02020603050405020304" pitchFamily="18" charset="0"/>
                </a:rPr>
                <a:t>. </a:t>
              </a:r>
              <a:r>
                <a:rPr lang="vi-VN" sz="1800" i="1" smtClean="0">
                  <a:latin typeface="Arial (Headings)"/>
                  <a:ea typeface="Calibri" panose="020F0502020204030204" pitchFamily="34" charset="0"/>
                  <a:cs typeface="Times New Roman" panose="02020603050405020304" pitchFamily="18" charset="0"/>
                </a:rPr>
                <a:t>Hãy </a:t>
              </a:r>
              <a:r>
                <a:rPr lang="vi-VN" sz="1800" i="1">
                  <a:latin typeface="Arial (Headings)"/>
                  <a:ea typeface="Calibri" panose="020F0502020204030204" pitchFamily="34" charset="0"/>
                  <a:cs typeface="Times New Roman" panose="02020603050405020304" pitchFamily="18" charset="0"/>
                </a:rPr>
                <a:t>nêu kết quả em tìm hiểu được.</a:t>
              </a:r>
              <a:endParaRPr lang="en-US" sz="1800" i="1">
                <a:effectLst/>
                <a:latin typeface="Arial (Headings)"/>
                <a:ea typeface="Calibri" panose="020F0502020204030204" pitchFamily="34" charset="0"/>
                <a:cs typeface="Times New Roman" panose="02020603050405020304" pitchFamily="18" charset="0"/>
              </a:endParaRPr>
            </a:p>
          </p:txBody>
        </p:sp>
        <p:pic>
          <p:nvPicPr>
            <p:cNvPr id="6" name="Picture 2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5"/>
                </a:ext>
              </a:extLst>
            </a:blip>
            <a:srcRect/>
            <a:stretch>
              <a:fillRect/>
            </a:stretch>
          </p:blipFill>
          <p:spPr>
            <a:xfrm>
              <a:off x="6861738" y="2266852"/>
              <a:ext cx="1706762" cy="1335542"/>
            </a:xfrm>
            <a:prstGeom prst="rect">
              <a:avLst/>
            </a:prstGeom>
          </p:spPr>
        </p:pic>
      </p:grpSp>
    </p:spTree>
    <p:extLst>
      <p:ext uri="{BB962C8B-B14F-4D97-AF65-F5344CB8AC3E}">
        <p14:creationId xmlns:p14="http://schemas.microsoft.com/office/powerpoint/2010/main" val="42038794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52" name="Google Shape;552;p37">
            <a:hlinkClick r:id="" action="ppaction://hlinkshowjump?jump=nextslide"/>
          </p:cNvPr>
          <p:cNvSpPr/>
          <p:nvPr/>
        </p:nvSpPr>
        <p:spPr>
          <a:xfrm>
            <a:off x="8568500" y="0"/>
            <a:ext cx="575400" cy="575400"/>
          </a:xfrm>
          <a:prstGeom prst="teardrop">
            <a:avLst>
              <a:gd name="adj" fmla="val 10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r>
              <a:rPr lang="en" sz="1800">
                <a:solidFill>
                  <a:schemeClr val="lt1"/>
                </a:solidFill>
              </a:rPr>
              <a:t>→</a:t>
            </a:r>
            <a:endParaRPr sz="1800">
              <a:solidFill>
                <a:schemeClr val="lt1"/>
              </a:solidFill>
            </a:endParaRPr>
          </a:p>
        </p:txBody>
      </p:sp>
      <p:pic>
        <p:nvPicPr>
          <p:cNvPr id="3" name="Picture 2"/>
          <p:cNvPicPr>
            <a:picLocks noChangeAspect="1"/>
          </p:cNvPicPr>
          <p:nvPr/>
        </p:nvPicPr>
        <p:blipFill rotWithShape="1">
          <a:blip r:embed="rId3"/>
          <a:srcRect l="36031"/>
          <a:stretch/>
        </p:blipFill>
        <p:spPr>
          <a:xfrm>
            <a:off x="3275857" y="463889"/>
            <a:ext cx="2760452" cy="4214969"/>
          </a:xfrm>
          <a:prstGeom prst="rect">
            <a:avLst/>
          </a:prstGeom>
        </p:spPr>
      </p:pic>
      <p:grpSp>
        <p:nvGrpSpPr>
          <p:cNvPr id="2" name="Group 1"/>
          <p:cNvGrpSpPr/>
          <p:nvPr/>
        </p:nvGrpSpPr>
        <p:grpSpPr>
          <a:xfrm>
            <a:off x="611045" y="1650124"/>
            <a:ext cx="4265755" cy="2022695"/>
            <a:chOff x="611045" y="1650124"/>
            <a:chExt cx="4265755" cy="2022695"/>
          </a:xfrm>
        </p:grpSpPr>
        <p:sp>
          <p:nvSpPr>
            <p:cNvPr id="4" name="Donut 3"/>
            <p:cNvSpPr/>
            <p:nvPr/>
          </p:nvSpPr>
          <p:spPr>
            <a:xfrm>
              <a:off x="4141076" y="1650124"/>
              <a:ext cx="735724" cy="735724"/>
            </a:xfrm>
            <a:prstGeom prst="donut">
              <a:avLst>
                <a:gd name="adj" fmla="val 4840"/>
              </a:avLst>
            </a:prstGeom>
            <a:solidFill>
              <a:srgbClr val="5E5E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 name="Straight Arrow Connector 8"/>
            <p:cNvCxnSpPr/>
            <p:nvPr/>
          </p:nvCxnSpPr>
          <p:spPr>
            <a:xfrm>
              <a:off x="2976563" y="2017986"/>
              <a:ext cx="1186738" cy="0"/>
            </a:xfrm>
            <a:prstGeom prst="straightConnector1">
              <a:avLst/>
            </a:prstGeom>
            <a:ln w="38100">
              <a:solidFill>
                <a:srgbClr val="5E5E94"/>
              </a:solidFill>
              <a:tailEnd type="triangle"/>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611045" y="1650124"/>
              <a:ext cx="2381476" cy="2022695"/>
            </a:xfrm>
            <a:prstGeom prst="roundRect">
              <a:avLst>
                <a:gd name="adj" fmla="val 12146"/>
              </a:avLst>
            </a:prstGeom>
            <a:solidFill>
              <a:schemeClr val="bg1"/>
            </a:solidFill>
            <a:ln w="38100">
              <a:solidFill>
                <a:srgbClr val="5E5E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smtClean="0">
                  <a:solidFill>
                    <a:schemeClr val="tx1"/>
                  </a:solidFill>
                </a:rPr>
                <a:t>Hủy bỏ định dạng danh sách liệt kê thành các đoạn văn bản bình thường.</a:t>
              </a:r>
              <a:endParaRPr lang="en-US" sz="1800">
                <a:solidFill>
                  <a:schemeClr val="tx1"/>
                </a:solidFill>
              </a:endParaRPr>
            </a:p>
          </p:txBody>
        </p:sp>
      </p:grpSp>
      <p:grpSp>
        <p:nvGrpSpPr>
          <p:cNvPr id="5" name="Group 4"/>
          <p:cNvGrpSpPr/>
          <p:nvPr/>
        </p:nvGrpSpPr>
        <p:grpSpPr>
          <a:xfrm>
            <a:off x="3920359" y="463889"/>
            <a:ext cx="4345068" cy="1655800"/>
            <a:chOff x="3920359" y="463889"/>
            <a:chExt cx="4345068" cy="1655800"/>
          </a:xfrm>
        </p:grpSpPr>
        <p:sp>
          <p:nvSpPr>
            <p:cNvPr id="15" name="Donut 14"/>
            <p:cNvSpPr/>
            <p:nvPr/>
          </p:nvSpPr>
          <p:spPr>
            <a:xfrm>
              <a:off x="3920359" y="674623"/>
              <a:ext cx="632591" cy="274702"/>
            </a:xfrm>
            <a:prstGeom prst="donut">
              <a:avLst>
                <a:gd name="adj" fmla="val 8308"/>
              </a:avLst>
            </a:prstGeom>
            <a:solidFill>
              <a:srgbClr val="5E5E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 name="Straight Arrow Connector 15"/>
            <p:cNvCxnSpPr/>
            <p:nvPr/>
          </p:nvCxnSpPr>
          <p:spPr>
            <a:xfrm flipH="1">
              <a:off x="4527550" y="803174"/>
              <a:ext cx="2012972" cy="0"/>
            </a:xfrm>
            <a:prstGeom prst="straightConnector1">
              <a:avLst/>
            </a:prstGeom>
            <a:ln w="38100">
              <a:solidFill>
                <a:srgbClr val="5E5E94"/>
              </a:solidFill>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6505903" y="463889"/>
              <a:ext cx="1759524" cy="1655800"/>
            </a:xfrm>
            <a:prstGeom prst="roundRect">
              <a:avLst>
                <a:gd name="adj" fmla="val 12146"/>
              </a:avLst>
            </a:prstGeom>
            <a:solidFill>
              <a:schemeClr val="bg1"/>
            </a:solidFill>
            <a:ln w="38100">
              <a:solidFill>
                <a:srgbClr val="5E5E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smtClean="0">
                  <a:solidFill>
                    <a:schemeClr val="tx1"/>
                  </a:solidFill>
                </a:rPr>
                <a:t>Thay đổi biểu tượng, kí tự đầu, kiểu liệt kê.</a:t>
              </a:r>
              <a:endParaRPr lang="en-US" sz="1800">
                <a:solidFill>
                  <a:schemeClr val="tx1"/>
                </a:solidFill>
              </a:endParaRPr>
            </a:p>
          </p:txBody>
        </p:sp>
      </p:grpSp>
    </p:spTree>
    <p:extLst>
      <p:ext uri="{BB962C8B-B14F-4D97-AF65-F5344CB8AC3E}">
        <p14:creationId xmlns:p14="http://schemas.microsoft.com/office/powerpoint/2010/main" val="374391753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13"/>
        <p:cNvGrpSpPr/>
        <p:nvPr/>
      </p:nvGrpSpPr>
      <p:grpSpPr>
        <a:xfrm>
          <a:off x="0" y="0"/>
          <a:ext cx="0" cy="0"/>
          <a:chOff x="0" y="0"/>
          <a:chExt cx="0" cy="0"/>
        </a:xfrm>
      </p:grpSpPr>
      <p:sp>
        <p:nvSpPr>
          <p:cNvPr id="1017" name="Google Shape;1017;p40">
            <a:hlinkClick r:id="" action="ppaction://hlinkshowjump?jump=nextslide"/>
          </p:cNvPr>
          <p:cNvSpPr/>
          <p:nvPr/>
        </p:nvSpPr>
        <p:spPr>
          <a:xfrm>
            <a:off x="8568500" y="0"/>
            <a:ext cx="575400" cy="575400"/>
          </a:xfrm>
          <a:prstGeom prst="teardrop">
            <a:avLst>
              <a:gd name="adj" fmla="val 10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r>
              <a:rPr lang="en" sz="1800">
                <a:solidFill>
                  <a:schemeClr val="dk1"/>
                </a:solidFill>
              </a:rPr>
              <a:t>→</a:t>
            </a:r>
            <a:endParaRPr>
              <a:solidFill>
                <a:schemeClr val="dk1"/>
              </a:solidFill>
            </a:endParaRPr>
          </a:p>
        </p:txBody>
      </p:sp>
      <p:grpSp>
        <p:nvGrpSpPr>
          <p:cNvPr id="2" name="Group 1"/>
          <p:cNvGrpSpPr/>
          <p:nvPr/>
        </p:nvGrpSpPr>
        <p:grpSpPr>
          <a:xfrm>
            <a:off x="1408467" y="1203960"/>
            <a:ext cx="6626262" cy="2453641"/>
            <a:chOff x="1408467" y="1203960"/>
            <a:chExt cx="6626262" cy="2453641"/>
          </a:xfrm>
        </p:grpSpPr>
        <p:sp>
          <p:nvSpPr>
            <p:cNvPr id="4" name="Google Shape;954;p34"/>
            <p:cNvSpPr/>
            <p:nvPr/>
          </p:nvSpPr>
          <p:spPr>
            <a:xfrm>
              <a:off x="1408467" y="2255519"/>
              <a:ext cx="6626262" cy="1402082"/>
            </a:xfrm>
            <a:prstGeom prst="roundRect">
              <a:avLst>
                <a:gd name="adj" fmla="val 50000"/>
              </a:avLst>
            </a:prstGeom>
            <a:solidFill>
              <a:schemeClr val="lt1"/>
            </a:solidFill>
            <a:ln w="9525" cap="flat" cmpd="sng">
              <a:solidFill>
                <a:schemeClr val="dk1"/>
              </a:solidFill>
              <a:prstDash val="solid"/>
              <a:round/>
              <a:headEnd type="none" w="sm" len="sm"/>
              <a:tailEnd type="none" w="sm" len="sm"/>
            </a:ln>
            <a:effectLst>
              <a:outerShdw dist="57150" dir="2940000" algn="bl" rotWithShape="0">
                <a:schemeClr val="dk1"/>
              </a:outerShdw>
            </a:effectLst>
          </p:spPr>
          <p:txBody>
            <a:bodyPr spcFirstLastPara="1" wrap="square" lIns="91425" tIns="91425" rIns="91425" bIns="91425" anchor="ctr" anchorCtr="0">
              <a:noAutofit/>
            </a:bodyPr>
            <a:lstStyle/>
            <a:p>
              <a:pPr lvl="0" algn="ctr">
                <a:lnSpc>
                  <a:spcPct val="150000"/>
                </a:lnSpc>
              </a:pPr>
              <a:r>
                <a:rPr lang="en-US" sz="2800" b="1" smtClean="0"/>
                <a:t>Tạo tiêu đề đầu trang, chân trang và đánh số trang</a:t>
              </a:r>
              <a:endParaRPr sz="2800" b="1"/>
            </a:p>
          </p:txBody>
        </p:sp>
        <p:sp>
          <p:nvSpPr>
            <p:cNvPr id="6" name="Rectangle 5"/>
            <p:cNvSpPr/>
            <p:nvPr/>
          </p:nvSpPr>
          <p:spPr>
            <a:xfrm>
              <a:off x="4161840" y="1203960"/>
              <a:ext cx="1116367" cy="746760"/>
            </a:xfrm>
            <a:prstGeom prst="rect">
              <a:avLst/>
            </a:prstGeom>
            <a:solidFill>
              <a:srgbClr val="FFBF80"/>
            </a:solidFill>
            <a:ln>
              <a:solidFill>
                <a:srgbClr val="121B46"/>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smtClean="0">
                  <a:solidFill>
                    <a:schemeClr val="tx1"/>
                  </a:solidFill>
                </a:rPr>
                <a:t>02</a:t>
              </a:r>
              <a:endParaRPr lang="en-US" sz="3200" b="1">
                <a:solidFill>
                  <a:schemeClr val="tx1"/>
                </a:solidFill>
              </a:endParaRPr>
            </a:p>
          </p:txBody>
        </p:sp>
      </p:grpSp>
    </p:spTree>
    <p:extLst>
      <p:ext uri="{BB962C8B-B14F-4D97-AF65-F5344CB8AC3E}">
        <p14:creationId xmlns:p14="http://schemas.microsoft.com/office/powerpoint/2010/main" val="18591452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52" name="Google Shape;552;p37">
            <a:hlinkClick r:id="" action="ppaction://hlinkshowjump?jump=nextslide"/>
          </p:cNvPr>
          <p:cNvSpPr/>
          <p:nvPr/>
        </p:nvSpPr>
        <p:spPr>
          <a:xfrm>
            <a:off x="8568500" y="0"/>
            <a:ext cx="575400" cy="575400"/>
          </a:xfrm>
          <a:prstGeom prst="teardrop">
            <a:avLst>
              <a:gd name="adj" fmla="val 10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r>
              <a:rPr lang="en" sz="1800">
                <a:solidFill>
                  <a:schemeClr val="lt1"/>
                </a:solidFill>
              </a:rPr>
              <a:t>→</a:t>
            </a:r>
            <a:endParaRPr sz="1800">
              <a:solidFill>
                <a:schemeClr val="lt1"/>
              </a:solidFill>
            </a:endParaRPr>
          </a:p>
        </p:txBody>
      </p:sp>
      <p:pic>
        <p:nvPicPr>
          <p:cNvPr id="9" name="Picture 8"/>
          <p:cNvPicPr>
            <a:picLocks noChangeAspect="1"/>
          </p:cNvPicPr>
          <p:nvPr/>
        </p:nvPicPr>
        <p:blipFill>
          <a:blip r:embed="rId3"/>
          <a:stretch>
            <a:fillRect/>
          </a:stretch>
        </p:blipFill>
        <p:spPr>
          <a:xfrm>
            <a:off x="1396973" y="575400"/>
            <a:ext cx="6320071" cy="1172396"/>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8689" t="42869" r="9017"/>
          <a:stretch/>
        </p:blipFill>
        <p:spPr>
          <a:xfrm>
            <a:off x="1596450" y="2706299"/>
            <a:ext cx="5921115" cy="1943110"/>
          </a:xfrm>
          <a:prstGeom prst="rect">
            <a:avLst/>
          </a:prstGeom>
        </p:spPr>
      </p:pic>
      <p:grpSp>
        <p:nvGrpSpPr>
          <p:cNvPr id="2" name="Group 1"/>
          <p:cNvGrpSpPr/>
          <p:nvPr/>
        </p:nvGrpSpPr>
        <p:grpSpPr>
          <a:xfrm>
            <a:off x="2044768" y="779305"/>
            <a:ext cx="5795087" cy="1708695"/>
            <a:chOff x="2044768" y="779305"/>
            <a:chExt cx="5795087" cy="1708695"/>
          </a:xfrm>
        </p:grpSpPr>
        <p:sp>
          <p:nvSpPr>
            <p:cNvPr id="11" name="Donut 10"/>
            <p:cNvSpPr/>
            <p:nvPr/>
          </p:nvSpPr>
          <p:spPr>
            <a:xfrm>
              <a:off x="6676909" y="779305"/>
              <a:ext cx="1162946" cy="1103586"/>
            </a:xfrm>
            <a:prstGeom prst="donut">
              <a:avLst>
                <a:gd name="adj" fmla="val 4840"/>
              </a:avLst>
            </a:prstGeom>
            <a:solidFill>
              <a:srgbClr val="5E5E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2" name="Straight Arrow Connector 11"/>
            <p:cNvCxnSpPr/>
            <p:nvPr/>
          </p:nvCxnSpPr>
          <p:spPr>
            <a:xfrm>
              <a:off x="5490171" y="1280441"/>
              <a:ext cx="1186738" cy="0"/>
            </a:xfrm>
            <a:prstGeom prst="straightConnector1">
              <a:avLst/>
            </a:prstGeom>
            <a:ln w="38100">
              <a:solidFill>
                <a:srgbClr val="5E5E94"/>
              </a:solidFill>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2044768" y="793699"/>
              <a:ext cx="3445403" cy="1694301"/>
            </a:xfrm>
            <a:prstGeom prst="roundRect">
              <a:avLst>
                <a:gd name="adj" fmla="val 12146"/>
              </a:avLst>
            </a:prstGeom>
            <a:solidFill>
              <a:schemeClr val="bg1"/>
            </a:solidFill>
            <a:ln w="38100">
              <a:solidFill>
                <a:srgbClr val="5E5E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smtClean="0">
                  <a:solidFill>
                    <a:schemeClr val="tx1"/>
                  </a:solidFill>
                </a:rPr>
                <a:t>Nhóm lệnh </a:t>
              </a:r>
              <a:r>
                <a:rPr lang="en-US" sz="1800" b="1" smtClean="0">
                  <a:solidFill>
                    <a:schemeClr val="tx1"/>
                  </a:solidFill>
                </a:rPr>
                <a:t>Header and Footer </a:t>
              </a:r>
              <a:r>
                <a:rPr lang="en-US" sz="1800" smtClean="0">
                  <a:solidFill>
                    <a:schemeClr val="tx1"/>
                  </a:solidFill>
                </a:rPr>
                <a:t>chứa các lệnh để tạo tiêu đề đầu trang, chân trang và đánh số trang cho văn bản.</a:t>
              </a:r>
              <a:endParaRPr lang="en-US" sz="1800">
                <a:solidFill>
                  <a:schemeClr val="tx1"/>
                </a:solidFill>
              </a:endParaRPr>
            </a:p>
          </p:txBody>
        </p:sp>
      </p:grpSp>
    </p:spTree>
    <p:extLst>
      <p:ext uri="{BB962C8B-B14F-4D97-AF65-F5344CB8AC3E}">
        <p14:creationId xmlns:p14="http://schemas.microsoft.com/office/powerpoint/2010/main" val="331268964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52" name="Google Shape;552;p37">
            <a:hlinkClick r:id="" action="ppaction://hlinkshowjump?jump=nextslide"/>
          </p:cNvPr>
          <p:cNvSpPr/>
          <p:nvPr/>
        </p:nvSpPr>
        <p:spPr>
          <a:xfrm>
            <a:off x="8568500" y="0"/>
            <a:ext cx="575400" cy="575400"/>
          </a:xfrm>
          <a:prstGeom prst="teardrop">
            <a:avLst>
              <a:gd name="adj" fmla="val 10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r>
              <a:rPr lang="en" sz="1800">
                <a:solidFill>
                  <a:schemeClr val="lt1"/>
                </a:solidFill>
              </a:rPr>
              <a:t>→</a:t>
            </a:r>
            <a:endParaRPr sz="1800">
              <a:solidFill>
                <a:schemeClr val="lt1"/>
              </a:solidFill>
            </a:endParaRPr>
          </a:p>
        </p:txBody>
      </p:sp>
      <p:sp>
        <p:nvSpPr>
          <p:cNvPr id="2" name="Rectangle 1"/>
          <p:cNvSpPr/>
          <p:nvPr/>
        </p:nvSpPr>
        <p:spPr>
          <a:xfrm>
            <a:off x="637084" y="1167437"/>
            <a:ext cx="7352674" cy="1779974"/>
          </a:xfrm>
          <a:prstGeom prst="rect">
            <a:avLst/>
          </a:prstGeom>
        </p:spPr>
        <p:txBody>
          <a:bodyPr wrap="square">
            <a:spAutoFit/>
          </a:bodyPr>
          <a:lstStyle/>
          <a:p>
            <a:pPr algn="just">
              <a:lnSpc>
                <a:spcPct val="150000"/>
              </a:lnSpc>
              <a:spcBef>
                <a:spcPts val="100"/>
              </a:spcBef>
              <a:spcAft>
                <a:spcPts val="100"/>
              </a:spcAft>
            </a:pPr>
            <a:r>
              <a:rPr lang="en-US" sz="1800" smtClean="0">
                <a:latin typeface="+mj-lt"/>
                <a:ea typeface="Calibri" panose="020F0502020204030204" pitchFamily="34" charset="0"/>
                <a:cs typeface="Times New Roman" panose="02020603050405020304" pitchFamily="18" charset="0"/>
              </a:rPr>
              <a:t>Làm việc theo nhóm, khai thác thông tin trong mục 2 SGK tr. 46 – 47 và thực hiện nhiệm vụ:</a:t>
            </a:r>
          </a:p>
          <a:p>
            <a:pPr algn="just">
              <a:lnSpc>
                <a:spcPct val="150000"/>
              </a:lnSpc>
              <a:spcBef>
                <a:spcPts val="100"/>
              </a:spcBef>
              <a:spcAft>
                <a:spcPts val="100"/>
              </a:spcAft>
            </a:pPr>
            <a:r>
              <a:rPr lang="en-US" sz="1800" i="1" smtClean="0">
                <a:effectLst/>
                <a:latin typeface="+mj-lt"/>
                <a:ea typeface="Calibri" panose="020F0502020204030204" pitchFamily="34" charset="0"/>
                <a:cs typeface="Times New Roman" panose="02020603050405020304" pitchFamily="18" charset="0"/>
              </a:rPr>
              <a:t>Nêu và thực hiện trên máy tính các bước tạo đầu trang, chân trang, đánh số trang.</a:t>
            </a:r>
            <a:endParaRPr lang="en-US" sz="1800" i="1">
              <a:effectLst/>
              <a:latin typeface="+mj-lt"/>
              <a:ea typeface="Calibri" panose="020F0502020204030204" pitchFamily="34" charset="0"/>
              <a:cs typeface="Times New Roman" panose="02020603050405020304" pitchFamily="18" charset="0"/>
            </a:endParaRPr>
          </a:p>
        </p:txBody>
      </p:sp>
      <p:sp>
        <p:nvSpPr>
          <p:cNvPr id="6" name="TextBox 5"/>
          <p:cNvSpPr txBox="1"/>
          <p:nvPr/>
        </p:nvSpPr>
        <p:spPr>
          <a:xfrm>
            <a:off x="1230235" y="644314"/>
            <a:ext cx="2622239" cy="400110"/>
          </a:xfrm>
          <a:prstGeom prst="rect">
            <a:avLst/>
          </a:prstGeom>
          <a:noFill/>
        </p:spPr>
        <p:txBody>
          <a:bodyPr wrap="square" rtlCol="0">
            <a:spAutoFit/>
          </a:bodyPr>
          <a:lstStyle/>
          <a:p>
            <a:pPr algn="ctr"/>
            <a:r>
              <a:rPr lang="vi-VN" sz="2000" b="1">
                <a:solidFill>
                  <a:srgbClr val="5E5E94"/>
                </a:solidFill>
              </a:rPr>
              <a:t>Thảo luận nhóm</a:t>
            </a:r>
            <a:endParaRPr lang="en-US" sz="2000" b="1">
              <a:solidFill>
                <a:srgbClr val="5E5E94"/>
              </a:solidFill>
            </a:endParaRPr>
          </a:p>
        </p:txBody>
      </p:sp>
      <p:pic>
        <p:nvPicPr>
          <p:cNvPr id="7" name="Picture 35"/>
          <p:cNvPicPr>
            <a:picLocks noChangeAspect="1"/>
          </p:cNvPicPr>
          <p:nvPr/>
        </p:nvPicPr>
        <p:blipFill>
          <a:blip r:embed="rId3"/>
          <a:srcRect/>
          <a:stretch>
            <a:fillRect/>
          </a:stretch>
        </p:blipFill>
        <p:spPr>
          <a:xfrm>
            <a:off x="637084" y="528634"/>
            <a:ext cx="815493" cy="638803"/>
          </a:xfrm>
          <a:prstGeom prst="rect">
            <a:avLst/>
          </a:prstGeom>
        </p:spPr>
      </p:pic>
      <p:pic>
        <p:nvPicPr>
          <p:cNvPr id="8"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5734181" y="2679488"/>
            <a:ext cx="2509966" cy="1813451"/>
          </a:xfrm>
          <a:prstGeom prst="rect">
            <a:avLst/>
          </a:prstGeom>
        </p:spPr>
      </p:pic>
    </p:spTree>
    <p:extLst>
      <p:ext uri="{BB962C8B-B14F-4D97-AF65-F5344CB8AC3E}">
        <p14:creationId xmlns:p14="http://schemas.microsoft.com/office/powerpoint/2010/main" val="191784242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52" name="Google Shape;552;p37">
            <a:hlinkClick r:id="" action="ppaction://hlinkshowjump?jump=nextslide"/>
          </p:cNvPr>
          <p:cNvSpPr/>
          <p:nvPr/>
        </p:nvSpPr>
        <p:spPr>
          <a:xfrm>
            <a:off x="8568500" y="0"/>
            <a:ext cx="575400" cy="575400"/>
          </a:xfrm>
          <a:prstGeom prst="teardrop">
            <a:avLst>
              <a:gd name="adj" fmla="val 10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r>
              <a:rPr lang="en" sz="1800">
                <a:solidFill>
                  <a:schemeClr val="lt1"/>
                </a:solidFill>
              </a:rPr>
              <a:t>→</a:t>
            </a:r>
            <a:endParaRPr sz="1800">
              <a:solidFill>
                <a:schemeClr val="lt1"/>
              </a:solidFill>
            </a:endParaRPr>
          </a:p>
        </p:txBody>
      </p:sp>
      <p:sp>
        <p:nvSpPr>
          <p:cNvPr id="10" name="Google Shape;1287;p38"/>
          <p:cNvSpPr/>
          <p:nvPr/>
        </p:nvSpPr>
        <p:spPr>
          <a:xfrm>
            <a:off x="527810" y="491580"/>
            <a:ext cx="4688767" cy="572700"/>
          </a:xfrm>
          <a:prstGeom prst="roundRect">
            <a:avLst>
              <a:gd name="adj" fmla="val 50000"/>
            </a:avLst>
          </a:prstGeom>
          <a:solidFill>
            <a:schemeClr val="bg1"/>
          </a:solidFill>
          <a:ln w="9525" cap="flat" cmpd="sng">
            <a:solidFill>
              <a:schemeClr val="dk1"/>
            </a:solidFill>
            <a:prstDash val="solid"/>
            <a:round/>
            <a:headEnd type="none" w="sm" len="sm"/>
            <a:tailEnd type="none" w="sm" len="sm"/>
          </a:ln>
          <a:effectLst>
            <a:outerShdw dist="57150" dir="29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US" sz="2000" b="1" smtClean="0">
                <a:solidFill>
                  <a:srgbClr val="121B46"/>
                </a:solidFill>
              </a:rPr>
              <a:t>a. Tạo tiêu đề đầu trang, chân trang</a:t>
            </a:r>
            <a:endParaRPr sz="2000" b="1">
              <a:solidFill>
                <a:srgbClr val="121B46"/>
              </a:solidFill>
            </a:endParaRPr>
          </a:p>
        </p:txBody>
      </p:sp>
      <p:sp>
        <p:nvSpPr>
          <p:cNvPr id="2" name="Rectangle 1"/>
          <p:cNvSpPr/>
          <p:nvPr/>
        </p:nvSpPr>
        <p:spPr>
          <a:xfrm>
            <a:off x="389744" y="1223668"/>
            <a:ext cx="8289561" cy="1390124"/>
          </a:xfrm>
          <a:prstGeom prst="rect">
            <a:avLst/>
          </a:prstGeom>
        </p:spPr>
        <p:txBody>
          <a:bodyPr wrap="square">
            <a:spAutoFit/>
          </a:bodyPr>
          <a:lstStyle/>
          <a:p>
            <a:pPr algn="just">
              <a:lnSpc>
                <a:spcPct val="150000"/>
              </a:lnSpc>
              <a:spcBef>
                <a:spcPts val="100"/>
              </a:spcBef>
              <a:spcAft>
                <a:spcPts val="100"/>
              </a:spcAft>
            </a:pPr>
            <a:r>
              <a:rPr lang="vi-VN" sz="1800" b="1">
                <a:latin typeface="+mn-lt"/>
                <a:ea typeface="Calibri" panose="020F0502020204030204" pitchFamily="34" charset="0"/>
                <a:cs typeface="Times New Roman" panose="02020603050405020304" pitchFamily="18" charset="0"/>
              </a:rPr>
              <a:t>Bước 1. </a:t>
            </a:r>
            <a:r>
              <a:rPr lang="vi-VN" sz="1800">
                <a:latin typeface="+mn-lt"/>
                <a:ea typeface="Calibri" panose="020F0502020204030204" pitchFamily="34" charset="0"/>
                <a:cs typeface="Times New Roman" panose="02020603050405020304" pitchFamily="18" charset="0"/>
              </a:rPr>
              <a:t>Trên dải lệnh </a:t>
            </a:r>
            <a:r>
              <a:rPr lang="vi-VN" sz="1800" b="1">
                <a:latin typeface="+mn-lt"/>
                <a:ea typeface="Calibri" panose="020F0502020204030204" pitchFamily="34" charset="0"/>
                <a:cs typeface="Times New Roman" panose="02020603050405020304" pitchFamily="18" charset="0"/>
              </a:rPr>
              <a:t>Insert</a:t>
            </a:r>
            <a:r>
              <a:rPr lang="vi-VN" sz="1800">
                <a:latin typeface="+mn-lt"/>
                <a:ea typeface="Calibri" panose="020F0502020204030204" pitchFamily="34" charset="0"/>
                <a:cs typeface="Times New Roman" panose="02020603050405020304" pitchFamily="18" charset="0"/>
              </a:rPr>
              <a:t>, nháy chuột vào lệnh </a:t>
            </a:r>
            <a:r>
              <a:rPr lang="vi-VN" sz="1800" b="1">
                <a:latin typeface="+mn-lt"/>
                <a:ea typeface="Calibri" panose="020F0502020204030204" pitchFamily="34" charset="0"/>
                <a:cs typeface="Times New Roman" panose="02020603050405020304" pitchFamily="18" charset="0"/>
              </a:rPr>
              <a:t>Header</a:t>
            </a:r>
            <a:r>
              <a:rPr lang="vi-VN" sz="1800">
                <a:latin typeface="+mn-lt"/>
                <a:ea typeface="Calibri" panose="020F0502020204030204" pitchFamily="34" charset="0"/>
                <a:cs typeface="Times New Roman" panose="02020603050405020304" pitchFamily="18" charset="0"/>
              </a:rPr>
              <a:t> hoặc </a:t>
            </a:r>
            <a:r>
              <a:rPr lang="vi-VN" sz="1800" b="1">
                <a:latin typeface="+mn-lt"/>
                <a:ea typeface="Calibri" panose="020F0502020204030204" pitchFamily="34" charset="0"/>
                <a:cs typeface="Times New Roman" panose="02020603050405020304" pitchFamily="18" charset="0"/>
              </a:rPr>
              <a:t>Footer</a:t>
            </a:r>
            <a:r>
              <a:rPr lang="vi-VN" sz="1800">
                <a:latin typeface="+mn-lt"/>
                <a:ea typeface="Calibri" panose="020F0502020204030204" pitchFamily="34" charset="0"/>
                <a:cs typeface="Times New Roman" panose="02020603050405020304" pitchFamily="18" charset="0"/>
              </a:rPr>
              <a:t>.</a:t>
            </a:r>
          </a:p>
          <a:p>
            <a:pPr algn="just">
              <a:lnSpc>
                <a:spcPct val="150000"/>
              </a:lnSpc>
              <a:spcBef>
                <a:spcPts val="100"/>
              </a:spcBef>
              <a:spcAft>
                <a:spcPts val="100"/>
              </a:spcAft>
            </a:pPr>
            <a:r>
              <a:rPr lang="vi-VN" sz="1800" b="1">
                <a:latin typeface="+mn-lt"/>
                <a:ea typeface="Calibri" panose="020F0502020204030204" pitchFamily="34" charset="0"/>
                <a:cs typeface="Times New Roman" panose="02020603050405020304" pitchFamily="18" charset="0"/>
              </a:rPr>
              <a:t>Bước 2. </a:t>
            </a:r>
            <a:r>
              <a:rPr lang="vi-VN" sz="1800">
                <a:latin typeface="+mn-lt"/>
                <a:ea typeface="Calibri" panose="020F0502020204030204" pitchFamily="34" charset="0"/>
                <a:cs typeface="Times New Roman" panose="02020603050405020304" pitchFamily="18" charset="0"/>
              </a:rPr>
              <a:t>Chọn một mẫu tiêu đề trong bảng các mẫu tiêu đề.</a:t>
            </a:r>
          </a:p>
          <a:p>
            <a:pPr algn="just">
              <a:lnSpc>
                <a:spcPct val="150000"/>
              </a:lnSpc>
              <a:spcBef>
                <a:spcPts val="100"/>
              </a:spcBef>
              <a:spcAft>
                <a:spcPts val="100"/>
              </a:spcAft>
            </a:pPr>
            <a:r>
              <a:rPr lang="vi-VN" sz="1800" b="1">
                <a:latin typeface="+mn-lt"/>
                <a:ea typeface="Calibri" panose="020F0502020204030204" pitchFamily="34" charset="0"/>
                <a:cs typeface="Times New Roman" panose="02020603050405020304" pitchFamily="18" charset="0"/>
              </a:rPr>
              <a:t>Bước 3. </a:t>
            </a:r>
            <a:r>
              <a:rPr lang="vi-VN" sz="1800">
                <a:latin typeface="+mn-lt"/>
                <a:ea typeface="Calibri" panose="020F0502020204030204" pitchFamily="34" charset="0"/>
                <a:cs typeface="Times New Roman" panose="02020603050405020304" pitchFamily="18" charset="0"/>
              </a:rPr>
              <a:t>Thực hiện chỉnh sửa nội dung cho tiêu đề.</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9936" t="39053" r="7524" b="11403"/>
          <a:stretch/>
        </p:blipFill>
        <p:spPr>
          <a:xfrm>
            <a:off x="1940343" y="2613792"/>
            <a:ext cx="5374858" cy="2053316"/>
          </a:xfrm>
          <a:prstGeom prst="rect">
            <a:avLst/>
          </a:prstGeom>
        </p:spPr>
      </p:pic>
    </p:spTree>
    <p:extLst>
      <p:ext uri="{BB962C8B-B14F-4D97-AF65-F5344CB8AC3E}">
        <p14:creationId xmlns:p14="http://schemas.microsoft.com/office/powerpoint/2010/main" val="398232715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52" name="Google Shape;552;p37">
            <a:hlinkClick r:id="" action="ppaction://hlinkshowjump?jump=nextslide"/>
          </p:cNvPr>
          <p:cNvSpPr/>
          <p:nvPr/>
        </p:nvSpPr>
        <p:spPr>
          <a:xfrm>
            <a:off x="8568500" y="0"/>
            <a:ext cx="575400" cy="575400"/>
          </a:xfrm>
          <a:prstGeom prst="teardrop">
            <a:avLst>
              <a:gd name="adj" fmla="val 10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r>
              <a:rPr lang="en" sz="1800">
                <a:solidFill>
                  <a:schemeClr val="lt1"/>
                </a:solidFill>
              </a:rPr>
              <a:t>→</a:t>
            </a:r>
            <a:endParaRPr sz="1800">
              <a:solidFill>
                <a:schemeClr val="lt1"/>
              </a:solidFill>
            </a:endParaRPr>
          </a:p>
        </p:txBody>
      </p:sp>
      <p:sp>
        <p:nvSpPr>
          <p:cNvPr id="10" name="Google Shape;1287;p38"/>
          <p:cNvSpPr/>
          <p:nvPr/>
        </p:nvSpPr>
        <p:spPr>
          <a:xfrm>
            <a:off x="527811" y="491580"/>
            <a:ext cx="2425252" cy="572700"/>
          </a:xfrm>
          <a:prstGeom prst="roundRect">
            <a:avLst>
              <a:gd name="adj" fmla="val 50000"/>
            </a:avLst>
          </a:prstGeom>
          <a:solidFill>
            <a:schemeClr val="bg1"/>
          </a:solidFill>
          <a:ln w="9525" cap="flat" cmpd="sng">
            <a:solidFill>
              <a:schemeClr val="dk1"/>
            </a:solidFill>
            <a:prstDash val="solid"/>
            <a:round/>
            <a:headEnd type="none" w="sm" len="sm"/>
            <a:tailEnd type="none" w="sm" len="sm"/>
          </a:ln>
          <a:effectLst>
            <a:outerShdw dist="57150" dir="29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US" sz="2000" b="1">
                <a:solidFill>
                  <a:srgbClr val="121B46"/>
                </a:solidFill>
              </a:rPr>
              <a:t>b</a:t>
            </a:r>
            <a:r>
              <a:rPr lang="en-US" sz="2000" b="1" smtClean="0">
                <a:solidFill>
                  <a:srgbClr val="121B46"/>
                </a:solidFill>
              </a:rPr>
              <a:t>. Đánh số trang</a:t>
            </a:r>
            <a:endParaRPr sz="2000" b="1">
              <a:solidFill>
                <a:srgbClr val="121B46"/>
              </a:solidFill>
            </a:endParaRPr>
          </a:p>
        </p:txBody>
      </p:sp>
      <p:sp>
        <p:nvSpPr>
          <p:cNvPr id="2" name="Rectangle 1"/>
          <p:cNvSpPr/>
          <p:nvPr/>
        </p:nvSpPr>
        <p:spPr>
          <a:xfrm>
            <a:off x="427219" y="1178698"/>
            <a:ext cx="8297056" cy="1364476"/>
          </a:xfrm>
          <a:prstGeom prst="rect">
            <a:avLst/>
          </a:prstGeom>
        </p:spPr>
        <p:txBody>
          <a:bodyPr wrap="square">
            <a:spAutoFit/>
          </a:bodyPr>
          <a:lstStyle/>
          <a:p>
            <a:pPr algn="just">
              <a:lnSpc>
                <a:spcPct val="150000"/>
              </a:lnSpc>
              <a:spcBef>
                <a:spcPts val="100"/>
              </a:spcBef>
              <a:spcAft>
                <a:spcPts val="100"/>
              </a:spcAft>
            </a:pPr>
            <a:r>
              <a:rPr lang="vi-VN" sz="1800" b="1">
                <a:latin typeface="+mn-lt"/>
                <a:ea typeface="Calibri" panose="020F0502020204030204" pitchFamily="34" charset="0"/>
                <a:cs typeface="Times New Roman" panose="02020603050405020304" pitchFamily="18" charset="0"/>
              </a:rPr>
              <a:t>Bước 1. </a:t>
            </a:r>
            <a:r>
              <a:rPr lang="vi-VN" sz="1800">
                <a:latin typeface="+mn-lt"/>
                <a:ea typeface="Calibri" panose="020F0502020204030204" pitchFamily="34" charset="0"/>
                <a:cs typeface="Times New Roman" panose="02020603050405020304" pitchFamily="18" charset="0"/>
              </a:rPr>
              <a:t>Trong dải lệnh </a:t>
            </a:r>
            <a:r>
              <a:rPr lang="vi-VN" sz="1800" b="1">
                <a:latin typeface="+mn-lt"/>
                <a:ea typeface="Calibri" panose="020F0502020204030204" pitchFamily="34" charset="0"/>
                <a:cs typeface="Times New Roman" panose="02020603050405020304" pitchFamily="18" charset="0"/>
              </a:rPr>
              <a:t>Insert</a:t>
            </a:r>
            <a:r>
              <a:rPr lang="vi-VN" sz="1800">
                <a:latin typeface="+mn-lt"/>
                <a:ea typeface="Calibri" panose="020F0502020204030204" pitchFamily="34" charset="0"/>
                <a:cs typeface="Times New Roman" panose="02020603050405020304" pitchFamily="18" charset="0"/>
              </a:rPr>
              <a:t>, chọn lệnh </a:t>
            </a:r>
            <a:r>
              <a:rPr lang="vi-VN" sz="1800" b="1">
                <a:latin typeface="+mn-lt"/>
                <a:ea typeface="Calibri" panose="020F0502020204030204" pitchFamily="34" charset="0"/>
                <a:cs typeface="Times New Roman" panose="02020603050405020304" pitchFamily="18" charset="0"/>
              </a:rPr>
              <a:t>Page </a:t>
            </a:r>
            <a:r>
              <a:rPr lang="vi-VN" sz="1800" b="1" smtClean="0">
                <a:latin typeface="+mn-lt"/>
                <a:ea typeface="Calibri" panose="020F0502020204030204" pitchFamily="34" charset="0"/>
                <a:cs typeface="Times New Roman" panose="02020603050405020304" pitchFamily="18" charset="0"/>
              </a:rPr>
              <a:t>Number</a:t>
            </a:r>
            <a:r>
              <a:rPr lang="vi-VN" sz="1800" smtClean="0">
                <a:latin typeface="+mn-lt"/>
                <a:ea typeface="Calibri" panose="020F0502020204030204" pitchFamily="34" charset="0"/>
                <a:cs typeface="Times New Roman" panose="02020603050405020304" pitchFamily="18" charset="0"/>
              </a:rPr>
              <a:t> đ</a:t>
            </a:r>
            <a:r>
              <a:rPr lang="en-US" sz="1800" smtClean="0">
                <a:latin typeface="+mn-lt"/>
                <a:ea typeface="Calibri" panose="020F0502020204030204" pitchFamily="34" charset="0"/>
                <a:cs typeface="Times New Roman" panose="02020603050405020304" pitchFamily="18" charset="0"/>
              </a:rPr>
              <a:t>ể</a:t>
            </a:r>
            <a:r>
              <a:rPr lang="vi-VN" sz="1800" smtClean="0">
                <a:latin typeface="+mn-lt"/>
                <a:ea typeface="Calibri" panose="020F0502020204030204" pitchFamily="34" charset="0"/>
                <a:cs typeface="Times New Roman" panose="02020603050405020304" pitchFamily="18" charset="0"/>
              </a:rPr>
              <a:t> </a:t>
            </a:r>
            <a:r>
              <a:rPr lang="vi-VN" sz="1800">
                <a:latin typeface="+mn-lt"/>
                <a:ea typeface="Calibri" panose="020F0502020204030204" pitchFamily="34" charset="0"/>
                <a:cs typeface="Times New Roman" panose="02020603050405020304" pitchFamily="18" charset="0"/>
              </a:rPr>
              <a:t>mở bảng có sẵn các mẫu đánh số trang.</a:t>
            </a:r>
          </a:p>
          <a:p>
            <a:pPr algn="just">
              <a:lnSpc>
                <a:spcPct val="150000"/>
              </a:lnSpc>
              <a:spcBef>
                <a:spcPts val="100"/>
              </a:spcBef>
              <a:spcAft>
                <a:spcPts val="100"/>
              </a:spcAft>
            </a:pPr>
            <a:r>
              <a:rPr lang="vi-VN" sz="1800" b="1">
                <a:latin typeface="+mn-lt"/>
                <a:ea typeface="Calibri" panose="020F0502020204030204" pitchFamily="34" charset="0"/>
                <a:cs typeface="Times New Roman" panose="02020603050405020304" pitchFamily="18" charset="0"/>
              </a:rPr>
              <a:t>Bước 2. </a:t>
            </a:r>
            <a:r>
              <a:rPr lang="vi-VN" sz="1800">
                <a:latin typeface="+mn-lt"/>
                <a:ea typeface="Calibri" panose="020F0502020204030204" pitchFamily="34" charset="0"/>
                <a:cs typeface="Times New Roman" panose="02020603050405020304" pitchFamily="18" charset="0"/>
              </a:rPr>
              <a:t>Nháy chuột chọn một </a:t>
            </a:r>
            <a:r>
              <a:rPr lang="vi-VN" sz="1800" smtClean="0">
                <a:latin typeface="+mn-lt"/>
                <a:ea typeface="Calibri" panose="020F0502020204030204" pitchFamily="34" charset="0"/>
                <a:cs typeface="Times New Roman" panose="02020603050405020304" pitchFamily="18" charset="0"/>
              </a:rPr>
              <a:t>ki</a:t>
            </a:r>
            <a:r>
              <a:rPr lang="en-US" sz="1800" smtClean="0">
                <a:latin typeface="+mn-lt"/>
                <a:ea typeface="Calibri" panose="020F0502020204030204" pitchFamily="34" charset="0"/>
                <a:cs typeface="Times New Roman" panose="02020603050405020304" pitchFamily="18" charset="0"/>
              </a:rPr>
              <a:t>ể</a:t>
            </a:r>
            <a:r>
              <a:rPr lang="vi-VN" sz="1800" smtClean="0">
                <a:latin typeface="+mn-lt"/>
                <a:ea typeface="Calibri" panose="020F0502020204030204" pitchFamily="34" charset="0"/>
                <a:cs typeface="Times New Roman" panose="02020603050405020304" pitchFamily="18" charset="0"/>
              </a:rPr>
              <a:t>u </a:t>
            </a:r>
            <a:r>
              <a:rPr lang="vi-VN" sz="1800">
                <a:latin typeface="+mn-lt"/>
                <a:ea typeface="Calibri" panose="020F0502020204030204" pitchFamily="34" charset="0"/>
                <a:cs typeface="Times New Roman" panose="02020603050405020304" pitchFamily="18" charset="0"/>
              </a:rPr>
              <a:t>mẫu phù hợp.</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6885" t="49175" r="7377" b="1851"/>
          <a:stretch/>
        </p:blipFill>
        <p:spPr>
          <a:xfrm>
            <a:off x="4616970" y="2657592"/>
            <a:ext cx="3951530" cy="1882154"/>
          </a:xfrm>
          <a:prstGeom prst="rect">
            <a:avLst/>
          </a:prstGeom>
        </p:spPr>
      </p:pic>
      <p:sp>
        <p:nvSpPr>
          <p:cNvPr id="7" name="Rectangle 6"/>
          <p:cNvSpPr/>
          <p:nvPr/>
        </p:nvSpPr>
        <p:spPr>
          <a:xfrm>
            <a:off x="427220" y="2464234"/>
            <a:ext cx="4054840" cy="2221121"/>
          </a:xfrm>
          <a:prstGeom prst="rect">
            <a:avLst/>
          </a:prstGeom>
        </p:spPr>
        <p:txBody>
          <a:bodyPr wrap="square">
            <a:spAutoFit/>
          </a:bodyPr>
          <a:lstStyle/>
          <a:p>
            <a:pPr algn="just">
              <a:lnSpc>
                <a:spcPct val="150000"/>
              </a:lnSpc>
              <a:spcBef>
                <a:spcPts val="100"/>
              </a:spcBef>
              <a:spcAft>
                <a:spcPts val="100"/>
              </a:spcAft>
            </a:pPr>
            <a:r>
              <a:rPr lang="vi-VN" sz="1800" b="1" i="1" u="sng">
                <a:latin typeface="+mn-lt"/>
                <a:ea typeface="Calibri" panose="020F0502020204030204" pitchFamily="34" charset="0"/>
                <a:cs typeface="Times New Roman" panose="02020603050405020304" pitchFamily="18" charset="0"/>
              </a:rPr>
              <a:t>Để xóa phần tiêu đề, chân trang hoặc số trang: </a:t>
            </a:r>
          </a:p>
          <a:p>
            <a:pPr algn="just">
              <a:lnSpc>
                <a:spcPct val="150000"/>
              </a:lnSpc>
              <a:spcBef>
                <a:spcPts val="100"/>
              </a:spcBef>
              <a:spcAft>
                <a:spcPts val="100"/>
              </a:spcAft>
            </a:pPr>
            <a:r>
              <a:rPr lang="vi-VN" sz="1800" b="1">
                <a:latin typeface="+mn-lt"/>
                <a:ea typeface="Calibri" panose="020F0502020204030204" pitchFamily="34" charset="0"/>
                <a:cs typeface="Times New Roman" panose="02020603050405020304" pitchFamily="18" charset="0"/>
              </a:rPr>
              <a:t>Bước 1. </a:t>
            </a:r>
            <a:r>
              <a:rPr lang="vi-VN" sz="1800">
                <a:latin typeface="+mn-lt"/>
                <a:ea typeface="Calibri" panose="020F0502020204030204" pitchFamily="34" charset="0"/>
                <a:cs typeface="Times New Roman" panose="02020603050405020304" pitchFamily="18" charset="0"/>
              </a:rPr>
              <a:t>Nháy chuột vào lệnh </a:t>
            </a:r>
            <a:r>
              <a:rPr lang="vi-VN" sz="1800" b="1">
                <a:latin typeface="+mn-lt"/>
                <a:ea typeface="Calibri" panose="020F0502020204030204" pitchFamily="34" charset="0"/>
                <a:cs typeface="Times New Roman" panose="02020603050405020304" pitchFamily="18" charset="0"/>
              </a:rPr>
              <a:t>Header </a:t>
            </a:r>
            <a:r>
              <a:rPr lang="vi-VN" sz="1800">
                <a:latin typeface="+mn-lt"/>
                <a:ea typeface="Calibri" panose="020F0502020204030204" pitchFamily="34" charset="0"/>
                <a:cs typeface="Times New Roman" panose="02020603050405020304" pitchFamily="18" charset="0"/>
              </a:rPr>
              <a:t>hoặc </a:t>
            </a:r>
            <a:r>
              <a:rPr lang="vi-VN" sz="1800" b="1">
                <a:latin typeface="+mn-lt"/>
                <a:ea typeface="Calibri" panose="020F0502020204030204" pitchFamily="34" charset="0"/>
                <a:cs typeface="Times New Roman" panose="02020603050405020304" pitchFamily="18" charset="0"/>
              </a:rPr>
              <a:t>Footer </a:t>
            </a:r>
            <a:r>
              <a:rPr lang="vi-VN" sz="1800">
                <a:latin typeface="+mn-lt"/>
                <a:ea typeface="Calibri" panose="020F0502020204030204" pitchFamily="34" charset="0"/>
                <a:cs typeface="Times New Roman" panose="02020603050405020304" pitchFamily="18" charset="0"/>
              </a:rPr>
              <a:t>hoặc </a:t>
            </a:r>
            <a:r>
              <a:rPr lang="vi-VN" sz="1800" b="1">
                <a:latin typeface="+mn-lt"/>
                <a:ea typeface="Calibri" panose="020F0502020204030204" pitchFamily="34" charset="0"/>
                <a:cs typeface="Times New Roman" panose="02020603050405020304" pitchFamily="18" charset="0"/>
              </a:rPr>
              <a:t>Page Number</a:t>
            </a:r>
            <a:r>
              <a:rPr lang="vi-VN" sz="1800">
                <a:latin typeface="+mn-lt"/>
                <a:ea typeface="Calibri" panose="020F0502020204030204" pitchFamily="34" charset="0"/>
                <a:cs typeface="Times New Roman" panose="02020603050405020304" pitchFamily="18" charset="0"/>
              </a:rPr>
              <a:t>.</a:t>
            </a:r>
          </a:p>
          <a:p>
            <a:pPr algn="just">
              <a:lnSpc>
                <a:spcPct val="150000"/>
              </a:lnSpc>
              <a:spcBef>
                <a:spcPts val="100"/>
              </a:spcBef>
              <a:spcAft>
                <a:spcPts val="100"/>
              </a:spcAft>
            </a:pPr>
            <a:r>
              <a:rPr lang="vi-VN" sz="1800" b="1">
                <a:latin typeface="+mn-lt"/>
                <a:ea typeface="Calibri" panose="020F0502020204030204" pitchFamily="34" charset="0"/>
                <a:cs typeface="Times New Roman" panose="02020603050405020304" pitchFamily="18" charset="0"/>
              </a:rPr>
              <a:t>Bước 2. </a:t>
            </a:r>
            <a:r>
              <a:rPr lang="vi-VN" sz="1800">
                <a:latin typeface="+mn-lt"/>
                <a:ea typeface="Calibri" panose="020F0502020204030204" pitchFamily="34" charset="0"/>
                <a:cs typeface="Times New Roman" panose="02020603050405020304" pitchFamily="18" charset="0"/>
              </a:rPr>
              <a:t>Nháy chuột vào </a:t>
            </a:r>
            <a:r>
              <a:rPr lang="vi-VN" sz="1800" b="1">
                <a:latin typeface="+mn-lt"/>
                <a:ea typeface="Calibri" panose="020F0502020204030204" pitchFamily="34" charset="0"/>
                <a:cs typeface="Times New Roman" panose="02020603050405020304" pitchFamily="18" charset="0"/>
              </a:rPr>
              <a:t>Remove</a:t>
            </a:r>
            <a:r>
              <a:rPr lang="vi-VN" sz="1800">
                <a:latin typeface="+mn-lt"/>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8821643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1B5006-4CA2-FB03-33F4-DF3C8F5CAF72}"/>
              </a:ext>
            </a:extLst>
          </p:cNvPr>
          <p:cNvSpPr txBox="1"/>
          <p:nvPr/>
        </p:nvSpPr>
        <p:spPr>
          <a:xfrm>
            <a:off x="418010" y="903444"/>
            <a:ext cx="8321040" cy="553998"/>
          </a:xfrm>
          <a:prstGeom prst="rect">
            <a:avLst/>
          </a:prstGeom>
          <a:noFill/>
        </p:spPr>
        <p:txBody>
          <a:bodyPr wrap="square" rtlCol="0">
            <a:spAutoFit/>
          </a:bodyPr>
          <a:lstStyle/>
          <a:p>
            <a:pPr algn="ctr"/>
            <a:r>
              <a:rPr lang="en-US" sz="3000" b="1" smtClean="0">
                <a:solidFill>
                  <a:srgbClr val="5E5E94"/>
                </a:solidFill>
              </a:rPr>
              <a:t>TÓM TẮT BÀI HỌC</a:t>
            </a:r>
            <a:endParaRPr lang="en-US" sz="3000" b="1">
              <a:solidFill>
                <a:srgbClr val="5E5E94"/>
              </a:solidFill>
            </a:endParaRPr>
          </a:p>
        </p:txBody>
      </p:sp>
      <p:sp>
        <p:nvSpPr>
          <p:cNvPr id="4" name="Rounded Rectangle 3"/>
          <p:cNvSpPr/>
          <p:nvPr/>
        </p:nvSpPr>
        <p:spPr>
          <a:xfrm>
            <a:off x="869310" y="1740775"/>
            <a:ext cx="7418439" cy="2301637"/>
          </a:xfrm>
          <a:prstGeom prst="roundRect">
            <a:avLst>
              <a:gd name="adj" fmla="val 8167"/>
            </a:avLst>
          </a:prstGeom>
          <a:ln w="38100">
            <a:solidFill>
              <a:srgbClr val="8A8AB9"/>
            </a:solidFill>
          </a:ln>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50000"/>
              </a:lnSpc>
              <a:spcBef>
                <a:spcPts val="100"/>
              </a:spcBef>
              <a:spcAft>
                <a:spcPts val="100"/>
              </a:spcAft>
            </a:pPr>
            <a:r>
              <a:rPr lang="en-US" sz="1800" b="1">
                <a:latin typeface="+mj-lt"/>
                <a:ea typeface="Calibri" panose="020F0502020204030204" pitchFamily="34" charset="0"/>
                <a:cs typeface="Arial" panose="020B0604020202020204" pitchFamily="34" charset="0"/>
              </a:rPr>
              <a:t>	</a:t>
            </a:r>
            <a:r>
              <a:rPr lang="en-US" sz="1800" smtClean="0">
                <a:solidFill>
                  <a:srgbClr val="000000"/>
                </a:solidFill>
                <a:latin typeface="+mj-lt"/>
                <a:ea typeface="Calibri" panose="020F0502020204030204" pitchFamily="34" charset="0"/>
                <a:cs typeface="Arial" panose="020B0604020202020204" pitchFamily="34" charset="0"/>
              </a:rPr>
              <a:t>Khi cần định dạng nhiều đoạn liên tiếp theo kiểu danh sách liệt kê, ta sử dụng lệnh </a:t>
            </a:r>
            <a:r>
              <a:rPr lang="en-US" sz="1800" b="1" smtClean="0">
                <a:solidFill>
                  <a:srgbClr val="000000"/>
                </a:solidFill>
                <a:latin typeface="+mj-lt"/>
                <a:ea typeface="Calibri" panose="020F0502020204030204" pitchFamily="34" charset="0"/>
                <a:cs typeface="Arial" panose="020B0604020202020204" pitchFamily="34" charset="0"/>
              </a:rPr>
              <a:t>Bullets</a:t>
            </a:r>
            <a:r>
              <a:rPr lang="en-US" sz="1800" smtClean="0">
                <a:solidFill>
                  <a:srgbClr val="000000"/>
                </a:solidFill>
                <a:latin typeface="+mj-lt"/>
                <a:ea typeface="Calibri" panose="020F0502020204030204" pitchFamily="34" charset="0"/>
                <a:cs typeface="Arial" panose="020B0604020202020204" pitchFamily="34" charset="0"/>
              </a:rPr>
              <a:t>, </a:t>
            </a:r>
            <a:r>
              <a:rPr lang="en-US" sz="1800" b="1" smtClean="0">
                <a:solidFill>
                  <a:srgbClr val="000000"/>
                </a:solidFill>
                <a:latin typeface="+mj-lt"/>
                <a:ea typeface="Calibri" panose="020F0502020204030204" pitchFamily="34" charset="0"/>
                <a:cs typeface="Arial" panose="020B0604020202020204" pitchFamily="34" charset="0"/>
              </a:rPr>
              <a:t>Numbering</a:t>
            </a:r>
            <a:r>
              <a:rPr lang="en-US" sz="1800" smtClean="0">
                <a:solidFill>
                  <a:srgbClr val="000000"/>
                </a:solidFill>
                <a:latin typeface="+mj-lt"/>
                <a:ea typeface="Calibri" panose="020F0502020204030204" pitchFamily="34" charset="0"/>
                <a:cs typeface="Arial" panose="020B0604020202020204" pitchFamily="34" charset="0"/>
              </a:rPr>
              <a:t> trên dải lệnh </a:t>
            </a:r>
            <a:r>
              <a:rPr lang="en-US" sz="1800" b="1" smtClean="0">
                <a:solidFill>
                  <a:srgbClr val="000000"/>
                </a:solidFill>
                <a:latin typeface="+mj-lt"/>
                <a:ea typeface="Calibri" panose="020F0502020204030204" pitchFamily="34" charset="0"/>
                <a:cs typeface="Arial" panose="020B0604020202020204" pitchFamily="34" charset="0"/>
              </a:rPr>
              <a:t>Home</a:t>
            </a:r>
            <a:r>
              <a:rPr lang="en-US" sz="1800" smtClean="0">
                <a:solidFill>
                  <a:srgbClr val="000000"/>
                </a:solidFill>
                <a:latin typeface="+mj-lt"/>
                <a:ea typeface="Calibri" panose="020F0502020204030204" pitchFamily="34" charset="0"/>
                <a:cs typeface="Arial" panose="020B0604020202020204" pitchFamily="34" charset="0"/>
              </a:rPr>
              <a:t>.</a:t>
            </a:r>
          </a:p>
          <a:p>
            <a:pPr algn="just">
              <a:lnSpc>
                <a:spcPct val="150000"/>
              </a:lnSpc>
              <a:spcBef>
                <a:spcPts val="100"/>
              </a:spcBef>
              <a:spcAft>
                <a:spcPts val="100"/>
              </a:spcAft>
            </a:pPr>
            <a:r>
              <a:rPr lang="en-US" sz="1800" smtClean="0">
                <a:solidFill>
                  <a:srgbClr val="000000"/>
                </a:solidFill>
                <a:effectLst/>
                <a:latin typeface="+mj-lt"/>
                <a:ea typeface="Calibri" panose="020F0502020204030204" pitchFamily="34" charset="0"/>
                <a:cs typeface="Arial" panose="020B0604020202020204" pitchFamily="34" charset="0"/>
              </a:rPr>
              <a:t>Lệnh </a:t>
            </a:r>
            <a:r>
              <a:rPr lang="en-US" sz="1800" b="1" smtClean="0">
                <a:solidFill>
                  <a:srgbClr val="000000"/>
                </a:solidFill>
                <a:effectLst/>
                <a:latin typeface="+mj-lt"/>
                <a:ea typeface="Calibri" panose="020F0502020204030204" pitchFamily="34" charset="0"/>
                <a:cs typeface="Arial" panose="020B0604020202020204" pitchFamily="34" charset="0"/>
              </a:rPr>
              <a:t>Header</a:t>
            </a:r>
            <a:r>
              <a:rPr lang="en-US" sz="1800" smtClean="0">
                <a:solidFill>
                  <a:srgbClr val="000000"/>
                </a:solidFill>
                <a:effectLst/>
                <a:latin typeface="+mj-lt"/>
                <a:ea typeface="Calibri" panose="020F0502020204030204" pitchFamily="34" charset="0"/>
                <a:cs typeface="Arial" panose="020B0604020202020204" pitchFamily="34" charset="0"/>
              </a:rPr>
              <a:t>, </a:t>
            </a:r>
            <a:r>
              <a:rPr lang="en-US" sz="1800" b="1" smtClean="0">
                <a:solidFill>
                  <a:srgbClr val="000000"/>
                </a:solidFill>
                <a:effectLst/>
                <a:latin typeface="+mj-lt"/>
                <a:ea typeface="Calibri" panose="020F0502020204030204" pitchFamily="34" charset="0"/>
                <a:cs typeface="Arial" panose="020B0604020202020204" pitchFamily="34" charset="0"/>
              </a:rPr>
              <a:t>Footer</a:t>
            </a:r>
            <a:r>
              <a:rPr lang="en-US" sz="1800" smtClean="0">
                <a:solidFill>
                  <a:srgbClr val="000000"/>
                </a:solidFill>
                <a:effectLst/>
                <a:latin typeface="+mj-lt"/>
                <a:ea typeface="Calibri" panose="020F0502020204030204" pitchFamily="34" charset="0"/>
                <a:cs typeface="Arial" panose="020B0604020202020204" pitchFamily="34" charset="0"/>
              </a:rPr>
              <a:t>, </a:t>
            </a:r>
            <a:r>
              <a:rPr lang="en-US" sz="1800" b="1" smtClean="0">
                <a:solidFill>
                  <a:srgbClr val="000000"/>
                </a:solidFill>
                <a:effectLst/>
                <a:latin typeface="+mj-lt"/>
                <a:ea typeface="Calibri" panose="020F0502020204030204" pitchFamily="34" charset="0"/>
                <a:cs typeface="Arial" panose="020B0604020202020204" pitchFamily="34" charset="0"/>
              </a:rPr>
              <a:t>Page Number </a:t>
            </a:r>
            <a:r>
              <a:rPr lang="en-US" sz="1800" smtClean="0">
                <a:solidFill>
                  <a:srgbClr val="000000"/>
                </a:solidFill>
                <a:effectLst/>
                <a:latin typeface="+mj-lt"/>
                <a:ea typeface="Calibri" panose="020F0502020204030204" pitchFamily="34" charset="0"/>
                <a:cs typeface="Arial" panose="020B0604020202020204" pitchFamily="34" charset="0"/>
              </a:rPr>
              <a:t>trên dải lệnh </a:t>
            </a:r>
            <a:r>
              <a:rPr lang="en-US" sz="1800" b="1" smtClean="0">
                <a:solidFill>
                  <a:srgbClr val="000000"/>
                </a:solidFill>
                <a:effectLst/>
                <a:latin typeface="+mj-lt"/>
                <a:ea typeface="Calibri" panose="020F0502020204030204" pitchFamily="34" charset="0"/>
                <a:cs typeface="Arial" panose="020B0604020202020204" pitchFamily="34" charset="0"/>
              </a:rPr>
              <a:t>Insert </a:t>
            </a:r>
            <a:r>
              <a:rPr lang="en-US" sz="1800" smtClean="0">
                <a:solidFill>
                  <a:srgbClr val="000000"/>
                </a:solidFill>
                <a:effectLst/>
                <a:latin typeface="+mj-lt"/>
                <a:ea typeface="Calibri" panose="020F0502020204030204" pitchFamily="34" charset="0"/>
                <a:cs typeface="Arial" panose="020B0604020202020204" pitchFamily="34" charset="0"/>
              </a:rPr>
              <a:t>cung cấp bảng các mẫu tiêu đề đầu trang, chân trang, số trang. Sau khi chọn một mẫu, ta sẽ thực hiện biên soạn nội dung cho tiêu đề.</a:t>
            </a:r>
            <a:endParaRPr lang="en-US" sz="1800">
              <a:solidFill>
                <a:srgbClr val="000000"/>
              </a:solidFill>
              <a:effectLst/>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369346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36"/>
        <p:cNvGrpSpPr/>
        <p:nvPr/>
      </p:nvGrpSpPr>
      <p:grpSpPr>
        <a:xfrm>
          <a:off x="0" y="0"/>
          <a:ext cx="0" cy="0"/>
          <a:chOff x="0" y="0"/>
          <a:chExt cx="0" cy="0"/>
        </a:xfrm>
      </p:grpSpPr>
      <p:sp>
        <p:nvSpPr>
          <p:cNvPr id="1247" name="Google Shape;1247;p45">
            <a:hlinkClick r:id="" action="ppaction://hlinkshowjump?jump=nextslide"/>
          </p:cNvPr>
          <p:cNvSpPr/>
          <p:nvPr/>
        </p:nvSpPr>
        <p:spPr>
          <a:xfrm>
            <a:off x="8568500" y="0"/>
            <a:ext cx="575400" cy="575400"/>
          </a:xfrm>
          <a:prstGeom prst="teardrop">
            <a:avLst>
              <a:gd name="adj" fmla="val 10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r>
              <a:rPr lang="en" sz="1800">
                <a:solidFill>
                  <a:schemeClr val="lt1"/>
                </a:solidFill>
              </a:rPr>
              <a:t>→</a:t>
            </a:r>
            <a:endParaRPr sz="1800">
              <a:solidFill>
                <a:schemeClr val="lt1"/>
              </a:solidFill>
            </a:endParaRPr>
          </a:p>
        </p:txBody>
      </p:sp>
      <p:sp>
        <p:nvSpPr>
          <p:cNvPr id="3" name="TextBox 2">
            <a:extLst>
              <a:ext uri="{FF2B5EF4-FFF2-40B4-BE49-F238E27FC236}">
                <a16:creationId xmlns:a16="http://schemas.microsoft.com/office/drawing/2014/main" id="{AC1B5006-4CA2-FB03-33F4-DF3C8F5CAF72}"/>
              </a:ext>
            </a:extLst>
          </p:cNvPr>
          <p:cNvSpPr txBox="1"/>
          <p:nvPr/>
        </p:nvSpPr>
        <p:spPr>
          <a:xfrm>
            <a:off x="2193099" y="363101"/>
            <a:ext cx="4978400" cy="553998"/>
          </a:xfrm>
          <a:prstGeom prst="rect">
            <a:avLst/>
          </a:prstGeom>
          <a:noFill/>
        </p:spPr>
        <p:txBody>
          <a:bodyPr wrap="square" rtlCol="0">
            <a:spAutoFit/>
          </a:bodyPr>
          <a:lstStyle/>
          <a:p>
            <a:pPr algn="ctr"/>
            <a:r>
              <a:rPr lang="en-US" sz="3000" b="1"/>
              <a:t>LUYỆN TẬP </a:t>
            </a:r>
          </a:p>
        </p:txBody>
      </p:sp>
      <p:sp>
        <p:nvSpPr>
          <p:cNvPr id="4" name="TextBox 3">
            <a:extLst>
              <a:ext uri="{FF2B5EF4-FFF2-40B4-BE49-F238E27FC236}">
                <a16:creationId xmlns:a16="http://schemas.microsoft.com/office/drawing/2014/main" id="{126B4565-CBF5-CE30-D63A-8DCCD48ED114}"/>
              </a:ext>
            </a:extLst>
          </p:cNvPr>
          <p:cNvSpPr txBox="1"/>
          <p:nvPr/>
        </p:nvSpPr>
        <p:spPr>
          <a:xfrm>
            <a:off x="1525895" y="948518"/>
            <a:ext cx="6312807" cy="369332"/>
          </a:xfrm>
          <a:prstGeom prst="rect">
            <a:avLst/>
          </a:prstGeom>
          <a:noFill/>
        </p:spPr>
        <p:txBody>
          <a:bodyPr wrap="square">
            <a:spAutoFit/>
          </a:bodyPr>
          <a:lstStyle/>
          <a:p>
            <a:pPr algn="ctr"/>
            <a:r>
              <a:rPr lang="en-US" sz="1800">
                <a:solidFill>
                  <a:srgbClr val="FF0000"/>
                </a:solidFill>
              </a:rPr>
              <a:t>1. </a:t>
            </a:r>
            <a:r>
              <a:rPr lang="vi-VN" sz="1800">
                <a:solidFill>
                  <a:srgbClr val="FF0000"/>
                </a:solidFill>
              </a:rPr>
              <a:t>Khoanh tròn vào đáp án đặt trước câu trả lời đúng</a:t>
            </a:r>
            <a:endParaRPr lang="en-US" sz="1800">
              <a:solidFill>
                <a:srgbClr val="FF0000"/>
              </a:solidFill>
            </a:endParaRPr>
          </a:p>
        </p:txBody>
      </p:sp>
      <p:sp>
        <p:nvSpPr>
          <p:cNvPr id="5" name="TextBox 4">
            <a:extLst>
              <a:ext uri="{FF2B5EF4-FFF2-40B4-BE49-F238E27FC236}">
                <a16:creationId xmlns:a16="http://schemas.microsoft.com/office/drawing/2014/main" id="{3A06DEAF-8EBD-BB2C-86E3-F9D0B9856831}"/>
              </a:ext>
            </a:extLst>
          </p:cNvPr>
          <p:cNvSpPr txBox="1"/>
          <p:nvPr/>
        </p:nvSpPr>
        <p:spPr>
          <a:xfrm>
            <a:off x="530023" y="1301926"/>
            <a:ext cx="8304550" cy="507831"/>
          </a:xfrm>
          <a:prstGeom prst="rect">
            <a:avLst/>
          </a:prstGeom>
          <a:noFill/>
        </p:spPr>
        <p:txBody>
          <a:bodyPr wrap="square">
            <a:spAutoFit/>
          </a:bodyPr>
          <a:lstStyle/>
          <a:p>
            <a:pPr algn="ctr">
              <a:lnSpc>
                <a:spcPct val="150000"/>
              </a:lnSpc>
            </a:pPr>
            <a:r>
              <a:rPr lang="en-US" sz="1800" b="1"/>
              <a:t>Câu 1: </a:t>
            </a:r>
            <a:r>
              <a:rPr lang="vi-VN" sz="1800"/>
              <a:t>Để đánh số trang trong Word ta dùng lệnh</a:t>
            </a:r>
            <a:endParaRPr lang="en-US" sz="1800"/>
          </a:p>
        </p:txBody>
      </p:sp>
      <p:sp>
        <p:nvSpPr>
          <p:cNvPr id="6" name="Rounded Rectangle 5">
            <a:extLst>
              <a:ext uri="{FF2B5EF4-FFF2-40B4-BE49-F238E27FC236}">
                <a16:creationId xmlns:a16="http://schemas.microsoft.com/office/drawing/2014/main" id="{F8F2F0A6-F1CF-0111-C5BD-F8733B7B5351}"/>
              </a:ext>
            </a:extLst>
          </p:cNvPr>
          <p:cNvSpPr/>
          <p:nvPr/>
        </p:nvSpPr>
        <p:spPr>
          <a:xfrm>
            <a:off x="664746" y="2134099"/>
            <a:ext cx="3847293" cy="1142610"/>
          </a:xfrm>
          <a:prstGeom prst="roundRect">
            <a:avLst/>
          </a:prstGeom>
          <a:solidFill>
            <a:schemeClr val="bg1"/>
          </a:solidFill>
          <a:ln w="38100">
            <a:solidFill>
              <a:srgbClr val="8A8AB9"/>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1800">
                <a:solidFill>
                  <a:schemeClr val="tx1"/>
                </a:solidFill>
              </a:rPr>
              <a:t>A. </a:t>
            </a:r>
            <a:r>
              <a:rPr lang="en-US" sz="1800" smtClean="0">
                <a:solidFill>
                  <a:schemeClr val="tx1"/>
                </a:solidFill>
              </a:rPr>
              <a:t>Insert </a:t>
            </a:r>
            <a:r>
              <a:rPr lang="en-US" sz="1800" smtClean="0">
                <a:solidFill>
                  <a:schemeClr val="tx1"/>
                </a:solidFill>
                <a:sym typeface="Wingdings" panose="05000000000000000000" pitchFamily="2" charset="2"/>
              </a:rPr>
              <a:t></a:t>
            </a:r>
            <a:r>
              <a:rPr lang="en-US" sz="1800" smtClean="0">
                <a:solidFill>
                  <a:schemeClr val="tx1"/>
                </a:solidFill>
              </a:rPr>
              <a:t> </a:t>
            </a:r>
            <a:r>
              <a:rPr lang="en-US" sz="1800">
                <a:solidFill>
                  <a:schemeClr val="tx1"/>
                </a:solidFill>
              </a:rPr>
              <a:t>Bullet and </a:t>
            </a:r>
            <a:r>
              <a:rPr lang="en-US" sz="1800" smtClean="0">
                <a:solidFill>
                  <a:schemeClr val="tx1"/>
                </a:solidFill>
              </a:rPr>
              <a:t>Numbering.</a:t>
            </a:r>
            <a:endParaRPr lang="en-US" sz="1800">
              <a:solidFill>
                <a:schemeClr val="tx1"/>
              </a:solidFill>
            </a:endParaRPr>
          </a:p>
        </p:txBody>
      </p:sp>
      <p:sp>
        <p:nvSpPr>
          <p:cNvPr id="7" name="Rounded Rectangle 6">
            <a:extLst>
              <a:ext uri="{FF2B5EF4-FFF2-40B4-BE49-F238E27FC236}">
                <a16:creationId xmlns:a16="http://schemas.microsoft.com/office/drawing/2014/main" id="{0EB8EB02-8EFF-91C0-A975-61E68A9234DE}"/>
              </a:ext>
            </a:extLst>
          </p:cNvPr>
          <p:cNvSpPr/>
          <p:nvPr/>
        </p:nvSpPr>
        <p:spPr>
          <a:xfrm>
            <a:off x="4721207" y="2134099"/>
            <a:ext cx="3847293" cy="1142610"/>
          </a:xfrm>
          <a:prstGeom prst="roundRect">
            <a:avLst/>
          </a:prstGeom>
          <a:solidFill>
            <a:schemeClr val="bg1"/>
          </a:solidFill>
          <a:ln w="38100">
            <a:solidFill>
              <a:srgbClr val="8A8AB9"/>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1800" smtClean="0">
                <a:solidFill>
                  <a:schemeClr val="tx1"/>
                </a:solidFill>
              </a:rPr>
              <a:t>B.</a:t>
            </a:r>
            <a:r>
              <a:rPr lang="en-US" sz="1800" smtClean="0">
                <a:solidFill>
                  <a:schemeClr val="tx1"/>
                </a:solidFill>
              </a:rPr>
              <a:t> </a:t>
            </a:r>
            <a:r>
              <a:rPr lang="vi-VN" sz="1800" smtClean="0">
                <a:solidFill>
                  <a:schemeClr val="tx1"/>
                </a:solidFill>
              </a:rPr>
              <a:t>Format </a:t>
            </a:r>
            <a:r>
              <a:rPr lang="en-US" sz="1800" smtClean="0">
                <a:solidFill>
                  <a:schemeClr val="tx1"/>
                </a:solidFill>
                <a:sym typeface="Wingdings" panose="05000000000000000000" pitchFamily="2" charset="2"/>
              </a:rPr>
              <a:t></a:t>
            </a:r>
            <a:r>
              <a:rPr lang="vi-VN" sz="1800" smtClean="0">
                <a:solidFill>
                  <a:schemeClr val="tx1"/>
                </a:solidFill>
              </a:rPr>
              <a:t> </a:t>
            </a:r>
            <a:r>
              <a:rPr lang="vi-VN" sz="1800">
                <a:solidFill>
                  <a:schemeClr val="tx1"/>
                </a:solidFill>
              </a:rPr>
              <a:t>Page </a:t>
            </a:r>
            <a:r>
              <a:rPr lang="vi-VN" sz="1800" smtClean="0">
                <a:solidFill>
                  <a:schemeClr val="tx1"/>
                </a:solidFill>
              </a:rPr>
              <a:t>Number</a:t>
            </a:r>
            <a:r>
              <a:rPr lang="en-US" sz="1800" smtClean="0">
                <a:solidFill>
                  <a:schemeClr val="tx1"/>
                </a:solidFill>
              </a:rPr>
              <a:t>.</a:t>
            </a:r>
            <a:endParaRPr lang="en-US" sz="1800">
              <a:solidFill>
                <a:schemeClr val="tx1"/>
              </a:solidFill>
            </a:endParaRPr>
          </a:p>
        </p:txBody>
      </p:sp>
      <p:sp>
        <p:nvSpPr>
          <p:cNvPr id="8" name="Rounded Rectangle 7">
            <a:extLst>
              <a:ext uri="{FF2B5EF4-FFF2-40B4-BE49-F238E27FC236}">
                <a16:creationId xmlns:a16="http://schemas.microsoft.com/office/drawing/2014/main" id="{D4F02CC3-CDDD-9E0B-5AF7-4E3A2AD06CA5}"/>
              </a:ext>
            </a:extLst>
          </p:cNvPr>
          <p:cNvSpPr/>
          <p:nvPr/>
        </p:nvSpPr>
        <p:spPr>
          <a:xfrm>
            <a:off x="664746" y="3460416"/>
            <a:ext cx="3847293" cy="1142610"/>
          </a:xfrm>
          <a:prstGeom prst="roundRect">
            <a:avLst/>
          </a:prstGeom>
          <a:solidFill>
            <a:schemeClr val="bg1"/>
          </a:solidFill>
          <a:ln w="38100">
            <a:solidFill>
              <a:srgbClr val="8A8AB9"/>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1800" smtClean="0">
                <a:solidFill>
                  <a:schemeClr val="tx1"/>
                </a:solidFill>
              </a:rPr>
              <a:t>C.</a:t>
            </a:r>
            <a:r>
              <a:rPr lang="en-US" sz="1800" smtClean="0">
                <a:solidFill>
                  <a:schemeClr val="tx1"/>
                </a:solidFill>
              </a:rPr>
              <a:t> </a:t>
            </a:r>
            <a:r>
              <a:rPr lang="vi-VN" sz="1800" smtClean="0">
                <a:solidFill>
                  <a:schemeClr val="tx1"/>
                </a:solidFill>
              </a:rPr>
              <a:t>Insert </a:t>
            </a:r>
            <a:r>
              <a:rPr lang="en-US" sz="1800" smtClean="0">
                <a:solidFill>
                  <a:schemeClr val="tx1"/>
                </a:solidFill>
                <a:sym typeface="Wingdings" panose="05000000000000000000" pitchFamily="2" charset="2"/>
              </a:rPr>
              <a:t></a:t>
            </a:r>
            <a:r>
              <a:rPr lang="vi-VN" sz="1800" smtClean="0">
                <a:solidFill>
                  <a:schemeClr val="tx1"/>
                </a:solidFill>
              </a:rPr>
              <a:t> </a:t>
            </a:r>
            <a:r>
              <a:rPr lang="vi-VN" sz="1800">
                <a:solidFill>
                  <a:schemeClr val="tx1"/>
                </a:solidFill>
              </a:rPr>
              <a:t>Page </a:t>
            </a:r>
            <a:r>
              <a:rPr lang="vi-VN" sz="1800" smtClean="0">
                <a:solidFill>
                  <a:schemeClr val="tx1"/>
                </a:solidFill>
              </a:rPr>
              <a:t>Number</a:t>
            </a:r>
            <a:r>
              <a:rPr lang="en-US" sz="1800" smtClean="0">
                <a:solidFill>
                  <a:schemeClr val="tx1"/>
                </a:solidFill>
              </a:rPr>
              <a:t>.</a:t>
            </a:r>
            <a:endParaRPr lang="en-US" sz="1800">
              <a:solidFill>
                <a:schemeClr val="tx1"/>
              </a:solidFill>
            </a:endParaRPr>
          </a:p>
        </p:txBody>
      </p:sp>
      <p:sp>
        <p:nvSpPr>
          <p:cNvPr id="9" name="Rounded Rectangle 8">
            <a:extLst>
              <a:ext uri="{FF2B5EF4-FFF2-40B4-BE49-F238E27FC236}">
                <a16:creationId xmlns:a16="http://schemas.microsoft.com/office/drawing/2014/main" id="{15BF237F-1D39-26EB-8C52-BA1687F3CDFC}"/>
              </a:ext>
            </a:extLst>
          </p:cNvPr>
          <p:cNvSpPr/>
          <p:nvPr/>
        </p:nvSpPr>
        <p:spPr>
          <a:xfrm>
            <a:off x="4721207" y="3460416"/>
            <a:ext cx="3847293" cy="1142610"/>
          </a:xfrm>
          <a:prstGeom prst="roundRect">
            <a:avLst/>
          </a:prstGeom>
          <a:solidFill>
            <a:schemeClr val="bg1"/>
          </a:solidFill>
          <a:ln w="38100">
            <a:solidFill>
              <a:srgbClr val="8A8AB9"/>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1800" smtClean="0">
                <a:solidFill>
                  <a:schemeClr val="tx1"/>
                </a:solidFill>
              </a:rPr>
              <a:t>D.</a:t>
            </a:r>
            <a:r>
              <a:rPr lang="en-US" sz="1800" smtClean="0">
                <a:solidFill>
                  <a:schemeClr val="tx1"/>
                </a:solidFill>
              </a:rPr>
              <a:t> </a:t>
            </a:r>
            <a:r>
              <a:rPr lang="vi-VN" sz="1800" smtClean="0">
                <a:solidFill>
                  <a:schemeClr val="tx1"/>
                </a:solidFill>
              </a:rPr>
              <a:t>Format </a:t>
            </a:r>
            <a:r>
              <a:rPr lang="en-US" sz="1800" smtClean="0">
                <a:solidFill>
                  <a:schemeClr val="tx1"/>
                </a:solidFill>
                <a:sym typeface="Wingdings" panose="05000000000000000000" pitchFamily="2" charset="2"/>
              </a:rPr>
              <a:t></a:t>
            </a:r>
            <a:r>
              <a:rPr lang="vi-VN" sz="1800" smtClean="0">
                <a:solidFill>
                  <a:schemeClr val="tx1"/>
                </a:solidFill>
              </a:rPr>
              <a:t> </a:t>
            </a:r>
            <a:r>
              <a:rPr lang="vi-VN" sz="1800">
                <a:solidFill>
                  <a:schemeClr val="tx1"/>
                </a:solidFill>
              </a:rPr>
              <a:t>Bullet and Numbering</a:t>
            </a:r>
            <a:r>
              <a:rPr lang="en-US" sz="1800" smtClean="0">
                <a:solidFill>
                  <a:schemeClr val="tx1"/>
                </a:solidFill>
              </a:rPr>
              <a:t>.</a:t>
            </a:r>
            <a:endParaRPr lang="en-US" sz="1800">
              <a:solidFill>
                <a:schemeClr val="tx1"/>
              </a:solidFill>
            </a:endParaRPr>
          </a:p>
        </p:txBody>
      </p:sp>
      <p:sp>
        <p:nvSpPr>
          <p:cNvPr id="10" name="Rounded Rectangle 9">
            <a:extLst>
              <a:ext uri="{FF2B5EF4-FFF2-40B4-BE49-F238E27FC236}">
                <a16:creationId xmlns:a16="http://schemas.microsoft.com/office/drawing/2014/main" id="{7CE7A210-918B-CD89-B9AB-4209CCA249B2}"/>
              </a:ext>
            </a:extLst>
          </p:cNvPr>
          <p:cNvSpPr/>
          <p:nvPr/>
        </p:nvSpPr>
        <p:spPr>
          <a:xfrm>
            <a:off x="664745" y="3460417"/>
            <a:ext cx="3847293" cy="1142609"/>
          </a:xfrm>
          <a:prstGeom prst="roundRect">
            <a:avLst/>
          </a:prstGeom>
          <a:solidFill>
            <a:srgbClr val="FFBF80"/>
          </a:solidFill>
          <a:ln w="38100">
            <a:solidFill>
              <a:srgbClr val="8A8AB9"/>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1800" b="1">
                <a:solidFill>
                  <a:schemeClr val="tx1"/>
                </a:solidFill>
              </a:rPr>
              <a:t>C. Insert </a:t>
            </a:r>
            <a:r>
              <a:rPr lang="en-US" sz="1800" b="1" smtClean="0">
                <a:solidFill>
                  <a:schemeClr val="tx1"/>
                </a:solidFill>
                <a:sym typeface="Wingdings" panose="05000000000000000000" pitchFamily="2" charset="2"/>
              </a:rPr>
              <a:t></a:t>
            </a:r>
            <a:r>
              <a:rPr lang="vi-VN" sz="1800" b="1" smtClean="0">
                <a:solidFill>
                  <a:schemeClr val="tx1"/>
                </a:solidFill>
              </a:rPr>
              <a:t> </a:t>
            </a:r>
            <a:r>
              <a:rPr lang="vi-VN" sz="1800" b="1">
                <a:solidFill>
                  <a:schemeClr val="tx1"/>
                </a:solidFill>
              </a:rPr>
              <a:t>Page Number.</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36"/>
        <p:cNvGrpSpPr/>
        <p:nvPr/>
      </p:nvGrpSpPr>
      <p:grpSpPr>
        <a:xfrm>
          <a:off x="0" y="0"/>
          <a:ext cx="0" cy="0"/>
          <a:chOff x="0" y="0"/>
          <a:chExt cx="0" cy="0"/>
        </a:xfrm>
      </p:grpSpPr>
      <p:sp>
        <p:nvSpPr>
          <p:cNvPr id="1247" name="Google Shape;1247;p45">
            <a:hlinkClick r:id="" action="ppaction://hlinkshowjump?jump=nextslide"/>
          </p:cNvPr>
          <p:cNvSpPr/>
          <p:nvPr/>
        </p:nvSpPr>
        <p:spPr>
          <a:xfrm>
            <a:off x="8568500" y="0"/>
            <a:ext cx="575400" cy="575400"/>
          </a:xfrm>
          <a:prstGeom prst="teardrop">
            <a:avLst>
              <a:gd name="adj" fmla="val 10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r>
              <a:rPr lang="en" sz="1800">
                <a:solidFill>
                  <a:schemeClr val="lt1"/>
                </a:solidFill>
              </a:rPr>
              <a:t>→</a:t>
            </a:r>
            <a:endParaRPr sz="1800">
              <a:solidFill>
                <a:schemeClr val="lt1"/>
              </a:solidFill>
            </a:endParaRPr>
          </a:p>
        </p:txBody>
      </p:sp>
      <p:sp>
        <p:nvSpPr>
          <p:cNvPr id="5" name="TextBox 4">
            <a:extLst>
              <a:ext uri="{FF2B5EF4-FFF2-40B4-BE49-F238E27FC236}">
                <a16:creationId xmlns:a16="http://schemas.microsoft.com/office/drawing/2014/main" id="{3A06DEAF-8EBD-BB2C-86E3-F9D0B9856831}"/>
              </a:ext>
            </a:extLst>
          </p:cNvPr>
          <p:cNvSpPr txBox="1"/>
          <p:nvPr/>
        </p:nvSpPr>
        <p:spPr>
          <a:xfrm>
            <a:off x="404734" y="575400"/>
            <a:ext cx="8349522" cy="872034"/>
          </a:xfrm>
          <a:prstGeom prst="rect">
            <a:avLst/>
          </a:prstGeom>
          <a:noFill/>
        </p:spPr>
        <p:txBody>
          <a:bodyPr wrap="square">
            <a:spAutoFit/>
          </a:bodyPr>
          <a:lstStyle/>
          <a:p>
            <a:pPr algn="ctr">
              <a:lnSpc>
                <a:spcPct val="150000"/>
              </a:lnSpc>
            </a:pPr>
            <a:r>
              <a:rPr lang="en-US" sz="1800" b="1"/>
              <a:t>Câu </a:t>
            </a:r>
            <a:r>
              <a:rPr lang="en-US" sz="1800" b="1" smtClean="0"/>
              <a:t>2: </a:t>
            </a:r>
            <a:r>
              <a:rPr lang="vi-VN" sz="1800"/>
              <a:t>Để định dạng văn bản dạng liệt kê các </a:t>
            </a:r>
            <a:r>
              <a:rPr lang="vi-VN" sz="1800" smtClean="0"/>
              <a:t>k</a:t>
            </a:r>
            <a:r>
              <a:rPr lang="en-US" sz="1800"/>
              <a:t>í</a:t>
            </a:r>
            <a:r>
              <a:rPr lang="vi-VN" sz="1800" smtClean="0"/>
              <a:t> </a:t>
            </a:r>
            <a:r>
              <a:rPr lang="vi-VN" sz="1800"/>
              <a:t>hiệu hoặc liệt kê dạng </a:t>
            </a:r>
            <a:endParaRPr lang="en-US" sz="1800" smtClean="0"/>
          </a:p>
          <a:p>
            <a:pPr algn="ctr">
              <a:lnSpc>
                <a:spcPct val="150000"/>
              </a:lnSpc>
            </a:pPr>
            <a:r>
              <a:rPr lang="vi-VN" sz="1800" smtClean="0"/>
              <a:t>số </a:t>
            </a:r>
            <a:r>
              <a:rPr lang="vi-VN" sz="1800"/>
              <a:t>thứ tự, ta dùng lệnh</a:t>
            </a:r>
            <a:endParaRPr lang="en-US" sz="1800"/>
          </a:p>
        </p:txBody>
      </p:sp>
      <p:sp>
        <p:nvSpPr>
          <p:cNvPr id="6" name="Rounded Rectangle 5">
            <a:extLst>
              <a:ext uri="{FF2B5EF4-FFF2-40B4-BE49-F238E27FC236}">
                <a16:creationId xmlns:a16="http://schemas.microsoft.com/office/drawing/2014/main" id="{F8F2F0A6-F1CF-0111-C5BD-F8733B7B5351}"/>
              </a:ext>
            </a:extLst>
          </p:cNvPr>
          <p:cNvSpPr/>
          <p:nvPr/>
        </p:nvSpPr>
        <p:spPr>
          <a:xfrm>
            <a:off x="664746" y="1599371"/>
            <a:ext cx="3847293" cy="1142610"/>
          </a:xfrm>
          <a:prstGeom prst="roundRect">
            <a:avLst/>
          </a:prstGeom>
          <a:solidFill>
            <a:schemeClr val="bg1"/>
          </a:solidFill>
          <a:ln w="38100">
            <a:solidFill>
              <a:srgbClr val="8A8AB9"/>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1800">
                <a:solidFill>
                  <a:schemeClr val="tx1"/>
                </a:solidFill>
              </a:rPr>
              <a:t>A. </a:t>
            </a:r>
            <a:r>
              <a:rPr lang="en-US" sz="1800" smtClean="0">
                <a:solidFill>
                  <a:schemeClr val="tx1"/>
                </a:solidFill>
              </a:rPr>
              <a:t>Format </a:t>
            </a:r>
            <a:r>
              <a:rPr lang="en-US" sz="1800" smtClean="0">
                <a:solidFill>
                  <a:schemeClr val="tx1"/>
                </a:solidFill>
                <a:sym typeface="Wingdings" panose="05000000000000000000" pitchFamily="2" charset="2"/>
              </a:rPr>
              <a:t> Font.</a:t>
            </a:r>
            <a:endParaRPr lang="en-US" sz="1800">
              <a:solidFill>
                <a:schemeClr val="tx1"/>
              </a:solidFill>
            </a:endParaRPr>
          </a:p>
        </p:txBody>
      </p:sp>
      <p:sp>
        <p:nvSpPr>
          <p:cNvPr id="7" name="Rounded Rectangle 6">
            <a:extLst>
              <a:ext uri="{FF2B5EF4-FFF2-40B4-BE49-F238E27FC236}">
                <a16:creationId xmlns:a16="http://schemas.microsoft.com/office/drawing/2014/main" id="{0EB8EB02-8EFF-91C0-A975-61E68A9234DE}"/>
              </a:ext>
            </a:extLst>
          </p:cNvPr>
          <p:cNvSpPr/>
          <p:nvPr/>
        </p:nvSpPr>
        <p:spPr>
          <a:xfrm>
            <a:off x="4721207" y="1599371"/>
            <a:ext cx="3847293" cy="1142610"/>
          </a:xfrm>
          <a:prstGeom prst="roundRect">
            <a:avLst/>
          </a:prstGeom>
          <a:solidFill>
            <a:schemeClr val="bg1"/>
          </a:solidFill>
          <a:ln w="38100">
            <a:solidFill>
              <a:srgbClr val="8A8AB9"/>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1800" smtClean="0">
                <a:solidFill>
                  <a:schemeClr val="tx1"/>
                </a:solidFill>
              </a:rPr>
              <a:t>B.</a:t>
            </a:r>
            <a:r>
              <a:rPr lang="en-US" sz="1800" smtClean="0">
                <a:solidFill>
                  <a:schemeClr val="tx1"/>
                </a:solidFill>
              </a:rPr>
              <a:t> Insert </a:t>
            </a:r>
            <a:r>
              <a:rPr lang="en-US" sz="1800" smtClean="0">
                <a:solidFill>
                  <a:schemeClr val="tx1"/>
                </a:solidFill>
                <a:sym typeface="Wingdings" panose="05000000000000000000" pitchFamily="2" charset="2"/>
              </a:rPr>
              <a:t> Symbol.</a:t>
            </a:r>
            <a:endParaRPr lang="en-US" sz="1800">
              <a:solidFill>
                <a:schemeClr val="tx1"/>
              </a:solidFill>
            </a:endParaRPr>
          </a:p>
        </p:txBody>
      </p:sp>
      <p:sp>
        <p:nvSpPr>
          <p:cNvPr id="8" name="Rounded Rectangle 7">
            <a:extLst>
              <a:ext uri="{FF2B5EF4-FFF2-40B4-BE49-F238E27FC236}">
                <a16:creationId xmlns:a16="http://schemas.microsoft.com/office/drawing/2014/main" id="{D4F02CC3-CDDD-9E0B-5AF7-4E3A2AD06CA5}"/>
              </a:ext>
            </a:extLst>
          </p:cNvPr>
          <p:cNvSpPr/>
          <p:nvPr/>
        </p:nvSpPr>
        <p:spPr>
          <a:xfrm>
            <a:off x="664746" y="3120560"/>
            <a:ext cx="3847293" cy="1142610"/>
          </a:xfrm>
          <a:prstGeom prst="roundRect">
            <a:avLst/>
          </a:prstGeom>
          <a:solidFill>
            <a:schemeClr val="bg1"/>
          </a:solidFill>
          <a:ln w="38100">
            <a:solidFill>
              <a:srgbClr val="8A8AB9"/>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1800" smtClean="0">
                <a:solidFill>
                  <a:schemeClr val="tx1"/>
                </a:solidFill>
              </a:rPr>
              <a:t>C.</a:t>
            </a:r>
            <a:r>
              <a:rPr lang="en-US" sz="1800" smtClean="0">
                <a:solidFill>
                  <a:schemeClr val="tx1"/>
                </a:solidFill>
              </a:rPr>
              <a:t> Format </a:t>
            </a:r>
            <a:r>
              <a:rPr lang="en-US" sz="1800" smtClean="0">
                <a:solidFill>
                  <a:schemeClr val="tx1"/>
                </a:solidFill>
                <a:sym typeface="Wingdings" panose="05000000000000000000" pitchFamily="2" charset="2"/>
              </a:rPr>
              <a:t> Bullet and Numbering</a:t>
            </a:r>
            <a:r>
              <a:rPr lang="en-US" sz="1800" smtClean="0">
                <a:solidFill>
                  <a:schemeClr val="tx1"/>
                </a:solidFill>
              </a:rPr>
              <a:t>.</a:t>
            </a:r>
            <a:endParaRPr lang="en-US" sz="1800">
              <a:solidFill>
                <a:schemeClr val="tx1"/>
              </a:solidFill>
            </a:endParaRPr>
          </a:p>
        </p:txBody>
      </p:sp>
      <p:sp>
        <p:nvSpPr>
          <p:cNvPr id="9" name="Rounded Rectangle 8">
            <a:extLst>
              <a:ext uri="{FF2B5EF4-FFF2-40B4-BE49-F238E27FC236}">
                <a16:creationId xmlns:a16="http://schemas.microsoft.com/office/drawing/2014/main" id="{15BF237F-1D39-26EB-8C52-BA1687F3CDFC}"/>
              </a:ext>
            </a:extLst>
          </p:cNvPr>
          <p:cNvSpPr/>
          <p:nvPr/>
        </p:nvSpPr>
        <p:spPr>
          <a:xfrm>
            <a:off x="4721207" y="3120560"/>
            <a:ext cx="3847293" cy="1142610"/>
          </a:xfrm>
          <a:prstGeom prst="roundRect">
            <a:avLst/>
          </a:prstGeom>
          <a:solidFill>
            <a:schemeClr val="bg1"/>
          </a:solidFill>
          <a:ln w="38100">
            <a:solidFill>
              <a:srgbClr val="8A8AB9"/>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1800" smtClean="0">
                <a:solidFill>
                  <a:schemeClr val="tx1"/>
                </a:solidFill>
              </a:rPr>
              <a:t>D.</a:t>
            </a:r>
            <a:r>
              <a:rPr lang="en-US" sz="1800" smtClean="0">
                <a:solidFill>
                  <a:schemeClr val="tx1"/>
                </a:solidFill>
              </a:rPr>
              <a:t> Cả ba lệnh đều sai.</a:t>
            </a:r>
            <a:endParaRPr lang="en-US" sz="1800">
              <a:solidFill>
                <a:schemeClr val="tx1"/>
              </a:solidFill>
            </a:endParaRPr>
          </a:p>
        </p:txBody>
      </p:sp>
      <p:sp>
        <p:nvSpPr>
          <p:cNvPr id="10" name="Rounded Rectangle 9">
            <a:extLst>
              <a:ext uri="{FF2B5EF4-FFF2-40B4-BE49-F238E27FC236}">
                <a16:creationId xmlns:a16="http://schemas.microsoft.com/office/drawing/2014/main" id="{7CE7A210-918B-CD89-B9AB-4209CCA249B2}"/>
              </a:ext>
            </a:extLst>
          </p:cNvPr>
          <p:cNvSpPr/>
          <p:nvPr/>
        </p:nvSpPr>
        <p:spPr>
          <a:xfrm>
            <a:off x="664745" y="3120561"/>
            <a:ext cx="3847293" cy="1142609"/>
          </a:xfrm>
          <a:prstGeom prst="roundRect">
            <a:avLst/>
          </a:prstGeom>
          <a:solidFill>
            <a:srgbClr val="FFBF80"/>
          </a:solidFill>
          <a:ln w="38100">
            <a:solidFill>
              <a:srgbClr val="8A8AB9"/>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1800" b="1">
                <a:solidFill>
                  <a:schemeClr val="tx1"/>
                </a:solidFill>
              </a:rPr>
              <a:t>C. Format </a:t>
            </a:r>
            <a:r>
              <a:rPr lang="en-US" sz="1800" b="1" smtClean="0">
                <a:solidFill>
                  <a:schemeClr val="tx1"/>
                </a:solidFill>
                <a:sym typeface="Wingdings" panose="05000000000000000000" pitchFamily="2" charset="2"/>
              </a:rPr>
              <a:t></a:t>
            </a:r>
            <a:r>
              <a:rPr lang="en-US" sz="1800" b="1" smtClean="0">
                <a:solidFill>
                  <a:schemeClr val="tx1"/>
                </a:solidFill>
              </a:rPr>
              <a:t> </a:t>
            </a:r>
            <a:r>
              <a:rPr lang="en-US" sz="1800" b="1">
                <a:solidFill>
                  <a:schemeClr val="tx1"/>
                </a:solidFill>
              </a:rPr>
              <a:t>Bullet and Numbering.</a:t>
            </a:r>
          </a:p>
        </p:txBody>
      </p:sp>
    </p:spTree>
    <p:extLst>
      <p:ext uri="{BB962C8B-B14F-4D97-AF65-F5344CB8AC3E}">
        <p14:creationId xmlns:p14="http://schemas.microsoft.com/office/powerpoint/2010/main" val="358691652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205" name="Google Shape;1205;p42">
            <a:hlinkClick r:id="" action="ppaction://hlinkshowjump?jump=nextslide"/>
          </p:cNvPr>
          <p:cNvSpPr/>
          <p:nvPr/>
        </p:nvSpPr>
        <p:spPr>
          <a:xfrm>
            <a:off x="8568500" y="0"/>
            <a:ext cx="575400" cy="575400"/>
          </a:xfrm>
          <a:prstGeom prst="teardrop">
            <a:avLst>
              <a:gd name="adj" fmla="val 10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r>
              <a:rPr lang="en" sz="1800">
                <a:solidFill>
                  <a:schemeClr val="dk1"/>
                </a:solidFill>
              </a:rPr>
              <a:t>→</a:t>
            </a:r>
            <a:endParaRPr>
              <a:solidFill>
                <a:schemeClr val="dk1"/>
              </a:solidFill>
            </a:endParaRPr>
          </a:p>
        </p:txBody>
      </p:sp>
      <p:sp>
        <p:nvSpPr>
          <p:cNvPr id="9" name="Google Shape;922;p32"/>
          <p:cNvSpPr txBox="1">
            <a:spLocks noGrp="1"/>
          </p:cNvSpPr>
          <p:nvPr>
            <p:ph type="title"/>
          </p:nvPr>
        </p:nvSpPr>
        <p:spPr>
          <a:xfrm>
            <a:off x="757779" y="453554"/>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smtClean="0">
                <a:latin typeface="+mj-lt"/>
              </a:rPr>
              <a:t>KHỞI ĐỘNG</a:t>
            </a:r>
            <a:endParaRPr sz="3000" b="1">
              <a:latin typeface="+mj-lt"/>
            </a:endParaRPr>
          </a:p>
        </p:txBody>
      </p:sp>
      <p:grpSp>
        <p:nvGrpSpPr>
          <p:cNvPr id="10" name="Group 9"/>
          <p:cNvGrpSpPr/>
          <p:nvPr/>
        </p:nvGrpSpPr>
        <p:grpSpPr>
          <a:xfrm>
            <a:off x="722813" y="1026254"/>
            <a:ext cx="7762429" cy="923330"/>
            <a:chOff x="644302" y="1214395"/>
            <a:chExt cx="8096735" cy="923330"/>
          </a:xfrm>
        </p:grpSpPr>
        <p:sp>
          <p:nvSpPr>
            <p:cNvPr id="11" name="Rectangle 10"/>
            <p:cNvSpPr/>
            <p:nvPr/>
          </p:nvSpPr>
          <p:spPr>
            <a:xfrm>
              <a:off x="1339843" y="1214395"/>
              <a:ext cx="7401194" cy="923330"/>
            </a:xfrm>
            <a:prstGeom prst="rect">
              <a:avLst/>
            </a:prstGeom>
          </p:spPr>
          <p:txBody>
            <a:bodyPr wrap="square">
              <a:spAutoFit/>
            </a:bodyPr>
            <a:lstStyle/>
            <a:p>
              <a:pPr algn="just">
                <a:lnSpc>
                  <a:spcPct val="150000"/>
                </a:lnSpc>
              </a:pPr>
              <a:r>
                <a:rPr lang="vi-VN" sz="1800"/>
                <a:t>Trong </a:t>
              </a:r>
              <a:r>
                <a:rPr lang="en-US" sz="1800" smtClean="0"/>
                <a:t>SGK </a:t>
              </a:r>
              <a:r>
                <a:rPr lang="vi-VN" sz="1800" smtClean="0"/>
                <a:t>Tin </a:t>
              </a:r>
              <a:r>
                <a:rPr lang="vi-VN" sz="1800"/>
                <a:t>học 8, em có nhận xét gì về cách trình bày nội dung các mục Câu hỏi tự kiểm tra và Tóm tắt bài học ở cuối mỗi bài học?</a:t>
              </a:r>
              <a:endParaRPr lang="en-US" sz="180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302" y="1472628"/>
              <a:ext cx="592155" cy="542558"/>
            </a:xfrm>
            <a:prstGeom prst="rect">
              <a:avLst/>
            </a:prstGeom>
          </p:spPr>
        </p:pic>
      </p:grpSp>
      <p:grpSp>
        <p:nvGrpSpPr>
          <p:cNvPr id="2" name="Group 1"/>
          <p:cNvGrpSpPr/>
          <p:nvPr/>
        </p:nvGrpSpPr>
        <p:grpSpPr>
          <a:xfrm>
            <a:off x="533527" y="3348742"/>
            <a:ext cx="7928252" cy="1603601"/>
            <a:chOff x="533527" y="3348742"/>
            <a:chExt cx="7928252" cy="1603601"/>
          </a:xfrm>
        </p:grpSpPr>
        <p:sp>
          <p:nvSpPr>
            <p:cNvPr id="13" name="TextBox 12"/>
            <p:cNvSpPr txBox="1"/>
            <p:nvPr/>
          </p:nvSpPr>
          <p:spPr>
            <a:xfrm>
              <a:off x="1766807" y="3688878"/>
              <a:ext cx="6694972" cy="92333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just">
                <a:lnSpc>
                  <a:spcPct val="150000"/>
                </a:lnSpc>
              </a:pPr>
              <a:r>
                <a:rPr lang="vi-VN" sz="1800" smtClean="0">
                  <a:sym typeface="Wingdings" panose="05000000000000000000" pitchFamily="2" charset="2"/>
                </a:rPr>
                <a:t>Các mục Câu hỏi tự kiểm tra và Tóm tắt bài học ở cuối mỗi bài học được trình bày theo dạng liệt kê kiến thức đã học.</a:t>
              </a:r>
              <a:endParaRPr lang="en-US" sz="180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527" y="3348742"/>
              <a:ext cx="1603601" cy="1603601"/>
            </a:xfrm>
            <a:prstGeom prst="rect">
              <a:avLst/>
            </a:prstGeom>
          </p:spPr>
        </p:pic>
      </p:gr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8644" r="9152" b="3161"/>
          <a:stretch/>
        </p:blipFill>
        <p:spPr>
          <a:xfrm>
            <a:off x="533527" y="2252061"/>
            <a:ext cx="3555272" cy="1334640"/>
          </a:xfrm>
          <a:prstGeom prst="rect">
            <a:avLst/>
          </a:prstGeom>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10086" r="8133"/>
          <a:stretch/>
        </p:blipFill>
        <p:spPr>
          <a:xfrm>
            <a:off x="4226303" y="2314694"/>
            <a:ext cx="4419580" cy="1175033"/>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36"/>
        <p:cNvGrpSpPr/>
        <p:nvPr/>
      </p:nvGrpSpPr>
      <p:grpSpPr>
        <a:xfrm>
          <a:off x="0" y="0"/>
          <a:ext cx="0" cy="0"/>
          <a:chOff x="0" y="0"/>
          <a:chExt cx="0" cy="0"/>
        </a:xfrm>
      </p:grpSpPr>
      <p:sp>
        <p:nvSpPr>
          <p:cNvPr id="1247" name="Google Shape;1247;p45">
            <a:hlinkClick r:id="" action="ppaction://hlinkshowjump?jump=nextslide"/>
          </p:cNvPr>
          <p:cNvSpPr/>
          <p:nvPr/>
        </p:nvSpPr>
        <p:spPr>
          <a:xfrm>
            <a:off x="8568500" y="0"/>
            <a:ext cx="575400" cy="575400"/>
          </a:xfrm>
          <a:prstGeom prst="teardrop">
            <a:avLst>
              <a:gd name="adj" fmla="val 10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r>
              <a:rPr lang="en" sz="1800">
                <a:solidFill>
                  <a:schemeClr val="lt1"/>
                </a:solidFill>
              </a:rPr>
              <a:t>→</a:t>
            </a:r>
            <a:endParaRPr sz="1800">
              <a:solidFill>
                <a:schemeClr val="lt1"/>
              </a:solidFill>
            </a:endParaRPr>
          </a:p>
        </p:txBody>
      </p:sp>
      <p:sp>
        <p:nvSpPr>
          <p:cNvPr id="5" name="TextBox 4">
            <a:extLst>
              <a:ext uri="{FF2B5EF4-FFF2-40B4-BE49-F238E27FC236}">
                <a16:creationId xmlns:a16="http://schemas.microsoft.com/office/drawing/2014/main" id="{3A06DEAF-8EBD-BB2C-86E3-F9D0B9856831}"/>
              </a:ext>
            </a:extLst>
          </p:cNvPr>
          <p:cNvSpPr txBox="1"/>
          <p:nvPr/>
        </p:nvSpPr>
        <p:spPr>
          <a:xfrm>
            <a:off x="404734" y="575400"/>
            <a:ext cx="8349522" cy="923330"/>
          </a:xfrm>
          <a:prstGeom prst="rect">
            <a:avLst/>
          </a:prstGeom>
          <a:noFill/>
        </p:spPr>
        <p:txBody>
          <a:bodyPr wrap="square">
            <a:spAutoFit/>
          </a:bodyPr>
          <a:lstStyle/>
          <a:p>
            <a:pPr algn="ctr">
              <a:lnSpc>
                <a:spcPct val="150000"/>
              </a:lnSpc>
            </a:pPr>
            <a:r>
              <a:rPr lang="en-US" sz="1800" b="1"/>
              <a:t>Câu 3</a:t>
            </a:r>
            <a:r>
              <a:rPr lang="en-US" sz="1800" b="1" smtClean="0"/>
              <a:t>: </a:t>
            </a:r>
            <a:r>
              <a:rPr lang="vi-VN" sz="1800"/>
              <a:t>Để nội dung văn bản ở phần chính được trình bày theo danh sách </a:t>
            </a:r>
            <a:endParaRPr lang="en-US" sz="1800" smtClean="0"/>
          </a:p>
          <a:p>
            <a:pPr algn="ctr">
              <a:lnSpc>
                <a:spcPct val="150000"/>
              </a:lnSpc>
            </a:pPr>
            <a:r>
              <a:rPr lang="vi-VN" sz="1800" smtClean="0"/>
              <a:t>dạng </a:t>
            </a:r>
            <a:r>
              <a:rPr lang="vi-VN" sz="1800"/>
              <a:t>liệt kê có thứ tự ta chọn nút</a:t>
            </a:r>
            <a:endParaRPr lang="en-US" sz="1800"/>
          </a:p>
        </p:txBody>
      </p:sp>
      <p:sp>
        <p:nvSpPr>
          <p:cNvPr id="6" name="Rounded Rectangle 5">
            <a:extLst>
              <a:ext uri="{FF2B5EF4-FFF2-40B4-BE49-F238E27FC236}">
                <a16:creationId xmlns:a16="http://schemas.microsoft.com/office/drawing/2014/main" id="{F8F2F0A6-F1CF-0111-C5BD-F8733B7B5351}"/>
              </a:ext>
            </a:extLst>
          </p:cNvPr>
          <p:cNvSpPr/>
          <p:nvPr/>
        </p:nvSpPr>
        <p:spPr>
          <a:xfrm>
            <a:off x="664746" y="1599371"/>
            <a:ext cx="3847293" cy="1142610"/>
          </a:xfrm>
          <a:prstGeom prst="roundRect">
            <a:avLst/>
          </a:prstGeom>
          <a:solidFill>
            <a:schemeClr val="bg1"/>
          </a:solidFill>
          <a:ln w="38100">
            <a:solidFill>
              <a:srgbClr val="8A8AB9"/>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1800">
                <a:solidFill>
                  <a:schemeClr val="tx1"/>
                </a:solidFill>
              </a:rPr>
              <a:t>A. </a:t>
            </a:r>
            <a:r>
              <a:rPr lang="en-US" sz="1800" smtClean="0">
                <a:solidFill>
                  <a:schemeClr val="tx1"/>
                </a:solidFill>
              </a:rPr>
              <a:t>Bullet.</a:t>
            </a:r>
            <a:endParaRPr lang="en-US" sz="1800">
              <a:solidFill>
                <a:schemeClr val="tx1"/>
              </a:solidFill>
            </a:endParaRPr>
          </a:p>
        </p:txBody>
      </p:sp>
      <p:sp>
        <p:nvSpPr>
          <p:cNvPr id="7" name="Rounded Rectangle 6">
            <a:extLst>
              <a:ext uri="{FF2B5EF4-FFF2-40B4-BE49-F238E27FC236}">
                <a16:creationId xmlns:a16="http://schemas.microsoft.com/office/drawing/2014/main" id="{0EB8EB02-8EFF-91C0-A975-61E68A9234DE}"/>
              </a:ext>
            </a:extLst>
          </p:cNvPr>
          <p:cNvSpPr/>
          <p:nvPr/>
        </p:nvSpPr>
        <p:spPr>
          <a:xfrm>
            <a:off x="4721207" y="1599371"/>
            <a:ext cx="3847293" cy="1142610"/>
          </a:xfrm>
          <a:prstGeom prst="roundRect">
            <a:avLst/>
          </a:prstGeom>
          <a:solidFill>
            <a:schemeClr val="bg1"/>
          </a:solidFill>
          <a:ln w="38100">
            <a:solidFill>
              <a:srgbClr val="8A8AB9"/>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1800" smtClean="0">
                <a:solidFill>
                  <a:schemeClr val="tx1"/>
                </a:solidFill>
              </a:rPr>
              <a:t>B.</a:t>
            </a:r>
            <a:r>
              <a:rPr lang="en-US" sz="1800" smtClean="0">
                <a:solidFill>
                  <a:schemeClr val="tx1"/>
                </a:solidFill>
              </a:rPr>
              <a:t> Numbering.</a:t>
            </a:r>
            <a:endParaRPr lang="en-US" sz="1800">
              <a:solidFill>
                <a:schemeClr val="tx1"/>
              </a:solidFill>
            </a:endParaRPr>
          </a:p>
        </p:txBody>
      </p:sp>
      <p:sp>
        <p:nvSpPr>
          <p:cNvPr id="8" name="Rounded Rectangle 7">
            <a:extLst>
              <a:ext uri="{FF2B5EF4-FFF2-40B4-BE49-F238E27FC236}">
                <a16:creationId xmlns:a16="http://schemas.microsoft.com/office/drawing/2014/main" id="{D4F02CC3-CDDD-9E0B-5AF7-4E3A2AD06CA5}"/>
              </a:ext>
            </a:extLst>
          </p:cNvPr>
          <p:cNvSpPr/>
          <p:nvPr/>
        </p:nvSpPr>
        <p:spPr>
          <a:xfrm>
            <a:off x="664746" y="3120560"/>
            <a:ext cx="3847293" cy="1142610"/>
          </a:xfrm>
          <a:prstGeom prst="roundRect">
            <a:avLst/>
          </a:prstGeom>
          <a:solidFill>
            <a:schemeClr val="bg1"/>
          </a:solidFill>
          <a:ln w="38100">
            <a:solidFill>
              <a:srgbClr val="8A8AB9"/>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1800" smtClean="0">
                <a:solidFill>
                  <a:schemeClr val="tx1"/>
                </a:solidFill>
              </a:rPr>
              <a:t>C.</a:t>
            </a:r>
            <a:r>
              <a:rPr lang="en-US" sz="1800" smtClean="0">
                <a:solidFill>
                  <a:schemeClr val="tx1"/>
                </a:solidFill>
              </a:rPr>
              <a:t> Listing.</a:t>
            </a:r>
            <a:endParaRPr lang="en-US" sz="1800">
              <a:solidFill>
                <a:schemeClr val="tx1"/>
              </a:solidFill>
            </a:endParaRPr>
          </a:p>
        </p:txBody>
      </p:sp>
      <p:sp>
        <p:nvSpPr>
          <p:cNvPr id="9" name="Rounded Rectangle 8">
            <a:extLst>
              <a:ext uri="{FF2B5EF4-FFF2-40B4-BE49-F238E27FC236}">
                <a16:creationId xmlns:a16="http://schemas.microsoft.com/office/drawing/2014/main" id="{15BF237F-1D39-26EB-8C52-BA1687F3CDFC}"/>
              </a:ext>
            </a:extLst>
          </p:cNvPr>
          <p:cNvSpPr/>
          <p:nvPr/>
        </p:nvSpPr>
        <p:spPr>
          <a:xfrm>
            <a:off x="4721207" y="3120560"/>
            <a:ext cx="3847293" cy="1142610"/>
          </a:xfrm>
          <a:prstGeom prst="roundRect">
            <a:avLst/>
          </a:prstGeom>
          <a:solidFill>
            <a:schemeClr val="bg1"/>
          </a:solidFill>
          <a:ln w="38100">
            <a:solidFill>
              <a:srgbClr val="8A8AB9"/>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1800" smtClean="0">
                <a:solidFill>
                  <a:schemeClr val="tx1"/>
                </a:solidFill>
              </a:rPr>
              <a:t>D.</a:t>
            </a:r>
            <a:r>
              <a:rPr lang="en-US" sz="1800">
                <a:solidFill>
                  <a:schemeClr val="tx1"/>
                </a:solidFill>
              </a:rPr>
              <a:t> </a:t>
            </a:r>
            <a:r>
              <a:rPr lang="en-US" sz="1800" smtClean="0">
                <a:solidFill>
                  <a:schemeClr val="tx1"/>
                </a:solidFill>
              </a:rPr>
              <a:t>Multilevel </a:t>
            </a:r>
            <a:r>
              <a:rPr lang="en-US" sz="1800">
                <a:solidFill>
                  <a:schemeClr val="tx1"/>
                </a:solidFill>
              </a:rPr>
              <a:t>list.</a:t>
            </a:r>
          </a:p>
        </p:txBody>
      </p:sp>
      <p:sp>
        <p:nvSpPr>
          <p:cNvPr id="10" name="Rounded Rectangle 9">
            <a:extLst>
              <a:ext uri="{FF2B5EF4-FFF2-40B4-BE49-F238E27FC236}">
                <a16:creationId xmlns:a16="http://schemas.microsoft.com/office/drawing/2014/main" id="{7CE7A210-918B-CD89-B9AB-4209CCA249B2}"/>
              </a:ext>
            </a:extLst>
          </p:cNvPr>
          <p:cNvSpPr/>
          <p:nvPr/>
        </p:nvSpPr>
        <p:spPr>
          <a:xfrm>
            <a:off x="664745" y="1599372"/>
            <a:ext cx="3847293" cy="1142609"/>
          </a:xfrm>
          <a:prstGeom prst="roundRect">
            <a:avLst/>
          </a:prstGeom>
          <a:solidFill>
            <a:srgbClr val="FFBF80"/>
          </a:solidFill>
          <a:ln w="38100">
            <a:solidFill>
              <a:srgbClr val="8A8AB9"/>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1800" b="1">
                <a:solidFill>
                  <a:schemeClr val="tx1"/>
                </a:solidFill>
              </a:rPr>
              <a:t>A. Bullet.</a:t>
            </a:r>
          </a:p>
        </p:txBody>
      </p:sp>
    </p:spTree>
    <p:extLst>
      <p:ext uri="{BB962C8B-B14F-4D97-AF65-F5344CB8AC3E}">
        <p14:creationId xmlns:p14="http://schemas.microsoft.com/office/powerpoint/2010/main" val="34055028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36"/>
        <p:cNvGrpSpPr/>
        <p:nvPr/>
      </p:nvGrpSpPr>
      <p:grpSpPr>
        <a:xfrm>
          <a:off x="0" y="0"/>
          <a:ext cx="0" cy="0"/>
          <a:chOff x="0" y="0"/>
          <a:chExt cx="0" cy="0"/>
        </a:xfrm>
      </p:grpSpPr>
      <p:sp>
        <p:nvSpPr>
          <p:cNvPr id="1247" name="Google Shape;1247;p45">
            <a:hlinkClick r:id="" action="ppaction://hlinkshowjump?jump=nextslide"/>
          </p:cNvPr>
          <p:cNvSpPr/>
          <p:nvPr/>
        </p:nvSpPr>
        <p:spPr>
          <a:xfrm>
            <a:off x="8568500" y="0"/>
            <a:ext cx="575400" cy="575400"/>
          </a:xfrm>
          <a:prstGeom prst="teardrop">
            <a:avLst>
              <a:gd name="adj" fmla="val 10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r>
              <a:rPr lang="en" sz="1800">
                <a:solidFill>
                  <a:schemeClr val="lt1"/>
                </a:solidFill>
              </a:rPr>
              <a:t>→</a:t>
            </a:r>
            <a:endParaRPr sz="1800">
              <a:solidFill>
                <a:schemeClr val="lt1"/>
              </a:solidFill>
            </a:endParaRPr>
          </a:p>
        </p:txBody>
      </p:sp>
      <p:sp>
        <p:nvSpPr>
          <p:cNvPr id="5" name="TextBox 4">
            <a:extLst>
              <a:ext uri="{FF2B5EF4-FFF2-40B4-BE49-F238E27FC236}">
                <a16:creationId xmlns:a16="http://schemas.microsoft.com/office/drawing/2014/main" id="{3A06DEAF-8EBD-BB2C-86E3-F9D0B9856831}"/>
              </a:ext>
            </a:extLst>
          </p:cNvPr>
          <p:cNvSpPr txBox="1"/>
          <p:nvPr/>
        </p:nvSpPr>
        <p:spPr>
          <a:xfrm>
            <a:off x="404734" y="648335"/>
            <a:ext cx="8349522" cy="507831"/>
          </a:xfrm>
          <a:prstGeom prst="rect">
            <a:avLst/>
          </a:prstGeom>
          <a:noFill/>
        </p:spPr>
        <p:txBody>
          <a:bodyPr wrap="square">
            <a:spAutoFit/>
          </a:bodyPr>
          <a:lstStyle/>
          <a:p>
            <a:pPr algn="ctr">
              <a:lnSpc>
                <a:spcPct val="150000"/>
              </a:lnSpc>
            </a:pPr>
            <a:r>
              <a:rPr lang="en-US" sz="1800" b="1"/>
              <a:t>Câu </a:t>
            </a:r>
            <a:r>
              <a:rPr lang="en-US" sz="1800" b="1" smtClean="0"/>
              <a:t>4: </a:t>
            </a:r>
            <a:r>
              <a:rPr lang="vi-VN" sz="1800"/>
              <a:t>Phát biểu nào dưới đây là phát biểu </a:t>
            </a:r>
            <a:r>
              <a:rPr lang="vi-VN" sz="1800" b="1" smtClean="0"/>
              <a:t>sai</a:t>
            </a:r>
            <a:r>
              <a:rPr lang="en-US" sz="1800" smtClean="0"/>
              <a:t>?</a:t>
            </a:r>
            <a:endParaRPr lang="en-US" sz="1800"/>
          </a:p>
        </p:txBody>
      </p:sp>
      <p:sp>
        <p:nvSpPr>
          <p:cNvPr id="6" name="Rounded Rectangle 5">
            <a:extLst>
              <a:ext uri="{FF2B5EF4-FFF2-40B4-BE49-F238E27FC236}">
                <a16:creationId xmlns:a16="http://schemas.microsoft.com/office/drawing/2014/main" id="{F8F2F0A6-F1CF-0111-C5BD-F8733B7B5351}"/>
              </a:ext>
            </a:extLst>
          </p:cNvPr>
          <p:cNvSpPr/>
          <p:nvPr/>
        </p:nvSpPr>
        <p:spPr>
          <a:xfrm>
            <a:off x="664746" y="1599371"/>
            <a:ext cx="3847293" cy="1286548"/>
          </a:xfrm>
          <a:prstGeom prst="roundRect">
            <a:avLst/>
          </a:prstGeom>
          <a:solidFill>
            <a:schemeClr val="bg1"/>
          </a:solidFill>
          <a:ln w="38100">
            <a:solidFill>
              <a:srgbClr val="8A8AB9"/>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1800">
                <a:solidFill>
                  <a:schemeClr val="tx1"/>
                </a:solidFill>
              </a:rPr>
              <a:t>A. </a:t>
            </a:r>
            <a:r>
              <a:rPr lang="en-US" sz="1800" smtClean="0">
                <a:solidFill>
                  <a:schemeClr val="tx1"/>
                </a:solidFill>
              </a:rPr>
              <a:t>Sử </a:t>
            </a:r>
            <a:r>
              <a:rPr lang="en-US" sz="1800">
                <a:solidFill>
                  <a:schemeClr val="tx1"/>
                </a:solidFill>
              </a:rPr>
              <a:t>dụng danh sách dạng liệt kê trong trình bày văn bản giúp văn bản có cấu trúc rõ ràng.</a:t>
            </a:r>
          </a:p>
        </p:txBody>
      </p:sp>
      <p:sp>
        <p:nvSpPr>
          <p:cNvPr id="7" name="Rounded Rectangle 6">
            <a:extLst>
              <a:ext uri="{FF2B5EF4-FFF2-40B4-BE49-F238E27FC236}">
                <a16:creationId xmlns:a16="http://schemas.microsoft.com/office/drawing/2014/main" id="{0EB8EB02-8EFF-91C0-A975-61E68A9234DE}"/>
              </a:ext>
            </a:extLst>
          </p:cNvPr>
          <p:cNvSpPr/>
          <p:nvPr/>
        </p:nvSpPr>
        <p:spPr>
          <a:xfrm>
            <a:off x="4721207" y="1599371"/>
            <a:ext cx="3847293" cy="1286548"/>
          </a:xfrm>
          <a:prstGeom prst="roundRect">
            <a:avLst/>
          </a:prstGeom>
          <a:solidFill>
            <a:schemeClr val="bg1"/>
          </a:solidFill>
          <a:ln w="38100">
            <a:solidFill>
              <a:srgbClr val="8A8AB9"/>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1800" smtClean="0">
                <a:solidFill>
                  <a:schemeClr val="tx1"/>
                </a:solidFill>
              </a:rPr>
              <a:t>B.</a:t>
            </a:r>
            <a:r>
              <a:rPr lang="en-US" sz="1800" smtClean="0">
                <a:solidFill>
                  <a:schemeClr val="tx1"/>
                </a:solidFill>
              </a:rPr>
              <a:t> </a:t>
            </a:r>
            <a:r>
              <a:rPr lang="vi-VN" sz="1800" smtClean="0">
                <a:solidFill>
                  <a:schemeClr val="tx1"/>
                </a:solidFill>
              </a:rPr>
              <a:t>Sử </a:t>
            </a:r>
            <a:r>
              <a:rPr lang="vi-VN" sz="1800">
                <a:solidFill>
                  <a:schemeClr val="tx1"/>
                </a:solidFill>
              </a:rPr>
              <a:t>dụng danh sách dạng liệt kê trong trình bày văn bản giúp văn bản có cấu trúc mạch lạc.</a:t>
            </a:r>
            <a:endParaRPr lang="en-US" sz="1800">
              <a:solidFill>
                <a:schemeClr val="tx1"/>
              </a:solidFill>
            </a:endParaRPr>
          </a:p>
        </p:txBody>
      </p:sp>
      <p:sp>
        <p:nvSpPr>
          <p:cNvPr id="8" name="Rounded Rectangle 7">
            <a:extLst>
              <a:ext uri="{FF2B5EF4-FFF2-40B4-BE49-F238E27FC236}">
                <a16:creationId xmlns:a16="http://schemas.microsoft.com/office/drawing/2014/main" id="{D4F02CC3-CDDD-9E0B-5AF7-4E3A2AD06CA5}"/>
              </a:ext>
            </a:extLst>
          </p:cNvPr>
          <p:cNvSpPr/>
          <p:nvPr/>
        </p:nvSpPr>
        <p:spPr>
          <a:xfrm>
            <a:off x="664746" y="3120560"/>
            <a:ext cx="3847293" cy="1286548"/>
          </a:xfrm>
          <a:prstGeom prst="roundRect">
            <a:avLst/>
          </a:prstGeom>
          <a:solidFill>
            <a:schemeClr val="bg1"/>
          </a:solidFill>
          <a:ln w="38100">
            <a:solidFill>
              <a:srgbClr val="8A8AB9"/>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1800" smtClean="0">
                <a:solidFill>
                  <a:schemeClr val="tx1"/>
                </a:solidFill>
              </a:rPr>
              <a:t>C.</a:t>
            </a:r>
            <a:r>
              <a:rPr lang="en-US" sz="1800" smtClean="0">
                <a:solidFill>
                  <a:schemeClr val="tx1"/>
                </a:solidFill>
              </a:rPr>
              <a:t> </a:t>
            </a:r>
            <a:r>
              <a:rPr lang="vi-VN" sz="1800" smtClean="0">
                <a:solidFill>
                  <a:schemeClr val="tx1"/>
                </a:solidFill>
              </a:rPr>
              <a:t>Sử </a:t>
            </a:r>
            <a:r>
              <a:rPr lang="vi-VN" sz="1800">
                <a:solidFill>
                  <a:schemeClr val="tx1"/>
                </a:solidFill>
              </a:rPr>
              <a:t>dụng danh sách dạng liệt kê trong trình bày văn bản giúp văn bản có tính thẩm mĩ hơn.</a:t>
            </a:r>
            <a:endParaRPr lang="en-US" sz="1800">
              <a:solidFill>
                <a:schemeClr val="tx1"/>
              </a:solidFill>
            </a:endParaRPr>
          </a:p>
        </p:txBody>
      </p:sp>
      <p:sp>
        <p:nvSpPr>
          <p:cNvPr id="9" name="Rounded Rectangle 8">
            <a:extLst>
              <a:ext uri="{FF2B5EF4-FFF2-40B4-BE49-F238E27FC236}">
                <a16:creationId xmlns:a16="http://schemas.microsoft.com/office/drawing/2014/main" id="{15BF237F-1D39-26EB-8C52-BA1687F3CDFC}"/>
              </a:ext>
            </a:extLst>
          </p:cNvPr>
          <p:cNvSpPr/>
          <p:nvPr/>
        </p:nvSpPr>
        <p:spPr>
          <a:xfrm>
            <a:off x="4721207" y="3120560"/>
            <a:ext cx="3847293" cy="1286548"/>
          </a:xfrm>
          <a:prstGeom prst="roundRect">
            <a:avLst/>
          </a:prstGeom>
          <a:solidFill>
            <a:schemeClr val="bg1"/>
          </a:solidFill>
          <a:ln w="38100">
            <a:solidFill>
              <a:srgbClr val="8A8AB9"/>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1800" smtClean="0">
                <a:solidFill>
                  <a:schemeClr val="tx1"/>
                </a:solidFill>
              </a:rPr>
              <a:t>D.</a:t>
            </a:r>
            <a:r>
              <a:rPr lang="en-US" sz="1800" smtClean="0">
                <a:solidFill>
                  <a:schemeClr val="tx1"/>
                </a:solidFill>
              </a:rPr>
              <a:t> </a:t>
            </a:r>
            <a:r>
              <a:rPr lang="vi-VN" sz="1800" smtClean="0">
                <a:solidFill>
                  <a:schemeClr val="tx1"/>
                </a:solidFill>
              </a:rPr>
              <a:t>Sử </a:t>
            </a:r>
            <a:r>
              <a:rPr lang="vi-VN" sz="1800">
                <a:solidFill>
                  <a:schemeClr val="tx1"/>
                </a:solidFill>
              </a:rPr>
              <a:t>dụng danh sách dạng liệt kê trong trình bày văn bản làm văn bản trở nên khó theo dõi hơn.</a:t>
            </a:r>
            <a:endParaRPr lang="en-US" sz="1800">
              <a:solidFill>
                <a:schemeClr val="tx1"/>
              </a:solidFill>
            </a:endParaRPr>
          </a:p>
        </p:txBody>
      </p:sp>
      <p:sp>
        <p:nvSpPr>
          <p:cNvPr id="10" name="Rounded Rectangle 9">
            <a:extLst>
              <a:ext uri="{FF2B5EF4-FFF2-40B4-BE49-F238E27FC236}">
                <a16:creationId xmlns:a16="http://schemas.microsoft.com/office/drawing/2014/main" id="{7CE7A210-918B-CD89-B9AB-4209CCA249B2}"/>
              </a:ext>
            </a:extLst>
          </p:cNvPr>
          <p:cNvSpPr/>
          <p:nvPr/>
        </p:nvSpPr>
        <p:spPr>
          <a:xfrm>
            <a:off x="664745" y="1599371"/>
            <a:ext cx="3847293" cy="1286548"/>
          </a:xfrm>
          <a:prstGeom prst="roundRect">
            <a:avLst/>
          </a:prstGeom>
          <a:solidFill>
            <a:srgbClr val="FFBF80"/>
          </a:solidFill>
          <a:ln w="38100">
            <a:solidFill>
              <a:srgbClr val="8A8AB9"/>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1800" b="1">
                <a:solidFill>
                  <a:schemeClr val="tx1"/>
                </a:solidFill>
              </a:rPr>
              <a:t>A. Sử dụng danh sách dạng liệt kê trong trình bày văn bản giúp văn bản có cấu trúc rõ ràng.</a:t>
            </a:r>
          </a:p>
        </p:txBody>
      </p:sp>
    </p:spTree>
    <p:extLst>
      <p:ext uri="{BB962C8B-B14F-4D97-AF65-F5344CB8AC3E}">
        <p14:creationId xmlns:p14="http://schemas.microsoft.com/office/powerpoint/2010/main" val="14193058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36"/>
        <p:cNvGrpSpPr/>
        <p:nvPr/>
      </p:nvGrpSpPr>
      <p:grpSpPr>
        <a:xfrm>
          <a:off x="0" y="0"/>
          <a:ext cx="0" cy="0"/>
          <a:chOff x="0" y="0"/>
          <a:chExt cx="0" cy="0"/>
        </a:xfrm>
      </p:grpSpPr>
      <p:sp>
        <p:nvSpPr>
          <p:cNvPr id="1247" name="Google Shape;1247;p45">
            <a:hlinkClick r:id="" action="ppaction://hlinkshowjump?jump=nextslide"/>
          </p:cNvPr>
          <p:cNvSpPr/>
          <p:nvPr/>
        </p:nvSpPr>
        <p:spPr>
          <a:xfrm>
            <a:off x="8568500" y="0"/>
            <a:ext cx="575400" cy="575400"/>
          </a:xfrm>
          <a:prstGeom prst="teardrop">
            <a:avLst>
              <a:gd name="adj" fmla="val 10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r>
              <a:rPr lang="en" sz="1800">
                <a:solidFill>
                  <a:schemeClr val="lt1"/>
                </a:solidFill>
              </a:rPr>
              <a:t>→</a:t>
            </a:r>
            <a:endParaRPr sz="1800">
              <a:solidFill>
                <a:schemeClr val="lt1"/>
              </a:solidFill>
            </a:endParaRPr>
          </a:p>
        </p:txBody>
      </p:sp>
      <p:sp>
        <p:nvSpPr>
          <p:cNvPr id="6" name="Rounded Rectangle 5">
            <a:extLst>
              <a:ext uri="{FF2B5EF4-FFF2-40B4-BE49-F238E27FC236}">
                <a16:creationId xmlns:a16="http://schemas.microsoft.com/office/drawing/2014/main" id="{F8F2F0A6-F1CF-0111-C5BD-F8733B7B5351}"/>
              </a:ext>
            </a:extLst>
          </p:cNvPr>
          <p:cNvSpPr/>
          <p:nvPr/>
        </p:nvSpPr>
        <p:spPr>
          <a:xfrm>
            <a:off x="664746" y="1599371"/>
            <a:ext cx="3847293" cy="1142610"/>
          </a:xfrm>
          <a:prstGeom prst="roundRect">
            <a:avLst/>
          </a:prstGeom>
          <a:solidFill>
            <a:schemeClr val="bg1"/>
          </a:solidFill>
          <a:ln w="38100">
            <a:solidFill>
              <a:srgbClr val="8A8AB9"/>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1800" smtClean="0">
                <a:solidFill>
                  <a:schemeClr val="tx1"/>
                </a:solidFill>
              </a:rPr>
              <a:t>A. Chỉ </a:t>
            </a:r>
            <a:r>
              <a:rPr lang="en-US" sz="1800">
                <a:solidFill>
                  <a:schemeClr val="tx1"/>
                </a:solidFill>
              </a:rPr>
              <a:t>xuất hiện ở trang đầu văn </a:t>
            </a:r>
            <a:r>
              <a:rPr lang="en-US" sz="1800" smtClean="0">
                <a:solidFill>
                  <a:schemeClr val="tx1"/>
                </a:solidFill>
              </a:rPr>
              <a:t>bản.</a:t>
            </a:r>
            <a:endParaRPr lang="en-US" sz="1800">
              <a:solidFill>
                <a:schemeClr val="tx1"/>
              </a:solidFill>
            </a:endParaRPr>
          </a:p>
        </p:txBody>
      </p:sp>
      <p:sp>
        <p:nvSpPr>
          <p:cNvPr id="7" name="Rounded Rectangle 6">
            <a:extLst>
              <a:ext uri="{FF2B5EF4-FFF2-40B4-BE49-F238E27FC236}">
                <a16:creationId xmlns:a16="http://schemas.microsoft.com/office/drawing/2014/main" id="{0EB8EB02-8EFF-91C0-A975-61E68A9234DE}"/>
              </a:ext>
            </a:extLst>
          </p:cNvPr>
          <p:cNvSpPr/>
          <p:nvPr/>
        </p:nvSpPr>
        <p:spPr>
          <a:xfrm>
            <a:off x="4721207" y="1599371"/>
            <a:ext cx="3847293" cy="1142610"/>
          </a:xfrm>
          <a:prstGeom prst="roundRect">
            <a:avLst/>
          </a:prstGeom>
          <a:solidFill>
            <a:schemeClr val="bg1"/>
          </a:solidFill>
          <a:ln w="38100">
            <a:solidFill>
              <a:srgbClr val="8A8AB9"/>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1800" smtClean="0">
                <a:solidFill>
                  <a:schemeClr val="tx1"/>
                </a:solidFill>
              </a:rPr>
              <a:t>B.</a:t>
            </a:r>
            <a:r>
              <a:rPr lang="en-US" sz="1800" smtClean="0">
                <a:solidFill>
                  <a:schemeClr val="tx1"/>
                </a:solidFill>
              </a:rPr>
              <a:t> </a:t>
            </a:r>
            <a:r>
              <a:rPr lang="vi-VN" sz="1800" smtClean="0">
                <a:solidFill>
                  <a:schemeClr val="tx1"/>
                </a:solidFill>
              </a:rPr>
              <a:t>Tự </a:t>
            </a:r>
            <a:r>
              <a:rPr lang="vi-VN" sz="1800">
                <a:solidFill>
                  <a:schemeClr val="tx1"/>
                </a:solidFill>
              </a:rPr>
              <a:t>động xuất hiện ở tất cả các trang của văn </a:t>
            </a:r>
            <a:r>
              <a:rPr lang="vi-VN" sz="1800" smtClean="0">
                <a:solidFill>
                  <a:schemeClr val="tx1"/>
                </a:solidFill>
              </a:rPr>
              <a:t>bản</a:t>
            </a:r>
            <a:r>
              <a:rPr lang="en-US" sz="1800" smtClean="0">
                <a:solidFill>
                  <a:schemeClr val="tx1"/>
                </a:solidFill>
              </a:rPr>
              <a:t>.</a:t>
            </a:r>
            <a:endParaRPr lang="en-US" sz="1800">
              <a:solidFill>
                <a:schemeClr val="tx1"/>
              </a:solidFill>
            </a:endParaRPr>
          </a:p>
        </p:txBody>
      </p:sp>
      <p:sp>
        <p:nvSpPr>
          <p:cNvPr id="8" name="Rounded Rectangle 7">
            <a:extLst>
              <a:ext uri="{FF2B5EF4-FFF2-40B4-BE49-F238E27FC236}">
                <a16:creationId xmlns:a16="http://schemas.microsoft.com/office/drawing/2014/main" id="{D4F02CC3-CDDD-9E0B-5AF7-4E3A2AD06CA5}"/>
              </a:ext>
            </a:extLst>
          </p:cNvPr>
          <p:cNvSpPr/>
          <p:nvPr/>
        </p:nvSpPr>
        <p:spPr>
          <a:xfrm>
            <a:off x="664746" y="3120560"/>
            <a:ext cx="3847293" cy="1142610"/>
          </a:xfrm>
          <a:prstGeom prst="roundRect">
            <a:avLst/>
          </a:prstGeom>
          <a:solidFill>
            <a:schemeClr val="bg1"/>
          </a:solidFill>
          <a:ln w="38100">
            <a:solidFill>
              <a:srgbClr val="8A8AB9"/>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1800" smtClean="0">
                <a:solidFill>
                  <a:schemeClr val="tx1"/>
                </a:solidFill>
              </a:rPr>
              <a:t>C.</a:t>
            </a:r>
            <a:r>
              <a:rPr lang="en-US" sz="1800" smtClean="0">
                <a:solidFill>
                  <a:schemeClr val="tx1"/>
                </a:solidFill>
              </a:rPr>
              <a:t> </a:t>
            </a:r>
            <a:r>
              <a:rPr lang="vi-VN" sz="1800" smtClean="0">
                <a:solidFill>
                  <a:schemeClr val="tx1"/>
                </a:solidFill>
              </a:rPr>
              <a:t>Chỉ </a:t>
            </a:r>
            <a:r>
              <a:rPr lang="vi-VN" sz="1800">
                <a:solidFill>
                  <a:schemeClr val="tx1"/>
                </a:solidFill>
              </a:rPr>
              <a:t>xuất hiện ở trang đầu và trang cuối của văn </a:t>
            </a:r>
            <a:r>
              <a:rPr lang="vi-VN" sz="1800" smtClean="0">
                <a:solidFill>
                  <a:schemeClr val="tx1"/>
                </a:solidFill>
              </a:rPr>
              <a:t>bản</a:t>
            </a:r>
            <a:r>
              <a:rPr lang="en-US" sz="1800" smtClean="0">
                <a:solidFill>
                  <a:schemeClr val="tx1"/>
                </a:solidFill>
              </a:rPr>
              <a:t>.</a:t>
            </a:r>
            <a:endParaRPr lang="en-US" sz="1800">
              <a:solidFill>
                <a:schemeClr val="tx1"/>
              </a:solidFill>
            </a:endParaRPr>
          </a:p>
        </p:txBody>
      </p:sp>
      <p:sp>
        <p:nvSpPr>
          <p:cNvPr id="9" name="Rounded Rectangle 8">
            <a:extLst>
              <a:ext uri="{FF2B5EF4-FFF2-40B4-BE49-F238E27FC236}">
                <a16:creationId xmlns:a16="http://schemas.microsoft.com/office/drawing/2014/main" id="{15BF237F-1D39-26EB-8C52-BA1687F3CDFC}"/>
              </a:ext>
            </a:extLst>
          </p:cNvPr>
          <p:cNvSpPr/>
          <p:nvPr/>
        </p:nvSpPr>
        <p:spPr>
          <a:xfrm>
            <a:off x="4721207" y="3120560"/>
            <a:ext cx="3847293" cy="1142610"/>
          </a:xfrm>
          <a:prstGeom prst="roundRect">
            <a:avLst/>
          </a:prstGeom>
          <a:solidFill>
            <a:schemeClr val="bg1"/>
          </a:solidFill>
          <a:ln w="38100">
            <a:solidFill>
              <a:srgbClr val="8A8AB9"/>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1800" smtClean="0">
                <a:solidFill>
                  <a:schemeClr val="tx1"/>
                </a:solidFill>
              </a:rPr>
              <a:t>D.</a:t>
            </a:r>
            <a:r>
              <a:rPr lang="en-US" sz="1800" smtClean="0">
                <a:solidFill>
                  <a:schemeClr val="tx1"/>
                </a:solidFill>
              </a:rPr>
              <a:t> </a:t>
            </a:r>
            <a:r>
              <a:rPr lang="vi-VN" sz="1800" smtClean="0">
                <a:solidFill>
                  <a:schemeClr val="tx1"/>
                </a:solidFill>
              </a:rPr>
              <a:t>Chỉ </a:t>
            </a:r>
            <a:r>
              <a:rPr lang="vi-VN" sz="1800">
                <a:solidFill>
                  <a:schemeClr val="tx1"/>
                </a:solidFill>
              </a:rPr>
              <a:t>xuất hiện ở trang cuối của văn </a:t>
            </a:r>
            <a:r>
              <a:rPr lang="vi-VN" sz="1800" smtClean="0">
                <a:solidFill>
                  <a:schemeClr val="tx1"/>
                </a:solidFill>
              </a:rPr>
              <a:t>bản</a:t>
            </a:r>
            <a:r>
              <a:rPr lang="en-US" sz="1800" smtClean="0">
                <a:solidFill>
                  <a:schemeClr val="tx1"/>
                </a:solidFill>
              </a:rPr>
              <a:t>.</a:t>
            </a:r>
            <a:endParaRPr lang="en-US" sz="1800">
              <a:solidFill>
                <a:schemeClr val="tx1"/>
              </a:solidFill>
            </a:endParaRPr>
          </a:p>
        </p:txBody>
      </p:sp>
      <p:sp>
        <p:nvSpPr>
          <p:cNvPr id="10" name="Rounded Rectangle 9">
            <a:extLst>
              <a:ext uri="{FF2B5EF4-FFF2-40B4-BE49-F238E27FC236}">
                <a16:creationId xmlns:a16="http://schemas.microsoft.com/office/drawing/2014/main" id="{7CE7A210-918B-CD89-B9AB-4209CCA249B2}"/>
              </a:ext>
            </a:extLst>
          </p:cNvPr>
          <p:cNvSpPr/>
          <p:nvPr/>
        </p:nvSpPr>
        <p:spPr>
          <a:xfrm>
            <a:off x="4721207" y="1599372"/>
            <a:ext cx="3847293" cy="1142609"/>
          </a:xfrm>
          <a:prstGeom prst="roundRect">
            <a:avLst/>
          </a:prstGeom>
          <a:solidFill>
            <a:srgbClr val="FFBF80"/>
          </a:solidFill>
          <a:ln w="38100">
            <a:solidFill>
              <a:srgbClr val="8A8AB9"/>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1800" b="1">
                <a:solidFill>
                  <a:schemeClr val="tx1"/>
                </a:solidFill>
              </a:rPr>
              <a:t>B. Tự động xuất hiện ở tất cả các trang của văn bản.</a:t>
            </a:r>
          </a:p>
        </p:txBody>
      </p:sp>
      <p:sp>
        <p:nvSpPr>
          <p:cNvPr id="12" name="TextBox 11">
            <a:extLst>
              <a:ext uri="{FF2B5EF4-FFF2-40B4-BE49-F238E27FC236}">
                <a16:creationId xmlns:a16="http://schemas.microsoft.com/office/drawing/2014/main" id="{3A06DEAF-8EBD-BB2C-86E3-F9D0B9856831}"/>
              </a:ext>
            </a:extLst>
          </p:cNvPr>
          <p:cNvSpPr txBox="1"/>
          <p:nvPr/>
        </p:nvSpPr>
        <p:spPr>
          <a:xfrm>
            <a:off x="404734" y="648335"/>
            <a:ext cx="8349522" cy="507831"/>
          </a:xfrm>
          <a:prstGeom prst="rect">
            <a:avLst/>
          </a:prstGeom>
          <a:noFill/>
        </p:spPr>
        <p:txBody>
          <a:bodyPr wrap="square">
            <a:spAutoFit/>
          </a:bodyPr>
          <a:lstStyle/>
          <a:p>
            <a:pPr algn="ctr">
              <a:lnSpc>
                <a:spcPct val="150000"/>
              </a:lnSpc>
            </a:pPr>
            <a:r>
              <a:rPr lang="en-US" sz="1800" b="1"/>
              <a:t>Câu 5</a:t>
            </a:r>
            <a:r>
              <a:rPr lang="en-US" sz="1800" b="1" smtClean="0"/>
              <a:t>: </a:t>
            </a:r>
            <a:r>
              <a:rPr lang="vi-VN" sz="1800"/>
              <a:t>Các thông tin đặt trong phần đầu trang và chân trang sẽ</a:t>
            </a:r>
            <a:endParaRPr lang="en-US" sz="1800"/>
          </a:p>
        </p:txBody>
      </p:sp>
    </p:spTree>
    <p:extLst>
      <p:ext uri="{BB962C8B-B14F-4D97-AF65-F5344CB8AC3E}">
        <p14:creationId xmlns:p14="http://schemas.microsoft.com/office/powerpoint/2010/main" val="196629333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36"/>
        <p:cNvGrpSpPr/>
        <p:nvPr/>
      </p:nvGrpSpPr>
      <p:grpSpPr>
        <a:xfrm>
          <a:off x="0" y="0"/>
          <a:ext cx="0" cy="0"/>
          <a:chOff x="0" y="0"/>
          <a:chExt cx="0" cy="0"/>
        </a:xfrm>
      </p:grpSpPr>
      <p:sp>
        <p:nvSpPr>
          <p:cNvPr id="1247" name="Google Shape;1247;p45">
            <a:hlinkClick r:id="" action="ppaction://hlinkshowjump?jump=nextslide"/>
          </p:cNvPr>
          <p:cNvSpPr/>
          <p:nvPr/>
        </p:nvSpPr>
        <p:spPr>
          <a:xfrm>
            <a:off x="8568500" y="0"/>
            <a:ext cx="575400" cy="575400"/>
          </a:xfrm>
          <a:prstGeom prst="teardrop">
            <a:avLst>
              <a:gd name="adj" fmla="val 10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r>
              <a:rPr lang="en" sz="1800">
                <a:solidFill>
                  <a:schemeClr val="lt1"/>
                </a:solidFill>
              </a:rPr>
              <a:t>→</a:t>
            </a:r>
            <a:endParaRPr sz="1800">
              <a:solidFill>
                <a:schemeClr val="lt1"/>
              </a:solidFill>
            </a:endParaRPr>
          </a:p>
        </p:txBody>
      </p:sp>
      <p:sp>
        <p:nvSpPr>
          <p:cNvPr id="3" name="TextBox 2">
            <a:extLst>
              <a:ext uri="{FF2B5EF4-FFF2-40B4-BE49-F238E27FC236}">
                <a16:creationId xmlns:a16="http://schemas.microsoft.com/office/drawing/2014/main" id="{AC1B5006-4CA2-FB03-33F4-DF3C8F5CAF72}"/>
              </a:ext>
            </a:extLst>
          </p:cNvPr>
          <p:cNvSpPr txBox="1"/>
          <p:nvPr/>
        </p:nvSpPr>
        <p:spPr>
          <a:xfrm>
            <a:off x="2193099" y="363101"/>
            <a:ext cx="4978400" cy="553998"/>
          </a:xfrm>
          <a:prstGeom prst="rect">
            <a:avLst/>
          </a:prstGeom>
          <a:noFill/>
        </p:spPr>
        <p:txBody>
          <a:bodyPr wrap="square" rtlCol="0">
            <a:spAutoFit/>
          </a:bodyPr>
          <a:lstStyle/>
          <a:p>
            <a:pPr algn="ctr"/>
            <a:r>
              <a:rPr lang="en-US" sz="3000" b="1"/>
              <a:t>LUYỆN TẬP </a:t>
            </a:r>
          </a:p>
        </p:txBody>
      </p:sp>
      <p:sp>
        <p:nvSpPr>
          <p:cNvPr id="4" name="TextBox 3">
            <a:extLst>
              <a:ext uri="{FF2B5EF4-FFF2-40B4-BE49-F238E27FC236}">
                <a16:creationId xmlns:a16="http://schemas.microsoft.com/office/drawing/2014/main" id="{126B4565-CBF5-CE30-D63A-8DCCD48ED114}"/>
              </a:ext>
            </a:extLst>
          </p:cNvPr>
          <p:cNvSpPr txBox="1"/>
          <p:nvPr/>
        </p:nvSpPr>
        <p:spPr>
          <a:xfrm>
            <a:off x="1525895" y="948518"/>
            <a:ext cx="6312807" cy="369332"/>
          </a:xfrm>
          <a:prstGeom prst="rect">
            <a:avLst/>
          </a:prstGeom>
          <a:noFill/>
        </p:spPr>
        <p:txBody>
          <a:bodyPr wrap="square">
            <a:spAutoFit/>
          </a:bodyPr>
          <a:lstStyle/>
          <a:p>
            <a:pPr algn="ctr"/>
            <a:r>
              <a:rPr lang="en-US" sz="1800">
                <a:solidFill>
                  <a:srgbClr val="FF0000"/>
                </a:solidFill>
              </a:rPr>
              <a:t>2</a:t>
            </a:r>
            <a:r>
              <a:rPr lang="en-US" sz="1800" smtClean="0">
                <a:solidFill>
                  <a:srgbClr val="FF0000"/>
                </a:solidFill>
              </a:rPr>
              <a:t>. </a:t>
            </a:r>
            <a:r>
              <a:rPr lang="vi-VN" sz="1800">
                <a:solidFill>
                  <a:srgbClr val="FF0000"/>
                </a:solidFill>
              </a:rPr>
              <a:t>Hoàn thành câu hỏi </a:t>
            </a:r>
            <a:r>
              <a:rPr lang="en-US" sz="1800" smtClean="0">
                <a:solidFill>
                  <a:srgbClr val="FF0000"/>
                </a:solidFill>
              </a:rPr>
              <a:t>phần L</a:t>
            </a:r>
            <a:r>
              <a:rPr lang="vi-VN" sz="1800" smtClean="0">
                <a:solidFill>
                  <a:srgbClr val="FF0000"/>
                </a:solidFill>
              </a:rPr>
              <a:t>uyện </a:t>
            </a:r>
            <a:r>
              <a:rPr lang="vi-VN" sz="1800">
                <a:solidFill>
                  <a:srgbClr val="FF0000"/>
                </a:solidFill>
              </a:rPr>
              <a:t>tập SGK </a:t>
            </a:r>
            <a:r>
              <a:rPr lang="vi-VN" sz="1800" smtClean="0">
                <a:solidFill>
                  <a:srgbClr val="FF0000"/>
                </a:solidFill>
              </a:rPr>
              <a:t>t</a:t>
            </a:r>
            <a:r>
              <a:rPr lang="en-US" sz="1800" smtClean="0">
                <a:solidFill>
                  <a:srgbClr val="FF0000"/>
                </a:solidFill>
              </a:rPr>
              <a:t>r.</a:t>
            </a:r>
            <a:r>
              <a:rPr lang="vi-VN" sz="1800" smtClean="0">
                <a:solidFill>
                  <a:srgbClr val="FF0000"/>
                </a:solidFill>
              </a:rPr>
              <a:t> </a:t>
            </a:r>
            <a:r>
              <a:rPr lang="vi-VN" sz="1800">
                <a:solidFill>
                  <a:srgbClr val="FF0000"/>
                </a:solidFill>
              </a:rPr>
              <a:t>48.</a:t>
            </a:r>
            <a:endParaRPr lang="en-US" sz="1800">
              <a:solidFill>
                <a:srgbClr val="FF0000"/>
              </a:solidFill>
            </a:endParaRPr>
          </a:p>
        </p:txBody>
      </p:sp>
      <p:sp>
        <p:nvSpPr>
          <p:cNvPr id="5" name="TextBox 4">
            <a:extLst>
              <a:ext uri="{FF2B5EF4-FFF2-40B4-BE49-F238E27FC236}">
                <a16:creationId xmlns:a16="http://schemas.microsoft.com/office/drawing/2014/main" id="{3A06DEAF-8EBD-BB2C-86E3-F9D0B9856831}"/>
              </a:ext>
            </a:extLst>
          </p:cNvPr>
          <p:cNvSpPr txBox="1"/>
          <p:nvPr/>
        </p:nvSpPr>
        <p:spPr>
          <a:xfrm>
            <a:off x="389744" y="1364413"/>
            <a:ext cx="8379501" cy="1338828"/>
          </a:xfrm>
          <a:prstGeom prst="rect">
            <a:avLst/>
          </a:prstGeom>
          <a:noFill/>
        </p:spPr>
        <p:txBody>
          <a:bodyPr wrap="square">
            <a:spAutoFit/>
          </a:bodyPr>
          <a:lstStyle/>
          <a:p>
            <a:pPr algn="just">
              <a:lnSpc>
                <a:spcPct val="150000"/>
              </a:lnSpc>
            </a:pPr>
            <a:r>
              <a:rPr lang="vi-VN" sz="1800"/>
              <a:t>Em hãy thay đổi kí tự đầu đoạn danh sách liệt kê trong </a:t>
            </a:r>
            <a:r>
              <a:rPr lang="vi-VN" sz="1800" i="1"/>
              <a:t>Hình 1</a:t>
            </a:r>
            <a:r>
              <a:rPr lang="vi-VN" sz="1800"/>
              <a:t> như sau: sử dụng kiểu </a:t>
            </a:r>
            <a:r>
              <a:rPr lang="en-US" sz="1800" smtClean="0"/>
              <a:t>“</a:t>
            </a:r>
            <a:r>
              <a:rPr lang="vi-VN" sz="1800" smtClean="0"/>
              <a:t>1)</a:t>
            </a:r>
            <a:r>
              <a:rPr lang="en-US" sz="1800" smtClean="0"/>
              <a:t>”</a:t>
            </a:r>
            <a:r>
              <a:rPr lang="vi-VN" sz="1800" smtClean="0"/>
              <a:t>,</a:t>
            </a:r>
            <a:r>
              <a:rPr lang="en-US" sz="1800" smtClean="0"/>
              <a:t>”</a:t>
            </a:r>
            <a:r>
              <a:rPr lang="vi-VN" sz="1800" smtClean="0"/>
              <a:t>2)</a:t>
            </a:r>
            <a:r>
              <a:rPr lang="en-US" sz="1800" smtClean="0"/>
              <a:t>”,…</a:t>
            </a:r>
            <a:r>
              <a:rPr lang="vi-VN" sz="1800" smtClean="0"/>
              <a:t> </a:t>
            </a:r>
            <a:r>
              <a:rPr lang="vi-VN" sz="1800"/>
              <a:t>cho phần “Tiêu lệnh chữa cháy</a:t>
            </a:r>
            <a:r>
              <a:rPr lang="vi-VN" sz="1800" smtClean="0"/>
              <a:t>”</a:t>
            </a:r>
            <a:r>
              <a:rPr lang="en-US" sz="1800" smtClean="0"/>
              <a:t>;</a:t>
            </a:r>
            <a:r>
              <a:rPr lang="vi-VN" sz="1800" smtClean="0"/>
              <a:t> </a:t>
            </a:r>
            <a:r>
              <a:rPr lang="vi-VN" sz="1800"/>
              <a:t>sử dụng biểu tượng </a:t>
            </a:r>
            <a:r>
              <a:rPr lang="vi-VN" sz="1800" smtClean="0"/>
              <a:t>● </a:t>
            </a:r>
            <a:r>
              <a:rPr lang="vi-VN" sz="1800"/>
              <a:t>cho phần “Các thành phần trong giao diện GIMP”.</a:t>
            </a:r>
            <a:endParaRPr lang="en-US" sz="180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9508" t="38456" r="9016"/>
          <a:stretch/>
        </p:blipFill>
        <p:spPr>
          <a:xfrm>
            <a:off x="957242" y="2788170"/>
            <a:ext cx="7450111" cy="1803188"/>
          </a:xfrm>
          <a:prstGeom prst="rect">
            <a:avLst/>
          </a:prstGeom>
        </p:spPr>
      </p:pic>
    </p:spTree>
    <p:extLst>
      <p:ext uri="{BB962C8B-B14F-4D97-AF65-F5344CB8AC3E}">
        <p14:creationId xmlns:p14="http://schemas.microsoft.com/office/powerpoint/2010/main" val="34459404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36"/>
        <p:cNvGrpSpPr/>
        <p:nvPr/>
      </p:nvGrpSpPr>
      <p:grpSpPr>
        <a:xfrm>
          <a:off x="0" y="0"/>
          <a:ext cx="0" cy="0"/>
          <a:chOff x="0" y="0"/>
          <a:chExt cx="0" cy="0"/>
        </a:xfrm>
      </p:grpSpPr>
      <p:sp>
        <p:nvSpPr>
          <p:cNvPr id="1247" name="Google Shape;1247;p45">
            <a:hlinkClick r:id="" action="ppaction://hlinkshowjump?jump=nextslide"/>
          </p:cNvPr>
          <p:cNvSpPr/>
          <p:nvPr/>
        </p:nvSpPr>
        <p:spPr>
          <a:xfrm>
            <a:off x="8568500" y="0"/>
            <a:ext cx="575400" cy="575400"/>
          </a:xfrm>
          <a:prstGeom prst="teardrop">
            <a:avLst>
              <a:gd name="adj" fmla="val 10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r>
              <a:rPr lang="en" sz="1800">
                <a:solidFill>
                  <a:schemeClr val="lt1"/>
                </a:solidFill>
              </a:rPr>
              <a:t>→</a:t>
            </a:r>
            <a:endParaRPr sz="1800">
              <a:solidFill>
                <a:schemeClr val="lt1"/>
              </a:solidFill>
            </a:endParaRPr>
          </a:p>
        </p:txBody>
      </p:sp>
      <p:sp>
        <p:nvSpPr>
          <p:cNvPr id="5" name="TextBox 4">
            <a:extLst>
              <a:ext uri="{FF2B5EF4-FFF2-40B4-BE49-F238E27FC236}">
                <a16:creationId xmlns:a16="http://schemas.microsoft.com/office/drawing/2014/main" id="{3A06DEAF-8EBD-BB2C-86E3-F9D0B9856831}"/>
              </a:ext>
            </a:extLst>
          </p:cNvPr>
          <p:cNvSpPr txBox="1"/>
          <p:nvPr/>
        </p:nvSpPr>
        <p:spPr>
          <a:xfrm>
            <a:off x="4399457" y="3761051"/>
            <a:ext cx="4169043" cy="872034"/>
          </a:xfrm>
          <a:prstGeom prst="rect">
            <a:avLst/>
          </a:prstGeom>
          <a:noFill/>
        </p:spPr>
        <p:txBody>
          <a:bodyPr wrap="square">
            <a:spAutoFit/>
          </a:bodyPr>
          <a:lstStyle/>
          <a:p>
            <a:pPr algn="ctr">
              <a:lnSpc>
                <a:spcPct val="150000"/>
              </a:lnSpc>
            </a:pPr>
            <a:r>
              <a:rPr lang="en-US" sz="1800" smtClean="0"/>
              <a:t>Đổi phần liệt kê </a:t>
            </a:r>
            <a:r>
              <a:rPr lang="vi-VN" sz="1800" smtClean="0"/>
              <a:t>“Các thành phần trong giao diện GIMP”</a:t>
            </a:r>
            <a:r>
              <a:rPr lang="en-US" sz="1800" smtClean="0"/>
              <a:t> thành </a:t>
            </a:r>
            <a:r>
              <a:rPr lang="vi-VN" sz="1800" smtClean="0"/>
              <a:t>biểu tượng ●</a:t>
            </a:r>
            <a:endParaRPr lang="en-US" sz="1800"/>
          </a:p>
        </p:txBody>
      </p:sp>
      <p:pic>
        <p:nvPicPr>
          <p:cNvPr id="7" name="Picture 6"/>
          <p:cNvPicPr>
            <a:picLocks noChangeAspect="1"/>
          </p:cNvPicPr>
          <p:nvPr/>
        </p:nvPicPr>
        <p:blipFill>
          <a:blip r:embed="rId3"/>
          <a:stretch>
            <a:fillRect/>
          </a:stretch>
        </p:blipFill>
        <p:spPr>
          <a:xfrm>
            <a:off x="791411" y="681604"/>
            <a:ext cx="3166154" cy="2936559"/>
          </a:xfrm>
          <a:prstGeom prst="rect">
            <a:avLst/>
          </a:prstGeom>
        </p:spPr>
      </p:pic>
      <p:pic>
        <p:nvPicPr>
          <p:cNvPr id="8" name="Picture 7"/>
          <p:cNvPicPr>
            <a:picLocks noChangeAspect="1"/>
          </p:cNvPicPr>
          <p:nvPr/>
        </p:nvPicPr>
        <p:blipFill>
          <a:blip r:embed="rId4"/>
          <a:stretch>
            <a:fillRect/>
          </a:stretch>
        </p:blipFill>
        <p:spPr>
          <a:xfrm>
            <a:off x="5223597" y="538718"/>
            <a:ext cx="2520762" cy="3222333"/>
          </a:xfrm>
          <a:prstGeom prst="rect">
            <a:avLst/>
          </a:prstGeom>
        </p:spPr>
      </p:pic>
      <p:sp>
        <p:nvSpPr>
          <p:cNvPr id="10" name="TextBox 9">
            <a:extLst>
              <a:ext uri="{FF2B5EF4-FFF2-40B4-BE49-F238E27FC236}">
                <a16:creationId xmlns:a16="http://schemas.microsoft.com/office/drawing/2014/main" id="{3A06DEAF-8EBD-BB2C-86E3-F9D0B9856831}"/>
              </a:ext>
            </a:extLst>
          </p:cNvPr>
          <p:cNvSpPr txBox="1"/>
          <p:nvPr/>
        </p:nvSpPr>
        <p:spPr>
          <a:xfrm>
            <a:off x="791411" y="3709755"/>
            <a:ext cx="3166154" cy="923330"/>
          </a:xfrm>
          <a:prstGeom prst="rect">
            <a:avLst/>
          </a:prstGeom>
          <a:noFill/>
        </p:spPr>
        <p:txBody>
          <a:bodyPr wrap="square">
            <a:spAutoFit/>
          </a:bodyPr>
          <a:lstStyle/>
          <a:p>
            <a:pPr algn="just">
              <a:lnSpc>
                <a:spcPct val="150000"/>
              </a:lnSpc>
            </a:pPr>
            <a:r>
              <a:rPr lang="en-US" sz="1800" smtClean="0"/>
              <a:t>Đổi phần liệt kê “Tiêu lệnh chữa cháy” thành “</a:t>
            </a:r>
            <a:r>
              <a:rPr lang="vi-VN" sz="1800" smtClean="0"/>
              <a:t>1)</a:t>
            </a:r>
            <a:r>
              <a:rPr lang="en-US" sz="1800" smtClean="0"/>
              <a:t>”</a:t>
            </a:r>
            <a:r>
              <a:rPr lang="vi-VN" sz="1800" smtClean="0"/>
              <a:t>,</a:t>
            </a:r>
            <a:r>
              <a:rPr lang="en-US" sz="1800" smtClean="0"/>
              <a:t>”</a:t>
            </a:r>
            <a:r>
              <a:rPr lang="vi-VN" sz="1800" smtClean="0"/>
              <a:t>2)</a:t>
            </a:r>
            <a:r>
              <a:rPr lang="en-US" sz="1800" smtClean="0"/>
              <a:t>”,…</a:t>
            </a:r>
          </a:p>
        </p:txBody>
      </p:sp>
    </p:spTree>
    <p:extLst>
      <p:ext uri="{BB962C8B-B14F-4D97-AF65-F5344CB8AC3E}">
        <p14:creationId xmlns:p14="http://schemas.microsoft.com/office/powerpoint/2010/main" val="346642024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36"/>
        <p:cNvGrpSpPr/>
        <p:nvPr/>
      </p:nvGrpSpPr>
      <p:grpSpPr>
        <a:xfrm>
          <a:off x="0" y="0"/>
          <a:ext cx="0" cy="0"/>
          <a:chOff x="0" y="0"/>
          <a:chExt cx="0" cy="0"/>
        </a:xfrm>
      </p:grpSpPr>
      <p:sp>
        <p:nvSpPr>
          <p:cNvPr id="1247" name="Google Shape;1247;p45">
            <a:hlinkClick r:id="" action="ppaction://hlinkshowjump?jump=nextslide"/>
          </p:cNvPr>
          <p:cNvSpPr/>
          <p:nvPr/>
        </p:nvSpPr>
        <p:spPr>
          <a:xfrm>
            <a:off x="8568500" y="0"/>
            <a:ext cx="575400" cy="575400"/>
          </a:xfrm>
          <a:prstGeom prst="teardrop">
            <a:avLst>
              <a:gd name="adj" fmla="val 10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r>
              <a:rPr lang="en" sz="1800">
                <a:solidFill>
                  <a:schemeClr val="lt1"/>
                </a:solidFill>
              </a:rPr>
              <a:t>→</a:t>
            </a:r>
            <a:endParaRPr sz="1800">
              <a:solidFill>
                <a:schemeClr val="lt1"/>
              </a:solidFill>
            </a:endParaRPr>
          </a:p>
        </p:txBody>
      </p:sp>
      <p:sp>
        <p:nvSpPr>
          <p:cNvPr id="3" name="TextBox 2">
            <a:extLst>
              <a:ext uri="{FF2B5EF4-FFF2-40B4-BE49-F238E27FC236}">
                <a16:creationId xmlns:a16="http://schemas.microsoft.com/office/drawing/2014/main" id="{AC1B5006-4CA2-FB03-33F4-DF3C8F5CAF72}"/>
              </a:ext>
            </a:extLst>
          </p:cNvPr>
          <p:cNvSpPr txBox="1"/>
          <p:nvPr/>
        </p:nvSpPr>
        <p:spPr>
          <a:xfrm>
            <a:off x="2075269" y="327418"/>
            <a:ext cx="4978400" cy="553998"/>
          </a:xfrm>
          <a:prstGeom prst="rect">
            <a:avLst/>
          </a:prstGeom>
          <a:noFill/>
        </p:spPr>
        <p:txBody>
          <a:bodyPr wrap="square" rtlCol="0">
            <a:spAutoFit/>
          </a:bodyPr>
          <a:lstStyle/>
          <a:p>
            <a:pPr algn="ctr"/>
            <a:r>
              <a:rPr lang="en-US" sz="3000" b="1" smtClean="0"/>
              <a:t>VẬN DỤNG</a:t>
            </a:r>
            <a:endParaRPr lang="en-US" sz="3000" b="1"/>
          </a:p>
        </p:txBody>
      </p:sp>
      <p:sp>
        <p:nvSpPr>
          <p:cNvPr id="5" name="TextBox 4">
            <a:extLst>
              <a:ext uri="{FF2B5EF4-FFF2-40B4-BE49-F238E27FC236}">
                <a16:creationId xmlns:a16="http://schemas.microsoft.com/office/drawing/2014/main" id="{3A06DEAF-8EBD-BB2C-86E3-F9D0B9856831}"/>
              </a:ext>
            </a:extLst>
          </p:cNvPr>
          <p:cNvSpPr txBox="1"/>
          <p:nvPr/>
        </p:nvSpPr>
        <p:spPr>
          <a:xfrm>
            <a:off x="552976" y="881416"/>
            <a:ext cx="8008061" cy="1754326"/>
          </a:xfrm>
          <a:prstGeom prst="rect">
            <a:avLst/>
          </a:prstGeom>
          <a:noFill/>
        </p:spPr>
        <p:txBody>
          <a:bodyPr wrap="square">
            <a:spAutoFit/>
          </a:bodyPr>
          <a:lstStyle/>
          <a:p>
            <a:pPr algn="just">
              <a:lnSpc>
                <a:spcPct val="150000"/>
              </a:lnSpc>
            </a:pPr>
            <a:r>
              <a:rPr lang="en-US" sz="1800" smtClean="0"/>
              <a:t>Thảo luận theo nhóm và thực hiện nhiệm vụ:</a:t>
            </a:r>
          </a:p>
          <a:p>
            <a:pPr algn="just">
              <a:lnSpc>
                <a:spcPct val="150000"/>
              </a:lnSpc>
            </a:pPr>
            <a:r>
              <a:rPr lang="vi-VN" sz="1800" i="1"/>
              <a:t>Em hãy tạo nội dung tiêu đề đầu trang, chân trang tương tự như ví dụ trong Hình 4 cho một tệp văn bản là báo cáo tổng kết các hoạt động thi đua trong học kì I của lớp em.</a:t>
            </a:r>
            <a:endParaRPr lang="en-US" sz="1800" i="1"/>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8689" t="42869" r="9017"/>
          <a:stretch/>
        </p:blipFill>
        <p:spPr>
          <a:xfrm>
            <a:off x="1596450" y="2706299"/>
            <a:ext cx="5921115" cy="1943110"/>
          </a:xfrm>
          <a:prstGeom prst="rect">
            <a:avLst/>
          </a:prstGeom>
        </p:spPr>
      </p:pic>
    </p:spTree>
    <p:extLst>
      <p:ext uri="{BB962C8B-B14F-4D97-AF65-F5344CB8AC3E}">
        <p14:creationId xmlns:p14="http://schemas.microsoft.com/office/powerpoint/2010/main" val="424569691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anim calcmode="lin" valueType="num">
                                      <p:cBhvr>
                                        <p:cTn id="12" dur="500" fill="hold"/>
                                        <p:tgtEl>
                                          <p:spTgt spid="7"/>
                                        </p:tgtEl>
                                        <p:attrNameLst>
                                          <p:attrName>ppt_x</p:attrName>
                                        </p:attrNameLst>
                                      </p:cBhvr>
                                      <p:tavLst>
                                        <p:tav tm="0">
                                          <p:val>
                                            <p:strVal val="#ppt_x"/>
                                          </p:val>
                                        </p:tav>
                                        <p:tav tm="100000">
                                          <p:val>
                                            <p:strVal val="#ppt_x"/>
                                          </p:val>
                                        </p:tav>
                                      </p:tavLst>
                                    </p:anim>
                                    <p:anim calcmode="lin" valueType="num">
                                      <p:cBhvr>
                                        <p:cTn id="13"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36"/>
        <p:cNvGrpSpPr/>
        <p:nvPr/>
      </p:nvGrpSpPr>
      <p:grpSpPr>
        <a:xfrm>
          <a:off x="0" y="0"/>
          <a:ext cx="0" cy="0"/>
          <a:chOff x="0" y="0"/>
          <a:chExt cx="0" cy="0"/>
        </a:xfrm>
      </p:grpSpPr>
      <p:sp>
        <p:nvSpPr>
          <p:cNvPr id="1247" name="Google Shape;1247;p45">
            <a:hlinkClick r:id="" action="ppaction://hlinkshowjump?jump=nextslide"/>
          </p:cNvPr>
          <p:cNvSpPr/>
          <p:nvPr/>
        </p:nvSpPr>
        <p:spPr>
          <a:xfrm>
            <a:off x="8568500" y="0"/>
            <a:ext cx="575400" cy="575400"/>
          </a:xfrm>
          <a:prstGeom prst="teardrop">
            <a:avLst>
              <a:gd name="adj" fmla="val 10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r>
              <a:rPr lang="en" sz="1800">
                <a:solidFill>
                  <a:schemeClr val="lt1"/>
                </a:solidFill>
              </a:rPr>
              <a:t>→</a:t>
            </a:r>
            <a:endParaRPr sz="1800">
              <a:solidFill>
                <a:schemeClr val="lt1"/>
              </a:solidFill>
            </a:endParaRPr>
          </a:p>
        </p:txBody>
      </p:sp>
      <p:sp>
        <p:nvSpPr>
          <p:cNvPr id="2" name="Rectangle 1"/>
          <p:cNvSpPr/>
          <p:nvPr/>
        </p:nvSpPr>
        <p:spPr>
          <a:xfrm>
            <a:off x="383458" y="346906"/>
            <a:ext cx="8377084" cy="2687915"/>
          </a:xfrm>
          <a:prstGeom prst="rect">
            <a:avLst/>
          </a:prstGeom>
        </p:spPr>
        <p:txBody>
          <a:bodyPr wrap="square">
            <a:spAutoFit/>
          </a:bodyPr>
          <a:lstStyle/>
          <a:p>
            <a:pPr algn="just">
              <a:lnSpc>
                <a:spcPct val="150000"/>
              </a:lnSpc>
              <a:spcBef>
                <a:spcPts val="100"/>
              </a:spcBef>
              <a:spcAft>
                <a:spcPts val="100"/>
              </a:spcAft>
            </a:pPr>
            <a:r>
              <a:rPr lang="en-US" sz="1800" b="1">
                <a:latin typeface="+mj-lt"/>
                <a:ea typeface="Calibri" panose="020F0502020204030204" pitchFamily="34" charset="0"/>
                <a:cs typeface="Times New Roman" panose="02020603050405020304" pitchFamily="18" charset="0"/>
              </a:rPr>
              <a:t>Bước 1: </a:t>
            </a:r>
            <a:r>
              <a:rPr lang="en-US" sz="1800">
                <a:latin typeface="+mj-lt"/>
                <a:ea typeface="Calibri" panose="020F0502020204030204" pitchFamily="34" charset="0"/>
                <a:cs typeface="Times New Roman" panose="02020603050405020304" pitchFamily="18" charset="0"/>
              </a:rPr>
              <a:t>Trên dải lệnh </a:t>
            </a:r>
            <a:r>
              <a:rPr lang="en-US" sz="1800" b="1">
                <a:latin typeface="+mj-lt"/>
                <a:ea typeface="Calibri" panose="020F0502020204030204" pitchFamily="34" charset="0"/>
                <a:cs typeface="Times New Roman" panose="02020603050405020304" pitchFamily="18" charset="0"/>
              </a:rPr>
              <a:t>Insert</a:t>
            </a:r>
            <a:r>
              <a:rPr lang="en-US" sz="1800">
                <a:latin typeface="+mj-lt"/>
                <a:ea typeface="Calibri" panose="020F0502020204030204" pitchFamily="34" charset="0"/>
                <a:cs typeface="Times New Roman" panose="02020603050405020304" pitchFamily="18" charset="0"/>
              </a:rPr>
              <a:t>, nháy chuột vào lệnh </a:t>
            </a:r>
            <a:r>
              <a:rPr lang="en-US" sz="1800" b="1">
                <a:latin typeface="+mj-lt"/>
                <a:ea typeface="Calibri" panose="020F0502020204030204" pitchFamily="34" charset="0"/>
                <a:cs typeface="Times New Roman" panose="02020603050405020304" pitchFamily="18" charset="0"/>
              </a:rPr>
              <a:t>Header</a:t>
            </a:r>
            <a:r>
              <a:rPr lang="en-US" sz="1800">
                <a:latin typeface="+mj-lt"/>
                <a:ea typeface="Calibri" panose="020F0502020204030204" pitchFamily="34" charset="0"/>
                <a:cs typeface="Times New Roman" panose="02020603050405020304" pitchFamily="18" charset="0"/>
              </a:rPr>
              <a:t> hoặc </a:t>
            </a:r>
            <a:r>
              <a:rPr lang="en-US" sz="1800" b="1">
                <a:latin typeface="+mj-lt"/>
                <a:ea typeface="Calibri" panose="020F0502020204030204" pitchFamily="34" charset="0"/>
                <a:cs typeface="Times New Roman" panose="02020603050405020304" pitchFamily="18" charset="0"/>
              </a:rPr>
              <a:t>Foooter</a:t>
            </a:r>
            <a:r>
              <a:rPr lang="en-US" sz="1800">
                <a:latin typeface="+mj-lt"/>
                <a:ea typeface="Calibri" panose="020F0502020204030204" pitchFamily="34" charset="0"/>
                <a:cs typeface="Times New Roman" panose="02020603050405020304" pitchFamily="18" charset="0"/>
              </a:rPr>
              <a:t>.</a:t>
            </a:r>
          </a:p>
          <a:p>
            <a:pPr algn="just">
              <a:lnSpc>
                <a:spcPct val="150000"/>
              </a:lnSpc>
              <a:spcBef>
                <a:spcPts val="100"/>
              </a:spcBef>
              <a:spcAft>
                <a:spcPts val="100"/>
              </a:spcAft>
            </a:pPr>
            <a:r>
              <a:rPr lang="en-US" sz="1800" b="1">
                <a:latin typeface="+mj-lt"/>
                <a:ea typeface="Calibri" panose="020F0502020204030204" pitchFamily="34" charset="0"/>
                <a:cs typeface="Times New Roman" panose="02020603050405020304" pitchFamily="18" charset="0"/>
              </a:rPr>
              <a:t>Bước 2: </a:t>
            </a:r>
            <a:r>
              <a:rPr lang="en-US" sz="1800" smtClean="0">
                <a:latin typeface="+mj-lt"/>
                <a:ea typeface="Calibri" panose="020F0502020204030204" pitchFamily="34" charset="0"/>
                <a:cs typeface="Times New Roman" panose="02020603050405020304" pitchFamily="18" charset="0"/>
              </a:rPr>
              <a:t>Chọn </a:t>
            </a:r>
            <a:r>
              <a:rPr lang="en-US" sz="1800">
                <a:latin typeface="+mj-lt"/>
                <a:ea typeface="Calibri" panose="020F0502020204030204" pitchFamily="34" charset="0"/>
                <a:cs typeface="Times New Roman" panose="02020603050405020304" pitchFamily="18" charset="0"/>
              </a:rPr>
              <a:t>mẫu tiêu đề trong bảng các mẫu tiêu đề.</a:t>
            </a:r>
          </a:p>
          <a:p>
            <a:pPr algn="just">
              <a:lnSpc>
                <a:spcPct val="150000"/>
              </a:lnSpc>
              <a:spcBef>
                <a:spcPts val="100"/>
              </a:spcBef>
              <a:spcAft>
                <a:spcPts val="100"/>
              </a:spcAft>
            </a:pPr>
            <a:r>
              <a:rPr lang="en-US" sz="1800" b="1">
                <a:latin typeface="+mj-lt"/>
                <a:ea typeface="Calibri" panose="020F0502020204030204" pitchFamily="34" charset="0"/>
                <a:cs typeface="Times New Roman" panose="02020603050405020304" pitchFamily="18" charset="0"/>
              </a:rPr>
              <a:t>Bước 3: </a:t>
            </a:r>
            <a:r>
              <a:rPr lang="en-US" sz="1800">
                <a:latin typeface="+mj-lt"/>
                <a:ea typeface="Calibri" panose="020F0502020204030204" pitchFamily="34" charset="0"/>
                <a:cs typeface="Times New Roman" panose="02020603050405020304" pitchFamily="18" charset="0"/>
              </a:rPr>
              <a:t>Thực hiện chỉnh sửa nội dung cho tiêu đề.</a:t>
            </a:r>
          </a:p>
          <a:p>
            <a:pPr algn="just">
              <a:lnSpc>
                <a:spcPct val="150000"/>
              </a:lnSpc>
              <a:spcBef>
                <a:spcPts val="100"/>
              </a:spcBef>
              <a:spcAft>
                <a:spcPts val="100"/>
              </a:spcAft>
            </a:pPr>
            <a:r>
              <a:rPr lang="en-US" sz="1800" b="1">
                <a:latin typeface="+mj-lt"/>
                <a:ea typeface="Calibri" panose="020F0502020204030204" pitchFamily="34" charset="0"/>
                <a:cs typeface="Times New Roman" panose="02020603050405020304" pitchFamily="18" charset="0"/>
              </a:rPr>
              <a:t>Bước 4: </a:t>
            </a:r>
            <a:r>
              <a:rPr lang="en-US" sz="1800">
                <a:latin typeface="+mj-lt"/>
                <a:ea typeface="Calibri" panose="020F0502020204030204" pitchFamily="34" charset="0"/>
                <a:cs typeface="Times New Roman" panose="02020603050405020304" pitchFamily="18" charset="0"/>
              </a:rPr>
              <a:t>Trong dải lệnh </a:t>
            </a:r>
            <a:r>
              <a:rPr lang="en-US" sz="1800" b="1">
                <a:latin typeface="+mj-lt"/>
                <a:ea typeface="Calibri" panose="020F0502020204030204" pitchFamily="34" charset="0"/>
                <a:cs typeface="Times New Roman" panose="02020603050405020304" pitchFamily="18" charset="0"/>
              </a:rPr>
              <a:t>Insert</a:t>
            </a:r>
            <a:r>
              <a:rPr lang="en-US" sz="1800">
                <a:latin typeface="+mj-lt"/>
                <a:ea typeface="Calibri" panose="020F0502020204030204" pitchFamily="34" charset="0"/>
                <a:cs typeface="Times New Roman" panose="02020603050405020304" pitchFamily="18" charset="0"/>
              </a:rPr>
              <a:t>, chọn lệnh </a:t>
            </a:r>
            <a:r>
              <a:rPr lang="en-US" sz="1800" b="1">
                <a:latin typeface="+mj-lt"/>
                <a:ea typeface="Calibri" panose="020F0502020204030204" pitchFamily="34" charset="0"/>
                <a:cs typeface="Times New Roman" panose="02020603050405020304" pitchFamily="18" charset="0"/>
              </a:rPr>
              <a:t>Page Number </a:t>
            </a:r>
            <a:r>
              <a:rPr lang="en-US" sz="1800">
                <a:latin typeface="+mj-lt"/>
                <a:ea typeface="Calibri" panose="020F0502020204030204" pitchFamily="34" charset="0"/>
                <a:cs typeface="Times New Roman" panose="02020603050405020304" pitchFamily="18" charset="0"/>
              </a:rPr>
              <a:t>để mở bảng có sẵn các mẫu đánh chân trang.</a:t>
            </a:r>
          </a:p>
          <a:p>
            <a:pPr algn="just">
              <a:lnSpc>
                <a:spcPct val="150000"/>
              </a:lnSpc>
              <a:spcBef>
                <a:spcPts val="100"/>
              </a:spcBef>
              <a:spcAft>
                <a:spcPts val="100"/>
              </a:spcAft>
            </a:pPr>
            <a:r>
              <a:rPr lang="en-US" sz="1800" b="1">
                <a:latin typeface="+mj-lt"/>
                <a:ea typeface="Calibri" panose="020F0502020204030204" pitchFamily="34" charset="0"/>
                <a:cs typeface="Times New Roman" panose="02020603050405020304" pitchFamily="18" charset="0"/>
              </a:rPr>
              <a:t>Bước 5: </a:t>
            </a:r>
            <a:r>
              <a:rPr lang="en-US" sz="1800">
                <a:latin typeface="+mj-lt"/>
                <a:ea typeface="Calibri" panose="020F0502020204030204" pitchFamily="34" charset="0"/>
                <a:cs typeface="Times New Roman" panose="02020603050405020304" pitchFamily="18" charset="0"/>
              </a:rPr>
              <a:t>Nháy chuột chọn một kiểu mẫu phù hợp.</a:t>
            </a:r>
            <a:endParaRPr lang="en-US" sz="1800">
              <a:effectLst/>
              <a:latin typeface="+mj-lt"/>
              <a:ea typeface="Calibri" panose="020F0502020204030204" pitchFamily="34" charset="0"/>
              <a:cs typeface="Times New Roman" panose="02020603050405020304" pitchFamily="18" charset="0"/>
            </a:endParaRPr>
          </a:p>
        </p:txBody>
      </p:sp>
      <p:pic>
        <p:nvPicPr>
          <p:cNvPr id="9" name="Hình ảnh 59" descr="Em hãy tạo nội dung tiêu đề trang, chân trang tương tự như ví dụ trong Hình 4 cho một tệp văn bản là báo cáo tổng kết các hoạt động thi đua trong học kì I của lớp em"/>
          <p:cNvPicPr/>
          <p:nvPr/>
        </p:nvPicPr>
        <p:blipFill rotWithShape="1">
          <a:blip r:embed="rId3">
            <a:extLst>
              <a:ext uri="{28A0092B-C50C-407E-A947-70E740481C1C}">
                <a14:useLocalDpi xmlns:a14="http://schemas.microsoft.com/office/drawing/2010/main" val="0"/>
              </a:ext>
            </a:extLst>
          </a:blip>
          <a:srcRect t="3713" b="8342"/>
          <a:stretch/>
        </p:blipFill>
        <p:spPr bwMode="auto">
          <a:xfrm>
            <a:off x="1877983" y="3034821"/>
            <a:ext cx="2309553" cy="1574775"/>
          </a:xfrm>
          <a:prstGeom prst="rect">
            <a:avLst/>
          </a:prstGeom>
          <a:noFill/>
          <a:ln>
            <a:noFill/>
          </a:ln>
        </p:spPr>
      </p:pic>
      <p:pic>
        <p:nvPicPr>
          <p:cNvPr id="10" name="Hình ảnh 60" descr="Em hãy tạo nội dung tiêu đề trang, chân trang tương tự như ví dụ trong Hình 4 cho một tệp văn bản là báo cáo tổng kết các hoạt động thi đua trong học kì I của lớp em"/>
          <p:cNvPicPr/>
          <p:nvPr/>
        </p:nvPicPr>
        <p:blipFill rotWithShape="1">
          <a:blip r:embed="rId4">
            <a:extLst>
              <a:ext uri="{28A0092B-C50C-407E-A947-70E740481C1C}">
                <a14:useLocalDpi xmlns:a14="http://schemas.microsoft.com/office/drawing/2010/main" val="0"/>
              </a:ext>
            </a:extLst>
          </a:blip>
          <a:srcRect t="12468"/>
          <a:stretch/>
        </p:blipFill>
        <p:spPr bwMode="auto">
          <a:xfrm>
            <a:off x="4757162" y="3034821"/>
            <a:ext cx="2651556" cy="1568707"/>
          </a:xfrm>
          <a:prstGeom prst="rect">
            <a:avLst/>
          </a:prstGeom>
          <a:noFill/>
          <a:ln>
            <a:noFill/>
          </a:ln>
        </p:spPr>
      </p:pic>
      <p:sp>
        <p:nvSpPr>
          <p:cNvPr id="11" name="Donut 10"/>
          <p:cNvSpPr/>
          <p:nvPr/>
        </p:nvSpPr>
        <p:spPr>
          <a:xfrm>
            <a:off x="2035969" y="2961408"/>
            <a:ext cx="678656" cy="365197"/>
          </a:xfrm>
          <a:prstGeom prst="donut">
            <a:avLst>
              <a:gd name="adj" fmla="val 6010"/>
            </a:avLst>
          </a:prstGeom>
          <a:solidFill>
            <a:srgbClr val="5E5E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Donut 11"/>
          <p:cNvSpPr/>
          <p:nvPr/>
        </p:nvSpPr>
        <p:spPr>
          <a:xfrm>
            <a:off x="4967287" y="4153309"/>
            <a:ext cx="507207" cy="365197"/>
          </a:xfrm>
          <a:prstGeom prst="donut">
            <a:avLst>
              <a:gd name="adj" fmla="val 6010"/>
            </a:avLst>
          </a:prstGeom>
          <a:solidFill>
            <a:srgbClr val="5E5E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036251"/>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71" name="Google Shape;571;p38">
            <a:hlinkClick r:id="" action="ppaction://hlinkshowjump?jump=nextslide"/>
          </p:cNvPr>
          <p:cNvSpPr/>
          <p:nvPr/>
        </p:nvSpPr>
        <p:spPr>
          <a:xfrm>
            <a:off x="8568500" y="0"/>
            <a:ext cx="575400" cy="575400"/>
          </a:xfrm>
          <a:prstGeom prst="teardrop">
            <a:avLst>
              <a:gd name="adj" fmla="val 10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r>
              <a:rPr lang="en" sz="1800">
                <a:solidFill>
                  <a:schemeClr val="dk1"/>
                </a:solidFill>
              </a:rPr>
              <a:t>→</a:t>
            </a:r>
            <a:endParaRPr>
              <a:solidFill>
                <a:schemeClr val="dk1"/>
              </a:solidFill>
            </a:endParaRPr>
          </a:p>
        </p:txBody>
      </p:sp>
      <p:sp>
        <p:nvSpPr>
          <p:cNvPr id="9" name="TextBox 8">
            <a:extLst>
              <a:ext uri="{FF2B5EF4-FFF2-40B4-BE49-F238E27FC236}">
                <a16:creationId xmlns:a16="http://schemas.microsoft.com/office/drawing/2014/main" id="{AC1B5006-4CA2-FB03-33F4-DF3C8F5CAF72}"/>
              </a:ext>
            </a:extLst>
          </p:cNvPr>
          <p:cNvSpPr txBox="1"/>
          <p:nvPr/>
        </p:nvSpPr>
        <p:spPr>
          <a:xfrm>
            <a:off x="2098040" y="685383"/>
            <a:ext cx="4978400" cy="553998"/>
          </a:xfrm>
          <a:prstGeom prst="rect">
            <a:avLst/>
          </a:prstGeom>
          <a:noFill/>
        </p:spPr>
        <p:txBody>
          <a:bodyPr wrap="square" rtlCol="0">
            <a:spAutoFit/>
          </a:bodyPr>
          <a:lstStyle/>
          <a:p>
            <a:pPr algn="ctr"/>
            <a:r>
              <a:rPr lang="en-US" sz="3000" b="1" smtClean="0"/>
              <a:t>HƯỚNG DẪN VỀ NHÀ</a:t>
            </a:r>
            <a:endParaRPr lang="en-US" sz="3000" b="1"/>
          </a:p>
        </p:txBody>
      </p:sp>
      <p:grpSp>
        <p:nvGrpSpPr>
          <p:cNvPr id="2" name="Group 1"/>
          <p:cNvGrpSpPr/>
          <p:nvPr/>
        </p:nvGrpSpPr>
        <p:grpSpPr>
          <a:xfrm>
            <a:off x="1078454" y="1653838"/>
            <a:ext cx="2131500" cy="2643300"/>
            <a:chOff x="1078454" y="1653838"/>
            <a:chExt cx="2131500" cy="2643300"/>
          </a:xfrm>
        </p:grpSpPr>
        <p:sp>
          <p:nvSpPr>
            <p:cNvPr id="7" name="Google Shape;1800;p57"/>
            <p:cNvSpPr/>
            <p:nvPr/>
          </p:nvSpPr>
          <p:spPr>
            <a:xfrm>
              <a:off x="1078454" y="1653838"/>
              <a:ext cx="2131500" cy="2643300"/>
            </a:xfrm>
            <a:prstGeom prst="roundRect">
              <a:avLst>
                <a:gd name="adj" fmla="val 10109"/>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Oval 2"/>
            <p:cNvSpPr/>
            <p:nvPr/>
          </p:nvSpPr>
          <p:spPr>
            <a:xfrm>
              <a:off x="1224117" y="1814050"/>
              <a:ext cx="696943" cy="648929"/>
            </a:xfrm>
            <a:prstGeom prst="ellipse">
              <a:avLst/>
            </a:prstGeom>
            <a:solidFill>
              <a:srgbClr val="FFBF8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800" b="1" smtClean="0">
                  <a:solidFill>
                    <a:schemeClr val="tx1"/>
                  </a:solidFill>
                </a:rPr>
                <a:t>01</a:t>
              </a:r>
              <a:endParaRPr lang="en-US" sz="1800" b="1">
                <a:solidFill>
                  <a:schemeClr val="tx1"/>
                </a:solidFill>
              </a:endParaRPr>
            </a:p>
          </p:txBody>
        </p:sp>
        <p:sp>
          <p:nvSpPr>
            <p:cNvPr id="4" name="Rectangle 3"/>
            <p:cNvSpPr/>
            <p:nvPr/>
          </p:nvSpPr>
          <p:spPr>
            <a:xfrm>
              <a:off x="1078454" y="2623191"/>
              <a:ext cx="2131499" cy="872034"/>
            </a:xfrm>
            <a:prstGeom prst="rect">
              <a:avLst/>
            </a:prstGeom>
          </p:spPr>
          <p:txBody>
            <a:bodyPr wrap="square">
              <a:spAutoFit/>
            </a:bodyPr>
            <a:lstStyle/>
            <a:p>
              <a:pPr algn="ctr">
                <a:lnSpc>
                  <a:spcPct val="150000"/>
                </a:lnSpc>
              </a:pPr>
              <a:r>
                <a:rPr lang="en-US" sz="1800">
                  <a:solidFill>
                    <a:schemeClr val="tx1"/>
                  </a:solidFill>
                </a:rPr>
                <a:t>Ôn lại kiến thức </a:t>
              </a:r>
              <a:endParaRPr lang="en-US" sz="1800" smtClean="0">
                <a:solidFill>
                  <a:schemeClr val="tx1"/>
                </a:solidFill>
              </a:endParaRPr>
            </a:p>
            <a:p>
              <a:pPr algn="ctr">
                <a:lnSpc>
                  <a:spcPct val="150000"/>
                </a:lnSpc>
              </a:pPr>
              <a:r>
                <a:rPr lang="en-US" sz="1800" smtClean="0">
                  <a:solidFill>
                    <a:schemeClr val="tx1"/>
                  </a:solidFill>
                </a:rPr>
                <a:t>đã </a:t>
              </a:r>
              <a:r>
                <a:rPr lang="en-US" sz="1800">
                  <a:solidFill>
                    <a:schemeClr val="tx1"/>
                  </a:solidFill>
                </a:rPr>
                <a:t>học.</a:t>
              </a:r>
            </a:p>
          </p:txBody>
        </p:sp>
      </p:grpSp>
      <p:grpSp>
        <p:nvGrpSpPr>
          <p:cNvPr id="10" name="Group 9"/>
          <p:cNvGrpSpPr/>
          <p:nvPr/>
        </p:nvGrpSpPr>
        <p:grpSpPr>
          <a:xfrm>
            <a:off x="5845554" y="1653838"/>
            <a:ext cx="2131500" cy="2643300"/>
            <a:chOff x="5845554" y="1653838"/>
            <a:chExt cx="2131500" cy="2643300"/>
          </a:xfrm>
        </p:grpSpPr>
        <p:sp>
          <p:nvSpPr>
            <p:cNvPr id="8" name="Google Shape;1801;p57"/>
            <p:cNvSpPr/>
            <p:nvPr/>
          </p:nvSpPr>
          <p:spPr>
            <a:xfrm>
              <a:off x="5845554" y="1653838"/>
              <a:ext cx="2131500" cy="2643300"/>
            </a:xfrm>
            <a:prstGeom prst="roundRect">
              <a:avLst>
                <a:gd name="adj" fmla="val 10109"/>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Oval 10"/>
            <p:cNvSpPr/>
            <p:nvPr/>
          </p:nvSpPr>
          <p:spPr>
            <a:xfrm>
              <a:off x="6022259" y="1814051"/>
              <a:ext cx="696943" cy="648929"/>
            </a:xfrm>
            <a:prstGeom prst="ellipse">
              <a:avLst/>
            </a:prstGeom>
            <a:solidFill>
              <a:srgbClr val="FFBF8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800" b="1" smtClean="0">
                  <a:solidFill>
                    <a:schemeClr val="tx1"/>
                  </a:solidFill>
                </a:rPr>
                <a:t>03</a:t>
              </a:r>
              <a:endParaRPr lang="en-US" sz="1800" b="1">
                <a:solidFill>
                  <a:schemeClr val="tx1"/>
                </a:solidFill>
              </a:endParaRPr>
            </a:p>
          </p:txBody>
        </p:sp>
        <p:sp>
          <p:nvSpPr>
            <p:cNvPr id="14" name="Rectangle 13"/>
            <p:cNvSpPr/>
            <p:nvPr/>
          </p:nvSpPr>
          <p:spPr>
            <a:xfrm>
              <a:off x="5845555" y="2623191"/>
              <a:ext cx="2131499" cy="872034"/>
            </a:xfrm>
            <a:prstGeom prst="rect">
              <a:avLst/>
            </a:prstGeom>
          </p:spPr>
          <p:txBody>
            <a:bodyPr wrap="square">
              <a:spAutoFit/>
            </a:bodyPr>
            <a:lstStyle/>
            <a:p>
              <a:pPr algn="ctr">
                <a:lnSpc>
                  <a:spcPct val="150000"/>
                </a:lnSpc>
              </a:pPr>
              <a:r>
                <a:rPr lang="vi-VN" sz="1800">
                  <a:solidFill>
                    <a:schemeClr val="tx1"/>
                  </a:solidFill>
                </a:rPr>
                <a:t>Đọc và tìm hiểu trước </a:t>
              </a:r>
              <a:r>
                <a:rPr lang="vi-VN" sz="1800" b="1">
                  <a:solidFill>
                    <a:schemeClr val="tx1"/>
                  </a:solidFill>
                </a:rPr>
                <a:t>Bài </a:t>
              </a:r>
              <a:r>
                <a:rPr lang="en-US" sz="1800" b="1" smtClean="0">
                  <a:solidFill>
                    <a:schemeClr val="tx1"/>
                  </a:solidFill>
                </a:rPr>
                <a:t>4</a:t>
              </a:r>
              <a:r>
                <a:rPr lang="en-US" sz="1800" smtClean="0">
                  <a:solidFill>
                    <a:schemeClr val="tx1"/>
                  </a:solidFill>
                </a:rPr>
                <a:t>.</a:t>
              </a:r>
              <a:endParaRPr lang="vi-VN" sz="1800">
                <a:solidFill>
                  <a:schemeClr val="tx1"/>
                </a:solidFill>
              </a:endParaRPr>
            </a:p>
          </p:txBody>
        </p:sp>
      </p:grpSp>
      <p:grpSp>
        <p:nvGrpSpPr>
          <p:cNvPr id="5" name="Group 4"/>
          <p:cNvGrpSpPr/>
          <p:nvPr/>
        </p:nvGrpSpPr>
        <p:grpSpPr>
          <a:xfrm>
            <a:off x="3461965" y="1653838"/>
            <a:ext cx="2131577" cy="2643300"/>
            <a:chOff x="3461965" y="1653838"/>
            <a:chExt cx="2131577" cy="2643300"/>
          </a:xfrm>
        </p:grpSpPr>
        <p:sp>
          <p:nvSpPr>
            <p:cNvPr id="6" name="Google Shape;1799;p57"/>
            <p:cNvSpPr/>
            <p:nvPr/>
          </p:nvSpPr>
          <p:spPr>
            <a:xfrm>
              <a:off x="3462042" y="1653838"/>
              <a:ext cx="2131500" cy="2643300"/>
            </a:xfrm>
            <a:prstGeom prst="roundRect">
              <a:avLst>
                <a:gd name="adj" fmla="val 10109"/>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Oval 11"/>
            <p:cNvSpPr/>
            <p:nvPr/>
          </p:nvSpPr>
          <p:spPr>
            <a:xfrm>
              <a:off x="3637936" y="1814051"/>
              <a:ext cx="696943" cy="648929"/>
            </a:xfrm>
            <a:prstGeom prst="ellipse">
              <a:avLst/>
            </a:prstGeom>
            <a:solidFill>
              <a:srgbClr val="FFBF8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800" b="1" smtClean="0">
                  <a:solidFill>
                    <a:schemeClr val="tx1"/>
                  </a:solidFill>
                </a:rPr>
                <a:t>02</a:t>
              </a:r>
              <a:endParaRPr lang="en-US" sz="1800" b="1">
                <a:solidFill>
                  <a:schemeClr val="tx1"/>
                </a:solidFill>
              </a:endParaRPr>
            </a:p>
          </p:txBody>
        </p:sp>
        <p:sp>
          <p:nvSpPr>
            <p:cNvPr id="15" name="Rectangle 14"/>
            <p:cNvSpPr/>
            <p:nvPr/>
          </p:nvSpPr>
          <p:spPr>
            <a:xfrm>
              <a:off x="3461965" y="2623191"/>
              <a:ext cx="2131499" cy="1338828"/>
            </a:xfrm>
            <a:prstGeom prst="rect">
              <a:avLst/>
            </a:prstGeom>
          </p:spPr>
          <p:txBody>
            <a:bodyPr wrap="square">
              <a:spAutoFit/>
            </a:bodyPr>
            <a:lstStyle/>
            <a:p>
              <a:pPr algn="ctr">
                <a:lnSpc>
                  <a:spcPct val="150000"/>
                </a:lnSpc>
              </a:pPr>
              <a:r>
                <a:rPr lang="en-US" sz="1800" smtClean="0">
                  <a:solidFill>
                    <a:schemeClr val="tx1"/>
                  </a:solidFill>
                </a:rPr>
                <a:t>Hoàn </a:t>
              </a:r>
              <a:r>
                <a:rPr lang="en-US" sz="1800">
                  <a:solidFill>
                    <a:schemeClr val="tx1"/>
                  </a:solidFill>
                </a:rPr>
                <a:t>thành bài tập phần Câu hỏi tự kiểm </a:t>
              </a:r>
              <a:r>
                <a:rPr lang="en-US" sz="1800" smtClean="0">
                  <a:solidFill>
                    <a:schemeClr val="tx1"/>
                  </a:solidFill>
                </a:rPr>
                <a:t>tra </a:t>
              </a:r>
              <a:r>
                <a:rPr lang="en-US" sz="1800">
                  <a:solidFill>
                    <a:schemeClr val="tx1"/>
                  </a:solidFill>
                </a:rPr>
                <a:t>SGK </a:t>
              </a:r>
              <a:r>
                <a:rPr lang="en-US" sz="1800" smtClean="0">
                  <a:solidFill>
                    <a:schemeClr val="tx1"/>
                  </a:solidFill>
                </a:rPr>
                <a:t>tr.48.</a:t>
              </a:r>
              <a:endParaRPr lang="en-US" sz="1800">
                <a:solidFill>
                  <a:schemeClr val="tx1"/>
                </a:solidFill>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3" name="Google Shape;253;p36">
            <a:hlinkClick r:id="" action="ppaction://hlinkshowjump?jump=nextslide"/>
          </p:cNvPr>
          <p:cNvSpPr/>
          <p:nvPr/>
        </p:nvSpPr>
        <p:spPr>
          <a:xfrm>
            <a:off x="8568500" y="0"/>
            <a:ext cx="575400" cy="575400"/>
          </a:xfrm>
          <a:prstGeom prst="teardrop">
            <a:avLst>
              <a:gd name="adj" fmla="val 10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r>
              <a:rPr lang="en" sz="1800">
                <a:solidFill>
                  <a:schemeClr val="dk1"/>
                </a:solidFill>
              </a:rPr>
              <a:t>→</a:t>
            </a:r>
            <a:endParaRPr>
              <a:solidFill>
                <a:schemeClr val="dk1"/>
              </a:solidFill>
            </a:endParaRPr>
          </a:p>
        </p:txBody>
      </p:sp>
      <p:sp>
        <p:nvSpPr>
          <p:cNvPr id="544" name="Google Shape;289;p31"/>
          <p:cNvSpPr/>
          <p:nvPr/>
        </p:nvSpPr>
        <p:spPr>
          <a:xfrm>
            <a:off x="2358149" y="3334564"/>
            <a:ext cx="4427702" cy="609400"/>
          </a:xfrm>
          <a:prstGeom prst="roundRect">
            <a:avLst>
              <a:gd name="adj" fmla="val 50000"/>
            </a:avLst>
          </a:prstGeom>
          <a:solidFill>
            <a:srgbClr val="FFF1E6"/>
          </a:solidFill>
          <a:ln w="9525" cap="flat" cmpd="sng">
            <a:solidFill>
              <a:schemeClr val="dk1"/>
            </a:solidFill>
            <a:prstDash val="solid"/>
            <a:round/>
            <a:headEnd type="none" w="sm" len="sm"/>
            <a:tailEnd type="none" w="sm" len="sm"/>
          </a:ln>
          <a:effectLst>
            <a:outerShdw dist="57150" dir="2940000" algn="bl" rotWithShape="0">
              <a:schemeClr val="dk1"/>
            </a:outerShdw>
          </a:effectLst>
        </p:spPr>
        <p:txBody>
          <a:bodyPr spcFirstLastPara="1" wrap="square" lIns="91425" tIns="91425" rIns="91425" bIns="91425" anchor="ctr" anchorCtr="0">
            <a:noAutofit/>
          </a:bodyPr>
          <a:lstStyle/>
          <a:p>
            <a:pPr lvl="0" algn="ctr"/>
            <a:r>
              <a:rPr lang="en-US" sz="2000" b="1"/>
              <a:t>Các em còn câu hỏi nào không?</a:t>
            </a:r>
          </a:p>
        </p:txBody>
      </p:sp>
      <p:sp>
        <p:nvSpPr>
          <p:cNvPr id="545" name="Google Shape;290;p31"/>
          <p:cNvSpPr txBox="1">
            <a:spLocks noGrp="1"/>
          </p:cNvSpPr>
          <p:nvPr>
            <p:ph type="ctrTitle"/>
          </p:nvPr>
        </p:nvSpPr>
        <p:spPr>
          <a:xfrm>
            <a:off x="384464" y="1301857"/>
            <a:ext cx="8395854" cy="1782305"/>
          </a:xfrm>
          <a:prstGeom prst="rect">
            <a:avLst/>
          </a:prstGeom>
        </p:spPr>
        <p:txBody>
          <a:bodyPr spcFirstLastPara="1" wrap="square" lIns="91425" tIns="91425" rIns="91425" bIns="91425" anchor="b" anchorCtr="0">
            <a:noAutofit/>
          </a:bodyPr>
          <a:lstStyle/>
          <a:p>
            <a:pPr lvl="0" algn="ctr">
              <a:lnSpc>
                <a:spcPct val="150000"/>
              </a:lnSpc>
            </a:pPr>
            <a:r>
              <a:rPr lang="vi-VN" sz="3600" b="1" smtClean="0">
                <a:latin typeface="+mn-lt"/>
              </a:rPr>
              <a:t>CẢM ƠN CÁC EM ĐÃ LẮNG NGHE, </a:t>
            </a:r>
            <a:r>
              <a:rPr lang="en-US" sz="3600" b="1" smtClean="0">
                <a:latin typeface="+mn-lt"/>
              </a:rPr>
              <a:t/>
            </a:r>
            <a:br>
              <a:rPr lang="en-US" sz="3600" b="1" smtClean="0">
                <a:latin typeface="+mn-lt"/>
              </a:rPr>
            </a:br>
            <a:r>
              <a:rPr lang="vi-VN" sz="3600" b="1" smtClean="0">
                <a:latin typeface="+mn-lt"/>
              </a:rPr>
              <a:t>HẸN GẶP LẠI!</a:t>
            </a:r>
            <a:endParaRPr lang="en-US" sz="3600" b="1">
              <a:latin typeface="+mn-lt"/>
            </a:endParaRPr>
          </a:p>
        </p:txBody>
      </p:sp>
    </p:spTree>
    <p:extLst>
      <p:ext uri="{BB962C8B-B14F-4D97-AF65-F5344CB8AC3E}">
        <p14:creationId xmlns:p14="http://schemas.microsoft.com/office/powerpoint/2010/main" val="412330687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45"/>
                                        </p:tgtEl>
                                        <p:attrNameLst>
                                          <p:attrName>style.visibility</p:attrName>
                                        </p:attrNameLst>
                                      </p:cBhvr>
                                      <p:to>
                                        <p:strVal val="visible"/>
                                      </p:to>
                                    </p:set>
                                    <p:animEffect transition="in" filter="fade">
                                      <p:cBhvr>
                                        <p:cTn id="7" dur="500"/>
                                        <p:tgtEl>
                                          <p:spTgt spid="545"/>
                                        </p:tgtEl>
                                      </p:cBhvr>
                                    </p:animEffect>
                                    <p:anim calcmode="lin" valueType="num">
                                      <p:cBhvr>
                                        <p:cTn id="8" dur="500" fill="hold"/>
                                        <p:tgtEl>
                                          <p:spTgt spid="545"/>
                                        </p:tgtEl>
                                        <p:attrNameLst>
                                          <p:attrName>ppt_x</p:attrName>
                                        </p:attrNameLst>
                                      </p:cBhvr>
                                      <p:tavLst>
                                        <p:tav tm="0">
                                          <p:val>
                                            <p:strVal val="#ppt_x"/>
                                          </p:val>
                                        </p:tav>
                                        <p:tav tm="100000">
                                          <p:val>
                                            <p:strVal val="#ppt_x"/>
                                          </p:val>
                                        </p:tav>
                                      </p:tavLst>
                                    </p:anim>
                                    <p:anim calcmode="lin" valueType="num">
                                      <p:cBhvr>
                                        <p:cTn id="9" dur="500" fill="hold"/>
                                        <p:tgtEl>
                                          <p:spTgt spid="54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544"/>
                                        </p:tgtEl>
                                        <p:attrNameLst>
                                          <p:attrName>style.visibility</p:attrName>
                                        </p:attrNameLst>
                                      </p:cBhvr>
                                      <p:to>
                                        <p:strVal val="visible"/>
                                      </p:to>
                                    </p:set>
                                    <p:animEffect transition="in" filter="fade">
                                      <p:cBhvr>
                                        <p:cTn id="13" dur="500"/>
                                        <p:tgtEl>
                                          <p:spTgt spid="544"/>
                                        </p:tgtEl>
                                      </p:cBhvr>
                                    </p:animEffect>
                                    <p:anim calcmode="lin" valueType="num">
                                      <p:cBhvr>
                                        <p:cTn id="14" dur="500" fill="hold"/>
                                        <p:tgtEl>
                                          <p:spTgt spid="544"/>
                                        </p:tgtEl>
                                        <p:attrNameLst>
                                          <p:attrName>ppt_x</p:attrName>
                                        </p:attrNameLst>
                                      </p:cBhvr>
                                      <p:tavLst>
                                        <p:tav tm="0">
                                          <p:val>
                                            <p:strVal val="#ppt_x"/>
                                          </p:val>
                                        </p:tav>
                                        <p:tav tm="100000">
                                          <p:val>
                                            <p:strVal val="#ppt_x"/>
                                          </p:val>
                                        </p:tav>
                                      </p:tavLst>
                                    </p:anim>
                                    <p:anim calcmode="lin" valueType="num">
                                      <p:cBhvr>
                                        <p:cTn id="15" dur="500" fill="hold"/>
                                        <p:tgtEl>
                                          <p:spTgt spid="5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 grpId="0" animBg="1"/>
      <p:bldP spid="54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3"/>
        <p:cNvGrpSpPr/>
        <p:nvPr/>
      </p:nvGrpSpPr>
      <p:grpSpPr>
        <a:xfrm>
          <a:off x="0" y="0"/>
          <a:ext cx="0" cy="0"/>
          <a:chOff x="0" y="0"/>
          <a:chExt cx="0" cy="0"/>
        </a:xfrm>
      </p:grpSpPr>
      <p:sp>
        <p:nvSpPr>
          <p:cNvPr id="1017" name="Google Shape;1017;p40">
            <a:hlinkClick r:id="" action="ppaction://hlinkshowjump?jump=nextslide"/>
          </p:cNvPr>
          <p:cNvSpPr/>
          <p:nvPr/>
        </p:nvSpPr>
        <p:spPr>
          <a:xfrm>
            <a:off x="8568500" y="0"/>
            <a:ext cx="575400" cy="575400"/>
          </a:xfrm>
          <a:prstGeom prst="teardrop">
            <a:avLst>
              <a:gd name="adj" fmla="val 10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r>
              <a:rPr lang="en" sz="1800">
                <a:solidFill>
                  <a:schemeClr val="dk1"/>
                </a:solidFill>
              </a:rPr>
              <a:t>→</a:t>
            </a:r>
            <a:endParaRPr>
              <a:solidFill>
                <a:schemeClr val="dk1"/>
              </a:solidFill>
            </a:endParaRPr>
          </a:p>
        </p:txBody>
      </p:sp>
      <p:sp>
        <p:nvSpPr>
          <p:cNvPr id="5" name="Google Shape;290;p31"/>
          <p:cNvSpPr txBox="1">
            <a:spLocks/>
          </p:cNvSpPr>
          <p:nvPr/>
        </p:nvSpPr>
        <p:spPr>
          <a:xfrm>
            <a:off x="371958" y="1368207"/>
            <a:ext cx="8384583" cy="21120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Hind"/>
              <a:buNone/>
              <a:defRPr sz="3600" b="0" i="0" u="none" strike="noStrike" cap="none">
                <a:solidFill>
                  <a:schemeClr val="dk1"/>
                </a:solidFill>
                <a:latin typeface="Hind"/>
                <a:ea typeface="Hind"/>
                <a:cs typeface="Hind"/>
                <a:sym typeface="Hind"/>
              </a:defRPr>
            </a:lvl1pPr>
            <a:lvl2pPr marR="0" lvl="1" algn="ctr" rtl="0">
              <a:lnSpc>
                <a:spcPct val="100000"/>
              </a:lnSpc>
              <a:spcBef>
                <a:spcPts val="0"/>
              </a:spcBef>
              <a:spcAft>
                <a:spcPts val="0"/>
              </a:spcAft>
              <a:buClr>
                <a:schemeClr val="dk1"/>
              </a:buClr>
              <a:buSzPts val="3600"/>
              <a:buFont typeface="Hind"/>
              <a:buNone/>
              <a:defRPr sz="3600" b="1" i="0" u="none" strike="noStrike" cap="none">
                <a:solidFill>
                  <a:schemeClr val="dk1"/>
                </a:solidFill>
                <a:latin typeface="Hind"/>
                <a:ea typeface="Hind"/>
                <a:cs typeface="Hind"/>
                <a:sym typeface="Hind"/>
              </a:defRPr>
            </a:lvl2pPr>
            <a:lvl3pPr marR="0" lvl="2" algn="ctr" rtl="0">
              <a:lnSpc>
                <a:spcPct val="100000"/>
              </a:lnSpc>
              <a:spcBef>
                <a:spcPts val="0"/>
              </a:spcBef>
              <a:spcAft>
                <a:spcPts val="0"/>
              </a:spcAft>
              <a:buClr>
                <a:schemeClr val="dk1"/>
              </a:buClr>
              <a:buSzPts val="3600"/>
              <a:buFont typeface="Hind"/>
              <a:buNone/>
              <a:defRPr sz="3600" b="1" i="0" u="none" strike="noStrike" cap="none">
                <a:solidFill>
                  <a:schemeClr val="dk1"/>
                </a:solidFill>
                <a:latin typeface="Hind"/>
                <a:ea typeface="Hind"/>
                <a:cs typeface="Hind"/>
                <a:sym typeface="Hind"/>
              </a:defRPr>
            </a:lvl3pPr>
            <a:lvl4pPr marR="0" lvl="3" algn="ctr" rtl="0">
              <a:lnSpc>
                <a:spcPct val="100000"/>
              </a:lnSpc>
              <a:spcBef>
                <a:spcPts val="0"/>
              </a:spcBef>
              <a:spcAft>
                <a:spcPts val="0"/>
              </a:spcAft>
              <a:buClr>
                <a:schemeClr val="dk1"/>
              </a:buClr>
              <a:buSzPts val="3600"/>
              <a:buFont typeface="Hind"/>
              <a:buNone/>
              <a:defRPr sz="3600" b="1" i="0" u="none" strike="noStrike" cap="none">
                <a:solidFill>
                  <a:schemeClr val="dk1"/>
                </a:solidFill>
                <a:latin typeface="Hind"/>
                <a:ea typeface="Hind"/>
                <a:cs typeface="Hind"/>
                <a:sym typeface="Hind"/>
              </a:defRPr>
            </a:lvl4pPr>
            <a:lvl5pPr marR="0" lvl="4" algn="ctr" rtl="0">
              <a:lnSpc>
                <a:spcPct val="100000"/>
              </a:lnSpc>
              <a:spcBef>
                <a:spcPts val="0"/>
              </a:spcBef>
              <a:spcAft>
                <a:spcPts val="0"/>
              </a:spcAft>
              <a:buClr>
                <a:schemeClr val="dk1"/>
              </a:buClr>
              <a:buSzPts val="3600"/>
              <a:buFont typeface="Hind"/>
              <a:buNone/>
              <a:defRPr sz="3600" b="1" i="0" u="none" strike="noStrike" cap="none">
                <a:solidFill>
                  <a:schemeClr val="dk1"/>
                </a:solidFill>
                <a:latin typeface="Hind"/>
                <a:ea typeface="Hind"/>
                <a:cs typeface="Hind"/>
                <a:sym typeface="Hind"/>
              </a:defRPr>
            </a:lvl5pPr>
            <a:lvl6pPr marR="0" lvl="5" algn="ctr" rtl="0">
              <a:lnSpc>
                <a:spcPct val="100000"/>
              </a:lnSpc>
              <a:spcBef>
                <a:spcPts val="0"/>
              </a:spcBef>
              <a:spcAft>
                <a:spcPts val="0"/>
              </a:spcAft>
              <a:buClr>
                <a:schemeClr val="dk1"/>
              </a:buClr>
              <a:buSzPts val="3600"/>
              <a:buFont typeface="Hind"/>
              <a:buNone/>
              <a:defRPr sz="3600" b="1" i="0" u="none" strike="noStrike" cap="none">
                <a:solidFill>
                  <a:schemeClr val="dk1"/>
                </a:solidFill>
                <a:latin typeface="Hind"/>
                <a:ea typeface="Hind"/>
                <a:cs typeface="Hind"/>
                <a:sym typeface="Hind"/>
              </a:defRPr>
            </a:lvl6pPr>
            <a:lvl7pPr marR="0" lvl="6" algn="ctr" rtl="0">
              <a:lnSpc>
                <a:spcPct val="100000"/>
              </a:lnSpc>
              <a:spcBef>
                <a:spcPts val="0"/>
              </a:spcBef>
              <a:spcAft>
                <a:spcPts val="0"/>
              </a:spcAft>
              <a:buClr>
                <a:schemeClr val="dk1"/>
              </a:buClr>
              <a:buSzPts val="3600"/>
              <a:buFont typeface="Hind"/>
              <a:buNone/>
              <a:defRPr sz="3600" b="1" i="0" u="none" strike="noStrike" cap="none">
                <a:solidFill>
                  <a:schemeClr val="dk1"/>
                </a:solidFill>
                <a:latin typeface="Hind"/>
                <a:ea typeface="Hind"/>
                <a:cs typeface="Hind"/>
                <a:sym typeface="Hind"/>
              </a:defRPr>
            </a:lvl7pPr>
            <a:lvl8pPr marR="0" lvl="7" algn="ctr" rtl="0">
              <a:lnSpc>
                <a:spcPct val="100000"/>
              </a:lnSpc>
              <a:spcBef>
                <a:spcPts val="0"/>
              </a:spcBef>
              <a:spcAft>
                <a:spcPts val="0"/>
              </a:spcAft>
              <a:buClr>
                <a:schemeClr val="dk1"/>
              </a:buClr>
              <a:buSzPts val="3600"/>
              <a:buFont typeface="Hind"/>
              <a:buNone/>
              <a:defRPr sz="3600" b="1" i="0" u="none" strike="noStrike" cap="none">
                <a:solidFill>
                  <a:schemeClr val="dk1"/>
                </a:solidFill>
                <a:latin typeface="Hind"/>
                <a:ea typeface="Hind"/>
                <a:cs typeface="Hind"/>
                <a:sym typeface="Hind"/>
              </a:defRPr>
            </a:lvl8pPr>
            <a:lvl9pPr marR="0" lvl="8" algn="ctr" rtl="0">
              <a:lnSpc>
                <a:spcPct val="100000"/>
              </a:lnSpc>
              <a:spcBef>
                <a:spcPts val="0"/>
              </a:spcBef>
              <a:spcAft>
                <a:spcPts val="0"/>
              </a:spcAft>
              <a:buClr>
                <a:schemeClr val="dk1"/>
              </a:buClr>
              <a:buSzPts val="3600"/>
              <a:buFont typeface="Hind"/>
              <a:buNone/>
              <a:defRPr sz="3600" b="1" i="0" u="none" strike="noStrike" cap="none">
                <a:solidFill>
                  <a:schemeClr val="dk1"/>
                </a:solidFill>
                <a:latin typeface="Hind"/>
                <a:ea typeface="Hind"/>
                <a:cs typeface="Hind"/>
                <a:sym typeface="Hind"/>
              </a:defRPr>
            </a:lvl9pPr>
          </a:lstStyle>
          <a:p>
            <a:pPr algn="ctr">
              <a:lnSpc>
                <a:spcPct val="150000"/>
              </a:lnSpc>
            </a:pPr>
            <a:r>
              <a:rPr lang="en-US" sz="4000" b="1" smtClean="0">
                <a:latin typeface="+mj-lt"/>
              </a:rPr>
              <a:t>BÀI 3: DANH SÁCH LIỆT KÊ </a:t>
            </a:r>
          </a:p>
          <a:p>
            <a:pPr algn="ctr">
              <a:lnSpc>
                <a:spcPct val="150000"/>
              </a:lnSpc>
            </a:pPr>
            <a:r>
              <a:rPr lang="en-US" sz="4000" b="1" smtClean="0">
                <a:latin typeface="+mj-lt"/>
              </a:rPr>
              <a:t>VÀ TIÊU ĐỀ TRANG</a:t>
            </a:r>
            <a:endParaRPr lang="en-US" sz="4000" b="1">
              <a:latin typeface="+mj-lt"/>
              <a:ea typeface="Martel Sans"/>
              <a:sym typeface="Martel Sans"/>
            </a:endParaRPr>
          </a:p>
        </p:txBody>
      </p:sp>
    </p:spTree>
    <p:extLst>
      <p:ext uri="{BB962C8B-B14F-4D97-AF65-F5344CB8AC3E}">
        <p14:creationId xmlns:p14="http://schemas.microsoft.com/office/powerpoint/2010/main" val="159207686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205" name="Google Shape;1205;p42">
            <a:hlinkClick r:id="" action="ppaction://hlinkshowjump?jump=nextslide"/>
          </p:cNvPr>
          <p:cNvSpPr/>
          <p:nvPr/>
        </p:nvSpPr>
        <p:spPr>
          <a:xfrm>
            <a:off x="8568500" y="0"/>
            <a:ext cx="575400" cy="575400"/>
          </a:xfrm>
          <a:prstGeom prst="teardrop">
            <a:avLst>
              <a:gd name="adj" fmla="val 10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r>
              <a:rPr lang="en" sz="1800">
                <a:solidFill>
                  <a:schemeClr val="dk1"/>
                </a:solidFill>
              </a:rPr>
              <a:t>→</a:t>
            </a:r>
            <a:endParaRPr>
              <a:solidFill>
                <a:schemeClr val="dk1"/>
              </a:solidFill>
            </a:endParaRPr>
          </a:p>
        </p:txBody>
      </p:sp>
      <p:sp>
        <p:nvSpPr>
          <p:cNvPr id="16" name="Google Shape;552;p51"/>
          <p:cNvSpPr txBox="1">
            <a:spLocks noGrp="1"/>
          </p:cNvSpPr>
          <p:nvPr>
            <p:ph type="title"/>
          </p:nvPr>
        </p:nvSpPr>
        <p:spPr>
          <a:xfrm>
            <a:off x="2490140" y="575400"/>
            <a:ext cx="4162896"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b="1" smtClean="0">
                <a:latin typeface="+mj-lt"/>
              </a:rPr>
              <a:t>NỘI DUNG BÀI HỌC</a:t>
            </a:r>
            <a:endParaRPr sz="3000" b="1">
              <a:latin typeface="+mj-lt"/>
            </a:endParaRPr>
          </a:p>
        </p:txBody>
      </p:sp>
      <p:grpSp>
        <p:nvGrpSpPr>
          <p:cNvPr id="2" name="Group 1"/>
          <p:cNvGrpSpPr/>
          <p:nvPr/>
        </p:nvGrpSpPr>
        <p:grpSpPr>
          <a:xfrm>
            <a:off x="730992" y="1543077"/>
            <a:ext cx="3190080" cy="2963692"/>
            <a:chOff x="730992" y="1543077"/>
            <a:chExt cx="3190080" cy="2963692"/>
          </a:xfrm>
        </p:grpSpPr>
        <p:sp>
          <p:nvSpPr>
            <p:cNvPr id="18" name="Rounded Rectangle 17"/>
            <p:cNvSpPr/>
            <p:nvPr/>
          </p:nvSpPr>
          <p:spPr>
            <a:xfrm>
              <a:off x="1730458" y="1543077"/>
              <a:ext cx="1209980" cy="686584"/>
            </a:xfrm>
            <a:prstGeom prst="roundRect">
              <a:avLst>
                <a:gd name="adj" fmla="val 29985"/>
              </a:avLst>
            </a:prstGeom>
            <a:solidFill>
              <a:srgbClr val="FFBF8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smtClean="0">
                  <a:solidFill>
                    <a:schemeClr val="tx1"/>
                  </a:solidFill>
                </a:rPr>
                <a:t>01</a:t>
              </a:r>
              <a:endParaRPr lang="en-US" sz="2600" b="1">
                <a:solidFill>
                  <a:schemeClr val="tx1"/>
                </a:solidFill>
              </a:endParaRPr>
            </a:p>
          </p:txBody>
        </p:sp>
        <p:sp>
          <p:nvSpPr>
            <p:cNvPr id="19" name="Rounded Rectangle 18"/>
            <p:cNvSpPr/>
            <p:nvPr/>
          </p:nvSpPr>
          <p:spPr>
            <a:xfrm>
              <a:off x="730992" y="2535192"/>
              <a:ext cx="3190080" cy="1971577"/>
            </a:xfrm>
            <a:prstGeom prst="roundRect">
              <a:avLst>
                <a:gd name="adj" fmla="val 17554"/>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600" b="1" smtClean="0">
                  <a:solidFill>
                    <a:schemeClr val="tx1"/>
                  </a:solidFill>
                </a:rPr>
                <a:t>Tạo danh sách liệt kê</a:t>
              </a:r>
              <a:endParaRPr lang="en-US" sz="2600" b="1">
                <a:solidFill>
                  <a:schemeClr val="tx1"/>
                </a:solidFill>
              </a:endParaRPr>
            </a:p>
          </p:txBody>
        </p:sp>
      </p:grpSp>
      <p:grpSp>
        <p:nvGrpSpPr>
          <p:cNvPr id="3" name="Group 2"/>
          <p:cNvGrpSpPr/>
          <p:nvPr/>
        </p:nvGrpSpPr>
        <p:grpSpPr>
          <a:xfrm>
            <a:off x="5203717" y="1543077"/>
            <a:ext cx="3190080" cy="2963692"/>
            <a:chOff x="5203717" y="1543077"/>
            <a:chExt cx="3190080" cy="2963692"/>
          </a:xfrm>
        </p:grpSpPr>
        <p:sp>
          <p:nvSpPr>
            <p:cNvPr id="21" name="Rounded Rectangle 20"/>
            <p:cNvSpPr/>
            <p:nvPr/>
          </p:nvSpPr>
          <p:spPr>
            <a:xfrm>
              <a:off x="6202738" y="1543077"/>
              <a:ext cx="1209980" cy="686584"/>
            </a:xfrm>
            <a:prstGeom prst="roundRect">
              <a:avLst>
                <a:gd name="adj" fmla="val 29985"/>
              </a:avLst>
            </a:prstGeom>
            <a:solidFill>
              <a:srgbClr val="FFBF8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smtClean="0">
                  <a:solidFill>
                    <a:schemeClr val="tx1"/>
                  </a:solidFill>
                </a:rPr>
                <a:t>02</a:t>
              </a:r>
              <a:endParaRPr lang="en-US" sz="2600" b="1">
                <a:solidFill>
                  <a:schemeClr val="tx1"/>
                </a:solidFill>
              </a:endParaRPr>
            </a:p>
          </p:txBody>
        </p:sp>
        <p:sp>
          <p:nvSpPr>
            <p:cNvPr id="22" name="Rounded Rectangle 21"/>
            <p:cNvSpPr/>
            <p:nvPr/>
          </p:nvSpPr>
          <p:spPr>
            <a:xfrm>
              <a:off x="5203717" y="2535192"/>
              <a:ext cx="3190080" cy="1971577"/>
            </a:xfrm>
            <a:prstGeom prst="roundRect">
              <a:avLst>
                <a:gd name="adj" fmla="val 17554"/>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600" b="1">
                  <a:solidFill>
                    <a:schemeClr val="tx1"/>
                  </a:solidFill>
                </a:rPr>
                <a:t>Tạo tiêu đề đầu trang, chân trang và đánh số trang</a:t>
              </a:r>
            </a:p>
          </p:txBody>
        </p:sp>
      </p:grpSp>
      <p:sp>
        <p:nvSpPr>
          <p:cNvPr id="23" name="Google Shape;578;p38"/>
          <p:cNvSpPr/>
          <p:nvPr/>
        </p:nvSpPr>
        <p:spPr>
          <a:xfrm>
            <a:off x="4513838" y="1351069"/>
            <a:ext cx="115500" cy="3155700"/>
          </a:xfrm>
          <a:prstGeom prst="roundRect">
            <a:avLst>
              <a:gd name="adj" fmla="val 50000"/>
            </a:avLst>
          </a:pr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42768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3"/>
        <p:cNvGrpSpPr/>
        <p:nvPr/>
      </p:nvGrpSpPr>
      <p:grpSpPr>
        <a:xfrm>
          <a:off x="0" y="0"/>
          <a:ext cx="0" cy="0"/>
          <a:chOff x="0" y="0"/>
          <a:chExt cx="0" cy="0"/>
        </a:xfrm>
      </p:grpSpPr>
      <p:sp>
        <p:nvSpPr>
          <p:cNvPr id="1017" name="Google Shape;1017;p40">
            <a:hlinkClick r:id="" action="ppaction://hlinkshowjump?jump=nextslide"/>
          </p:cNvPr>
          <p:cNvSpPr/>
          <p:nvPr/>
        </p:nvSpPr>
        <p:spPr>
          <a:xfrm>
            <a:off x="8568500" y="0"/>
            <a:ext cx="575400" cy="575400"/>
          </a:xfrm>
          <a:prstGeom prst="teardrop">
            <a:avLst>
              <a:gd name="adj" fmla="val 10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r>
              <a:rPr lang="en" sz="1800">
                <a:solidFill>
                  <a:schemeClr val="dk1"/>
                </a:solidFill>
              </a:rPr>
              <a:t>→</a:t>
            </a:r>
            <a:endParaRPr>
              <a:solidFill>
                <a:schemeClr val="dk1"/>
              </a:solidFill>
            </a:endParaRPr>
          </a:p>
        </p:txBody>
      </p:sp>
      <p:grpSp>
        <p:nvGrpSpPr>
          <p:cNvPr id="2" name="Group 1"/>
          <p:cNvGrpSpPr/>
          <p:nvPr/>
        </p:nvGrpSpPr>
        <p:grpSpPr>
          <a:xfrm>
            <a:off x="2161024" y="1203960"/>
            <a:ext cx="5118000" cy="2191358"/>
            <a:chOff x="2161024" y="1203960"/>
            <a:chExt cx="5118000" cy="2191358"/>
          </a:xfrm>
        </p:grpSpPr>
        <p:sp>
          <p:nvSpPr>
            <p:cNvPr id="4" name="Google Shape;954;p34"/>
            <p:cNvSpPr/>
            <p:nvPr/>
          </p:nvSpPr>
          <p:spPr>
            <a:xfrm>
              <a:off x="2161024" y="2255519"/>
              <a:ext cx="5118000" cy="1139799"/>
            </a:xfrm>
            <a:prstGeom prst="roundRect">
              <a:avLst>
                <a:gd name="adj" fmla="val 50000"/>
              </a:avLst>
            </a:prstGeom>
            <a:solidFill>
              <a:schemeClr val="lt1"/>
            </a:solidFill>
            <a:ln w="9525" cap="flat" cmpd="sng">
              <a:solidFill>
                <a:schemeClr val="dk1"/>
              </a:solidFill>
              <a:prstDash val="solid"/>
              <a:round/>
              <a:headEnd type="none" w="sm" len="sm"/>
              <a:tailEnd type="none" w="sm" len="sm"/>
            </a:ln>
            <a:effectLst>
              <a:outerShdw dist="57150" dir="2940000" algn="bl" rotWithShape="0">
                <a:schemeClr val="dk1"/>
              </a:outerShdw>
            </a:effectLst>
          </p:spPr>
          <p:txBody>
            <a:bodyPr spcFirstLastPara="1" wrap="square" lIns="91425" tIns="91425" rIns="91425" bIns="91425" anchor="ctr" anchorCtr="0">
              <a:noAutofit/>
            </a:bodyPr>
            <a:lstStyle/>
            <a:p>
              <a:pPr lvl="0" algn="ctr"/>
              <a:r>
                <a:rPr lang="en-US" sz="2800" b="1" smtClean="0"/>
                <a:t>Tạo danh sách liệt kê</a:t>
              </a:r>
              <a:endParaRPr sz="2800" b="1"/>
            </a:p>
          </p:txBody>
        </p:sp>
        <p:sp>
          <p:nvSpPr>
            <p:cNvPr id="6" name="Rectangle 5"/>
            <p:cNvSpPr/>
            <p:nvPr/>
          </p:nvSpPr>
          <p:spPr>
            <a:xfrm>
              <a:off x="4161840" y="1203960"/>
              <a:ext cx="1116367" cy="746760"/>
            </a:xfrm>
            <a:prstGeom prst="rect">
              <a:avLst/>
            </a:prstGeom>
            <a:solidFill>
              <a:srgbClr val="FFBF80"/>
            </a:solidFill>
            <a:ln>
              <a:solidFill>
                <a:srgbClr val="121B46"/>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smtClean="0">
                  <a:solidFill>
                    <a:schemeClr val="tx1"/>
                  </a:solidFill>
                </a:rPr>
                <a:t>01</a:t>
              </a:r>
              <a:endParaRPr lang="en-US" sz="3200" b="1">
                <a:solidFill>
                  <a:schemeClr val="tx1"/>
                </a:solidFill>
              </a:endParaRPr>
            </a:p>
          </p:txBody>
        </p:sp>
      </p:grpSp>
    </p:spTree>
    <p:extLst>
      <p:ext uri="{BB962C8B-B14F-4D97-AF65-F5344CB8AC3E}">
        <p14:creationId xmlns:p14="http://schemas.microsoft.com/office/powerpoint/2010/main" val="319479483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6"/>
        <p:cNvGrpSpPr/>
        <p:nvPr/>
      </p:nvGrpSpPr>
      <p:grpSpPr>
        <a:xfrm>
          <a:off x="0" y="0"/>
          <a:ext cx="0" cy="0"/>
          <a:chOff x="0" y="0"/>
          <a:chExt cx="0" cy="0"/>
        </a:xfrm>
      </p:grpSpPr>
      <p:sp>
        <p:nvSpPr>
          <p:cNvPr id="1247" name="Google Shape;1247;p45">
            <a:hlinkClick r:id="" action="ppaction://hlinkshowjump?jump=nextslide"/>
          </p:cNvPr>
          <p:cNvSpPr/>
          <p:nvPr/>
        </p:nvSpPr>
        <p:spPr>
          <a:xfrm>
            <a:off x="8568500" y="0"/>
            <a:ext cx="575400" cy="575400"/>
          </a:xfrm>
          <a:prstGeom prst="teardrop">
            <a:avLst>
              <a:gd name="adj" fmla="val 10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r>
              <a:rPr lang="en" sz="1800">
                <a:solidFill>
                  <a:schemeClr val="lt1"/>
                </a:solidFill>
              </a:rPr>
              <a:t>→</a:t>
            </a:r>
            <a:endParaRPr sz="1800">
              <a:solidFill>
                <a:schemeClr val="lt1"/>
              </a:solidFill>
            </a:endParaRPr>
          </a:p>
        </p:txBody>
      </p:sp>
      <p:pic>
        <p:nvPicPr>
          <p:cNvPr id="3" name="Picture 2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39"/>
              </a:ext>
            </a:extLst>
          </a:blip>
          <a:srcRect/>
          <a:stretch>
            <a:fillRect/>
          </a:stretch>
        </p:blipFill>
        <p:spPr>
          <a:xfrm>
            <a:off x="568948" y="463007"/>
            <a:ext cx="814886" cy="588755"/>
          </a:xfrm>
          <a:prstGeom prst="rect">
            <a:avLst/>
          </a:prstGeom>
        </p:spPr>
      </p:pic>
      <p:sp>
        <p:nvSpPr>
          <p:cNvPr id="4" name="TextBox 3"/>
          <p:cNvSpPr txBox="1"/>
          <p:nvPr/>
        </p:nvSpPr>
        <p:spPr>
          <a:xfrm>
            <a:off x="1162419" y="651652"/>
            <a:ext cx="2622239" cy="400110"/>
          </a:xfrm>
          <a:prstGeom prst="rect">
            <a:avLst/>
          </a:prstGeom>
          <a:noFill/>
        </p:spPr>
        <p:txBody>
          <a:bodyPr wrap="square" rtlCol="0">
            <a:spAutoFit/>
          </a:bodyPr>
          <a:lstStyle/>
          <a:p>
            <a:pPr algn="ctr"/>
            <a:r>
              <a:rPr lang="vi-VN" sz="2000" b="1">
                <a:solidFill>
                  <a:srgbClr val="5E5E94"/>
                </a:solidFill>
              </a:rPr>
              <a:t>Thảo luận nhóm</a:t>
            </a:r>
            <a:endParaRPr lang="en-US" sz="2000" b="1">
              <a:solidFill>
                <a:srgbClr val="5E5E94"/>
              </a:solidFill>
            </a:endParaRPr>
          </a:p>
        </p:txBody>
      </p:sp>
      <p:sp>
        <p:nvSpPr>
          <p:cNvPr id="5" name="Rectangle 4"/>
          <p:cNvSpPr/>
          <p:nvPr/>
        </p:nvSpPr>
        <p:spPr>
          <a:xfrm>
            <a:off x="378372" y="1051762"/>
            <a:ext cx="8366235" cy="1754326"/>
          </a:xfrm>
          <a:prstGeom prst="rect">
            <a:avLst/>
          </a:prstGeom>
        </p:spPr>
        <p:txBody>
          <a:bodyPr wrap="square">
            <a:spAutoFit/>
          </a:bodyPr>
          <a:lstStyle/>
          <a:p>
            <a:pPr algn="just">
              <a:lnSpc>
                <a:spcPct val="150000"/>
              </a:lnSpc>
              <a:spcBef>
                <a:spcPts val="100"/>
              </a:spcBef>
              <a:spcAft>
                <a:spcPts val="100"/>
              </a:spcAft>
            </a:pPr>
            <a:r>
              <a:rPr lang="en-US" sz="1800" smtClean="0">
                <a:latin typeface="+mj-lt"/>
                <a:ea typeface="Calibri" panose="020F0502020204030204" pitchFamily="34" charset="0"/>
                <a:cs typeface="Arial" panose="020B0604020202020204" pitchFamily="34" charset="0"/>
              </a:rPr>
              <a:t>Thảo luận theo cặp đôi, quan sát Hình 1 SGK tr. 45 và trả lời câu hỏi: </a:t>
            </a:r>
            <a:r>
              <a:rPr lang="en-US" sz="1800" i="1" smtClean="0">
                <a:latin typeface="+mj-lt"/>
                <a:ea typeface="Calibri" panose="020F0502020204030204" pitchFamily="34" charset="0"/>
                <a:cs typeface="Arial" panose="020B0604020202020204" pitchFamily="34" charset="0"/>
              </a:rPr>
              <a:t>Cho biết sự giống nhau và khác nhau trong cách trình bày nội dung “Tiêu lệnh chữa cháy” và “Các thành phần trong giao diện GIMP”. Theo em, có nên trình bày hai nội dung này theo định dạng giống nhau không?</a:t>
            </a:r>
            <a:endParaRPr lang="en-US" sz="1800" smtClean="0">
              <a:latin typeface="+mj-lt"/>
              <a:ea typeface="Calibri" panose="020F0502020204030204" pitchFamily="34" charset="0"/>
              <a:cs typeface="Arial" panose="020B0604020202020204" pitchFamily="34" charset="0"/>
            </a:endParaRPr>
          </a:p>
        </p:txBody>
      </p:sp>
      <p:pic>
        <p:nvPicPr>
          <p:cNvPr id="2" name="Picture 1"/>
          <p:cNvPicPr>
            <a:picLocks noChangeAspect="1"/>
          </p:cNvPicPr>
          <p:nvPr/>
        </p:nvPicPr>
        <p:blipFill rotWithShape="1">
          <a:blip r:embed="rId40">
            <a:extLst>
              <a:ext uri="{28A0092B-C50C-407E-A947-70E740481C1C}">
                <a14:useLocalDpi xmlns:a14="http://schemas.microsoft.com/office/drawing/2010/main" val="0"/>
              </a:ext>
            </a:extLst>
          </a:blip>
          <a:srcRect l="8968" t="51005" r="9991"/>
          <a:stretch/>
        </p:blipFill>
        <p:spPr>
          <a:xfrm>
            <a:off x="930165" y="2806088"/>
            <a:ext cx="7254682" cy="1818464"/>
          </a:xfrm>
          <a:prstGeom prst="rect">
            <a:avLst/>
          </a:prstGeom>
        </p:spPr>
      </p:pic>
    </p:spTree>
    <p:extLst>
      <p:ext uri="{BB962C8B-B14F-4D97-AF65-F5344CB8AC3E}">
        <p14:creationId xmlns:p14="http://schemas.microsoft.com/office/powerpoint/2010/main" val="6451489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52" name="Google Shape;552;p37">
            <a:hlinkClick r:id="" action="ppaction://hlinkshowjump?jump=nextslide"/>
          </p:cNvPr>
          <p:cNvSpPr/>
          <p:nvPr/>
        </p:nvSpPr>
        <p:spPr>
          <a:xfrm>
            <a:off x="8568500" y="0"/>
            <a:ext cx="575400" cy="575400"/>
          </a:xfrm>
          <a:prstGeom prst="teardrop">
            <a:avLst>
              <a:gd name="adj" fmla="val 10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r>
              <a:rPr lang="en" sz="1800">
                <a:solidFill>
                  <a:schemeClr val="lt1"/>
                </a:solidFill>
              </a:rPr>
              <a:t>→</a:t>
            </a:r>
            <a:endParaRPr sz="1800">
              <a:solidFill>
                <a:schemeClr val="lt1"/>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8968" t="51005" r="9991"/>
          <a:stretch/>
        </p:blipFill>
        <p:spPr>
          <a:xfrm>
            <a:off x="1394623" y="1928807"/>
            <a:ext cx="6385034" cy="1600477"/>
          </a:xfrm>
          <a:prstGeom prst="rect">
            <a:avLst/>
          </a:prstGeom>
        </p:spPr>
      </p:pic>
      <p:grpSp>
        <p:nvGrpSpPr>
          <p:cNvPr id="4" name="Group 3"/>
          <p:cNvGrpSpPr/>
          <p:nvPr/>
        </p:nvGrpSpPr>
        <p:grpSpPr>
          <a:xfrm>
            <a:off x="595087" y="830233"/>
            <a:ext cx="3643085" cy="2109743"/>
            <a:chOff x="595087" y="830233"/>
            <a:chExt cx="3643085" cy="2109743"/>
          </a:xfrm>
        </p:grpSpPr>
        <p:sp>
          <p:nvSpPr>
            <p:cNvPr id="3" name="Rounded Rectangle 2"/>
            <p:cNvSpPr/>
            <p:nvPr/>
          </p:nvSpPr>
          <p:spPr>
            <a:xfrm>
              <a:off x="595087" y="830233"/>
              <a:ext cx="3643085" cy="919571"/>
            </a:xfrm>
            <a:prstGeom prst="roundRect">
              <a:avLst/>
            </a:prstGeom>
            <a:solidFill>
              <a:schemeClr val="bg1"/>
            </a:solidFill>
            <a:ln w="38100">
              <a:solidFill>
                <a:srgbClr val="5E5E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a:solidFill>
                    <a:schemeClr val="tx1"/>
                  </a:solidFill>
                </a:rPr>
                <a:t>Thứ tự các ý là quan trọng, cần dùng các chỉ số có thứ tự.</a:t>
              </a:r>
            </a:p>
          </p:txBody>
        </p:sp>
        <p:cxnSp>
          <p:nvCxnSpPr>
            <p:cNvPr id="7" name="Straight Connector 6"/>
            <p:cNvCxnSpPr/>
            <p:nvPr/>
          </p:nvCxnSpPr>
          <p:spPr>
            <a:xfrm>
              <a:off x="972458" y="1749804"/>
              <a:ext cx="0" cy="1190172"/>
            </a:xfrm>
            <a:prstGeom prst="line">
              <a:avLst/>
            </a:prstGeom>
            <a:ln w="38100">
              <a:solidFill>
                <a:srgbClr val="5E5E94"/>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952500" y="2939976"/>
              <a:ext cx="442123" cy="0"/>
            </a:xfrm>
            <a:prstGeom prst="straightConnector1">
              <a:avLst/>
            </a:prstGeom>
            <a:ln w="38100">
              <a:solidFill>
                <a:srgbClr val="5E5E94"/>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4925415" y="830233"/>
            <a:ext cx="3643085" cy="2109743"/>
            <a:chOff x="4925415" y="830233"/>
            <a:chExt cx="3643085" cy="2109743"/>
          </a:xfrm>
        </p:grpSpPr>
        <p:sp>
          <p:nvSpPr>
            <p:cNvPr id="14" name="Rounded Rectangle 13"/>
            <p:cNvSpPr/>
            <p:nvPr/>
          </p:nvSpPr>
          <p:spPr>
            <a:xfrm>
              <a:off x="4925415" y="830233"/>
              <a:ext cx="3643085" cy="919571"/>
            </a:xfrm>
            <a:prstGeom prst="roundRect">
              <a:avLst/>
            </a:prstGeom>
            <a:solidFill>
              <a:schemeClr val="bg1"/>
            </a:solidFill>
            <a:ln w="38100">
              <a:solidFill>
                <a:srgbClr val="5E5E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smtClean="0">
                  <a:solidFill>
                    <a:schemeClr val="tx1"/>
                  </a:solidFill>
                </a:rPr>
                <a:t>T</a:t>
              </a:r>
              <a:r>
                <a:rPr lang="vi-VN" sz="1800" smtClean="0">
                  <a:solidFill>
                    <a:schemeClr val="tx1"/>
                  </a:solidFill>
                </a:rPr>
                <a:t>hứ </a:t>
              </a:r>
              <a:r>
                <a:rPr lang="vi-VN" sz="1800">
                  <a:solidFill>
                    <a:schemeClr val="tx1"/>
                  </a:solidFill>
                </a:rPr>
                <a:t>tự các ý không quan </a:t>
              </a:r>
              <a:r>
                <a:rPr lang="vi-VN" sz="1800" smtClean="0">
                  <a:solidFill>
                    <a:schemeClr val="tx1"/>
                  </a:solidFill>
                </a:rPr>
                <a:t>trọng</a:t>
              </a:r>
              <a:r>
                <a:rPr lang="en-US" sz="1800" smtClean="0">
                  <a:solidFill>
                    <a:schemeClr val="tx1"/>
                  </a:solidFill>
                </a:rPr>
                <a:t>,</a:t>
              </a:r>
              <a:r>
                <a:rPr lang="vi-VN" sz="1800" smtClean="0">
                  <a:solidFill>
                    <a:schemeClr val="tx1"/>
                  </a:solidFill>
                </a:rPr>
                <a:t> </a:t>
              </a:r>
              <a:r>
                <a:rPr lang="vi-VN" sz="1800">
                  <a:solidFill>
                    <a:schemeClr val="tx1"/>
                  </a:solidFill>
                </a:rPr>
                <a:t>chỉ cần dùng biểu tượng.</a:t>
              </a:r>
              <a:endParaRPr lang="en-US" sz="1800">
                <a:solidFill>
                  <a:schemeClr val="tx1"/>
                </a:solidFill>
              </a:endParaRPr>
            </a:p>
          </p:txBody>
        </p:sp>
        <p:cxnSp>
          <p:nvCxnSpPr>
            <p:cNvPr id="15" name="Straight Connector 14"/>
            <p:cNvCxnSpPr/>
            <p:nvPr/>
          </p:nvCxnSpPr>
          <p:spPr>
            <a:xfrm>
              <a:off x="8255848" y="1749804"/>
              <a:ext cx="0" cy="1190172"/>
            </a:xfrm>
            <a:prstGeom prst="line">
              <a:avLst/>
            </a:prstGeom>
            <a:ln w="38100">
              <a:solidFill>
                <a:srgbClr val="5E5E94"/>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7779657" y="2939976"/>
              <a:ext cx="495242" cy="0"/>
            </a:xfrm>
            <a:prstGeom prst="straightConnector1">
              <a:avLst/>
            </a:prstGeom>
            <a:ln w="38100">
              <a:solidFill>
                <a:srgbClr val="5E5E94"/>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1613534" y="3862325"/>
            <a:ext cx="6166123" cy="535648"/>
            <a:chOff x="1613534" y="3862325"/>
            <a:chExt cx="6166123" cy="535648"/>
          </a:xfrm>
        </p:grpSpPr>
        <p:pic>
          <p:nvPicPr>
            <p:cNvPr id="18" name="Picture 17"/>
            <p:cNvPicPr>
              <a:picLocks noChangeAspect="1"/>
            </p:cNvPicPr>
            <p:nvPr/>
          </p:nvPicPr>
          <p:blipFill>
            <a:blip r:embed="rId4">
              <a:extLst>
                <a:ext uri="{BEBA8EAE-BF5A-486C-A8C5-ECC9F3942E4B}">
                  <a14:imgProps xmlns:a14="http://schemas.microsoft.com/office/drawing/2010/main">
                    <a14:imgLayer r:embed="rId5">
                      <a14:imgEffect>
                        <a14:backgroundRemoval t="0" b="100000" l="10000" r="90000"/>
                      </a14:imgEffect>
                    </a14:imgLayer>
                  </a14:imgProps>
                </a:ext>
                <a:ext uri="{28A0092B-C50C-407E-A947-70E740481C1C}">
                  <a14:useLocalDpi xmlns:a14="http://schemas.microsoft.com/office/drawing/2010/main" val="0"/>
                </a:ext>
              </a:extLst>
            </a:blip>
            <a:stretch>
              <a:fillRect/>
            </a:stretch>
          </p:blipFill>
          <p:spPr>
            <a:xfrm>
              <a:off x="1613534" y="3862325"/>
              <a:ext cx="1078328" cy="535648"/>
            </a:xfrm>
            <a:prstGeom prst="rect">
              <a:avLst/>
            </a:prstGeom>
          </p:spPr>
        </p:pic>
        <p:sp>
          <p:nvSpPr>
            <p:cNvPr id="20" name="TextBox 19"/>
            <p:cNvSpPr txBox="1"/>
            <p:nvPr/>
          </p:nvSpPr>
          <p:spPr>
            <a:xfrm>
              <a:off x="2508994" y="3876233"/>
              <a:ext cx="5270663" cy="50783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just">
                <a:lnSpc>
                  <a:spcPct val="150000"/>
                </a:lnSpc>
              </a:pPr>
              <a:r>
                <a:rPr lang="en-US" sz="1800" smtClean="0">
                  <a:sym typeface="Wingdings" panose="05000000000000000000" pitchFamily="2" charset="2"/>
                </a:rPr>
                <a:t>Không nên trình bày theo định dạng giống nhau.</a:t>
              </a:r>
              <a:endParaRPr lang="en-US" sz="1800"/>
            </a:p>
          </p:txBody>
        </p:sp>
      </p:grpSp>
    </p:spTree>
    <p:extLst>
      <p:ext uri="{BB962C8B-B14F-4D97-AF65-F5344CB8AC3E}">
        <p14:creationId xmlns:p14="http://schemas.microsoft.com/office/powerpoint/2010/main" val="12566943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52" name="Google Shape;552;p37">
            <a:hlinkClick r:id="" action="ppaction://hlinkshowjump?jump=nextslide"/>
          </p:cNvPr>
          <p:cNvSpPr/>
          <p:nvPr/>
        </p:nvSpPr>
        <p:spPr>
          <a:xfrm>
            <a:off x="8568500" y="0"/>
            <a:ext cx="575400" cy="575400"/>
          </a:xfrm>
          <a:prstGeom prst="teardrop">
            <a:avLst>
              <a:gd name="adj" fmla="val 10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r>
              <a:rPr lang="en" sz="1800">
                <a:solidFill>
                  <a:schemeClr val="lt1"/>
                </a:solidFill>
              </a:rPr>
              <a:t>→</a:t>
            </a:r>
            <a:endParaRPr sz="1800">
              <a:solidFill>
                <a:schemeClr val="lt1"/>
              </a:solidFill>
            </a:endParaRPr>
          </a:p>
        </p:txBody>
      </p:sp>
      <p:sp>
        <p:nvSpPr>
          <p:cNvPr id="10" name="Google Shape;1287;p38"/>
          <p:cNvSpPr/>
          <p:nvPr/>
        </p:nvSpPr>
        <p:spPr>
          <a:xfrm>
            <a:off x="527810" y="491580"/>
            <a:ext cx="3263139" cy="572700"/>
          </a:xfrm>
          <a:prstGeom prst="roundRect">
            <a:avLst>
              <a:gd name="adj" fmla="val 50000"/>
            </a:avLst>
          </a:prstGeom>
          <a:solidFill>
            <a:schemeClr val="bg1"/>
          </a:solidFill>
          <a:ln w="9525" cap="flat" cmpd="sng">
            <a:solidFill>
              <a:schemeClr val="dk1"/>
            </a:solidFill>
            <a:prstDash val="solid"/>
            <a:round/>
            <a:headEnd type="none" w="sm" len="sm"/>
            <a:tailEnd type="none" w="sm" len="sm"/>
          </a:ln>
          <a:effectLst>
            <a:outerShdw dist="57150" dir="29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US" sz="2000" b="1" smtClean="0">
                <a:solidFill>
                  <a:srgbClr val="121B46"/>
                </a:solidFill>
              </a:rPr>
              <a:t>a. Tạo danh sách liệt kê</a:t>
            </a:r>
            <a:endParaRPr sz="2000" b="1">
              <a:solidFill>
                <a:srgbClr val="121B46"/>
              </a:solidFill>
            </a:endParaRPr>
          </a:p>
        </p:txBody>
      </p:sp>
      <p:sp>
        <p:nvSpPr>
          <p:cNvPr id="2" name="Rectangle 1"/>
          <p:cNvSpPr/>
          <p:nvPr/>
        </p:nvSpPr>
        <p:spPr>
          <a:xfrm>
            <a:off x="682054" y="1444538"/>
            <a:ext cx="3215390" cy="3000821"/>
          </a:xfrm>
          <a:prstGeom prst="rect">
            <a:avLst/>
          </a:prstGeom>
        </p:spPr>
        <p:txBody>
          <a:bodyPr wrap="square">
            <a:spAutoFit/>
          </a:bodyPr>
          <a:lstStyle/>
          <a:p>
            <a:pPr algn="just">
              <a:lnSpc>
                <a:spcPct val="150000"/>
              </a:lnSpc>
              <a:spcBef>
                <a:spcPts val="100"/>
              </a:spcBef>
              <a:spcAft>
                <a:spcPts val="100"/>
              </a:spcAft>
            </a:pPr>
            <a:r>
              <a:rPr lang="en-US" sz="1800">
                <a:latin typeface="+mj-lt"/>
                <a:ea typeface="Calibri" panose="020F0502020204030204" pitchFamily="34" charset="0"/>
                <a:cs typeface="Times New Roman" panose="02020603050405020304" pitchFamily="18" charset="0"/>
              </a:rPr>
              <a:t>Khi gõ “1.” và dấu cách, phần mềm soạn thảo có chế độ mặc định </a:t>
            </a:r>
            <a:r>
              <a:rPr lang="en-US" sz="1800" smtClean="0">
                <a:latin typeface="+mj-lt"/>
                <a:ea typeface="Calibri" panose="020F0502020204030204" pitchFamily="34" charset="0"/>
                <a:cs typeface="Times New Roman" panose="02020603050405020304" pitchFamily="18" charset="0"/>
              </a:rPr>
              <a:t>để </a:t>
            </a:r>
            <a:r>
              <a:rPr lang="en-US" sz="1800">
                <a:latin typeface="+mj-lt"/>
                <a:ea typeface="Calibri" panose="020F0502020204030204" pitchFamily="34" charset="0"/>
                <a:cs typeface="Times New Roman" panose="02020603050405020304" pitchFamily="18" charset="0"/>
              </a:rPr>
              <a:t>tự động chuyển “1.” thành kí tự đánh dấu đầu đoạn. Tiếp đó, khi </a:t>
            </a:r>
            <a:r>
              <a:rPr lang="en-US" sz="1800" smtClean="0">
                <a:latin typeface="+mj-lt"/>
                <a:ea typeface="Calibri" panose="020F0502020204030204" pitchFamily="34" charset="0"/>
                <a:cs typeface="Times New Roman" panose="02020603050405020304" pitchFamily="18" charset="0"/>
              </a:rPr>
              <a:t>nhấn </a:t>
            </a:r>
            <a:r>
              <a:rPr lang="en-US" sz="1800">
                <a:latin typeface="+mj-lt"/>
                <a:ea typeface="Calibri" panose="020F0502020204030204" pitchFamily="34" charset="0"/>
                <a:cs typeface="Times New Roman" panose="02020603050405020304" pitchFamily="18" charset="0"/>
              </a:rPr>
              <a:t>phím</a:t>
            </a:r>
            <a:r>
              <a:rPr lang="en-US" sz="1800" b="1">
                <a:latin typeface="+mj-lt"/>
                <a:ea typeface="Calibri" panose="020F0502020204030204" pitchFamily="34" charset="0"/>
                <a:cs typeface="Times New Roman" panose="02020603050405020304" pitchFamily="18" charset="0"/>
              </a:rPr>
              <a:t> Enter</a:t>
            </a:r>
            <a:r>
              <a:rPr lang="en-US" sz="1800">
                <a:latin typeface="+mj-lt"/>
                <a:ea typeface="Calibri" panose="020F0502020204030204" pitchFamily="34" charset="0"/>
                <a:cs typeface="Times New Roman" panose="02020603050405020304" pitchFamily="18" charset="0"/>
              </a:rPr>
              <a:t>, sẽ có “2.” tự động xuất hiện ngay đầu đoạn mới.</a:t>
            </a:r>
            <a:endParaRPr lang="en-US" sz="1800">
              <a:effectLst/>
              <a:latin typeface="+mj-lt"/>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7913" t="13989" r="41761" b="45792"/>
          <a:stretch/>
        </p:blipFill>
        <p:spPr>
          <a:xfrm>
            <a:off x="4223344" y="1444538"/>
            <a:ext cx="4345156" cy="2653236"/>
          </a:xfrm>
          <a:prstGeom prst="rect">
            <a:avLst/>
          </a:prstGeom>
        </p:spPr>
      </p:pic>
    </p:spTree>
    <p:extLst>
      <p:ext uri="{BB962C8B-B14F-4D97-AF65-F5344CB8AC3E}">
        <p14:creationId xmlns:p14="http://schemas.microsoft.com/office/powerpoint/2010/main" val="168437548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52" name="Google Shape;552;p37">
            <a:hlinkClick r:id="" action="ppaction://hlinkshowjump?jump=nextslide"/>
          </p:cNvPr>
          <p:cNvSpPr/>
          <p:nvPr/>
        </p:nvSpPr>
        <p:spPr>
          <a:xfrm>
            <a:off x="8568500" y="0"/>
            <a:ext cx="575400" cy="575400"/>
          </a:xfrm>
          <a:prstGeom prst="teardrop">
            <a:avLst>
              <a:gd name="adj" fmla="val 10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r>
              <a:rPr lang="en" sz="1800">
                <a:solidFill>
                  <a:schemeClr val="lt1"/>
                </a:solidFill>
              </a:rPr>
              <a:t>→</a:t>
            </a:r>
            <a:endParaRPr sz="1800">
              <a:solidFill>
                <a:schemeClr val="lt1"/>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7519" t="14620" r="8632" b="49265"/>
          <a:stretch/>
        </p:blipFill>
        <p:spPr>
          <a:xfrm>
            <a:off x="5221136" y="1340427"/>
            <a:ext cx="3236308" cy="2638388"/>
          </a:xfrm>
          <a:prstGeom prst="rect">
            <a:avLst/>
          </a:prstGeom>
        </p:spPr>
      </p:pic>
      <p:sp>
        <p:nvSpPr>
          <p:cNvPr id="5" name="Rectangle 4"/>
          <p:cNvSpPr/>
          <p:nvPr/>
        </p:nvSpPr>
        <p:spPr>
          <a:xfrm>
            <a:off x="577121" y="695031"/>
            <a:ext cx="4369633" cy="3883114"/>
          </a:xfrm>
          <a:prstGeom prst="rect">
            <a:avLst/>
          </a:prstGeom>
        </p:spPr>
        <p:txBody>
          <a:bodyPr wrap="square">
            <a:spAutoFit/>
          </a:bodyPr>
          <a:lstStyle/>
          <a:p>
            <a:pPr algn="just">
              <a:lnSpc>
                <a:spcPct val="150000"/>
              </a:lnSpc>
              <a:spcBef>
                <a:spcPts val="100"/>
              </a:spcBef>
              <a:spcAft>
                <a:spcPts val="100"/>
              </a:spcAft>
            </a:pPr>
            <a:r>
              <a:rPr lang="vi-VN" sz="1800">
                <a:latin typeface="+mn-lt"/>
                <a:ea typeface="Calibri" panose="020F0502020204030204" pitchFamily="34" charset="0"/>
                <a:cs typeface="Times New Roman" panose="02020603050405020304" pitchFamily="18" charset="0"/>
              </a:rPr>
              <a:t>Trong trường hợp các đoạn văn bản đã có sẵn, nhưng chưa ở dạng liệt kê, ta thực hiện các bước sau:</a:t>
            </a:r>
          </a:p>
          <a:p>
            <a:pPr algn="just">
              <a:lnSpc>
                <a:spcPct val="150000"/>
              </a:lnSpc>
              <a:spcBef>
                <a:spcPts val="100"/>
              </a:spcBef>
              <a:spcAft>
                <a:spcPts val="100"/>
              </a:spcAft>
            </a:pPr>
            <a:r>
              <a:rPr lang="vi-VN" sz="1800" b="1">
                <a:latin typeface="+mn-lt"/>
                <a:ea typeface="Calibri" panose="020F0502020204030204" pitchFamily="34" charset="0"/>
                <a:cs typeface="Times New Roman" panose="02020603050405020304" pitchFamily="18" charset="0"/>
              </a:rPr>
              <a:t>Bước 1. </a:t>
            </a:r>
            <a:r>
              <a:rPr lang="vi-VN" sz="1800">
                <a:latin typeface="+mn-lt"/>
                <a:ea typeface="Calibri" panose="020F0502020204030204" pitchFamily="34" charset="0"/>
                <a:cs typeface="Times New Roman" panose="02020603050405020304" pitchFamily="18" charset="0"/>
              </a:rPr>
              <a:t>Chọn các đoạn cần tạo danh sách liệt kê.</a:t>
            </a:r>
          </a:p>
          <a:p>
            <a:pPr algn="just">
              <a:lnSpc>
                <a:spcPct val="150000"/>
              </a:lnSpc>
              <a:spcBef>
                <a:spcPts val="100"/>
              </a:spcBef>
              <a:spcAft>
                <a:spcPts val="100"/>
              </a:spcAft>
            </a:pPr>
            <a:r>
              <a:rPr lang="vi-VN" sz="1800" b="1">
                <a:latin typeface="+mn-lt"/>
                <a:ea typeface="Calibri" panose="020F0502020204030204" pitchFamily="34" charset="0"/>
                <a:cs typeface="Times New Roman" panose="02020603050405020304" pitchFamily="18" charset="0"/>
              </a:rPr>
              <a:t>Bước 2. </a:t>
            </a:r>
            <a:r>
              <a:rPr lang="vi-VN" sz="1800">
                <a:latin typeface="+mn-lt"/>
                <a:ea typeface="Calibri" panose="020F0502020204030204" pitchFamily="34" charset="0"/>
                <a:cs typeface="Times New Roman" panose="02020603050405020304" pitchFamily="18" charset="0"/>
              </a:rPr>
              <a:t>Trên dải lệnh </a:t>
            </a:r>
            <a:r>
              <a:rPr lang="vi-VN" sz="1800" b="1">
                <a:latin typeface="+mn-lt"/>
                <a:ea typeface="Calibri" panose="020F0502020204030204" pitchFamily="34" charset="0"/>
                <a:cs typeface="Times New Roman" panose="02020603050405020304" pitchFamily="18" charset="0"/>
              </a:rPr>
              <a:t>Home</a:t>
            </a:r>
            <a:r>
              <a:rPr lang="vi-VN" sz="1800">
                <a:latin typeface="+mn-lt"/>
                <a:ea typeface="Calibri" panose="020F0502020204030204" pitchFamily="34" charset="0"/>
                <a:cs typeface="Times New Roman" panose="02020603050405020304" pitchFamily="18" charset="0"/>
              </a:rPr>
              <a:t>, nháy chuột vào lệnh </a:t>
            </a:r>
            <a:r>
              <a:rPr lang="vi-VN" sz="1800" b="1">
                <a:latin typeface="+mn-lt"/>
                <a:ea typeface="Calibri" panose="020F0502020204030204" pitchFamily="34" charset="0"/>
                <a:cs typeface="Times New Roman" panose="02020603050405020304" pitchFamily="18" charset="0"/>
              </a:rPr>
              <a:t>Bullets</a:t>
            </a:r>
            <a:r>
              <a:rPr lang="vi-VN" sz="1800">
                <a:latin typeface="+mn-lt"/>
                <a:ea typeface="Calibri" panose="020F0502020204030204" pitchFamily="34" charset="0"/>
                <a:cs typeface="Times New Roman" panose="02020603050405020304" pitchFamily="18" charset="0"/>
              </a:rPr>
              <a:t> hoặc </a:t>
            </a:r>
            <a:r>
              <a:rPr lang="vi-VN" sz="1800" b="1" smtClean="0">
                <a:latin typeface="+mn-lt"/>
                <a:ea typeface="Calibri" panose="020F0502020204030204" pitchFamily="34" charset="0"/>
                <a:cs typeface="Times New Roman" panose="02020603050405020304" pitchFamily="18" charset="0"/>
              </a:rPr>
              <a:t>Numbering</a:t>
            </a:r>
            <a:r>
              <a:rPr lang="vi-VN" sz="1800" smtClean="0">
                <a:latin typeface="+mn-lt"/>
                <a:ea typeface="Calibri" panose="020F0502020204030204" pitchFamily="34" charset="0"/>
                <a:cs typeface="Times New Roman" panose="02020603050405020304" pitchFamily="18" charset="0"/>
              </a:rPr>
              <a:t>, </a:t>
            </a:r>
            <a:r>
              <a:rPr lang="vi-VN" sz="1800">
                <a:latin typeface="+mn-lt"/>
                <a:ea typeface="Calibri" panose="020F0502020204030204" pitchFamily="34" charset="0"/>
                <a:cs typeface="Times New Roman" panose="02020603050405020304" pitchFamily="18" charset="0"/>
              </a:rPr>
              <a:t>nháy chọn một kiểu đánh dấu đầu đoạn trong bảng chọn xuất hiện. </a:t>
            </a:r>
          </a:p>
        </p:txBody>
      </p:sp>
    </p:spTree>
    <p:extLst>
      <p:ext uri="{BB962C8B-B14F-4D97-AF65-F5344CB8AC3E}">
        <p14:creationId xmlns:p14="http://schemas.microsoft.com/office/powerpoint/2010/main" val="115418755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Cultural Heritage and Traditions - German - Foreign Language - 12th Grade by Slidesgo">
  <a:themeElements>
    <a:clrScheme name="Simple Light">
      <a:dk1>
        <a:srgbClr val="1F1F39"/>
      </a:dk1>
      <a:lt1>
        <a:srgbClr val="FFF1E6"/>
      </a:lt1>
      <a:dk2>
        <a:srgbClr val="FFBF80"/>
      </a:dk2>
      <a:lt2>
        <a:srgbClr val="FC9229"/>
      </a:lt2>
      <a:accent1>
        <a:srgbClr val="8A8AB9"/>
      </a:accent1>
      <a:accent2>
        <a:srgbClr val="5E5E94"/>
      </a:accent2>
      <a:accent3>
        <a:srgbClr val="FFFFFF"/>
      </a:accent3>
      <a:accent4>
        <a:srgbClr val="FFFFFF"/>
      </a:accent4>
      <a:accent5>
        <a:srgbClr val="FFFFFF"/>
      </a:accent5>
      <a:accent6>
        <a:srgbClr val="FFFFFF"/>
      </a:accent6>
      <a:hlink>
        <a:srgbClr val="1F1F3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TotalTime>
  <Words>1399</Words>
  <Application>Microsoft Office PowerPoint</Application>
  <PresentationFormat>On-screen Show (16:9)</PresentationFormat>
  <Paragraphs>132</Paragraphs>
  <Slides>28</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 (Headings)</vt:lpstr>
      <vt:lpstr>Wingdings</vt:lpstr>
      <vt:lpstr>Calibri</vt:lpstr>
      <vt:lpstr>Hind</vt:lpstr>
      <vt:lpstr>Bebas Neue</vt:lpstr>
      <vt:lpstr>Arial</vt:lpstr>
      <vt:lpstr>Times New Roman</vt:lpstr>
      <vt:lpstr>Martel Sans</vt:lpstr>
      <vt:lpstr>Cultural Heritage and Traditions - German - Foreign Language - 12th Grade by Slidesgo</vt:lpstr>
      <vt:lpstr>CHÀO MỪNG CÁC EM ĐẾN VỚI BÀI HỌC HÔM NAY!</vt:lpstr>
      <vt:lpstr>KHỞI ĐỘNG</vt:lpstr>
      <vt:lpstr>PowerPoint Presentation</vt:lpstr>
      <vt:lpstr>NỘI DUNG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CẢM ƠN CÁC EM ĐÃ LẮNG NGHE,  HẸN GẶP LẠI!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Cultural Heritage and Traditions - German - Foreign Language</dc:title>
  <cp:lastModifiedBy>Acer</cp:lastModifiedBy>
  <cp:revision>26</cp:revision>
  <dcterms:modified xsi:type="dcterms:W3CDTF">2023-10-18T02:01:02Z</dcterms:modified>
</cp:coreProperties>
</file>