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6"/>
  </p:notesMasterIdLst>
  <p:sldIdLst>
    <p:sldId id="256" r:id="rId2"/>
    <p:sldId id="297" r:id="rId3"/>
    <p:sldId id="298" r:id="rId4"/>
    <p:sldId id="299" r:id="rId5"/>
    <p:sldId id="301" r:id="rId6"/>
    <p:sldId id="303" r:id="rId7"/>
    <p:sldId id="304" r:id="rId8"/>
    <p:sldId id="300" r:id="rId9"/>
    <p:sldId id="305" r:id="rId10"/>
    <p:sldId id="306" r:id="rId11"/>
    <p:sldId id="307" r:id="rId12"/>
    <p:sldId id="302" r:id="rId13"/>
    <p:sldId id="309" r:id="rId14"/>
    <p:sldId id="308" r:id="rId15"/>
    <p:sldId id="310" r:id="rId16"/>
    <p:sldId id="282" r:id="rId17"/>
    <p:sldId id="311" r:id="rId18"/>
    <p:sldId id="312" r:id="rId19"/>
    <p:sldId id="313" r:id="rId20"/>
    <p:sldId id="314" r:id="rId21"/>
    <p:sldId id="315" r:id="rId22"/>
    <p:sldId id="316" r:id="rId23"/>
    <p:sldId id="318" r:id="rId24"/>
    <p:sldId id="296"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Agency FB" panose="020B0503020202020204" pitchFamily="34" charset="0"/>
      <p:regular r:id="rId31"/>
      <p:bold r:id="rId32"/>
    </p:embeddedFont>
    <p:embeddedFont>
      <p:font typeface="Poppins" panose="020B0604020202020204" charset="0"/>
      <p:regular r:id="rId33"/>
      <p:bold r:id="rId34"/>
      <p:italic r:id="rId35"/>
      <p:boldItalic r:id="rId36"/>
    </p:embeddedFont>
    <p:embeddedFont>
      <p:font typeface="Bebas Neue" panose="020B0604020202020204" charset="0"/>
      <p:regular r:id="rId37"/>
    </p:embeddedFont>
    <p:embeddedFont>
      <p:font typeface="Poppins Black" panose="020B0604020202020204" charset="0"/>
      <p:bold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65D0"/>
    <a:srgbClr val="FECD6E"/>
    <a:srgbClr val="8C9DE1"/>
    <a:srgbClr val="FC5182"/>
    <a:srgbClr val="FEAA02"/>
    <a:srgbClr val="AA2E02"/>
    <a:srgbClr val="FD99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6F84BE-DC5A-40FC-ADA0-C8772660AD4B}">
  <a:tblStyle styleId="{B76F84BE-DC5A-40FC-ADA0-C8772660AD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91A9EC1-05DF-4B6D-AB78-26CCB26E3145}"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9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2"/>
        <p:cNvGrpSpPr/>
        <p:nvPr/>
      </p:nvGrpSpPr>
      <p:grpSpPr>
        <a:xfrm>
          <a:off x="0" y="0"/>
          <a:ext cx="0" cy="0"/>
          <a:chOff x="0" y="0"/>
          <a:chExt cx="0" cy="0"/>
        </a:xfrm>
      </p:grpSpPr>
      <p:sp>
        <p:nvSpPr>
          <p:cNvPr id="8753" name="Google Shape;875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4" name="Google Shape;875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5"/>
        <p:cNvGrpSpPr/>
        <p:nvPr/>
      </p:nvGrpSpPr>
      <p:grpSpPr>
        <a:xfrm>
          <a:off x="0" y="0"/>
          <a:ext cx="0" cy="0"/>
          <a:chOff x="0" y="0"/>
          <a:chExt cx="0" cy="0"/>
        </a:xfrm>
      </p:grpSpPr>
      <p:sp>
        <p:nvSpPr>
          <p:cNvPr id="11096" name="Google Shape;11096;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7" name="Google Shape;11097;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447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5"/>
        <p:cNvGrpSpPr/>
        <p:nvPr/>
      </p:nvGrpSpPr>
      <p:grpSpPr>
        <a:xfrm>
          <a:off x="0" y="0"/>
          <a:ext cx="0" cy="0"/>
          <a:chOff x="0" y="0"/>
          <a:chExt cx="0" cy="0"/>
        </a:xfrm>
      </p:grpSpPr>
      <p:sp>
        <p:nvSpPr>
          <p:cNvPr id="11096" name="Google Shape;11096;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7" name="Google Shape;11097;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47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2"/>
        <p:cNvGrpSpPr/>
        <p:nvPr/>
      </p:nvGrpSpPr>
      <p:grpSpPr>
        <a:xfrm>
          <a:off x="0" y="0"/>
          <a:ext cx="0" cy="0"/>
          <a:chOff x="0" y="0"/>
          <a:chExt cx="0" cy="0"/>
        </a:xfrm>
      </p:grpSpPr>
      <p:sp>
        <p:nvSpPr>
          <p:cNvPr id="8753" name="Google Shape;875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4" name="Google Shape;875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98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5"/>
        <p:cNvGrpSpPr/>
        <p:nvPr/>
      </p:nvGrpSpPr>
      <p:grpSpPr>
        <a:xfrm>
          <a:off x="0" y="0"/>
          <a:ext cx="0" cy="0"/>
          <a:chOff x="0" y="0"/>
          <a:chExt cx="0" cy="0"/>
        </a:xfrm>
      </p:grpSpPr>
      <p:sp>
        <p:nvSpPr>
          <p:cNvPr id="11096" name="Google Shape;11096;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7" name="Google Shape;11097;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97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5"/>
        <p:cNvGrpSpPr/>
        <p:nvPr/>
      </p:nvGrpSpPr>
      <p:grpSpPr>
        <a:xfrm>
          <a:off x="0" y="0"/>
          <a:ext cx="0" cy="0"/>
          <a:chOff x="0" y="0"/>
          <a:chExt cx="0" cy="0"/>
        </a:xfrm>
      </p:grpSpPr>
      <p:sp>
        <p:nvSpPr>
          <p:cNvPr id="11096" name="Google Shape;11096;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7" name="Google Shape;11097;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265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5"/>
        <p:cNvGrpSpPr/>
        <p:nvPr/>
      </p:nvGrpSpPr>
      <p:grpSpPr>
        <a:xfrm>
          <a:off x="0" y="0"/>
          <a:ext cx="0" cy="0"/>
          <a:chOff x="0" y="0"/>
          <a:chExt cx="0" cy="0"/>
        </a:xfrm>
      </p:grpSpPr>
      <p:sp>
        <p:nvSpPr>
          <p:cNvPr id="11096" name="Google Shape;11096;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7" name="Google Shape;11097;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073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5"/>
        <p:cNvGrpSpPr/>
        <p:nvPr/>
      </p:nvGrpSpPr>
      <p:grpSpPr>
        <a:xfrm>
          <a:off x="0" y="0"/>
          <a:ext cx="0" cy="0"/>
          <a:chOff x="0" y="0"/>
          <a:chExt cx="0" cy="0"/>
        </a:xfrm>
      </p:grpSpPr>
      <p:sp>
        <p:nvSpPr>
          <p:cNvPr id="9746" name="Google Shape;9746;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7" name="Google Shape;9747;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5"/>
        <p:cNvGrpSpPr/>
        <p:nvPr/>
      </p:nvGrpSpPr>
      <p:grpSpPr>
        <a:xfrm>
          <a:off x="0" y="0"/>
          <a:ext cx="0" cy="0"/>
          <a:chOff x="0" y="0"/>
          <a:chExt cx="0" cy="0"/>
        </a:xfrm>
      </p:grpSpPr>
      <p:sp>
        <p:nvSpPr>
          <p:cNvPr id="9746" name="Google Shape;9746;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7" name="Google Shape;9747;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958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5"/>
        <p:cNvGrpSpPr/>
        <p:nvPr/>
      </p:nvGrpSpPr>
      <p:grpSpPr>
        <a:xfrm>
          <a:off x="0" y="0"/>
          <a:ext cx="0" cy="0"/>
          <a:chOff x="0" y="0"/>
          <a:chExt cx="0" cy="0"/>
        </a:xfrm>
      </p:grpSpPr>
      <p:sp>
        <p:nvSpPr>
          <p:cNvPr id="9746" name="Google Shape;9746;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7" name="Google Shape;9747;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771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5"/>
        <p:cNvGrpSpPr/>
        <p:nvPr/>
      </p:nvGrpSpPr>
      <p:grpSpPr>
        <a:xfrm>
          <a:off x="0" y="0"/>
          <a:ext cx="0" cy="0"/>
          <a:chOff x="0" y="0"/>
          <a:chExt cx="0" cy="0"/>
        </a:xfrm>
      </p:grpSpPr>
      <p:sp>
        <p:nvSpPr>
          <p:cNvPr id="9746" name="Google Shape;9746;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7" name="Google Shape;9747;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95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2"/>
        <p:cNvGrpSpPr/>
        <p:nvPr/>
      </p:nvGrpSpPr>
      <p:grpSpPr>
        <a:xfrm>
          <a:off x="0" y="0"/>
          <a:ext cx="0" cy="0"/>
          <a:chOff x="0" y="0"/>
          <a:chExt cx="0" cy="0"/>
        </a:xfrm>
      </p:grpSpPr>
      <p:sp>
        <p:nvSpPr>
          <p:cNvPr id="8813" name="Google Shape;881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4" name="Google Shape;881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870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5"/>
        <p:cNvGrpSpPr/>
        <p:nvPr/>
      </p:nvGrpSpPr>
      <p:grpSpPr>
        <a:xfrm>
          <a:off x="0" y="0"/>
          <a:ext cx="0" cy="0"/>
          <a:chOff x="0" y="0"/>
          <a:chExt cx="0" cy="0"/>
        </a:xfrm>
      </p:grpSpPr>
      <p:sp>
        <p:nvSpPr>
          <p:cNvPr id="9746" name="Google Shape;9746;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7" name="Google Shape;9747;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872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5"/>
        <p:cNvGrpSpPr/>
        <p:nvPr/>
      </p:nvGrpSpPr>
      <p:grpSpPr>
        <a:xfrm>
          <a:off x="0" y="0"/>
          <a:ext cx="0" cy="0"/>
          <a:chOff x="0" y="0"/>
          <a:chExt cx="0" cy="0"/>
        </a:xfrm>
      </p:grpSpPr>
      <p:sp>
        <p:nvSpPr>
          <p:cNvPr id="9746" name="Google Shape;9746;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7" name="Google Shape;9747;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131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5"/>
        <p:cNvGrpSpPr/>
        <p:nvPr/>
      </p:nvGrpSpPr>
      <p:grpSpPr>
        <a:xfrm>
          <a:off x="0" y="0"/>
          <a:ext cx="0" cy="0"/>
          <a:chOff x="0" y="0"/>
          <a:chExt cx="0" cy="0"/>
        </a:xfrm>
      </p:grpSpPr>
      <p:sp>
        <p:nvSpPr>
          <p:cNvPr id="9746" name="Google Shape;9746;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7" name="Google Shape;9747;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449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2"/>
        <p:cNvGrpSpPr/>
        <p:nvPr/>
      </p:nvGrpSpPr>
      <p:grpSpPr>
        <a:xfrm>
          <a:off x="0" y="0"/>
          <a:ext cx="0" cy="0"/>
          <a:chOff x="0" y="0"/>
          <a:chExt cx="0" cy="0"/>
        </a:xfrm>
      </p:grpSpPr>
      <p:sp>
        <p:nvSpPr>
          <p:cNvPr id="8813" name="Google Shape;881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4" name="Google Shape;881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026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2"/>
        <p:cNvGrpSpPr/>
        <p:nvPr/>
      </p:nvGrpSpPr>
      <p:grpSpPr>
        <a:xfrm>
          <a:off x="0" y="0"/>
          <a:ext cx="0" cy="0"/>
          <a:chOff x="0" y="0"/>
          <a:chExt cx="0" cy="0"/>
        </a:xfrm>
      </p:grpSpPr>
      <p:sp>
        <p:nvSpPr>
          <p:cNvPr id="8753" name="Google Shape;875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4" name="Google Shape;875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59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2"/>
        <p:cNvGrpSpPr/>
        <p:nvPr/>
      </p:nvGrpSpPr>
      <p:grpSpPr>
        <a:xfrm>
          <a:off x="0" y="0"/>
          <a:ext cx="0" cy="0"/>
          <a:chOff x="0" y="0"/>
          <a:chExt cx="0" cy="0"/>
        </a:xfrm>
      </p:grpSpPr>
      <p:sp>
        <p:nvSpPr>
          <p:cNvPr id="8753" name="Google Shape;875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4" name="Google Shape;875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11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2"/>
        <p:cNvGrpSpPr/>
        <p:nvPr/>
      </p:nvGrpSpPr>
      <p:grpSpPr>
        <a:xfrm>
          <a:off x="0" y="0"/>
          <a:ext cx="0" cy="0"/>
          <a:chOff x="0" y="0"/>
          <a:chExt cx="0" cy="0"/>
        </a:xfrm>
      </p:grpSpPr>
      <p:sp>
        <p:nvSpPr>
          <p:cNvPr id="8813" name="Google Shape;881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4" name="Google Shape;881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54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2"/>
        <p:cNvGrpSpPr/>
        <p:nvPr/>
      </p:nvGrpSpPr>
      <p:grpSpPr>
        <a:xfrm>
          <a:off x="0" y="0"/>
          <a:ext cx="0" cy="0"/>
          <a:chOff x="0" y="0"/>
          <a:chExt cx="0" cy="0"/>
        </a:xfrm>
      </p:grpSpPr>
      <p:sp>
        <p:nvSpPr>
          <p:cNvPr id="8753" name="Google Shape;875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4" name="Google Shape;875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374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5"/>
        <p:cNvGrpSpPr/>
        <p:nvPr/>
      </p:nvGrpSpPr>
      <p:grpSpPr>
        <a:xfrm>
          <a:off x="0" y="0"/>
          <a:ext cx="0" cy="0"/>
          <a:chOff x="0" y="0"/>
          <a:chExt cx="0" cy="0"/>
        </a:xfrm>
      </p:grpSpPr>
      <p:sp>
        <p:nvSpPr>
          <p:cNvPr id="11096" name="Google Shape;11096;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7" name="Google Shape;11097;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257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5"/>
        <p:cNvGrpSpPr/>
        <p:nvPr/>
      </p:nvGrpSpPr>
      <p:grpSpPr>
        <a:xfrm>
          <a:off x="0" y="0"/>
          <a:ext cx="0" cy="0"/>
          <a:chOff x="0" y="0"/>
          <a:chExt cx="0" cy="0"/>
        </a:xfrm>
      </p:grpSpPr>
      <p:sp>
        <p:nvSpPr>
          <p:cNvPr id="11096" name="Google Shape;11096;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7" name="Google Shape;11097;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87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2"/>
        <p:cNvGrpSpPr/>
        <p:nvPr/>
      </p:nvGrpSpPr>
      <p:grpSpPr>
        <a:xfrm>
          <a:off x="0" y="0"/>
          <a:ext cx="0" cy="0"/>
          <a:chOff x="0" y="0"/>
          <a:chExt cx="0" cy="0"/>
        </a:xfrm>
      </p:grpSpPr>
      <p:sp>
        <p:nvSpPr>
          <p:cNvPr id="8753" name="Google Shape;875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4" name="Google Shape;875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56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5"/>
        <p:cNvGrpSpPr/>
        <p:nvPr/>
      </p:nvGrpSpPr>
      <p:grpSpPr>
        <a:xfrm>
          <a:off x="0" y="0"/>
          <a:ext cx="0" cy="0"/>
          <a:chOff x="0" y="0"/>
          <a:chExt cx="0" cy="0"/>
        </a:xfrm>
      </p:grpSpPr>
      <p:sp>
        <p:nvSpPr>
          <p:cNvPr id="11096" name="Google Shape;11096;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7" name="Google Shape;11097;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38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977875" y="1590125"/>
            <a:ext cx="4452900" cy="12999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000">
                <a:latin typeface="Arial" panose="020B0604020202020204" pitchFamily="34" charset="0"/>
                <a:cs typeface="Arial" panose="020B0604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977875" y="3056300"/>
            <a:ext cx="4452900" cy="427500"/>
          </a:xfrm>
          <a:prstGeom prst="rect">
            <a:avLst/>
          </a:prstGeom>
          <a:solidFill>
            <a:srgbClr val="FEA7BA"/>
          </a:solid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rgbClr val="2B334F"/>
                </a:solidFill>
                <a:latin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713225" y="1350475"/>
            <a:ext cx="2373000" cy="2373000"/>
          </a:xfrm>
          <a:prstGeom prst="round2DiagRect">
            <a:avLst>
              <a:gd name="adj1" fmla="val 16667"/>
              <a:gd name="adj2" fmla="val 0"/>
            </a:avLst>
          </a:prstGeom>
          <a:noFill/>
          <a:ln>
            <a:noFill/>
          </a:ln>
        </p:spPr>
      </p:sp>
      <p:grpSp>
        <p:nvGrpSpPr>
          <p:cNvPr id="12" name="Google Shape;12;p2"/>
          <p:cNvGrpSpPr/>
          <p:nvPr/>
        </p:nvGrpSpPr>
        <p:grpSpPr>
          <a:xfrm>
            <a:off x="-124630" y="0"/>
            <a:ext cx="9401615" cy="539400"/>
            <a:chOff x="-124630" y="0"/>
            <a:chExt cx="9401615" cy="539400"/>
          </a:xfrm>
        </p:grpSpPr>
        <p:sp>
          <p:nvSpPr>
            <p:cNvPr id="13" name="Google Shape;13;p2"/>
            <p:cNvSpPr/>
            <p:nvPr/>
          </p:nvSpPr>
          <p:spPr>
            <a:xfrm>
              <a:off x="0" y="0"/>
              <a:ext cx="9144000" cy="53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3237346" y="48925"/>
              <a:ext cx="393775" cy="393762"/>
              <a:chOff x="3540525" y="1445750"/>
              <a:chExt cx="721200" cy="721175"/>
            </a:xfrm>
          </p:grpSpPr>
          <p:sp>
            <p:nvSpPr>
              <p:cNvPr id="15" name="Google Shape;15;p2"/>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5521235" y="48925"/>
              <a:ext cx="393775" cy="393762"/>
              <a:chOff x="3540525" y="1445750"/>
              <a:chExt cx="721200" cy="721175"/>
            </a:xfrm>
          </p:grpSpPr>
          <p:sp>
            <p:nvSpPr>
              <p:cNvPr id="51" name="Google Shape;51;p2"/>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2"/>
            <p:cNvGrpSpPr/>
            <p:nvPr/>
          </p:nvGrpSpPr>
          <p:grpSpPr>
            <a:xfrm>
              <a:off x="7805123" y="48925"/>
              <a:ext cx="393775" cy="393762"/>
              <a:chOff x="3540525" y="1445750"/>
              <a:chExt cx="721200" cy="721175"/>
            </a:xfrm>
          </p:grpSpPr>
          <p:sp>
            <p:nvSpPr>
              <p:cNvPr id="87" name="Google Shape;87;p2"/>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953458" y="48925"/>
              <a:ext cx="393775" cy="393762"/>
              <a:chOff x="3540525" y="1445750"/>
              <a:chExt cx="721200" cy="721175"/>
            </a:xfrm>
          </p:grpSpPr>
          <p:sp>
            <p:nvSpPr>
              <p:cNvPr id="123" name="Google Shape;123;p2"/>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2"/>
            <p:cNvSpPr/>
            <p:nvPr/>
          </p:nvSpPr>
          <p:spPr>
            <a:xfrm>
              <a:off x="6727045" y="1366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443158" y="1366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159270" y="1366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24630" y="1366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9010945" y="1366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2"/>
          <p:cNvGrpSpPr/>
          <p:nvPr/>
        </p:nvGrpSpPr>
        <p:grpSpPr>
          <a:xfrm>
            <a:off x="-188486" y="4604100"/>
            <a:ext cx="9529328" cy="539400"/>
            <a:chOff x="-188486" y="4604100"/>
            <a:chExt cx="9529328" cy="539400"/>
          </a:xfrm>
        </p:grpSpPr>
        <p:sp>
          <p:nvSpPr>
            <p:cNvPr id="164" name="Google Shape;164;p2"/>
            <p:cNvSpPr/>
            <p:nvPr/>
          </p:nvSpPr>
          <p:spPr>
            <a:xfrm>
              <a:off x="75" y="4604100"/>
              <a:ext cx="9144000" cy="53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2"/>
            <p:cNvGrpSpPr/>
            <p:nvPr/>
          </p:nvGrpSpPr>
          <p:grpSpPr>
            <a:xfrm>
              <a:off x="4379290" y="4681365"/>
              <a:ext cx="393775" cy="393762"/>
              <a:chOff x="4284175" y="1818488"/>
              <a:chExt cx="721200" cy="721175"/>
            </a:xfrm>
          </p:grpSpPr>
          <p:sp>
            <p:nvSpPr>
              <p:cNvPr id="166" name="Google Shape;166;p2"/>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2"/>
            <p:cNvGrpSpPr/>
            <p:nvPr/>
          </p:nvGrpSpPr>
          <p:grpSpPr>
            <a:xfrm>
              <a:off x="6663179" y="4681365"/>
              <a:ext cx="393775" cy="393762"/>
              <a:chOff x="4284175" y="1818488"/>
              <a:chExt cx="721200" cy="721175"/>
            </a:xfrm>
          </p:grpSpPr>
          <p:sp>
            <p:nvSpPr>
              <p:cNvPr id="202" name="Google Shape;202;p2"/>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2095402" y="4681365"/>
              <a:ext cx="393775" cy="393762"/>
              <a:chOff x="4284175" y="1818488"/>
              <a:chExt cx="721200" cy="721175"/>
            </a:xfrm>
          </p:grpSpPr>
          <p:sp>
            <p:nvSpPr>
              <p:cNvPr id="238" name="Google Shape;238;p2"/>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2"/>
            <p:cNvGrpSpPr/>
            <p:nvPr/>
          </p:nvGrpSpPr>
          <p:grpSpPr>
            <a:xfrm>
              <a:off x="-188486" y="4681365"/>
              <a:ext cx="393775" cy="393762"/>
              <a:chOff x="4284175" y="1818488"/>
              <a:chExt cx="721200" cy="721175"/>
            </a:xfrm>
          </p:grpSpPr>
          <p:sp>
            <p:nvSpPr>
              <p:cNvPr id="274" name="Google Shape;274;p2"/>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2"/>
            <p:cNvGrpSpPr/>
            <p:nvPr/>
          </p:nvGrpSpPr>
          <p:grpSpPr>
            <a:xfrm>
              <a:off x="8947067" y="4681365"/>
              <a:ext cx="393775" cy="393762"/>
              <a:chOff x="4284175" y="1818488"/>
              <a:chExt cx="721200" cy="721175"/>
            </a:xfrm>
          </p:grpSpPr>
          <p:sp>
            <p:nvSpPr>
              <p:cNvPr id="310" name="Google Shape;310;p2"/>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2"/>
            <p:cNvSpPr/>
            <p:nvPr/>
          </p:nvSpPr>
          <p:spPr>
            <a:xfrm>
              <a:off x="5585108" y="47452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7868995" y="47452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3301220" y="47452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1017333" y="47452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2"/>
          <p:cNvSpPr/>
          <p:nvPr/>
        </p:nvSpPr>
        <p:spPr>
          <a:xfrm>
            <a:off x="8681033" y="3881040"/>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2"/>
          <p:cNvGrpSpPr/>
          <p:nvPr/>
        </p:nvGrpSpPr>
        <p:grpSpPr>
          <a:xfrm>
            <a:off x="306787" y="1058035"/>
            <a:ext cx="266046" cy="266046"/>
            <a:chOff x="4109600" y="3060425"/>
            <a:chExt cx="352425" cy="352425"/>
          </a:xfrm>
        </p:grpSpPr>
        <p:sp>
          <p:nvSpPr>
            <p:cNvPr id="351" name="Google Shape;351;p2"/>
            <p:cNvSpPr/>
            <p:nvPr/>
          </p:nvSpPr>
          <p:spPr>
            <a:xfrm>
              <a:off x="4259250" y="3060425"/>
              <a:ext cx="53100" cy="92100"/>
            </a:xfrm>
            <a:custGeom>
              <a:avLst/>
              <a:gdLst/>
              <a:ahLst/>
              <a:cxnLst/>
              <a:rect l="l" t="t" r="r" b="b"/>
              <a:pathLst>
                <a:path w="2124" h="3684" extrusionOk="0">
                  <a:moveTo>
                    <a:pt x="0" y="0"/>
                  </a:moveTo>
                  <a:lnTo>
                    <a:pt x="0" y="3684"/>
                  </a:lnTo>
                  <a:lnTo>
                    <a:pt x="2124" y="3684"/>
                  </a:lnTo>
                  <a:lnTo>
                    <a:pt x="2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4259250" y="3320725"/>
              <a:ext cx="53100" cy="92125"/>
            </a:xfrm>
            <a:custGeom>
              <a:avLst/>
              <a:gdLst/>
              <a:ahLst/>
              <a:cxnLst/>
              <a:rect l="l" t="t" r="r" b="b"/>
              <a:pathLst>
                <a:path w="2124" h="3685" extrusionOk="0">
                  <a:moveTo>
                    <a:pt x="0" y="1"/>
                  </a:moveTo>
                  <a:lnTo>
                    <a:pt x="0" y="3684"/>
                  </a:lnTo>
                  <a:lnTo>
                    <a:pt x="2124" y="3684"/>
                  </a:lnTo>
                  <a:lnTo>
                    <a:pt x="21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4369900" y="3210075"/>
              <a:ext cx="92125" cy="53100"/>
            </a:xfrm>
            <a:custGeom>
              <a:avLst/>
              <a:gdLst/>
              <a:ahLst/>
              <a:cxnLst/>
              <a:rect l="l" t="t" r="r" b="b"/>
              <a:pathLst>
                <a:path w="3685" h="2124" extrusionOk="0">
                  <a:moveTo>
                    <a:pt x="1" y="1"/>
                  </a:moveTo>
                  <a:lnTo>
                    <a:pt x="1" y="2124"/>
                  </a:lnTo>
                  <a:lnTo>
                    <a:pt x="3684" y="2124"/>
                  </a:lnTo>
                  <a:lnTo>
                    <a:pt x="3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4109600" y="3210075"/>
              <a:ext cx="92075" cy="53100"/>
            </a:xfrm>
            <a:custGeom>
              <a:avLst/>
              <a:gdLst/>
              <a:ahLst/>
              <a:cxnLst/>
              <a:rect l="l" t="t" r="r" b="b"/>
              <a:pathLst>
                <a:path w="3683" h="2124" extrusionOk="0">
                  <a:moveTo>
                    <a:pt x="0" y="1"/>
                  </a:moveTo>
                  <a:lnTo>
                    <a:pt x="0" y="2124"/>
                  </a:lnTo>
                  <a:lnTo>
                    <a:pt x="3683" y="2124"/>
                  </a:lnTo>
                  <a:lnTo>
                    <a:pt x="36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4326450" y="3093250"/>
              <a:ext cx="102675" cy="102700"/>
            </a:xfrm>
            <a:custGeom>
              <a:avLst/>
              <a:gdLst/>
              <a:ahLst/>
              <a:cxnLst/>
              <a:rect l="l" t="t" r="r" b="b"/>
              <a:pathLst>
                <a:path w="4107" h="4108" extrusionOk="0">
                  <a:moveTo>
                    <a:pt x="2605" y="1"/>
                  </a:moveTo>
                  <a:lnTo>
                    <a:pt x="0" y="2606"/>
                  </a:lnTo>
                  <a:lnTo>
                    <a:pt x="1502" y="4107"/>
                  </a:lnTo>
                  <a:lnTo>
                    <a:pt x="4106" y="1502"/>
                  </a:lnTo>
                  <a:lnTo>
                    <a:pt x="2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4142375" y="3277350"/>
              <a:ext cx="102650" cy="102650"/>
            </a:xfrm>
            <a:custGeom>
              <a:avLst/>
              <a:gdLst/>
              <a:ahLst/>
              <a:cxnLst/>
              <a:rect l="l" t="t" r="r" b="b"/>
              <a:pathLst>
                <a:path w="4106" h="4106" extrusionOk="0">
                  <a:moveTo>
                    <a:pt x="2604" y="0"/>
                  </a:moveTo>
                  <a:lnTo>
                    <a:pt x="1" y="2604"/>
                  </a:lnTo>
                  <a:lnTo>
                    <a:pt x="1502" y="4105"/>
                  </a:lnTo>
                  <a:lnTo>
                    <a:pt x="4106" y="1501"/>
                  </a:lnTo>
                  <a:lnTo>
                    <a:pt x="2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4326450" y="3277350"/>
              <a:ext cx="102675" cy="102650"/>
            </a:xfrm>
            <a:custGeom>
              <a:avLst/>
              <a:gdLst/>
              <a:ahLst/>
              <a:cxnLst/>
              <a:rect l="l" t="t" r="r" b="b"/>
              <a:pathLst>
                <a:path w="4107" h="4106" extrusionOk="0">
                  <a:moveTo>
                    <a:pt x="1502" y="0"/>
                  </a:moveTo>
                  <a:lnTo>
                    <a:pt x="0" y="1501"/>
                  </a:lnTo>
                  <a:lnTo>
                    <a:pt x="2605" y="4105"/>
                  </a:lnTo>
                  <a:lnTo>
                    <a:pt x="4106" y="2604"/>
                  </a:lnTo>
                  <a:lnTo>
                    <a:pt x="15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4142375" y="3093250"/>
              <a:ext cx="102650" cy="102650"/>
            </a:xfrm>
            <a:custGeom>
              <a:avLst/>
              <a:gdLst/>
              <a:ahLst/>
              <a:cxnLst/>
              <a:rect l="l" t="t" r="r" b="b"/>
              <a:pathLst>
                <a:path w="4106" h="4106" extrusionOk="0">
                  <a:moveTo>
                    <a:pt x="1502" y="1"/>
                  </a:moveTo>
                  <a:lnTo>
                    <a:pt x="1" y="1502"/>
                  </a:lnTo>
                  <a:lnTo>
                    <a:pt x="2605" y="4106"/>
                  </a:lnTo>
                  <a:lnTo>
                    <a:pt x="4106" y="2606"/>
                  </a:lnTo>
                  <a:lnTo>
                    <a:pt x="15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9"/>
        <p:cNvGrpSpPr/>
        <p:nvPr/>
      </p:nvGrpSpPr>
      <p:grpSpPr>
        <a:xfrm>
          <a:off x="0" y="0"/>
          <a:ext cx="0" cy="0"/>
          <a:chOff x="0" y="0"/>
          <a:chExt cx="0" cy="0"/>
        </a:xfrm>
      </p:grpSpPr>
      <p:sp>
        <p:nvSpPr>
          <p:cNvPr id="360" name="Google Shape;360;p3"/>
          <p:cNvSpPr txBox="1">
            <a:spLocks noGrp="1"/>
          </p:cNvSpPr>
          <p:nvPr>
            <p:ph type="title"/>
          </p:nvPr>
        </p:nvSpPr>
        <p:spPr>
          <a:xfrm>
            <a:off x="5244075" y="1583623"/>
            <a:ext cx="3192900" cy="1302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1" name="Google Shape;361;p3"/>
          <p:cNvSpPr txBox="1">
            <a:spLocks noGrp="1"/>
          </p:cNvSpPr>
          <p:nvPr>
            <p:ph type="title" idx="2" hasCustomPrompt="1"/>
          </p:nvPr>
        </p:nvSpPr>
        <p:spPr>
          <a:xfrm>
            <a:off x="3924825" y="1659823"/>
            <a:ext cx="1061700" cy="10617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62" name="Google Shape;362;p3"/>
          <p:cNvSpPr txBox="1">
            <a:spLocks noGrp="1"/>
          </p:cNvSpPr>
          <p:nvPr>
            <p:ph type="subTitle" idx="1"/>
          </p:nvPr>
        </p:nvSpPr>
        <p:spPr>
          <a:xfrm>
            <a:off x="5244087" y="2797513"/>
            <a:ext cx="2624700" cy="65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3" name="Google Shape;363;p3"/>
          <p:cNvSpPr>
            <a:spLocks noGrp="1"/>
          </p:cNvSpPr>
          <p:nvPr>
            <p:ph type="pic" idx="3"/>
          </p:nvPr>
        </p:nvSpPr>
        <p:spPr>
          <a:xfrm>
            <a:off x="873500" y="1385725"/>
            <a:ext cx="2372100" cy="2372100"/>
          </a:xfrm>
          <a:prstGeom prst="round2DiagRect">
            <a:avLst>
              <a:gd name="adj1" fmla="val 16667"/>
              <a:gd name="adj2" fmla="val 0"/>
            </a:avLst>
          </a:prstGeom>
          <a:noFill/>
          <a:ln>
            <a:noFill/>
          </a:ln>
        </p:spPr>
      </p:sp>
      <p:grpSp>
        <p:nvGrpSpPr>
          <p:cNvPr id="364" name="Google Shape;364;p3"/>
          <p:cNvGrpSpPr/>
          <p:nvPr/>
        </p:nvGrpSpPr>
        <p:grpSpPr>
          <a:xfrm>
            <a:off x="-188492" y="0"/>
            <a:ext cx="9529314" cy="539400"/>
            <a:chOff x="-188492" y="0"/>
            <a:chExt cx="9529314" cy="539400"/>
          </a:xfrm>
        </p:grpSpPr>
        <p:sp>
          <p:nvSpPr>
            <p:cNvPr id="365" name="Google Shape;365;p3"/>
            <p:cNvSpPr/>
            <p:nvPr/>
          </p:nvSpPr>
          <p:spPr>
            <a:xfrm>
              <a:off x="0" y="0"/>
              <a:ext cx="9144000" cy="53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3"/>
            <p:cNvGrpSpPr/>
            <p:nvPr/>
          </p:nvGrpSpPr>
          <p:grpSpPr>
            <a:xfrm>
              <a:off x="8947047" y="48925"/>
              <a:ext cx="393775" cy="393762"/>
              <a:chOff x="3540525" y="1445750"/>
              <a:chExt cx="721200" cy="721175"/>
            </a:xfrm>
          </p:grpSpPr>
          <p:sp>
            <p:nvSpPr>
              <p:cNvPr id="367" name="Google Shape;367;p3"/>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3"/>
            <p:cNvGrpSpPr/>
            <p:nvPr/>
          </p:nvGrpSpPr>
          <p:grpSpPr>
            <a:xfrm>
              <a:off x="2095384" y="48925"/>
              <a:ext cx="393775" cy="393762"/>
              <a:chOff x="3540525" y="1445750"/>
              <a:chExt cx="721200" cy="721175"/>
            </a:xfrm>
          </p:grpSpPr>
          <p:sp>
            <p:nvSpPr>
              <p:cNvPr id="403" name="Google Shape;403;p3"/>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3"/>
            <p:cNvGrpSpPr/>
            <p:nvPr/>
          </p:nvGrpSpPr>
          <p:grpSpPr>
            <a:xfrm>
              <a:off x="4379297" y="48925"/>
              <a:ext cx="393775" cy="393762"/>
              <a:chOff x="3540525" y="1445750"/>
              <a:chExt cx="721200" cy="721175"/>
            </a:xfrm>
          </p:grpSpPr>
          <p:sp>
            <p:nvSpPr>
              <p:cNvPr id="439" name="Google Shape;439;p3"/>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3"/>
            <p:cNvGrpSpPr/>
            <p:nvPr/>
          </p:nvGrpSpPr>
          <p:grpSpPr>
            <a:xfrm>
              <a:off x="6663185" y="48925"/>
              <a:ext cx="393775" cy="393762"/>
              <a:chOff x="3540525" y="1445750"/>
              <a:chExt cx="721200" cy="721175"/>
            </a:xfrm>
          </p:grpSpPr>
          <p:sp>
            <p:nvSpPr>
              <p:cNvPr id="475" name="Google Shape;475;p3"/>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3"/>
            <p:cNvGrpSpPr/>
            <p:nvPr/>
          </p:nvGrpSpPr>
          <p:grpSpPr>
            <a:xfrm>
              <a:off x="-188492" y="48925"/>
              <a:ext cx="393775" cy="393762"/>
              <a:chOff x="3540525" y="1445750"/>
              <a:chExt cx="721200" cy="721175"/>
            </a:xfrm>
          </p:grpSpPr>
          <p:sp>
            <p:nvSpPr>
              <p:cNvPr id="511" name="Google Shape;511;p3"/>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3"/>
            <p:cNvSpPr/>
            <p:nvPr/>
          </p:nvSpPr>
          <p:spPr>
            <a:xfrm>
              <a:off x="7868983" y="1366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5585108" y="1366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3301208" y="1366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1017308" y="1366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3"/>
          <p:cNvSpPr/>
          <p:nvPr/>
        </p:nvSpPr>
        <p:spPr>
          <a:xfrm>
            <a:off x="-124605" y="47452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3"/>
          <p:cNvGrpSpPr/>
          <p:nvPr/>
        </p:nvGrpSpPr>
        <p:grpSpPr>
          <a:xfrm>
            <a:off x="75" y="4604100"/>
            <a:ext cx="9276886" cy="539400"/>
            <a:chOff x="75" y="4604100"/>
            <a:chExt cx="9276886" cy="539400"/>
          </a:xfrm>
        </p:grpSpPr>
        <p:sp>
          <p:nvSpPr>
            <p:cNvPr id="552" name="Google Shape;552;p3"/>
            <p:cNvSpPr/>
            <p:nvPr/>
          </p:nvSpPr>
          <p:spPr>
            <a:xfrm>
              <a:off x="75" y="4604100"/>
              <a:ext cx="9144000" cy="53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
            <p:cNvGrpSpPr/>
            <p:nvPr/>
          </p:nvGrpSpPr>
          <p:grpSpPr>
            <a:xfrm>
              <a:off x="5537203" y="4681365"/>
              <a:ext cx="393775" cy="393762"/>
              <a:chOff x="4284175" y="1818488"/>
              <a:chExt cx="721200" cy="721175"/>
            </a:xfrm>
          </p:grpSpPr>
          <p:sp>
            <p:nvSpPr>
              <p:cNvPr id="554" name="Google Shape;554;p3"/>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3"/>
            <p:cNvGrpSpPr/>
            <p:nvPr/>
          </p:nvGrpSpPr>
          <p:grpSpPr>
            <a:xfrm>
              <a:off x="7853004" y="4681365"/>
              <a:ext cx="393775" cy="393762"/>
              <a:chOff x="4284175" y="1818488"/>
              <a:chExt cx="721200" cy="721175"/>
            </a:xfrm>
          </p:grpSpPr>
          <p:sp>
            <p:nvSpPr>
              <p:cNvPr id="590" name="Google Shape;590;p3"/>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3"/>
            <p:cNvGrpSpPr/>
            <p:nvPr/>
          </p:nvGrpSpPr>
          <p:grpSpPr>
            <a:xfrm>
              <a:off x="3205427" y="4681365"/>
              <a:ext cx="393775" cy="393762"/>
              <a:chOff x="4284175" y="1818488"/>
              <a:chExt cx="721200" cy="721175"/>
            </a:xfrm>
          </p:grpSpPr>
          <p:sp>
            <p:nvSpPr>
              <p:cNvPr id="626" name="Google Shape;626;p3"/>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3"/>
            <p:cNvGrpSpPr/>
            <p:nvPr/>
          </p:nvGrpSpPr>
          <p:grpSpPr>
            <a:xfrm>
              <a:off x="953451" y="4681365"/>
              <a:ext cx="393775" cy="393762"/>
              <a:chOff x="4284175" y="1818488"/>
              <a:chExt cx="721200" cy="721175"/>
            </a:xfrm>
          </p:grpSpPr>
          <p:sp>
            <p:nvSpPr>
              <p:cNvPr id="662" name="Google Shape;662;p3"/>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3"/>
            <p:cNvSpPr/>
            <p:nvPr/>
          </p:nvSpPr>
          <p:spPr>
            <a:xfrm>
              <a:off x="4443158" y="47452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9010920" y="47452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2159283" y="47452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6758970" y="47452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3"/>
          <p:cNvSpPr/>
          <p:nvPr/>
        </p:nvSpPr>
        <p:spPr>
          <a:xfrm>
            <a:off x="8584858" y="14991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3"/>
          <p:cNvGrpSpPr/>
          <p:nvPr/>
        </p:nvGrpSpPr>
        <p:grpSpPr>
          <a:xfrm>
            <a:off x="514987" y="1022810"/>
            <a:ext cx="266046" cy="266046"/>
            <a:chOff x="4109600" y="3060425"/>
            <a:chExt cx="352425" cy="352425"/>
          </a:xfrm>
        </p:grpSpPr>
        <p:sp>
          <p:nvSpPr>
            <p:cNvPr id="703" name="Google Shape;703;p3"/>
            <p:cNvSpPr/>
            <p:nvPr/>
          </p:nvSpPr>
          <p:spPr>
            <a:xfrm>
              <a:off x="4259250" y="3060425"/>
              <a:ext cx="53100" cy="92100"/>
            </a:xfrm>
            <a:custGeom>
              <a:avLst/>
              <a:gdLst/>
              <a:ahLst/>
              <a:cxnLst/>
              <a:rect l="l" t="t" r="r" b="b"/>
              <a:pathLst>
                <a:path w="2124" h="3684" extrusionOk="0">
                  <a:moveTo>
                    <a:pt x="0" y="0"/>
                  </a:moveTo>
                  <a:lnTo>
                    <a:pt x="0" y="3684"/>
                  </a:lnTo>
                  <a:lnTo>
                    <a:pt x="2124" y="3684"/>
                  </a:lnTo>
                  <a:lnTo>
                    <a:pt x="2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4259250" y="3320725"/>
              <a:ext cx="53100" cy="92125"/>
            </a:xfrm>
            <a:custGeom>
              <a:avLst/>
              <a:gdLst/>
              <a:ahLst/>
              <a:cxnLst/>
              <a:rect l="l" t="t" r="r" b="b"/>
              <a:pathLst>
                <a:path w="2124" h="3685" extrusionOk="0">
                  <a:moveTo>
                    <a:pt x="0" y="1"/>
                  </a:moveTo>
                  <a:lnTo>
                    <a:pt x="0" y="3684"/>
                  </a:lnTo>
                  <a:lnTo>
                    <a:pt x="2124" y="3684"/>
                  </a:lnTo>
                  <a:lnTo>
                    <a:pt x="2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4369900" y="3210075"/>
              <a:ext cx="92125" cy="53100"/>
            </a:xfrm>
            <a:custGeom>
              <a:avLst/>
              <a:gdLst/>
              <a:ahLst/>
              <a:cxnLst/>
              <a:rect l="l" t="t" r="r" b="b"/>
              <a:pathLst>
                <a:path w="3685" h="2124" extrusionOk="0">
                  <a:moveTo>
                    <a:pt x="1" y="1"/>
                  </a:moveTo>
                  <a:lnTo>
                    <a:pt x="1" y="2124"/>
                  </a:lnTo>
                  <a:lnTo>
                    <a:pt x="3684" y="2124"/>
                  </a:lnTo>
                  <a:lnTo>
                    <a:pt x="36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4109600" y="3210075"/>
              <a:ext cx="92075" cy="53100"/>
            </a:xfrm>
            <a:custGeom>
              <a:avLst/>
              <a:gdLst/>
              <a:ahLst/>
              <a:cxnLst/>
              <a:rect l="l" t="t" r="r" b="b"/>
              <a:pathLst>
                <a:path w="3683" h="2124" extrusionOk="0">
                  <a:moveTo>
                    <a:pt x="0" y="1"/>
                  </a:moveTo>
                  <a:lnTo>
                    <a:pt x="0" y="2124"/>
                  </a:lnTo>
                  <a:lnTo>
                    <a:pt x="3683" y="2124"/>
                  </a:lnTo>
                  <a:lnTo>
                    <a:pt x="36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4326450" y="3093250"/>
              <a:ext cx="102675" cy="102700"/>
            </a:xfrm>
            <a:custGeom>
              <a:avLst/>
              <a:gdLst/>
              <a:ahLst/>
              <a:cxnLst/>
              <a:rect l="l" t="t" r="r" b="b"/>
              <a:pathLst>
                <a:path w="4107" h="4108" extrusionOk="0">
                  <a:moveTo>
                    <a:pt x="2605" y="1"/>
                  </a:moveTo>
                  <a:lnTo>
                    <a:pt x="0" y="2606"/>
                  </a:lnTo>
                  <a:lnTo>
                    <a:pt x="1502" y="4107"/>
                  </a:lnTo>
                  <a:lnTo>
                    <a:pt x="4106" y="1502"/>
                  </a:lnTo>
                  <a:lnTo>
                    <a:pt x="26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4142375" y="3277350"/>
              <a:ext cx="102650" cy="102650"/>
            </a:xfrm>
            <a:custGeom>
              <a:avLst/>
              <a:gdLst/>
              <a:ahLst/>
              <a:cxnLst/>
              <a:rect l="l" t="t" r="r" b="b"/>
              <a:pathLst>
                <a:path w="4106" h="4106" extrusionOk="0">
                  <a:moveTo>
                    <a:pt x="2604" y="0"/>
                  </a:moveTo>
                  <a:lnTo>
                    <a:pt x="1" y="2604"/>
                  </a:lnTo>
                  <a:lnTo>
                    <a:pt x="1502" y="4105"/>
                  </a:lnTo>
                  <a:lnTo>
                    <a:pt x="4106" y="1501"/>
                  </a:lnTo>
                  <a:lnTo>
                    <a:pt x="2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4326450" y="3277350"/>
              <a:ext cx="102675" cy="102650"/>
            </a:xfrm>
            <a:custGeom>
              <a:avLst/>
              <a:gdLst/>
              <a:ahLst/>
              <a:cxnLst/>
              <a:rect l="l" t="t" r="r" b="b"/>
              <a:pathLst>
                <a:path w="4107" h="4106" extrusionOk="0">
                  <a:moveTo>
                    <a:pt x="1502" y="0"/>
                  </a:moveTo>
                  <a:lnTo>
                    <a:pt x="0" y="1501"/>
                  </a:lnTo>
                  <a:lnTo>
                    <a:pt x="2605" y="4105"/>
                  </a:lnTo>
                  <a:lnTo>
                    <a:pt x="4106" y="2604"/>
                  </a:lnTo>
                  <a:lnTo>
                    <a:pt x="1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4142375" y="3093250"/>
              <a:ext cx="102650" cy="102650"/>
            </a:xfrm>
            <a:custGeom>
              <a:avLst/>
              <a:gdLst/>
              <a:ahLst/>
              <a:cxnLst/>
              <a:rect l="l" t="t" r="r" b="b"/>
              <a:pathLst>
                <a:path w="4106" h="4106" extrusionOk="0">
                  <a:moveTo>
                    <a:pt x="1502" y="1"/>
                  </a:moveTo>
                  <a:lnTo>
                    <a:pt x="1" y="1502"/>
                  </a:lnTo>
                  <a:lnTo>
                    <a:pt x="2605" y="4106"/>
                  </a:lnTo>
                  <a:lnTo>
                    <a:pt x="4106" y="2606"/>
                  </a:lnTo>
                  <a:lnTo>
                    <a:pt x="1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1"/>
        <p:cNvGrpSpPr/>
        <p:nvPr/>
      </p:nvGrpSpPr>
      <p:grpSpPr>
        <a:xfrm>
          <a:off x="0" y="0"/>
          <a:ext cx="0" cy="0"/>
          <a:chOff x="0" y="0"/>
          <a:chExt cx="0" cy="0"/>
        </a:xfrm>
      </p:grpSpPr>
      <p:sp>
        <p:nvSpPr>
          <p:cNvPr id="712" name="Google Shape;712;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3" name="Google Shape;713;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Poppins Light"/>
              <a:buChar char="✿"/>
              <a:defRPr>
                <a:latin typeface="Arial" panose="020B0604020202020204" pitchFamily="34" charset="0"/>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714" name="Google Shape;714;p4"/>
          <p:cNvGrpSpPr/>
          <p:nvPr/>
        </p:nvGrpSpPr>
        <p:grpSpPr>
          <a:xfrm>
            <a:off x="0" y="-31925"/>
            <a:ext cx="9144000" cy="329938"/>
            <a:chOff x="0" y="-31925"/>
            <a:chExt cx="9144000" cy="329938"/>
          </a:xfrm>
        </p:grpSpPr>
        <p:sp>
          <p:nvSpPr>
            <p:cNvPr id="715" name="Google Shape;715;p4"/>
            <p:cNvSpPr/>
            <p:nvPr/>
          </p:nvSpPr>
          <p:spPr>
            <a:xfrm>
              <a:off x="0" y="0"/>
              <a:ext cx="9144000" cy="266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4"/>
            <p:cNvGrpSpPr/>
            <p:nvPr/>
          </p:nvGrpSpPr>
          <p:grpSpPr>
            <a:xfrm>
              <a:off x="8313058" y="-31925"/>
              <a:ext cx="329949" cy="329938"/>
              <a:chOff x="3540525" y="1445750"/>
              <a:chExt cx="721200" cy="721175"/>
            </a:xfrm>
          </p:grpSpPr>
          <p:sp>
            <p:nvSpPr>
              <p:cNvPr id="717" name="Google Shape;717;p4"/>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4"/>
            <p:cNvGrpSpPr/>
            <p:nvPr/>
          </p:nvGrpSpPr>
          <p:grpSpPr>
            <a:xfrm>
              <a:off x="3168004" y="-31925"/>
              <a:ext cx="329949" cy="329938"/>
              <a:chOff x="3540525" y="1445750"/>
              <a:chExt cx="721200" cy="721175"/>
            </a:xfrm>
          </p:grpSpPr>
          <p:sp>
            <p:nvSpPr>
              <p:cNvPr id="753" name="Google Shape;753;p4"/>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4"/>
            <p:cNvGrpSpPr/>
            <p:nvPr/>
          </p:nvGrpSpPr>
          <p:grpSpPr>
            <a:xfrm>
              <a:off x="501050" y="-31925"/>
              <a:ext cx="329949" cy="329938"/>
              <a:chOff x="3540525" y="1445750"/>
              <a:chExt cx="721200" cy="721175"/>
            </a:xfrm>
          </p:grpSpPr>
          <p:sp>
            <p:nvSpPr>
              <p:cNvPr id="789" name="Google Shape;789;p4"/>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4"/>
            <p:cNvSpPr/>
            <p:nvPr/>
          </p:nvSpPr>
          <p:spPr>
            <a:xfrm>
              <a:off x="4595910" y="62500"/>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5" name="Google Shape;825;p4"/>
            <p:cNvGrpSpPr/>
            <p:nvPr/>
          </p:nvGrpSpPr>
          <p:grpSpPr>
            <a:xfrm>
              <a:off x="5834945" y="-31925"/>
              <a:ext cx="329949" cy="329938"/>
              <a:chOff x="3540525" y="1445750"/>
              <a:chExt cx="721200" cy="721175"/>
            </a:xfrm>
          </p:grpSpPr>
          <p:sp>
            <p:nvSpPr>
              <p:cNvPr id="826" name="Google Shape;826;p4"/>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4"/>
            <p:cNvSpPr/>
            <p:nvPr/>
          </p:nvSpPr>
          <p:spPr>
            <a:xfrm>
              <a:off x="1928964" y="62500"/>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7168430" y="62500"/>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4"/>
          <p:cNvGrpSpPr/>
          <p:nvPr/>
        </p:nvGrpSpPr>
        <p:grpSpPr>
          <a:xfrm>
            <a:off x="75" y="4845505"/>
            <a:ext cx="9144000" cy="329938"/>
            <a:chOff x="75" y="4845505"/>
            <a:chExt cx="9144000" cy="329938"/>
          </a:xfrm>
        </p:grpSpPr>
        <p:sp>
          <p:nvSpPr>
            <p:cNvPr id="864" name="Google Shape;864;p4"/>
            <p:cNvSpPr/>
            <p:nvPr/>
          </p:nvSpPr>
          <p:spPr>
            <a:xfrm>
              <a:off x="75" y="4877425"/>
              <a:ext cx="9144000" cy="266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5" name="Google Shape;865;p4"/>
            <p:cNvGrpSpPr/>
            <p:nvPr/>
          </p:nvGrpSpPr>
          <p:grpSpPr>
            <a:xfrm>
              <a:off x="6979508" y="4845505"/>
              <a:ext cx="329949" cy="329938"/>
              <a:chOff x="4284175" y="1818488"/>
              <a:chExt cx="721200" cy="721175"/>
            </a:xfrm>
          </p:grpSpPr>
          <p:sp>
            <p:nvSpPr>
              <p:cNvPr id="866" name="Google Shape;866;p4"/>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4"/>
            <p:cNvGrpSpPr/>
            <p:nvPr/>
          </p:nvGrpSpPr>
          <p:grpSpPr>
            <a:xfrm>
              <a:off x="4407007" y="4845505"/>
              <a:ext cx="329949" cy="329938"/>
              <a:chOff x="4284175" y="1818488"/>
              <a:chExt cx="721200" cy="721175"/>
            </a:xfrm>
          </p:grpSpPr>
          <p:sp>
            <p:nvSpPr>
              <p:cNvPr id="902" name="Google Shape;902;p4"/>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4"/>
            <p:cNvGrpSpPr/>
            <p:nvPr/>
          </p:nvGrpSpPr>
          <p:grpSpPr>
            <a:xfrm>
              <a:off x="1834494" y="4845505"/>
              <a:ext cx="329949" cy="329938"/>
              <a:chOff x="4284175" y="1818488"/>
              <a:chExt cx="721200" cy="721175"/>
            </a:xfrm>
          </p:grpSpPr>
          <p:sp>
            <p:nvSpPr>
              <p:cNvPr id="938" name="Google Shape;938;p4"/>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3" name="Google Shape;973;p4"/>
            <p:cNvSpPr/>
            <p:nvPr/>
          </p:nvSpPr>
          <p:spPr>
            <a:xfrm>
              <a:off x="642697"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3215185"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5787697"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8360197"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77"/>
        <p:cNvGrpSpPr/>
        <p:nvPr/>
      </p:nvGrpSpPr>
      <p:grpSpPr>
        <a:xfrm>
          <a:off x="0" y="0"/>
          <a:ext cx="0" cy="0"/>
          <a:chOff x="0" y="0"/>
          <a:chExt cx="0" cy="0"/>
        </a:xfrm>
      </p:grpSpPr>
      <p:sp>
        <p:nvSpPr>
          <p:cNvPr id="978" name="Google Shape;978;p5"/>
          <p:cNvSpPr txBox="1">
            <a:spLocks noGrp="1"/>
          </p:cNvSpPr>
          <p:nvPr>
            <p:ph type="title"/>
          </p:nvPr>
        </p:nvSpPr>
        <p:spPr>
          <a:xfrm>
            <a:off x="720000" y="5384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9" name="Google Shape;979;p5"/>
          <p:cNvSpPr txBox="1">
            <a:spLocks noGrp="1"/>
          </p:cNvSpPr>
          <p:nvPr>
            <p:ph type="subTitle" idx="1"/>
          </p:nvPr>
        </p:nvSpPr>
        <p:spPr>
          <a:xfrm>
            <a:off x="5055246" y="37611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80" name="Google Shape;980;p5"/>
          <p:cNvSpPr txBox="1">
            <a:spLocks noGrp="1"/>
          </p:cNvSpPr>
          <p:nvPr>
            <p:ph type="subTitle" idx="2"/>
          </p:nvPr>
        </p:nvSpPr>
        <p:spPr>
          <a:xfrm>
            <a:off x="1583154" y="37611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atin typeface="Arial" panose="020B0604020202020204"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81" name="Google Shape;981;p5"/>
          <p:cNvSpPr txBox="1">
            <a:spLocks noGrp="1"/>
          </p:cNvSpPr>
          <p:nvPr>
            <p:ph type="subTitle" idx="3"/>
          </p:nvPr>
        </p:nvSpPr>
        <p:spPr>
          <a:xfrm>
            <a:off x="5055246" y="34531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Poppins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82" name="Google Shape;982;p5"/>
          <p:cNvSpPr txBox="1">
            <a:spLocks noGrp="1"/>
          </p:cNvSpPr>
          <p:nvPr>
            <p:ph type="subTitle" idx="4"/>
          </p:nvPr>
        </p:nvSpPr>
        <p:spPr>
          <a:xfrm>
            <a:off x="1583154" y="34531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Poppins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983" name="Google Shape;983;p5"/>
          <p:cNvGrpSpPr/>
          <p:nvPr/>
        </p:nvGrpSpPr>
        <p:grpSpPr>
          <a:xfrm>
            <a:off x="0" y="-31925"/>
            <a:ext cx="9144000" cy="329938"/>
            <a:chOff x="0" y="-31925"/>
            <a:chExt cx="9144000" cy="329938"/>
          </a:xfrm>
        </p:grpSpPr>
        <p:sp>
          <p:nvSpPr>
            <p:cNvPr id="984" name="Google Shape;984;p5"/>
            <p:cNvSpPr/>
            <p:nvPr/>
          </p:nvSpPr>
          <p:spPr>
            <a:xfrm>
              <a:off x="0" y="0"/>
              <a:ext cx="9144000" cy="266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5" name="Google Shape;985;p5"/>
            <p:cNvGrpSpPr/>
            <p:nvPr/>
          </p:nvGrpSpPr>
          <p:grpSpPr>
            <a:xfrm>
              <a:off x="8313058" y="-31925"/>
              <a:ext cx="329949" cy="329938"/>
              <a:chOff x="3540525" y="1445750"/>
              <a:chExt cx="721200" cy="721175"/>
            </a:xfrm>
          </p:grpSpPr>
          <p:sp>
            <p:nvSpPr>
              <p:cNvPr id="986" name="Google Shape;986;p5"/>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5"/>
            <p:cNvGrpSpPr/>
            <p:nvPr/>
          </p:nvGrpSpPr>
          <p:grpSpPr>
            <a:xfrm>
              <a:off x="3168004" y="-31925"/>
              <a:ext cx="329949" cy="329938"/>
              <a:chOff x="3540525" y="1445750"/>
              <a:chExt cx="721200" cy="721175"/>
            </a:xfrm>
          </p:grpSpPr>
          <p:sp>
            <p:nvSpPr>
              <p:cNvPr id="1022" name="Google Shape;1022;p5"/>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5"/>
            <p:cNvGrpSpPr/>
            <p:nvPr/>
          </p:nvGrpSpPr>
          <p:grpSpPr>
            <a:xfrm>
              <a:off x="501050" y="-31925"/>
              <a:ext cx="329949" cy="329938"/>
              <a:chOff x="3540525" y="1445750"/>
              <a:chExt cx="721200" cy="721175"/>
            </a:xfrm>
          </p:grpSpPr>
          <p:sp>
            <p:nvSpPr>
              <p:cNvPr id="1058" name="Google Shape;1058;p5"/>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3" name="Google Shape;1093;p5"/>
            <p:cNvSpPr/>
            <p:nvPr/>
          </p:nvSpPr>
          <p:spPr>
            <a:xfrm>
              <a:off x="4595910" y="62500"/>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4" name="Google Shape;1094;p5"/>
            <p:cNvGrpSpPr/>
            <p:nvPr/>
          </p:nvGrpSpPr>
          <p:grpSpPr>
            <a:xfrm>
              <a:off x="5834945" y="-31925"/>
              <a:ext cx="329949" cy="329938"/>
              <a:chOff x="3540525" y="1445750"/>
              <a:chExt cx="721200" cy="721175"/>
            </a:xfrm>
          </p:grpSpPr>
          <p:sp>
            <p:nvSpPr>
              <p:cNvPr id="1095" name="Google Shape;1095;p5"/>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5"/>
            <p:cNvSpPr/>
            <p:nvPr/>
          </p:nvSpPr>
          <p:spPr>
            <a:xfrm>
              <a:off x="1928964" y="62500"/>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
            <p:cNvSpPr/>
            <p:nvPr/>
          </p:nvSpPr>
          <p:spPr>
            <a:xfrm>
              <a:off x="7168430" y="62500"/>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5"/>
          <p:cNvGrpSpPr/>
          <p:nvPr/>
        </p:nvGrpSpPr>
        <p:grpSpPr>
          <a:xfrm>
            <a:off x="75" y="4845505"/>
            <a:ext cx="9144000" cy="329938"/>
            <a:chOff x="75" y="4845505"/>
            <a:chExt cx="9144000" cy="329938"/>
          </a:xfrm>
        </p:grpSpPr>
        <p:sp>
          <p:nvSpPr>
            <p:cNvPr id="1133" name="Google Shape;1133;p5"/>
            <p:cNvSpPr/>
            <p:nvPr/>
          </p:nvSpPr>
          <p:spPr>
            <a:xfrm>
              <a:off x="75" y="4877425"/>
              <a:ext cx="9144000" cy="266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5"/>
            <p:cNvGrpSpPr/>
            <p:nvPr/>
          </p:nvGrpSpPr>
          <p:grpSpPr>
            <a:xfrm>
              <a:off x="6979508" y="4845505"/>
              <a:ext cx="329949" cy="329938"/>
              <a:chOff x="4284175" y="1818488"/>
              <a:chExt cx="721200" cy="721175"/>
            </a:xfrm>
          </p:grpSpPr>
          <p:sp>
            <p:nvSpPr>
              <p:cNvPr id="1135" name="Google Shape;1135;p5"/>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5"/>
            <p:cNvGrpSpPr/>
            <p:nvPr/>
          </p:nvGrpSpPr>
          <p:grpSpPr>
            <a:xfrm>
              <a:off x="4407007" y="4845505"/>
              <a:ext cx="329949" cy="329938"/>
              <a:chOff x="4284175" y="1818488"/>
              <a:chExt cx="721200" cy="721175"/>
            </a:xfrm>
          </p:grpSpPr>
          <p:sp>
            <p:nvSpPr>
              <p:cNvPr id="1171" name="Google Shape;1171;p5"/>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5"/>
            <p:cNvGrpSpPr/>
            <p:nvPr/>
          </p:nvGrpSpPr>
          <p:grpSpPr>
            <a:xfrm>
              <a:off x="1834494" y="4845505"/>
              <a:ext cx="329949" cy="329938"/>
              <a:chOff x="4284175" y="1818488"/>
              <a:chExt cx="721200" cy="721175"/>
            </a:xfrm>
          </p:grpSpPr>
          <p:sp>
            <p:nvSpPr>
              <p:cNvPr id="1207" name="Google Shape;1207;p5"/>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2" name="Google Shape;1242;p5"/>
            <p:cNvSpPr/>
            <p:nvPr/>
          </p:nvSpPr>
          <p:spPr>
            <a:xfrm>
              <a:off x="642697"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215185"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5787697"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8360197"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3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144"/>
        <p:cNvGrpSpPr/>
        <p:nvPr/>
      </p:nvGrpSpPr>
      <p:grpSpPr>
        <a:xfrm>
          <a:off x="0" y="0"/>
          <a:ext cx="0" cy="0"/>
          <a:chOff x="0" y="0"/>
          <a:chExt cx="0" cy="0"/>
        </a:xfrm>
      </p:grpSpPr>
      <p:grpSp>
        <p:nvGrpSpPr>
          <p:cNvPr id="8145" name="Google Shape;8145;p32"/>
          <p:cNvGrpSpPr/>
          <p:nvPr/>
        </p:nvGrpSpPr>
        <p:grpSpPr>
          <a:xfrm>
            <a:off x="75" y="4845505"/>
            <a:ext cx="9144000" cy="329938"/>
            <a:chOff x="75" y="4845505"/>
            <a:chExt cx="9144000" cy="329938"/>
          </a:xfrm>
        </p:grpSpPr>
        <p:sp>
          <p:nvSpPr>
            <p:cNvPr id="8146" name="Google Shape;8146;p32"/>
            <p:cNvSpPr/>
            <p:nvPr/>
          </p:nvSpPr>
          <p:spPr>
            <a:xfrm>
              <a:off x="75" y="4877425"/>
              <a:ext cx="9144000" cy="266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7" name="Google Shape;8147;p32"/>
            <p:cNvGrpSpPr/>
            <p:nvPr/>
          </p:nvGrpSpPr>
          <p:grpSpPr>
            <a:xfrm>
              <a:off x="6979508" y="4845505"/>
              <a:ext cx="329949" cy="329938"/>
              <a:chOff x="4284175" y="1818488"/>
              <a:chExt cx="721200" cy="721175"/>
            </a:xfrm>
          </p:grpSpPr>
          <p:sp>
            <p:nvSpPr>
              <p:cNvPr id="8148" name="Google Shape;8148;p32"/>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32"/>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32"/>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32"/>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32"/>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32"/>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32"/>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32"/>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32"/>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32"/>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32"/>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32"/>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32"/>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32"/>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32"/>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32"/>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32"/>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32"/>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32"/>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32"/>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32"/>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32"/>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32"/>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32"/>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32"/>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32"/>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32"/>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32"/>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32"/>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32"/>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32"/>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32"/>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32"/>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32"/>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32"/>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3" name="Google Shape;8183;p32"/>
            <p:cNvGrpSpPr/>
            <p:nvPr/>
          </p:nvGrpSpPr>
          <p:grpSpPr>
            <a:xfrm>
              <a:off x="4407007" y="4845505"/>
              <a:ext cx="329949" cy="329938"/>
              <a:chOff x="4284175" y="1818488"/>
              <a:chExt cx="721200" cy="721175"/>
            </a:xfrm>
          </p:grpSpPr>
          <p:sp>
            <p:nvSpPr>
              <p:cNvPr id="8184" name="Google Shape;8184;p32"/>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32"/>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32"/>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32"/>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32"/>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32"/>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32"/>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32"/>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32"/>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32"/>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32"/>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32"/>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32"/>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32"/>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32"/>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32"/>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32"/>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32"/>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32"/>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32"/>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32"/>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32"/>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32"/>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32"/>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32"/>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32"/>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32"/>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32"/>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32"/>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32"/>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32"/>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32"/>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32"/>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32"/>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32"/>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9" name="Google Shape;8219;p32"/>
            <p:cNvGrpSpPr/>
            <p:nvPr/>
          </p:nvGrpSpPr>
          <p:grpSpPr>
            <a:xfrm>
              <a:off x="1834494" y="4845505"/>
              <a:ext cx="329949" cy="329938"/>
              <a:chOff x="4284175" y="1818488"/>
              <a:chExt cx="721200" cy="721175"/>
            </a:xfrm>
          </p:grpSpPr>
          <p:sp>
            <p:nvSpPr>
              <p:cNvPr id="8220" name="Google Shape;8220;p32"/>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32"/>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32"/>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32"/>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32"/>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32"/>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32"/>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32"/>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32"/>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32"/>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32"/>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32"/>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32"/>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32"/>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32"/>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32"/>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32"/>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32"/>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32"/>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32"/>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32"/>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32"/>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32"/>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32"/>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32"/>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32"/>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32"/>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32"/>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32"/>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32"/>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32"/>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32"/>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32"/>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32"/>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32"/>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5" name="Google Shape;8255;p32"/>
            <p:cNvSpPr/>
            <p:nvPr/>
          </p:nvSpPr>
          <p:spPr>
            <a:xfrm>
              <a:off x="642697"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32"/>
            <p:cNvSpPr/>
            <p:nvPr/>
          </p:nvSpPr>
          <p:spPr>
            <a:xfrm>
              <a:off x="3215185"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32"/>
            <p:cNvSpPr/>
            <p:nvPr/>
          </p:nvSpPr>
          <p:spPr>
            <a:xfrm>
              <a:off x="5787697"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32"/>
            <p:cNvSpPr/>
            <p:nvPr/>
          </p:nvSpPr>
          <p:spPr>
            <a:xfrm>
              <a:off x="8360197" y="4939925"/>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9" name="Google Shape;8259;p32"/>
          <p:cNvGrpSpPr/>
          <p:nvPr/>
        </p:nvGrpSpPr>
        <p:grpSpPr>
          <a:xfrm>
            <a:off x="0" y="-31925"/>
            <a:ext cx="9144000" cy="329938"/>
            <a:chOff x="0" y="-31925"/>
            <a:chExt cx="9144000" cy="329938"/>
          </a:xfrm>
        </p:grpSpPr>
        <p:sp>
          <p:nvSpPr>
            <p:cNvPr id="8260" name="Google Shape;8260;p32"/>
            <p:cNvSpPr/>
            <p:nvPr/>
          </p:nvSpPr>
          <p:spPr>
            <a:xfrm>
              <a:off x="0" y="0"/>
              <a:ext cx="9144000" cy="266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1" name="Google Shape;8261;p32"/>
            <p:cNvGrpSpPr/>
            <p:nvPr/>
          </p:nvGrpSpPr>
          <p:grpSpPr>
            <a:xfrm>
              <a:off x="8313058" y="-31925"/>
              <a:ext cx="329949" cy="329938"/>
              <a:chOff x="3540525" y="1445750"/>
              <a:chExt cx="721200" cy="721175"/>
            </a:xfrm>
          </p:grpSpPr>
          <p:sp>
            <p:nvSpPr>
              <p:cNvPr id="8262" name="Google Shape;8262;p32"/>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32"/>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32"/>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32"/>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32"/>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32"/>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32"/>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32"/>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32"/>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32"/>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32"/>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32"/>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32"/>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32"/>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32"/>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32"/>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32"/>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32"/>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32"/>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32"/>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32"/>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32"/>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32"/>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32"/>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32"/>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32"/>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32"/>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32"/>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32"/>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32"/>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2"/>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32"/>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32"/>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32"/>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32"/>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7" name="Google Shape;8297;p32"/>
            <p:cNvGrpSpPr/>
            <p:nvPr/>
          </p:nvGrpSpPr>
          <p:grpSpPr>
            <a:xfrm>
              <a:off x="3168004" y="-31925"/>
              <a:ext cx="329949" cy="329938"/>
              <a:chOff x="3540525" y="1445750"/>
              <a:chExt cx="721200" cy="721175"/>
            </a:xfrm>
          </p:grpSpPr>
          <p:sp>
            <p:nvSpPr>
              <p:cNvPr id="8298" name="Google Shape;8298;p32"/>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2"/>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2"/>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2"/>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32"/>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32"/>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32"/>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32"/>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32"/>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32"/>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32"/>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32"/>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32"/>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32"/>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32"/>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32"/>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32"/>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32"/>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32"/>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32"/>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32"/>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32"/>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32"/>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32"/>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32"/>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32"/>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32"/>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32"/>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32"/>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32"/>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32"/>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32"/>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32"/>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32"/>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32"/>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3" name="Google Shape;8333;p32"/>
            <p:cNvGrpSpPr/>
            <p:nvPr/>
          </p:nvGrpSpPr>
          <p:grpSpPr>
            <a:xfrm>
              <a:off x="501050" y="-31925"/>
              <a:ext cx="329949" cy="329938"/>
              <a:chOff x="3540525" y="1445750"/>
              <a:chExt cx="721200" cy="721175"/>
            </a:xfrm>
          </p:grpSpPr>
          <p:sp>
            <p:nvSpPr>
              <p:cNvPr id="8334" name="Google Shape;8334;p32"/>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32"/>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32"/>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32"/>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32"/>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32"/>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32"/>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32"/>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32"/>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32"/>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32"/>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32"/>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32"/>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32"/>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32"/>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32"/>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32"/>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32"/>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32"/>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32"/>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32"/>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32"/>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32"/>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32"/>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32"/>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32"/>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32"/>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32"/>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32"/>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32"/>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32"/>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32"/>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32"/>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32"/>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32"/>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69" name="Google Shape;8369;p32"/>
            <p:cNvSpPr/>
            <p:nvPr/>
          </p:nvSpPr>
          <p:spPr>
            <a:xfrm>
              <a:off x="4595910" y="62500"/>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70" name="Google Shape;8370;p32"/>
            <p:cNvGrpSpPr/>
            <p:nvPr/>
          </p:nvGrpSpPr>
          <p:grpSpPr>
            <a:xfrm>
              <a:off x="5834945" y="-31925"/>
              <a:ext cx="329949" cy="329938"/>
              <a:chOff x="3540525" y="1445750"/>
              <a:chExt cx="721200" cy="721175"/>
            </a:xfrm>
          </p:grpSpPr>
          <p:sp>
            <p:nvSpPr>
              <p:cNvPr id="8371" name="Google Shape;8371;p32"/>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32"/>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32"/>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32"/>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32"/>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32"/>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32"/>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32"/>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32"/>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32"/>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32"/>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32"/>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32"/>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32"/>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32"/>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32"/>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32"/>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32"/>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32"/>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32"/>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32"/>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32"/>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32"/>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32"/>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32"/>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32"/>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32"/>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32"/>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32"/>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32"/>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32"/>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32"/>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32"/>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32"/>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32"/>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6" name="Google Shape;8406;p32"/>
            <p:cNvSpPr/>
            <p:nvPr/>
          </p:nvSpPr>
          <p:spPr>
            <a:xfrm>
              <a:off x="1928964" y="62500"/>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32"/>
            <p:cNvSpPr/>
            <p:nvPr/>
          </p:nvSpPr>
          <p:spPr>
            <a:xfrm>
              <a:off x="7168430" y="62500"/>
              <a:ext cx="141071" cy="141110"/>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408"/>
        <p:cNvGrpSpPr/>
        <p:nvPr/>
      </p:nvGrpSpPr>
      <p:grpSpPr>
        <a:xfrm>
          <a:off x="0" y="0"/>
          <a:ext cx="0" cy="0"/>
          <a:chOff x="0" y="0"/>
          <a:chExt cx="0" cy="0"/>
        </a:xfrm>
      </p:grpSpPr>
      <p:grpSp>
        <p:nvGrpSpPr>
          <p:cNvPr id="8409" name="Google Shape;8409;p33"/>
          <p:cNvGrpSpPr/>
          <p:nvPr/>
        </p:nvGrpSpPr>
        <p:grpSpPr>
          <a:xfrm>
            <a:off x="-188504" y="4604100"/>
            <a:ext cx="9561227" cy="539400"/>
            <a:chOff x="-188504" y="4604100"/>
            <a:chExt cx="9561227" cy="539400"/>
          </a:xfrm>
        </p:grpSpPr>
        <p:sp>
          <p:nvSpPr>
            <p:cNvPr id="8410" name="Google Shape;8410;p33"/>
            <p:cNvSpPr/>
            <p:nvPr/>
          </p:nvSpPr>
          <p:spPr>
            <a:xfrm>
              <a:off x="0" y="4604100"/>
              <a:ext cx="9144000" cy="539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11" name="Google Shape;8411;p33"/>
            <p:cNvGrpSpPr/>
            <p:nvPr/>
          </p:nvGrpSpPr>
          <p:grpSpPr>
            <a:xfrm>
              <a:off x="4379296" y="4653025"/>
              <a:ext cx="393775" cy="393762"/>
              <a:chOff x="3540525" y="1445750"/>
              <a:chExt cx="721200" cy="721175"/>
            </a:xfrm>
          </p:grpSpPr>
          <p:sp>
            <p:nvSpPr>
              <p:cNvPr id="8412" name="Google Shape;8412;p33"/>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33"/>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33"/>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33"/>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33"/>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33"/>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33"/>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33"/>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33"/>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33"/>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33"/>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33"/>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33"/>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33"/>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33"/>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33"/>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33"/>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33"/>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33"/>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33"/>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33"/>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33"/>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33"/>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33"/>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33"/>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33"/>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33"/>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33"/>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33"/>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33"/>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33"/>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33"/>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33"/>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33"/>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33"/>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7" name="Google Shape;8447;p33"/>
            <p:cNvGrpSpPr/>
            <p:nvPr/>
          </p:nvGrpSpPr>
          <p:grpSpPr>
            <a:xfrm>
              <a:off x="6631260" y="4653025"/>
              <a:ext cx="393775" cy="393762"/>
              <a:chOff x="3540525" y="1445750"/>
              <a:chExt cx="721200" cy="721175"/>
            </a:xfrm>
          </p:grpSpPr>
          <p:sp>
            <p:nvSpPr>
              <p:cNvPr id="8448" name="Google Shape;8448;p33"/>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33"/>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33"/>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33"/>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33"/>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33"/>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33"/>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33"/>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33"/>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33"/>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33"/>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33"/>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33"/>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33"/>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33"/>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33"/>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33"/>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33"/>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33"/>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33"/>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33"/>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33"/>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33"/>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33"/>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33"/>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33"/>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33"/>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33"/>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33"/>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33"/>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33"/>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33"/>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33"/>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33"/>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33"/>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3" name="Google Shape;8483;p33"/>
            <p:cNvGrpSpPr/>
            <p:nvPr/>
          </p:nvGrpSpPr>
          <p:grpSpPr>
            <a:xfrm>
              <a:off x="8978948" y="4653025"/>
              <a:ext cx="393775" cy="393762"/>
              <a:chOff x="3540525" y="1445750"/>
              <a:chExt cx="721200" cy="721175"/>
            </a:xfrm>
          </p:grpSpPr>
          <p:sp>
            <p:nvSpPr>
              <p:cNvPr id="8484" name="Google Shape;8484;p33"/>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33"/>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33"/>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33"/>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33"/>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33"/>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33"/>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33"/>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33"/>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33"/>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33"/>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33"/>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33"/>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33"/>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33"/>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33"/>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33"/>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33"/>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33"/>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33"/>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33"/>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33"/>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33"/>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33"/>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33"/>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33"/>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33"/>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33"/>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33"/>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33"/>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33"/>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33"/>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33"/>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33"/>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33"/>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9" name="Google Shape;8519;p33"/>
            <p:cNvGrpSpPr/>
            <p:nvPr/>
          </p:nvGrpSpPr>
          <p:grpSpPr>
            <a:xfrm>
              <a:off x="2095396" y="4653025"/>
              <a:ext cx="393775" cy="393762"/>
              <a:chOff x="3540525" y="1445750"/>
              <a:chExt cx="721200" cy="721175"/>
            </a:xfrm>
          </p:grpSpPr>
          <p:sp>
            <p:nvSpPr>
              <p:cNvPr id="8520" name="Google Shape;8520;p33"/>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33"/>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33"/>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33"/>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33"/>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33"/>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33"/>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33"/>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33"/>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33"/>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33"/>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33"/>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33"/>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33"/>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33"/>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33"/>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33"/>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33"/>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33"/>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33"/>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33"/>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33"/>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33"/>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33"/>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33"/>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33"/>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33"/>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33"/>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33"/>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33"/>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33"/>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33"/>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33"/>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33"/>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33"/>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55" name="Google Shape;8555;p33"/>
            <p:cNvSpPr/>
            <p:nvPr/>
          </p:nvSpPr>
          <p:spPr>
            <a:xfrm>
              <a:off x="7868970" y="47407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33"/>
            <p:cNvSpPr/>
            <p:nvPr/>
          </p:nvSpPr>
          <p:spPr>
            <a:xfrm>
              <a:off x="5585108" y="47407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33"/>
            <p:cNvSpPr/>
            <p:nvPr/>
          </p:nvSpPr>
          <p:spPr>
            <a:xfrm>
              <a:off x="3301208" y="47407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33"/>
            <p:cNvSpPr/>
            <p:nvPr/>
          </p:nvSpPr>
          <p:spPr>
            <a:xfrm>
              <a:off x="1017320" y="474075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59" name="Google Shape;8559;p33"/>
            <p:cNvGrpSpPr/>
            <p:nvPr/>
          </p:nvGrpSpPr>
          <p:grpSpPr>
            <a:xfrm>
              <a:off x="-188504" y="4653025"/>
              <a:ext cx="393775" cy="393762"/>
              <a:chOff x="3540525" y="1445750"/>
              <a:chExt cx="721200" cy="721175"/>
            </a:xfrm>
          </p:grpSpPr>
          <p:sp>
            <p:nvSpPr>
              <p:cNvPr id="8560" name="Google Shape;8560;p33"/>
              <p:cNvSpPr/>
              <p:nvPr/>
            </p:nvSpPr>
            <p:spPr>
              <a:xfrm>
                <a:off x="3850875" y="1445750"/>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33"/>
              <p:cNvSpPr/>
              <p:nvPr/>
            </p:nvSpPr>
            <p:spPr>
              <a:xfrm>
                <a:off x="3895025" y="1511075"/>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33"/>
              <p:cNvSpPr/>
              <p:nvPr/>
            </p:nvSpPr>
            <p:spPr>
              <a:xfrm>
                <a:off x="3850850" y="1949550"/>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33"/>
              <p:cNvSpPr/>
              <p:nvPr/>
            </p:nvSpPr>
            <p:spPr>
              <a:xfrm>
                <a:off x="3895025" y="1943450"/>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33"/>
              <p:cNvSpPr/>
              <p:nvPr/>
            </p:nvSpPr>
            <p:spPr>
              <a:xfrm>
                <a:off x="4044375" y="1757375"/>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33"/>
              <p:cNvSpPr/>
              <p:nvPr/>
            </p:nvSpPr>
            <p:spPr>
              <a:xfrm>
                <a:off x="4038300" y="1800200"/>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33"/>
              <p:cNvSpPr/>
              <p:nvPr/>
            </p:nvSpPr>
            <p:spPr>
              <a:xfrm>
                <a:off x="3540525" y="1757375"/>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33"/>
              <p:cNvSpPr/>
              <p:nvPr/>
            </p:nvSpPr>
            <p:spPr>
              <a:xfrm>
                <a:off x="3605900" y="1800200"/>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33"/>
              <p:cNvSpPr/>
              <p:nvPr/>
            </p:nvSpPr>
            <p:spPr>
              <a:xfrm>
                <a:off x="3981525" y="1535950"/>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33"/>
              <p:cNvSpPr/>
              <p:nvPr/>
            </p:nvSpPr>
            <p:spPr>
              <a:xfrm>
                <a:off x="3995725" y="1595750"/>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33"/>
              <p:cNvSpPr/>
              <p:nvPr/>
            </p:nvSpPr>
            <p:spPr>
              <a:xfrm>
                <a:off x="3617925" y="1886700"/>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33"/>
              <p:cNvSpPr/>
              <p:nvPr/>
            </p:nvSpPr>
            <p:spPr>
              <a:xfrm>
                <a:off x="3689975" y="1901500"/>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33"/>
              <p:cNvSpPr/>
              <p:nvPr/>
            </p:nvSpPr>
            <p:spPr>
              <a:xfrm>
                <a:off x="3981525" y="1886700"/>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33"/>
              <p:cNvSpPr/>
              <p:nvPr/>
            </p:nvSpPr>
            <p:spPr>
              <a:xfrm>
                <a:off x="3995725" y="1901500"/>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33"/>
              <p:cNvSpPr/>
              <p:nvPr/>
            </p:nvSpPr>
            <p:spPr>
              <a:xfrm>
                <a:off x="3617925" y="1535950"/>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33"/>
              <p:cNvSpPr/>
              <p:nvPr/>
            </p:nvSpPr>
            <p:spPr>
              <a:xfrm>
                <a:off x="3689975" y="1595750"/>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33"/>
              <p:cNvSpPr/>
              <p:nvPr/>
            </p:nvSpPr>
            <p:spPr>
              <a:xfrm>
                <a:off x="3926375" y="1466750"/>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33"/>
              <p:cNvSpPr/>
              <p:nvPr/>
            </p:nvSpPr>
            <p:spPr>
              <a:xfrm>
                <a:off x="3946975" y="1531400"/>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33"/>
              <p:cNvSpPr/>
              <p:nvPr/>
            </p:nvSpPr>
            <p:spPr>
              <a:xfrm>
                <a:off x="3731200" y="1928625"/>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33"/>
              <p:cNvSpPr/>
              <p:nvPr/>
            </p:nvSpPr>
            <p:spPr>
              <a:xfrm>
                <a:off x="3787725" y="1933400"/>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33"/>
              <p:cNvSpPr/>
              <p:nvPr/>
            </p:nvSpPr>
            <p:spPr>
              <a:xfrm>
                <a:off x="4023425" y="1831575"/>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33"/>
              <p:cNvSpPr/>
              <p:nvPr/>
            </p:nvSpPr>
            <p:spPr>
              <a:xfrm>
                <a:off x="4027400" y="1852975"/>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33"/>
              <p:cNvSpPr/>
              <p:nvPr/>
            </p:nvSpPr>
            <p:spPr>
              <a:xfrm>
                <a:off x="3551175" y="1642950"/>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33"/>
              <p:cNvSpPr/>
              <p:nvPr/>
            </p:nvSpPr>
            <p:spPr>
              <a:xfrm>
                <a:off x="3625400" y="1693725"/>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33"/>
              <p:cNvSpPr/>
              <p:nvPr/>
            </p:nvSpPr>
            <p:spPr>
              <a:xfrm>
                <a:off x="4020875" y="1633875"/>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33"/>
              <p:cNvSpPr/>
              <p:nvPr/>
            </p:nvSpPr>
            <p:spPr>
              <a:xfrm>
                <a:off x="4025675" y="1685425"/>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33"/>
              <p:cNvSpPr/>
              <p:nvPr/>
            </p:nvSpPr>
            <p:spPr>
              <a:xfrm>
                <a:off x="3554325" y="1836050"/>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33"/>
              <p:cNvSpPr/>
              <p:nvPr/>
            </p:nvSpPr>
            <p:spPr>
              <a:xfrm>
                <a:off x="3628800" y="1857075"/>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33"/>
              <p:cNvSpPr/>
              <p:nvPr/>
            </p:nvSpPr>
            <p:spPr>
              <a:xfrm>
                <a:off x="3930875" y="1926050"/>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33"/>
              <p:cNvSpPr/>
              <p:nvPr/>
            </p:nvSpPr>
            <p:spPr>
              <a:xfrm>
                <a:off x="3951050" y="1931700"/>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33"/>
              <p:cNvSpPr/>
              <p:nvPr/>
            </p:nvSpPr>
            <p:spPr>
              <a:xfrm>
                <a:off x="3721325" y="1470400"/>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33"/>
              <p:cNvSpPr/>
              <p:nvPr/>
            </p:nvSpPr>
            <p:spPr>
              <a:xfrm>
                <a:off x="3779400" y="1534850"/>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33"/>
              <p:cNvSpPr/>
              <p:nvPr/>
            </p:nvSpPr>
            <p:spPr>
              <a:xfrm>
                <a:off x="3703750" y="1612550"/>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33"/>
              <p:cNvSpPr/>
              <p:nvPr/>
            </p:nvSpPr>
            <p:spPr>
              <a:xfrm>
                <a:off x="3744375" y="1650250"/>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33"/>
              <p:cNvSpPr/>
              <p:nvPr/>
            </p:nvSpPr>
            <p:spPr>
              <a:xfrm>
                <a:off x="3744925" y="1650250"/>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95" name="Google Shape;8595;p33"/>
          <p:cNvGrpSpPr/>
          <p:nvPr/>
        </p:nvGrpSpPr>
        <p:grpSpPr>
          <a:xfrm>
            <a:off x="-124605" y="0"/>
            <a:ext cx="9401578" cy="539400"/>
            <a:chOff x="-124605" y="0"/>
            <a:chExt cx="9401578" cy="539400"/>
          </a:xfrm>
        </p:grpSpPr>
        <p:sp>
          <p:nvSpPr>
            <p:cNvPr id="8596" name="Google Shape;8596;p33"/>
            <p:cNvSpPr/>
            <p:nvPr/>
          </p:nvSpPr>
          <p:spPr>
            <a:xfrm>
              <a:off x="75" y="0"/>
              <a:ext cx="9144000" cy="53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97" name="Google Shape;8597;p33"/>
            <p:cNvGrpSpPr/>
            <p:nvPr/>
          </p:nvGrpSpPr>
          <p:grpSpPr>
            <a:xfrm>
              <a:off x="3237340" y="77265"/>
              <a:ext cx="393775" cy="393762"/>
              <a:chOff x="4284175" y="1818488"/>
              <a:chExt cx="721200" cy="721175"/>
            </a:xfrm>
          </p:grpSpPr>
          <p:sp>
            <p:nvSpPr>
              <p:cNvPr id="8598" name="Google Shape;8598;p33"/>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33"/>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33"/>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33"/>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33"/>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33"/>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33"/>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33"/>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33"/>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33"/>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33"/>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33"/>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33"/>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33"/>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33"/>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33"/>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33"/>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33"/>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33"/>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33"/>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33"/>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33"/>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33"/>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33"/>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33"/>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33"/>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33"/>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33"/>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33"/>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33"/>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33"/>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33"/>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33"/>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33"/>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33"/>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3" name="Google Shape;8633;p33"/>
            <p:cNvGrpSpPr/>
            <p:nvPr/>
          </p:nvGrpSpPr>
          <p:grpSpPr>
            <a:xfrm>
              <a:off x="5521241" y="77265"/>
              <a:ext cx="393775" cy="393762"/>
              <a:chOff x="4284175" y="1818488"/>
              <a:chExt cx="721200" cy="721175"/>
            </a:xfrm>
          </p:grpSpPr>
          <p:sp>
            <p:nvSpPr>
              <p:cNvPr id="8634" name="Google Shape;8634;p33"/>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33"/>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33"/>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33"/>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33"/>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33"/>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33"/>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33"/>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33"/>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33"/>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33"/>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33"/>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33"/>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33"/>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33"/>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33"/>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33"/>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33"/>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33"/>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33"/>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33"/>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33"/>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33"/>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33"/>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33"/>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33"/>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33"/>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33"/>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33"/>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33"/>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33"/>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33"/>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33"/>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33"/>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33"/>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9" name="Google Shape;8669;p33"/>
            <p:cNvGrpSpPr/>
            <p:nvPr/>
          </p:nvGrpSpPr>
          <p:grpSpPr>
            <a:xfrm>
              <a:off x="953451" y="77265"/>
              <a:ext cx="393775" cy="393762"/>
              <a:chOff x="4284175" y="1818488"/>
              <a:chExt cx="721200" cy="721175"/>
            </a:xfrm>
          </p:grpSpPr>
          <p:sp>
            <p:nvSpPr>
              <p:cNvPr id="8670" name="Google Shape;8670;p33"/>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33"/>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33"/>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33"/>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33"/>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33"/>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33"/>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33"/>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33"/>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33"/>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33"/>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33"/>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33"/>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33"/>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33"/>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33"/>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33"/>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33"/>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33"/>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33"/>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33"/>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33"/>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33"/>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33"/>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33"/>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33"/>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33"/>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33"/>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33"/>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33"/>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33"/>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33"/>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33"/>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33"/>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33"/>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5" name="Google Shape;8705;p33"/>
            <p:cNvGrpSpPr/>
            <p:nvPr/>
          </p:nvGrpSpPr>
          <p:grpSpPr>
            <a:xfrm>
              <a:off x="7805117" y="77265"/>
              <a:ext cx="393775" cy="393762"/>
              <a:chOff x="4284175" y="1818488"/>
              <a:chExt cx="721200" cy="721175"/>
            </a:xfrm>
          </p:grpSpPr>
          <p:sp>
            <p:nvSpPr>
              <p:cNvPr id="8706" name="Google Shape;8706;p33"/>
              <p:cNvSpPr/>
              <p:nvPr/>
            </p:nvSpPr>
            <p:spPr>
              <a:xfrm>
                <a:off x="4594525" y="1818488"/>
                <a:ext cx="100550" cy="217325"/>
              </a:xfrm>
              <a:custGeom>
                <a:avLst/>
                <a:gdLst/>
                <a:ahLst/>
                <a:cxnLst/>
                <a:rect l="l" t="t" r="r" b="b"/>
                <a:pathLst>
                  <a:path w="4022" h="8693" extrusionOk="0">
                    <a:moveTo>
                      <a:pt x="2011" y="0"/>
                    </a:moveTo>
                    <a:cubicBezTo>
                      <a:pt x="414" y="0"/>
                      <a:pt x="0" y="1242"/>
                      <a:pt x="59" y="2602"/>
                    </a:cubicBezTo>
                    <a:cubicBezTo>
                      <a:pt x="118" y="3961"/>
                      <a:pt x="828" y="8693"/>
                      <a:pt x="828" y="8693"/>
                    </a:cubicBezTo>
                    <a:lnTo>
                      <a:pt x="3193" y="8693"/>
                    </a:lnTo>
                    <a:cubicBezTo>
                      <a:pt x="3193" y="8693"/>
                      <a:pt x="3903" y="3961"/>
                      <a:pt x="3962" y="2602"/>
                    </a:cubicBezTo>
                    <a:cubicBezTo>
                      <a:pt x="4021" y="1242"/>
                      <a:pt x="3607" y="0"/>
                      <a:pt x="2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33"/>
              <p:cNvSpPr/>
              <p:nvPr/>
            </p:nvSpPr>
            <p:spPr>
              <a:xfrm>
                <a:off x="4638675" y="1883813"/>
                <a:ext cx="12225" cy="158100"/>
              </a:xfrm>
              <a:custGeom>
                <a:avLst/>
                <a:gdLst/>
                <a:ahLst/>
                <a:cxnLst/>
                <a:rect l="l" t="t" r="r" b="b"/>
                <a:pathLst>
                  <a:path w="489" h="6324" extrusionOk="0">
                    <a:moveTo>
                      <a:pt x="245" y="1"/>
                    </a:moveTo>
                    <a:cubicBezTo>
                      <a:pt x="109" y="1"/>
                      <a:pt x="1" y="110"/>
                      <a:pt x="1" y="245"/>
                    </a:cubicBezTo>
                    <a:lnTo>
                      <a:pt x="1" y="6080"/>
                    </a:lnTo>
                    <a:cubicBezTo>
                      <a:pt x="1" y="6214"/>
                      <a:pt x="109" y="6324"/>
                      <a:pt x="245" y="6324"/>
                    </a:cubicBezTo>
                    <a:cubicBezTo>
                      <a:pt x="379" y="6324"/>
                      <a:pt x="488" y="6214"/>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33"/>
              <p:cNvSpPr/>
              <p:nvPr/>
            </p:nvSpPr>
            <p:spPr>
              <a:xfrm>
                <a:off x="4594500" y="2322288"/>
                <a:ext cx="100575" cy="217375"/>
              </a:xfrm>
              <a:custGeom>
                <a:avLst/>
                <a:gdLst/>
                <a:ahLst/>
                <a:cxnLst/>
                <a:rect l="l" t="t" r="r" b="b"/>
                <a:pathLst>
                  <a:path w="4023" h="8695" extrusionOk="0">
                    <a:moveTo>
                      <a:pt x="829" y="1"/>
                    </a:moveTo>
                    <a:cubicBezTo>
                      <a:pt x="829" y="1"/>
                      <a:pt x="119" y="4732"/>
                      <a:pt x="60" y="6093"/>
                    </a:cubicBezTo>
                    <a:cubicBezTo>
                      <a:pt x="0" y="7453"/>
                      <a:pt x="415" y="8694"/>
                      <a:pt x="2012" y="8694"/>
                    </a:cubicBezTo>
                    <a:cubicBezTo>
                      <a:pt x="3608" y="8694"/>
                      <a:pt x="4022" y="7453"/>
                      <a:pt x="3963" y="6093"/>
                    </a:cubicBezTo>
                    <a:cubicBezTo>
                      <a:pt x="3904" y="4732"/>
                      <a:pt x="3194" y="1"/>
                      <a:pt x="3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33"/>
              <p:cNvSpPr/>
              <p:nvPr/>
            </p:nvSpPr>
            <p:spPr>
              <a:xfrm>
                <a:off x="4638675" y="2316188"/>
                <a:ext cx="12225" cy="158125"/>
              </a:xfrm>
              <a:custGeom>
                <a:avLst/>
                <a:gdLst/>
                <a:ahLst/>
                <a:cxnLst/>
                <a:rect l="l" t="t" r="r" b="b"/>
                <a:pathLst>
                  <a:path w="489" h="6325" extrusionOk="0">
                    <a:moveTo>
                      <a:pt x="245" y="1"/>
                    </a:moveTo>
                    <a:cubicBezTo>
                      <a:pt x="109" y="1"/>
                      <a:pt x="1" y="110"/>
                      <a:pt x="1" y="245"/>
                    </a:cubicBezTo>
                    <a:lnTo>
                      <a:pt x="1" y="6080"/>
                    </a:lnTo>
                    <a:cubicBezTo>
                      <a:pt x="1" y="6215"/>
                      <a:pt x="109" y="6325"/>
                      <a:pt x="245" y="6325"/>
                    </a:cubicBezTo>
                    <a:cubicBezTo>
                      <a:pt x="379" y="6325"/>
                      <a:pt x="488" y="6215"/>
                      <a:pt x="488" y="6080"/>
                    </a:cubicBezTo>
                    <a:lnTo>
                      <a:pt x="488" y="245"/>
                    </a:lnTo>
                    <a:cubicBezTo>
                      <a:pt x="488" y="110"/>
                      <a:pt x="379"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33"/>
              <p:cNvSpPr/>
              <p:nvPr/>
            </p:nvSpPr>
            <p:spPr>
              <a:xfrm>
                <a:off x="4788025" y="2130113"/>
                <a:ext cx="217350" cy="97875"/>
              </a:xfrm>
              <a:custGeom>
                <a:avLst/>
                <a:gdLst/>
                <a:ahLst/>
                <a:cxnLst/>
                <a:rect l="l" t="t" r="r" b="b"/>
                <a:pathLst>
                  <a:path w="8694" h="3915" extrusionOk="0">
                    <a:moveTo>
                      <a:pt x="6332" y="1"/>
                    </a:moveTo>
                    <a:cubicBezTo>
                      <a:pt x="6252" y="1"/>
                      <a:pt x="6172" y="3"/>
                      <a:pt x="6091" y="6"/>
                    </a:cubicBezTo>
                    <a:cubicBezTo>
                      <a:pt x="4732" y="66"/>
                      <a:pt x="0" y="775"/>
                      <a:pt x="0" y="775"/>
                    </a:cubicBezTo>
                    <a:lnTo>
                      <a:pt x="0" y="1958"/>
                    </a:lnTo>
                    <a:lnTo>
                      <a:pt x="0" y="3140"/>
                    </a:lnTo>
                    <a:cubicBezTo>
                      <a:pt x="0" y="3140"/>
                      <a:pt x="4732" y="3851"/>
                      <a:pt x="6091" y="3909"/>
                    </a:cubicBezTo>
                    <a:cubicBezTo>
                      <a:pt x="6173" y="3913"/>
                      <a:pt x="6255" y="3915"/>
                      <a:pt x="6336" y="3915"/>
                    </a:cubicBezTo>
                    <a:cubicBezTo>
                      <a:pt x="7597" y="3915"/>
                      <a:pt x="8694" y="3459"/>
                      <a:pt x="8694" y="1958"/>
                    </a:cubicBezTo>
                    <a:cubicBezTo>
                      <a:pt x="8694" y="456"/>
                      <a:pt x="7595" y="1"/>
                      <a:pt x="6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33"/>
              <p:cNvSpPr/>
              <p:nvPr/>
            </p:nvSpPr>
            <p:spPr>
              <a:xfrm>
                <a:off x="4781950" y="2172938"/>
                <a:ext cx="158100" cy="12250"/>
              </a:xfrm>
              <a:custGeom>
                <a:avLst/>
                <a:gdLst/>
                <a:ahLst/>
                <a:cxnLst/>
                <a:rect l="l" t="t" r="r" b="b"/>
                <a:pathLst>
                  <a:path w="6324" h="490" extrusionOk="0">
                    <a:moveTo>
                      <a:pt x="243" y="1"/>
                    </a:moveTo>
                    <a:cubicBezTo>
                      <a:pt x="109" y="1"/>
                      <a:pt x="0" y="110"/>
                      <a:pt x="0" y="245"/>
                    </a:cubicBezTo>
                    <a:cubicBezTo>
                      <a:pt x="0" y="380"/>
                      <a:pt x="109" y="489"/>
                      <a:pt x="243" y="489"/>
                    </a:cubicBezTo>
                    <a:lnTo>
                      <a:pt x="6079" y="489"/>
                    </a:lnTo>
                    <a:cubicBezTo>
                      <a:pt x="6213" y="489"/>
                      <a:pt x="6323" y="380"/>
                      <a:pt x="6323" y="245"/>
                    </a:cubicBezTo>
                    <a:cubicBezTo>
                      <a:pt x="6323" y="110"/>
                      <a:pt x="6213"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33"/>
              <p:cNvSpPr/>
              <p:nvPr/>
            </p:nvSpPr>
            <p:spPr>
              <a:xfrm>
                <a:off x="4284175" y="2130113"/>
                <a:ext cx="217375" cy="97875"/>
              </a:xfrm>
              <a:custGeom>
                <a:avLst/>
                <a:gdLst/>
                <a:ahLst/>
                <a:cxnLst/>
                <a:rect l="l" t="t" r="r" b="b"/>
                <a:pathLst>
                  <a:path w="8695" h="3915" extrusionOk="0">
                    <a:moveTo>
                      <a:pt x="2363" y="1"/>
                    </a:moveTo>
                    <a:cubicBezTo>
                      <a:pt x="1100" y="1"/>
                      <a:pt x="1" y="456"/>
                      <a:pt x="1" y="1958"/>
                    </a:cubicBezTo>
                    <a:cubicBezTo>
                      <a:pt x="1" y="3459"/>
                      <a:pt x="1098" y="3915"/>
                      <a:pt x="2359" y="3915"/>
                    </a:cubicBezTo>
                    <a:cubicBezTo>
                      <a:pt x="2440" y="3915"/>
                      <a:pt x="2521" y="3913"/>
                      <a:pt x="2603" y="3909"/>
                    </a:cubicBezTo>
                    <a:cubicBezTo>
                      <a:pt x="3963" y="3851"/>
                      <a:pt x="8694" y="3140"/>
                      <a:pt x="8694" y="3140"/>
                    </a:cubicBezTo>
                    <a:lnTo>
                      <a:pt x="8694" y="1958"/>
                    </a:lnTo>
                    <a:lnTo>
                      <a:pt x="8694" y="775"/>
                    </a:lnTo>
                    <a:cubicBezTo>
                      <a:pt x="8694" y="775"/>
                      <a:pt x="3963" y="66"/>
                      <a:pt x="2603" y="6"/>
                    </a:cubicBezTo>
                    <a:cubicBezTo>
                      <a:pt x="2523" y="3"/>
                      <a:pt x="2442" y="1"/>
                      <a:pt x="2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33"/>
              <p:cNvSpPr/>
              <p:nvPr/>
            </p:nvSpPr>
            <p:spPr>
              <a:xfrm>
                <a:off x="4349550" y="2172938"/>
                <a:ext cx="158100" cy="12250"/>
              </a:xfrm>
              <a:custGeom>
                <a:avLst/>
                <a:gdLst/>
                <a:ahLst/>
                <a:cxnLst/>
                <a:rect l="l" t="t" r="r" b="b"/>
                <a:pathLst>
                  <a:path w="6324" h="490" extrusionOk="0">
                    <a:moveTo>
                      <a:pt x="244" y="1"/>
                    </a:moveTo>
                    <a:cubicBezTo>
                      <a:pt x="109" y="1"/>
                      <a:pt x="1" y="110"/>
                      <a:pt x="1" y="245"/>
                    </a:cubicBezTo>
                    <a:cubicBezTo>
                      <a:pt x="1" y="380"/>
                      <a:pt x="109" y="489"/>
                      <a:pt x="244" y="489"/>
                    </a:cubicBezTo>
                    <a:lnTo>
                      <a:pt x="6079" y="489"/>
                    </a:lnTo>
                    <a:cubicBezTo>
                      <a:pt x="6214" y="489"/>
                      <a:pt x="6323" y="380"/>
                      <a:pt x="6323" y="245"/>
                    </a:cubicBezTo>
                    <a:cubicBezTo>
                      <a:pt x="6323" y="110"/>
                      <a:pt x="6214" y="1"/>
                      <a:pt x="6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33"/>
              <p:cNvSpPr/>
              <p:nvPr/>
            </p:nvSpPr>
            <p:spPr>
              <a:xfrm>
                <a:off x="4725175" y="1908688"/>
                <a:ext cx="202825" cy="189975"/>
              </a:xfrm>
              <a:custGeom>
                <a:avLst/>
                <a:gdLst/>
                <a:ahLst/>
                <a:cxnLst/>
                <a:rect l="l" t="t" r="r" b="b"/>
                <a:pathLst>
                  <a:path w="8113" h="7599" extrusionOk="0">
                    <a:moveTo>
                      <a:pt x="5675" y="0"/>
                    </a:moveTo>
                    <a:cubicBezTo>
                      <a:pt x="4989" y="0"/>
                      <a:pt x="4329" y="459"/>
                      <a:pt x="3763" y="1076"/>
                    </a:cubicBezTo>
                    <a:cubicBezTo>
                      <a:pt x="2844" y="2080"/>
                      <a:pt x="0" y="5927"/>
                      <a:pt x="0" y="5927"/>
                    </a:cubicBezTo>
                    <a:lnTo>
                      <a:pt x="837" y="6762"/>
                    </a:lnTo>
                    <a:lnTo>
                      <a:pt x="1673" y="7599"/>
                    </a:lnTo>
                    <a:cubicBezTo>
                      <a:pt x="1673" y="7599"/>
                      <a:pt x="5519" y="4756"/>
                      <a:pt x="6523" y="3836"/>
                    </a:cubicBezTo>
                    <a:cubicBezTo>
                      <a:pt x="7527" y="2916"/>
                      <a:pt x="8113" y="1745"/>
                      <a:pt x="6983" y="616"/>
                    </a:cubicBezTo>
                    <a:cubicBezTo>
                      <a:pt x="6548" y="181"/>
                      <a:pt x="6106" y="0"/>
                      <a:pt x="5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33"/>
              <p:cNvSpPr/>
              <p:nvPr/>
            </p:nvSpPr>
            <p:spPr>
              <a:xfrm>
                <a:off x="4739375" y="1968488"/>
                <a:ext cx="116550" cy="115375"/>
              </a:xfrm>
              <a:custGeom>
                <a:avLst/>
                <a:gdLst/>
                <a:ahLst/>
                <a:cxnLst/>
                <a:rect l="l" t="t" r="r" b="b"/>
                <a:pathLst>
                  <a:path w="4662" h="4615" extrusionOk="0">
                    <a:moveTo>
                      <a:pt x="4394" y="1"/>
                    </a:moveTo>
                    <a:cubicBezTo>
                      <a:pt x="4332" y="1"/>
                      <a:pt x="4269" y="25"/>
                      <a:pt x="4222" y="72"/>
                    </a:cubicBezTo>
                    <a:lnTo>
                      <a:pt x="96" y="4198"/>
                    </a:lnTo>
                    <a:cubicBezTo>
                      <a:pt x="1" y="4294"/>
                      <a:pt x="1" y="4448"/>
                      <a:pt x="96" y="4544"/>
                    </a:cubicBezTo>
                    <a:cubicBezTo>
                      <a:pt x="143" y="4591"/>
                      <a:pt x="206" y="4615"/>
                      <a:pt x="269" y="4615"/>
                    </a:cubicBezTo>
                    <a:cubicBezTo>
                      <a:pt x="331" y="4615"/>
                      <a:pt x="394" y="4591"/>
                      <a:pt x="441" y="4544"/>
                    </a:cubicBezTo>
                    <a:lnTo>
                      <a:pt x="4567" y="417"/>
                    </a:lnTo>
                    <a:cubicBezTo>
                      <a:pt x="4662" y="323"/>
                      <a:pt x="4662" y="168"/>
                      <a:pt x="4567" y="72"/>
                    </a:cubicBezTo>
                    <a:cubicBezTo>
                      <a:pt x="4519" y="25"/>
                      <a:pt x="4456" y="1"/>
                      <a:pt x="4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33"/>
              <p:cNvSpPr/>
              <p:nvPr/>
            </p:nvSpPr>
            <p:spPr>
              <a:xfrm>
                <a:off x="4361575" y="2259438"/>
                <a:ext cx="202825" cy="190000"/>
              </a:xfrm>
              <a:custGeom>
                <a:avLst/>
                <a:gdLst/>
                <a:ahLst/>
                <a:cxnLst/>
                <a:rect l="l" t="t" r="r" b="b"/>
                <a:pathLst>
                  <a:path w="8113" h="7600" extrusionOk="0">
                    <a:moveTo>
                      <a:pt x="6441" y="1"/>
                    </a:moveTo>
                    <a:cubicBezTo>
                      <a:pt x="6441" y="1"/>
                      <a:pt x="2593" y="2844"/>
                      <a:pt x="1590" y="3764"/>
                    </a:cubicBezTo>
                    <a:cubicBezTo>
                      <a:pt x="586" y="4684"/>
                      <a:pt x="1" y="5854"/>
                      <a:pt x="1130" y="6984"/>
                    </a:cubicBezTo>
                    <a:cubicBezTo>
                      <a:pt x="1565" y="7419"/>
                      <a:pt x="2006" y="7600"/>
                      <a:pt x="2437" y="7600"/>
                    </a:cubicBezTo>
                    <a:cubicBezTo>
                      <a:pt x="3124" y="7600"/>
                      <a:pt x="3784" y="7140"/>
                      <a:pt x="4349" y="6523"/>
                    </a:cubicBezTo>
                    <a:cubicBezTo>
                      <a:pt x="5270" y="5520"/>
                      <a:pt x="8112" y="1673"/>
                      <a:pt x="8112" y="1673"/>
                    </a:cubicBezTo>
                    <a:lnTo>
                      <a:pt x="7277" y="837"/>
                    </a:lnTo>
                    <a:lnTo>
                      <a:pt x="64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33"/>
              <p:cNvSpPr/>
              <p:nvPr/>
            </p:nvSpPr>
            <p:spPr>
              <a:xfrm>
                <a:off x="4433625" y="2274238"/>
                <a:ext cx="116550" cy="115375"/>
              </a:xfrm>
              <a:custGeom>
                <a:avLst/>
                <a:gdLst/>
                <a:ahLst/>
                <a:cxnLst/>
                <a:rect l="l" t="t" r="r" b="b"/>
                <a:pathLst>
                  <a:path w="4662" h="4615" extrusionOk="0">
                    <a:moveTo>
                      <a:pt x="4395" y="1"/>
                    </a:moveTo>
                    <a:cubicBezTo>
                      <a:pt x="4332" y="1"/>
                      <a:pt x="4269" y="25"/>
                      <a:pt x="4222" y="73"/>
                    </a:cubicBezTo>
                    <a:lnTo>
                      <a:pt x="96" y="4198"/>
                    </a:lnTo>
                    <a:cubicBezTo>
                      <a:pt x="1" y="4294"/>
                      <a:pt x="1" y="4448"/>
                      <a:pt x="96" y="4543"/>
                    </a:cubicBezTo>
                    <a:cubicBezTo>
                      <a:pt x="143" y="4591"/>
                      <a:pt x="206" y="4615"/>
                      <a:pt x="268" y="4615"/>
                    </a:cubicBezTo>
                    <a:cubicBezTo>
                      <a:pt x="331" y="4615"/>
                      <a:pt x="394" y="4591"/>
                      <a:pt x="441" y="4543"/>
                    </a:cubicBezTo>
                    <a:lnTo>
                      <a:pt x="4568" y="417"/>
                    </a:lnTo>
                    <a:cubicBezTo>
                      <a:pt x="4662" y="322"/>
                      <a:pt x="4662" y="168"/>
                      <a:pt x="4568" y="73"/>
                    </a:cubicBezTo>
                    <a:cubicBezTo>
                      <a:pt x="4520" y="25"/>
                      <a:pt x="4457" y="1"/>
                      <a:pt x="4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33"/>
              <p:cNvSpPr/>
              <p:nvPr/>
            </p:nvSpPr>
            <p:spPr>
              <a:xfrm>
                <a:off x="4725175" y="2259438"/>
                <a:ext cx="202825" cy="190000"/>
              </a:xfrm>
              <a:custGeom>
                <a:avLst/>
                <a:gdLst/>
                <a:ahLst/>
                <a:cxnLst/>
                <a:rect l="l" t="t" r="r" b="b"/>
                <a:pathLst>
                  <a:path w="8113" h="7600" extrusionOk="0">
                    <a:moveTo>
                      <a:pt x="1673" y="1"/>
                    </a:moveTo>
                    <a:lnTo>
                      <a:pt x="837" y="837"/>
                    </a:lnTo>
                    <a:lnTo>
                      <a:pt x="0" y="1673"/>
                    </a:lnTo>
                    <a:cubicBezTo>
                      <a:pt x="0" y="1673"/>
                      <a:pt x="2844" y="5520"/>
                      <a:pt x="3763" y="6523"/>
                    </a:cubicBezTo>
                    <a:cubicBezTo>
                      <a:pt x="4329" y="7140"/>
                      <a:pt x="4989" y="7600"/>
                      <a:pt x="5676" y="7600"/>
                    </a:cubicBezTo>
                    <a:cubicBezTo>
                      <a:pt x="6107" y="7600"/>
                      <a:pt x="6548" y="7419"/>
                      <a:pt x="6983" y="6984"/>
                    </a:cubicBezTo>
                    <a:cubicBezTo>
                      <a:pt x="8113" y="5854"/>
                      <a:pt x="7527" y="4684"/>
                      <a:pt x="6523" y="3764"/>
                    </a:cubicBezTo>
                    <a:cubicBezTo>
                      <a:pt x="5519" y="2844"/>
                      <a:pt x="1673"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33"/>
              <p:cNvSpPr/>
              <p:nvPr/>
            </p:nvSpPr>
            <p:spPr>
              <a:xfrm>
                <a:off x="4739375" y="2274238"/>
                <a:ext cx="116550" cy="115375"/>
              </a:xfrm>
              <a:custGeom>
                <a:avLst/>
                <a:gdLst/>
                <a:ahLst/>
                <a:cxnLst/>
                <a:rect l="l" t="t" r="r" b="b"/>
                <a:pathLst>
                  <a:path w="4662" h="4615" extrusionOk="0">
                    <a:moveTo>
                      <a:pt x="268" y="1"/>
                    </a:moveTo>
                    <a:cubicBezTo>
                      <a:pt x="206" y="1"/>
                      <a:pt x="143" y="25"/>
                      <a:pt x="95" y="73"/>
                    </a:cubicBezTo>
                    <a:cubicBezTo>
                      <a:pt x="1" y="168"/>
                      <a:pt x="1" y="322"/>
                      <a:pt x="95" y="417"/>
                    </a:cubicBezTo>
                    <a:lnTo>
                      <a:pt x="4222" y="4543"/>
                    </a:lnTo>
                    <a:cubicBezTo>
                      <a:pt x="4269" y="4591"/>
                      <a:pt x="4332" y="4615"/>
                      <a:pt x="4394" y="4615"/>
                    </a:cubicBezTo>
                    <a:cubicBezTo>
                      <a:pt x="4457" y="4615"/>
                      <a:pt x="4519" y="4591"/>
                      <a:pt x="4567" y="4543"/>
                    </a:cubicBezTo>
                    <a:cubicBezTo>
                      <a:pt x="4662" y="4448"/>
                      <a:pt x="4662" y="4294"/>
                      <a:pt x="4567" y="4198"/>
                    </a:cubicBezTo>
                    <a:lnTo>
                      <a:pt x="441" y="73"/>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33"/>
              <p:cNvSpPr/>
              <p:nvPr/>
            </p:nvSpPr>
            <p:spPr>
              <a:xfrm>
                <a:off x="4361575" y="1908688"/>
                <a:ext cx="202825" cy="189975"/>
              </a:xfrm>
              <a:custGeom>
                <a:avLst/>
                <a:gdLst/>
                <a:ahLst/>
                <a:cxnLst/>
                <a:rect l="l" t="t" r="r" b="b"/>
                <a:pathLst>
                  <a:path w="8113" h="7599" extrusionOk="0">
                    <a:moveTo>
                      <a:pt x="2437" y="0"/>
                    </a:moveTo>
                    <a:cubicBezTo>
                      <a:pt x="2006" y="0"/>
                      <a:pt x="1565" y="181"/>
                      <a:pt x="1130" y="616"/>
                    </a:cubicBezTo>
                    <a:cubicBezTo>
                      <a:pt x="1" y="1745"/>
                      <a:pt x="586" y="2916"/>
                      <a:pt x="1590" y="3836"/>
                    </a:cubicBezTo>
                    <a:cubicBezTo>
                      <a:pt x="2593" y="4756"/>
                      <a:pt x="6441" y="7599"/>
                      <a:pt x="6441" y="7599"/>
                    </a:cubicBezTo>
                    <a:lnTo>
                      <a:pt x="7276" y="6763"/>
                    </a:lnTo>
                    <a:lnTo>
                      <a:pt x="8112" y="5927"/>
                    </a:lnTo>
                    <a:cubicBezTo>
                      <a:pt x="8112" y="5927"/>
                      <a:pt x="5270" y="2080"/>
                      <a:pt x="4349" y="1076"/>
                    </a:cubicBezTo>
                    <a:cubicBezTo>
                      <a:pt x="3784" y="459"/>
                      <a:pt x="3124"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33"/>
              <p:cNvSpPr/>
              <p:nvPr/>
            </p:nvSpPr>
            <p:spPr>
              <a:xfrm>
                <a:off x="4433625" y="1968488"/>
                <a:ext cx="116550" cy="115375"/>
              </a:xfrm>
              <a:custGeom>
                <a:avLst/>
                <a:gdLst/>
                <a:ahLst/>
                <a:cxnLst/>
                <a:rect l="l" t="t" r="r" b="b"/>
                <a:pathLst>
                  <a:path w="4662" h="4615" extrusionOk="0">
                    <a:moveTo>
                      <a:pt x="268" y="1"/>
                    </a:moveTo>
                    <a:cubicBezTo>
                      <a:pt x="206" y="1"/>
                      <a:pt x="144" y="25"/>
                      <a:pt x="96" y="72"/>
                    </a:cubicBezTo>
                    <a:cubicBezTo>
                      <a:pt x="1" y="168"/>
                      <a:pt x="1" y="322"/>
                      <a:pt x="96" y="417"/>
                    </a:cubicBezTo>
                    <a:lnTo>
                      <a:pt x="4222" y="4544"/>
                    </a:lnTo>
                    <a:cubicBezTo>
                      <a:pt x="4270" y="4591"/>
                      <a:pt x="4333" y="4615"/>
                      <a:pt x="4394" y="4615"/>
                    </a:cubicBezTo>
                    <a:cubicBezTo>
                      <a:pt x="4457" y="4615"/>
                      <a:pt x="4519" y="4591"/>
                      <a:pt x="4568" y="4544"/>
                    </a:cubicBezTo>
                    <a:cubicBezTo>
                      <a:pt x="4662" y="4448"/>
                      <a:pt x="4662" y="4294"/>
                      <a:pt x="4568" y="4198"/>
                    </a:cubicBezTo>
                    <a:lnTo>
                      <a:pt x="441" y="72"/>
                    </a:lnTo>
                    <a:cubicBezTo>
                      <a:pt x="393" y="25"/>
                      <a:pt x="331" y="1"/>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33"/>
              <p:cNvSpPr/>
              <p:nvPr/>
            </p:nvSpPr>
            <p:spPr>
              <a:xfrm>
                <a:off x="4670025" y="1839488"/>
                <a:ext cx="144675" cy="217275"/>
              </a:xfrm>
              <a:custGeom>
                <a:avLst/>
                <a:gdLst/>
                <a:ahLst/>
                <a:cxnLst/>
                <a:rect l="l" t="t" r="r" b="b"/>
                <a:pathLst>
                  <a:path w="5787" h="8691" extrusionOk="0">
                    <a:moveTo>
                      <a:pt x="3481" y="1"/>
                    </a:moveTo>
                    <a:cubicBezTo>
                      <a:pt x="2494" y="1"/>
                      <a:pt x="1885" y="847"/>
                      <a:pt x="1530" y="1873"/>
                    </a:cubicBezTo>
                    <a:cubicBezTo>
                      <a:pt x="1083" y="3160"/>
                      <a:pt x="1" y="7820"/>
                      <a:pt x="1" y="7820"/>
                    </a:cubicBezTo>
                    <a:lnTo>
                      <a:pt x="1101" y="8255"/>
                    </a:lnTo>
                    <a:lnTo>
                      <a:pt x="2200" y="8691"/>
                    </a:lnTo>
                    <a:cubicBezTo>
                      <a:pt x="2200" y="8691"/>
                      <a:pt x="4602" y="4554"/>
                      <a:pt x="5158" y="3311"/>
                    </a:cubicBezTo>
                    <a:cubicBezTo>
                      <a:pt x="5714" y="2068"/>
                      <a:pt x="5787" y="761"/>
                      <a:pt x="4302" y="173"/>
                    </a:cubicBezTo>
                    <a:cubicBezTo>
                      <a:pt x="4003" y="54"/>
                      <a:pt x="3730"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33"/>
              <p:cNvSpPr/>
              <p:nvPr/>
            </p:nvSpPr>
            <p:spPr>
              <a:xfrm>
                <a:off x="4690625" y="1904138"/>
                <a:ext cx="67550" cy="147850"/>
              </a:xfrm>
              <a:custGeom>
                <a:avLst/>
                <a:gdLst/>
                <a:ahLst/>
                <a:cxnLst/>
                <a:rect l="l" t="t" r="r" b="b"/>
                <a:pathLst>
                  <a:path w="2702" h="5914" extrusionOk="0">
                    <a:moveTo>
                      <a:pt x="2425" y="1"/>
                    </a:moveTo>
                    <a:cubicBezTo>
                      <a:pt x="2328" y="1"/>
                      <a:pt x="2236" y="59"/>
                      <a:pt x="2198" y="155"/>
                    </a:cubicBezTo>
                    <a:lnTo>
                      <a:pt x="50" y="5580"/>
                    </a:lnTo>
                    <a:cubicBezTo>
                      <a:pt x="1" y="5705"/>
                      <a:pt x="61" y="5846"/>
                      <a:pt x="187" y="5897"/>
                    </a:cubicBezTo>
                    <a:cubicBezTo>
                      <a:pt x="216" y="5908"/>
                      <a:pt x="247" y="5913"/>
                      <a:pt x="277" y="5913"/>
                    </a:cubicBezTo>
                    <a:cubicBezTo>
                      <a:pt x="374" y="5913"/>
                      <a:pt x="466" y="5855"/>
                      <a:pt x="504" y="5759"/>
                    </a:cubicBezTo>
                    <a:lnTo>
                      <a:pt x="2653" y="334"/>
                    </a:lnTo>
                    <a:cubicBezTo>
                      <a:pt x="2702" y="209"/>
                      <a:pt x="2640" y="67"/>
                      <a:pt x="2515" y="18"/>
                    </a:cubicBezTo>
                    <a:cubicBezTo>
                      <a:pt x="2485" y="6"/>
                      <a:pt x="2455"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33"/>
              <p:cNvSpPr/>
              <p:nvPr/>
            </p:nvSpPr>
            <p:spPr>
              <a:xfrm>
                <a:off x="4474850" y="2301363"/>
                <a:ext cx="144675" cy="217250"/>
              </a:xfrm>
              <a:custGeom>
                <a:avLst/>
                <a:gdLst/>
                <a:ahLst/>
                <a:cxnLst/>
                <a:rect l="l" t="t" r="r" b="b"/>
                <a:pathLst>
                  <a:path w="5787" h="8690" extrusionOk="0">
                    <a:moveTo>
                      <a:pt x="3588" y="0"/>
                    </a:moveTo>
                    <a:cubicBezTo>
                      <a:pt x="3588" y="0"/>
                      <a:pt x="1185" y="4137"/>
                      <a:pt x="630" y="5380"/>
                    </a:cubicBezTo>
                    <a:cubicBezTo>
                      <a:pt x="74" y="6623"/>
                      <a:pt x="1" y="7929"/>
                      <a:pt x="1486" y="8517"/>
                    </a:cubicBezTo>
                    <a:cubicBezTo>
                      <a:pt x="1785" y="8636"/>
                      <a:pt x="2058" y="8690"/>
                      <a:pt x="2307" y="8690"/>
                    </a:cubicBezTo>
                    <a:cubicBezTo>
                      <a:pt x="3294" y="8690"/>
                      <a:pt x="3902" y="7844"/>
                      <a:pt x="4259" y="6817"/>
                    </a:cubicBezTo>
                    <a:cubicBezTo>
                      <a:pt x="4704" y="5531"/>
                      <a:pt x="5787" y="871"/>
                      <a:pt x="5787" y="871"/>
                    </a:cubicBezTo>
                    <a:lnTo>
                      <a:pt x="4687" y="436"/>
                    </a:lnTo>
                    <a:lnTo>
                      <a:pt x="35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33"/>
              <p:cNvSpPr/>
              <p:nvPr/>
            </p:nvSpPr>
            <p:spPr>
              <a:xfrm>
                <a:off x="4531375" y="2306138"/>
                <a:ext cx="67575" cy="147850"/>
              </a:xfrm>
              <a:custGeom>
                <a:avLst/>
                <a:gdLst/>
                <a:ahLst/>
                <a:cxnLst/>
                <a:rect l="l" t="t" r="r" b="b"/>
                <a:pathLst>
                  <a:path w="2703" h="5914" extrusionOk="0">
                    <a:moveTo>
                      <a:pt x="2425" y="0"/>
                    </a:moveTo>
                    <a:cubicBezTo>
                      <a:pt x="2328" y="0"/>
                      <a:pt x="2237" y="59"/>
                      <a:pt x="2199" y="154"/>
                    </a:cubicBezTo>
                    <a:lnTo>
                      <a:pt x="51" y="5579"/>
                    </a:lnTo>
                    <a:cubicBezTo>
                      <a:pt x="1" y="5704"/>
                      <a:pt x="62" y="5846"/>
                      <a:pt x="187" y="5896"/>
                    </a:cubicBezTo>
                    <a:cubicBezTo>
                      <a:pt x="217" y="5908"/>
                      <a:pt x="248" y="5914"/>
                      <a:pt x="278" y="5914"/>
                    </a:cubicBezTo>
                    <a:cubicBezTo>
                      <a:pt x="374" y="5914"/>
                      <a:pt x="467" y="5855"/>
                      <a:pt x="505" y="5759"/>
                    </a:cubicBezTo>
                    <a:lnTo>
                      <a:pt x="2653" y="335"/>
                    </a:lnTo>
                    <a:cubicBezTo>
                      <a:pt x="2703" y="209"/>
                      <a:pt x="2641" y="67"/>
                      <a:pt x="2516" y="18"/>
                    </a:cubicBezTo>
                    <a:cubicBezTo>
                      <a:pt x="2486" y="6"/>
                      <a:pt x="2455" y="0"/>
                      <a:pt x="2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33"/>
              <p:cNvSpPr/>
              <p:nvPr/>
            </p:nvSpPr>
            <p:spPr>
              <a:xfrm>
                <a:off x="4767075" y="2204313"/>
                <a:ext cx="227675" cy="138100"/>
              </a:xfrm>
              <a:custGeom>
                <a:avLst/>
                <a:gdLst/>
                <a:ahLst/>
                <a:cxnLst/>
                <a:rect l="l" t="t" r="r" b="b"/>
                <a:pathLst>
                  <a:path w="9107" h="5524" extrusionOk="0">
                    <a:moveTo>
                      <a:pt x="871" y="0"/>
                    </a:moveTo>
                    <a:lnTo>
                      <a:pt x="436" y="1100"/>
                    </a:lnTo>
                    <a:lnTo>
                      <a:pt x="0" y="2200"/>
                    </a:lnTo>
                    <a:cubicBezTo>
                      <a:pt x="0" y="2200"/>
                      <a:pt x="4138" y="4602"/>
                      <a:pt x="5381" y="5158"/>
                    </a:cubicBezTo>
                    <a:cubicBezTo>
                      <a:pt x="5876" y="5379"/>
                      <a:pt x="6381" y="5524"/>
                      <a:pt x="6847" y="5524"/>
                    </a:cubicBezTo>
                    <a:cubicBezTo>
                      <a:pt x="7551" y="5524"/>
                      <a:pt x="8164" y="5194"/>
                      <a:pt x="8518" y="4301"/>
                    </a:cubicBezTo>
                    <a:cubicBezTo>
                      <a:pt x="9106" y="2817"/>
                      <a:pt x="8103" y="1975"/>
                      <a:pt x="6818" y="1529"/>
                    </a:cubicBezTo>
                    <a:cubicBezTo>
                      <a:pt x="5532" y="1083"/>
                      <a:pt x="871" y="0"/>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33"/>
              <p:cNvSpPr/>
              <p:nvPr/>
            </p:nvSpPr>
            <p:spPr>
              <a:xfrm>
                <a:off x="4771050" y="2225713"/>
                <a:ext cx="149475" cy="65950"/>
              </a:xfrm>
              <a:custGeom>
                <a:avLst/>
                <a:gdLst/>
                <a:ahLst/>
                <a:cxnLst/>
                <a:rect l="l" t="t" r="r" b="b"/>
                <a:pathLst>
                  <a:path w="5979" h="2638" extrusionOk="0">
                    <a:moveTo>
                      <a:pt x="277" y="0"/>
                    </a:moveTo>
                    <a:cubicBezTo>
                      <a:pt x="180" y="0"/>
                      <a:pt x="88" y="58"/>
                      <a:pt x="50" y="154"/>
                    </a:cubicBezTo>
                    <a:cubicBezTo>
                      <a:pt x="0" y="280"/>
                      <a:pt x="62" y="422"/>
                      <a:pt x="187" y="471"/>
                    </a:cubicBezTo>
                    <a:lnTo>
                      <a:pt x="5612" y="2620"/>
                    </a:lnTo>
                    <a:cubicBezTo>
                      <a:pt x="5641" y="2631"/>
                      <a:pt x="5672" y="2637"/>
                      <a:pt x="5702" y="2637"/>
                    </a:cubicBezTo>
                    <a:cubicBezTo>
                      <a:pt x="5799" y="2637"/>
                      <a:pt x="5891" y="2579"/>
                      <a:pt x="5929" y="2483"/>
                    </a:cubicBezTo>
                    <a:cubicBezTo>
                      <a:pt x="5978" y="2357"/>
                      <a:pt x="5917" y="2216"/>
                      <a:pt x="5791" y="2166"/>
                    </a:cubicBezTo>
                    <a:lnTo>
                      <a:pt x="366" y="17"/>
                    </a:lnTo>
                    <a:cubicBezTo>
                      <a:pt x="337" y="6"/>
                      <a:pt x="307"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33"/>
              <p:cNvSpPr/>
              <p:nvPr/>
            </p:nvSpPr>
            <p:spPr>
              <a:xfrm>
                <a:off x="4294825" y="2015688"/>
                <a:ext cx="227675" cy="138125"/>
              </a:xfrm>
              <a:custGeom>
                <a:avLst/>
                <a:gdLst/>
                <a:ahLst/>
                <a:cxnLst/>
                <a:rect l="l" t="t" r="r" b="b"/>
                <a:pathLst>
                  <a:path w="9107" h="5525" extrusionOk="0">
                    <a:moveTo>
                      <a:pt x="2260" y="1"/>
                    </a:moveTo>
                    <a:cubicBezTo>
                      <a:pt x="1556" y="1"/>
                      <a:pt x="942" y="331"/>
                      <a:pt x="589" y="1223"/>
                    </a:cubicBezTo>
                    <a:cubicBezTo>
                      <a:pt x="1" y="2707"/>
                      <a:pt x="1003" y="3550"/>
                      <a:pt x="2289" y="3996"/>
                    </a:cubicBezTo>
                    <a:cubicBezTo>
                      <a:pt x="3576" y="4442"/>
                      <a:pt x="8235" y="5524"/>
                      <a:pt x="8235" y="5524"/>
                    </a:cubicBezTo>
                    <a:lnTo>
                      <a:pt x="8670" y="4424"/>
                    </a:lnTo>
                    <a:lnTo>
                      <a:pt x="9107" y="3325"/>
                    </a:lnTo>
                    <a:cubicBezTo>
                      <a:pt x="9107" y="3325"/>
                      <a:pt x="4970" y="924"/>
                      <a:pt x="3727" y="367"/>
                    </a:cubicBezTo>
                    <a:cubicBezTo>
                      <a:pt x="3232" y="146"/>
                      <a:pt x="2726" y="1"/>
                      <a:pt x="2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33"/>
              <p:cNvSpPr/>
              <p:nvPr/>
            </p:nvSpPr>
            <p:spPr>
              <a:xfrm>
                <a:off x="4369050" y="2066463"/>
                <a:ext cx="149475" cy="65950"/>
              </a:xfrm>
              <a:custGeom>
                <a:avLst/>
                <a:gdLst/>
                <a:ahLst/>
                <a:cxnLst/>
                <a:rect l="l" t="t" r="r" b="b"/>
                <a:pathLst>
                  <a:path w="5979" h="2638" extrusionOk="0">
                    <a:moveTo>
                      <a:pt x="277" y="1"/>
                    </a:moveTo>
                    <a:cubicBezTo>
                      <a:pt x="180" y="1"/>
                      <a:pt x="88" y="59"/>
                      <a:pt x="51" y="155"/>
                    </a:cubicBezTo>
                    <a:cubicBezTo>
                      <a:pt x="1" y="280"/>
                      <a:pt x="62" y="422"/>
                      <a:pt x="187" y="472"/>
                    </a:cubicBezTo>
                    <a:lnTo>
                      <a:pt x="5612" y="2621"/>
                    </a:lnTo>
                    <a:cubicBezTo>
                      <a:pt x="5642" y="2632"/>
                      <a:pt x="5672" y="2637"/>
                      <a:pt x="5701" y="2637"/>
                    </a:cubicBezTo>
                    <a:cubicBezTo>
                      <a:pt x="5799" y="2637"/>
                      <a:pt x="5890" y="2580"/>
                      <a:pt x="5929" y="2483"/>
                    </a:cubicBezTo>
                    <a:cubicBezTo>
                      <a:pt x="5979" y="2358"/>
                      <a:pt x="5917" y="2217"/>
                      <a:pt x="5792" y="2166"/>
                    </a:cubicBezTo>
                    <a:lnTo>
                      <a:pt x="367" y="18"/>
                    </a:lnTo>
                    <a:cubicBezTo>
                      <a:pt x="337" y="6"/>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33"/>
              <p:cNvSpPr/>
              <p:nvPr/>
            </p:nvSpPr>
            <p:spPr>
              <a:xfrm>
                <a:off x="4764525" y="2006613"/>
                <a:ext cx="227050" cy="142725"/>
              </a:xfrm>
              <a:custGeom>
                <a:avLst/>
                <a:gdLst/>
                <a:ahLst/>
                <a:cxnLst/>
                <a:rect l="l" t="t" r="r" b="b"/>
                <a:pathLst>
                  <a:path w="9082" h="5709" extrusionOk="0">
                    <a:moveTo>
                      <a:pt x="6808" y="0"/>
                    </a:moveTo>
                    <a:cubicBezTo>
                      <a:pt x="6323" y="0"/>
                      <a:pt x="5798" y="165"/>
                      <a:pt x="5286" y="413"/>
                    </a:cubicBezTo>
                    <a:cubicBezTo>
                      <a:pt x="4060" y="1007"/>
                      <a:pt x="0" y="3537"/>
                      <a:pt x="0" y="3537"/>
                    </a:cubicBezTo>
                    <a:lnTo>
                      <a:pt x="469" y="4623"/>
                    </a:lnTo>
                    <a:lnTo>
                      <a:pt x="939" y="5709"/>
                    </a:lnTo>
                    <a:cubicBezTo>
                      <a:pt x="939" y="5709"/>
                      <a:pt x="5564" y="4481"/>
                      <a:pt x="6835" y="3996"/>
                    </a:cubicBezTo>
                    <a:cubicBezTo>
                      <a:pt x="8107" y="3510"/>
                      <a:pt x="9082" y="2637"/>
                      <a:pt x="8449" y="1172"/>
                    </a:cubicBezTo>
                    <a:cubicBezTo>
                      <a:pt x="8080" y="319"/>
                      <a:pt x="7484" y="0"/>
                      <a:pt x="6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33"/>
              <p:cNvSpPr/>
              <p:nvPr/>
            </p:nvSpPr>
            <p:spPr>
              <a:xfrm>
                <a:off x="4769325" y="2058163"/>
                <a:ext cx="147775" cy="70150"/>
              </a:xfrm>
              <a:custGeom>
                <a:avLst/>
                <a:gdLst/>
                <a:ahLst/>
                <a:cxnLst/>
                <a:rect l="l" t="t" r="r" b="b"/>
                <a:pathLst>
                  <a:path w="5911" h="2806" extrusionOk="0">
                    <a:moveTo>
                      <a:pt x="5633" y="1"/>
                    </a:moveTo>
                    <a:cubicBezTo>
                      <a:pt x="5601" y="1"/>
                      <a:pt x="5568" y="7"/>
                      <a:pt x="5536" y="21"/>
                    </a:cubicBezTo>
                    <a:lnTo>
                      <a:pt x="181" y="2337"/>
                    </a:lnTo>
                    <a:cubicBezTo>
                      <a:pt x="58" y="2391"/>
                      <a:pt x="0" y="2534"/>
                      <a:pt x="54" y="2657"/>
                    </a:cubicBezTo>
                    <a:cubicBezTo>
                      <a:pt x="94" y="2750"/>
                      <a:pt x="184" y="2805"/>
                      <a:pt x="278" y="2805"/>
                    </a:cubicBezTo>
                    <a:cubicBezTo>
                      <a:pt x="310" y="2805"/>
                      <a:pt x="343" y="2799"/>
                      <a:pt x="375" y="2785"/>
                    </a:cubicBezTo>
                    <a:lnTo>
                      <a:pt x="5730" y="468"/>
                    </a:lnTo>
                    <a:cubicBezTo>
                      <a:pt x="5853" y="415"/>
                      <a:pt x="5911" y="271"/>
                      <a:pt x="5857" y="147"/>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33"/>
              <p:cNvSpPr/>
              <p:nvPr/>
            </p:nvSpPr>
            <p:spPr>
              <a:xfrm>
                <a:off x="4297975" y="2208788"/>
                <a:ext cx="227075" cy="142700"/>
              </a:xfrm>
              <a:custGeom>
                <a:avLst/>
                <a:gdLst/>
                <a:ahLst/>
                <a:cxnLst/>
                <a:rect l="l" t="t" r="r" b="b"/>
                <a:pathLst>
                  <a:path w="9083" h="5708" extrusionOk="0">
                    <a:moveTo>
                      <a:pt x="8143" y="1"/>
                    </a:moveTo>
                    <a:cubicBezTo>
                      <a:pt x="8143" y="1"/>
                      <a:pt x="3520" y="1227"/>
                      <a:pt x="2247" y="1712"/>
                    </a:cubicBezTo>
                    <a:cubicBezTo>
                      <a:pt x="976" y="2199"/>
                      <a:pt x="1" y="3071"/>
                      <a:pt x="634" y="4537"/>
                    </a:cubicBezTo>
                    <a:cubicBezTo>
                      <a:pt x="1003" y="5390"/>
                      <a:pt x="1599" y="5708"/>
                      <a:pt x="2274" y="5708"/>
                    </a:cubicBezTo>
                    <a:cubicBezTo>
                      <a:pt x="2759" y="5708"/>
                      <a:pt x="3285" y="5544"/>
                      <a:pt x="3797" y="5295"/>
                    </a:cubicBezTo>
                    <a:cubicBezTo>
                      <a:pt x="5022" y="4701"/>
                      <a:pt x="9082" y="2171"/>
                      <a:pt x="9082" y="2171"/>
                    </a:cubicBezTo>
                    <a:lnTo>
                      <a:pt x="8613" y="1085"/>
                    </a:lnTo>
                    <a:lnTo>
                      <a:pt x="8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33"/>
              <p:cNvSpPr/>
              <p:nvPr/>
            </p:nvSpPr>
            <p:spPr>
              <a:xfrm>
                <a:off x="4372450" y="2229813"/>
                <a:ext cx="147800" cy="70150"/>
              </a:xfrm>
              <a:custGeom>
                <a:avLst/>
                <a:gdLst/>
                <a:ahLst/>
                <a:cxnLst/>
                <a:rect l="l" t="t" r="r" b="b"/>
                <a:pathLst>
                  <a:path w="5912" h="2806" extrusionOk="0">
                    <a:moveTo>
                      <a:pt x="5633" y="1"/>
                    </a:moveTo>
                    <a:cubicBezTo>
                      <a:pt x="5601" y="1"/>
                      <a:pt x="5568" y="7"/>
                      <a:pt x="5537" y="21"/>
                    </a:cubicBezTo>
                    <a:lnTo>
                      <a:pt x="182" y="2337"/>
                    </a:lnTo>
                    <a:cubicBezTo>
                      <a:pt x="58" y="2390"/>
                      <a:pt x="1" y="2535"/>
                      <a:pt x="55" y="2658"/>
                    </a:cubicBezTo>
                    <a:cubicBezTo>
                      <a:pt x="94" y="2751"/>
                      <a:pt x="185" y="2806"/>
                      <a:pt x="279" y="2806"/>
                    </a:cubicBezTo>
                    <a:cubicBezTo>
                      <a:pt x="311" y="2806"/>
                      <a:pt x="344" y="2799"/>
                      <a:pt x="376" y="2785"/>
                    </a:cubicBezTo>
                    <a:lnTo>
                      <a:pt x="5731" y="469"/>
                    </a:lnTo>
                    <a:cubicBezTo>
                      <a:pt x="5855" y="416"/>
                      <a:pt x="5911" y="272"/>
                      <a:pt x="5858" y="148"/>
                    </a:cubicBezTo>
                    <a:cubicBezTo>
                      <a:pt x="5818" y="56"/>
                      <a:pt x="5728" y="1"/>
                      <a:pt x="5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33"/>
              <p:cNvSpPr/>
              <p:nvPr/>
            </p:nvSpPr>
            <p:spPr>
              <a:xfrm>
                <a:off x="4674525" y="2298788"/>
                <a:ext cx="150050" cy="216200"/>
              </a:xfrm>
              <a:custGeom>
                <a:avLst/>
                <a:gdLst/>
                <a:ahLst/>
                <a:cxnLst/>
                <a:rect l="l" t="t" r="r" b="b"/>
                <a:pathLst>
                  <a:path w="6002" h="8648" extrusionOk="0">
                    <a:moveTo>
                      <a:pt x="2171" y="1"/>
                    </a:moveTo>
                    <a:lnTo>
                      <a:pt x="1085" y="470"/>
                    </a:lnTo>
                    <a:lnTo>
                      <a:pt x="0" y="940"/>
                    </a:lnTo>
                    <a:cubicBezTo>
                      <a:pt x="0" y="940"/>
                      <a:pt x="1227" y="5563"/>
                      <a:pt x="1712" y="6836"/>
                    </a:cubicBezTo>
                    <a:cubicBezTo>
                      <a:pt x="2093" y="7833"/>
                      <a:pt x="2712" y="8648"/>
                      <a:pt x="3668" y="8648"/>
                    </a:cubicBezTo>
                    <a:cubicBezTo>
                      <a:pt x="3931" y="8648"/>
                      <a:pt x="4220" y="8586"/>
                      <a:pt x="4536" y="8449"/>
                    </a:cubicBezTo>
                    <a:cubicBezTo>
                      <a:pt x="6002" y="7815"/>
                      <a:pt x="5889" y="6510"/>
                      <a:pt x="5295" y="5286"/>
                    </a:cubicBezTo>
                    <a:cubicBezTo>
                      <a:pt x="4701" y="4061"/>
                      <a:pt x="2171" y="1"/>
                      <a:pt x="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33"/>
              <p:cNvSpPr/>
              <p:nvPr/>
            </p:nvSpPr>
            <p:spPr>
              <a:xfrm>
                <a:off x="4694700" y="2304438"/>
                <a:ext cx="71825" cy="146125"/>
              </a:xfrm>
              <a:custGeom>
                <a:avLst/>
                <a:gdLst/>
                <a:ahLst/>
                <a:cxnLst/>
                <a:rect l="l" t="t" r="r" b="b"/>
                <a:pathLst>
                  <a:path w="2873" h="5845" extrusionOk="0">
                    <a:moveTo>
                      <a:pt x="278" y="0"/>
                    </a:moveTo>
                    <a:cubicBezTo>
                      <a:pt x="245" y="0"/>
                      <a:pt x="213" y="7"/>
                      <a:pt x="182" y="20"/>
                    </a:cubicBezTo>
                    <a:cubicBezTo>
                      <a:pt x="57" y="73"/>
                      <a:pt x="1" y="217"/>
                      <a:pt x="54" y="341"/>
                    </a:cubicBezTo>
                    <a:lnTo>
                      <a:pt x="2371" y="5696"/>
                    </a:lnTo>
                    <a:cubicBezTo>
                      <a:pt x="2411" y="5789"/>
                      <a:pt x="2500" y="5844"/>
                      <a:pt x="2595" y="5844"/>
                    </a:cubicBezTo>
                    <a:cubicBezTo>
                      <a:pt x="2627" y="5844"/>
                      <a:pt x="2660" y="5837"/>
                      <a:pt x="2692" y="5824"/>
                    </a:cubicBezTo>
                    <a:cubicBezTo>
                      <a:pt x="2815" y="5770"/>
                      <a:pt x="2872" y="5627"/>
                      <a:pt x="2819" y="5502"/>
                    </a:cubicBezTo>
                    <a:lnTo>
                      <a:pt x="503" y="147"/>
                    </a:lnTo>
                    <a:cubicBezTo>
                      <a:pt x="462" y="55"/>
                      <a:pt x="372"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33"/>
              <p:cNvSpPr/>
              <p:nvPr/>
            </p:nvSpPr>
            <p:spPr>
              <a:xfrm>
                <a:off x="4464975" y="1843138"/>
                <a:ext cx="150100" cy="216175"/>
              </a:xfrm>
              <a:custGeom>
                <a:avLst/>
                <a:gdLst/>
                <a:ahLst/>
                <a:cxnLst/>
                <a:rect l="l" t="t" r="r" b="b"/>
                <a:pathLst>
                  <a:path w="6004" h="8647" extrusionOk="0">
                    <a:moveTo>
                      <a:pt x="2335" y="0"/>
                    </a:moveTo>
                    <a:cubicBezTo>
                      <a:pt x="2072" y="0"/>
                      <a:pt x="1783" y="62"/>
                      <a:pt x="1466" y="199"/>
                    </a:cubicBezTo>
                    <a:cubicBezTo>
                      <a:pt x="1" y="833"/>
                      <a:pt x="114" y="2137"/>
                      <a:pt x="708" y="3361"/>
                    </a:cubicBezTo>
                    <a:cubicBezTo>
                      <a:pt x="1302" y="4587"/>
                      <a:pt x="3832" y="8647"/>
                      <a:pt x="3832" y="8647"/>
                    </a:cubicBezTo>
                    <a:lnTo>
                      <a:pt x="4918" y="8178"/>
                    </a:lnTo>
                    <a:lnTo>
                      <a:pt x="6003" y="7708"/>
                    </a:lnTo>
                    <a:cubicBezTo>
                      <a:pt x="6003" y="7708"/>
                      <a:pt x="4776" y="3084"/>
                      <a:pt x="4291" y="1813"/>
                    </a:cubicBezTo>
                    <a:cubicBezTo>
                      <a:pt x="3910" y="815"/>
                      <a:pt x="3291" y="0"/>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33"/>
              <p:cNvSpPr/>
              <p:nvPr/>
            </p:nvSpPr>
            <p:spPr>
              <a:xfrm>
                <a:off x="4523050" y="1907588"/>
                <a:ext cx="71800" cy="146100"/>
              </a:xfrm>
              <a:custGeom>
                <a:avLst/>
                <a:gdLst/>
                <a:ahLst/>
                <a:cxnLst/>
                <a:rect l="l" t="t" r="r" b="b"/>
                <a:pathLst>
                  <a:path w="2872" h="5844" extrusionOk="0">
                    <a:moveTo>
                      <a:pt x="278" y="0"/>
                    </a:moveTo>
                    <a:cubicBezTo>
                      <a:pt x="246" y="0"/>
                      <a:pt x="213" y="7"/>
                      <a:pt x="181" y="21"/>
                    </a:cubicBezTo>
                    <a:cubicBezTo>
                      <a:pt x="58" y="74"/>
                      <a:pt x="0" y="218"/>
                      <a:pt x="55" y="341"/>
                    </a:cubicBezTo>
                    <a:lnTo>
                      <a:pt x="2371" y="5696"/>
                    </a:lnTo>
                    <a:cubicBezTo>
                      <a:pt x="2410" y="5788"/>
                      <a:pt x="2500" y="5844"/>
                      <a:pt x="2595" y="5844"/>
                    </a:cubicBezTo>
                    <a:cubicBezTo>
                      <a:pt x="2626" y="5844"/>
                      <a:pt x="2659" y="5838"/>
                      <a:pt x="2691" y="5823"/>
                    </a:cubicBezTo>
                    <a:cubicBezTo>
                      <a:pt x="2815" y="5770"/>
                      <a:pt x="2872" y="5626"/>
                      <a:pt x="2818" y="5503"/>
                    </a:cubicBezTo>
                    <a:lnTo>
                      <a:pt x="502" y="147"/>
                    </a:lnTo>
                    <a:cubicBezTo>
                      <a:pt x="462" y="55"/>
                      <a:pt x="37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33"/>
              <p:cNvSpPr/>
              <p:nvPr/>
            </p:nvSpPr>
            <p:spPr>
              <a:xfrm>
                <a:off x="4447400" y="1985288"/>
                <a:ext cx="394750" cy="388825"/>
              </a:xfrm>
              <a:custGeom>
                <a:avLst/>
                <a:gdLst/>
                <a:ahLst/>
                <a:cxnLst/>
                <a:rect l="l" t="t" r="r" b="b"/>
                <a:pathLst>
                  <a:path w="15790" h="15553" extrusionOk="0">
                    <a:moveTo>
                      <a:pt x="6525" y="1"/>
                    </a:moveTo>
                    <a:lnTo>
                      <a:pt x="5538" y="1301"/>
                    </a:lnTo>
                    <a:lnTo>
                      <a:pt x="3948" y="939"/>
                    </a:lnTo>
                    <a:lnTo>
                      <a:pt x="3467" y="2499"/>
                    </a:lnTo>
                    <a:lnTo>
                      <a:pt x="1848" y="2702"/>
                    </a:lnTo>
                    <a:lnTo>
                      <a:pt x="1928" y="4332"/>
                    </a:lnTo>
                    <a:lnTo>
                      <a:pt x="475" y="5076"/>
                    </a:lnTo>
                    <a:lnTo>
                      <a:pt x="1110" y="6579"/>
                    </a:lnTo>
                    <a:lnTo>
                      <a:pt x="1" y="7777"/>
                    </a:lnTo>
                    <a:lnTo>
                      <a:pt x="1110" y="8974"/>
                    </a:lnTo>
                    <a:lnTo>
                      <a:pt x="475" y="10477"/>
                    </a:lnTo>
                    <a:lnTo>
                      <a:pt x="1928" y="11221"/>
                    </a:lnTo>
                    <a:lnTo>
                      <a:pt x="1848" y="12852"/>
                    </a:lnTo>
                    <a:lnTo>
                      <a:pt x="3467" y="13054"/>
                    </a:lnTo>
                    <a:lnTo>
                      <a:pt x="3947" y="14615"/>
                    </a:lnTo>
                    <a:lnTo>
                      <a:pt x="5538" y="14253"/>
                    </a:lnTo>
                    <a:lnTo>
                      <a:pt x="6525" y="15553"/>
                    </a:lnTo>
                    <a:lnTo>
                      <a:pt x="7896" y="14666"/>
                    </a:lnTo>
                    <a:lnTo>
                      <a:pt x="9266" y="15553"/>
                    </a:lnTo>
                    <a:lnTo>
                      <a:pt x="10252" y="14253"/>
                    </a:lnTo>
                    <a:lnTo>
                      <a:pt x="11844" y="14615"/>
                    </a:lnTo>
                    <a:lnTo>
                      <a:pt x="12323" y="13055"/>
                    </a:lnTo>
                    <a:lnTo>
                      <a:pt x="13943" y="12852"/>
                    </a:lnTo>
                    <a:lnTo>
                      <a:pt x="13864" y="11221"/>
                    </a:lnTo>
                    <a:lnTo>
                      <a:pt x="15316" y="10477"/>
                    </a:lnTo>
                    <a:lnTo>
                      <a:pt x="14682" y="8974"/>
                    </a:lnTo>
                    <a:lnTo>
                      <a:pt x="15790" y="7777"/>
                    </a:lnTo>
                    <a:lnTo>
                      <a:pt x="14682" y="6579"/>
                    </a:lnTo>
                    <a:lnTo>
                      <a:pt x="15316" y="5076"/>
                    </a:lnTo>
                    <a:lnTo>
                      <a:pt x="13864" y="4332"/>
                    </a:lnTo>
                    <a:lnTo>
                      <a:pt x="13944" y="2702"/>
                    </a:lnTo>
                    <a:lnTo>
                      <a:pt x="12324" y="2499"/>
                    </a:lnTo>
                    <a:lnTo>
                      <a:pt x="11844" y="939"/>
                    </a:lnTo>
                    <a:lnTo>
                      <a:pt x="10252" y="1301"/>
                    </a:lnTo>
                    <a:lnTo>
                      <a:pt x="9266" y="1"/>
                    </a:lnTo>
                    <a:lnTo>
                      <a:pt x="7896" y="888"/>
                    </a:lnTo>
                    <a:lnTo>
                      <a:pt x="6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33"/>
              <p:cNvSpPr/>
              <p:nvPr/>
            </p:nvSpPr>
            <p:spPr>
              <a:xfrm>
                <a:off x="4488025" y="2022988"/>
                <a:ext cx="313450" cy="313450"/>
              </a:xfrm>
              <a:custGeom>
                <a:avLst/>
                <a:gdLst/>
                <a:ahLst/>
                <a:cxnLst/>
                <a:rect l="l" t="t" r="r" b="b"/>
                <a:pathLst>
                  <a:path w="12538" h="12538" extrusionOk="0">
                    <a:moveTo>
                      <a:pt x="6269" y="0"/>
                    </a:moveTo>
                    <a:cubicBezTo>
                      <a:pt x="4606" y="0"/>
                      <a:pt x="3012" y="660"/>
                      <a:pt x="1836" y="1836"/>
                    </a:cubicBezTo>
                    <a:cubicBezTo>
                      <a:pt x="661" y="3011"/>
                      <a:pt x="0" y="4606"/>
                      <a:pt x="0" y="6269"/>
                    </a:cubicBezTo>
                    <a:cubicBezTo>
                      <a:pt x="0" y="7931"/>
                      <a:pt x="661" y="9525"/>
                      <a:pt x="1836" y="10701"/>
                    </a:cubicBezTo>
                    <a:cubicBezTo>
                      <a:pt x="3012" y="11876"/>
                      <a:pt x="4606" y="12537"/>
                      <a:pt x="6269" y="12537"/>
                    </a:cubicBezTo>
                    <a:cubicBezTo>
                      <a:pt x="7931" y="12537"/>
                      <a:pt x="9526" y="11876"/>
                      <a:pt x="10701" y="10701"/>
                    </a:cubicBezTo>
                    <a:cubicBezTo>
                      <a:pt x="11877" y="9525"/>
                      <a:pt x="12537" y="7931"/>
                      <a:pt x="12537" y="6269"/>
                    </a:cubicBezTo>
                    <a:cubicBezTo>
                      <a:pt x="12537" y="4606"/>
                      <a:pt x="11877" y="3011"/>
                      <a:pt x="10701" y="1836"/>
                    </a:cubicBezTo>
                    <a:cubicBezTo>
                      <a:pt x="9526" y="660"/>
                      <a:pt x="7931" y="0"/>
                      <a:pt x="6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33"/>
              <p:cNvSpPr/>
              <p:nvPr/>
            </p:nvSpPr>
            <p:spPr>
              <a:xfrm>
                <a:off x="4488575" y="2022988"/>
                <a:ext cx="312375" cy="313425"/>
              </a:xfrm>
              <a:custGeom>
                <a:avLst/>
                <a:gdLst/>
                <a:ahLst/>
                <a:cxnLst/>
                <a:rect l="l" t="t" r="r" b="b"/>
                <a:pathLst>
                  <a:path w="12495" h="12537" extrusionOk="0">
                    <a:moveTo>
                      <a:pt x="6249" y="475"/>
                    </a:moveTo>
                    <a:lnTo>
                      <a:pt x="7653" y="1681"/>
                    </a:lnTo>
                    <a:lnTo>
                      <a:pt x="6249" y="2888"/>
                    </a:lnTo>
                    <a:lnTo>
                      <a:pt x="4844" y="1681"/>
                    </a:lnTo>
                    <a:lnTo>
                      <a:pt x="6249" y="475"/>
                    </a:lnTo>
                    <a:close/>
                    <a:moveTo>
                      <a:pt x="4470" y="2003"/>
                    </a:moveTo>
                    <a:lnTo>
                      <a:pt x="5874" y="3211"/>
                    </a:lnTo>
                    <a:lnTo>
                      <a:pt x="4470" y="4417"/>
                    </a:lnTo>
                    <a:lnTo>
                      <a:pt x="3066" y="3211"/>
                    </a:lnTo>
                    <a:lnTo>
                      <a:pt x="4470" y="2003"/>
                    </a:lnTo>
                    <a:close/>
                    <a:moveTo>
                      <a:pt x="8026" y="2004"/>
                    </a:moveTo>
                    <a:lnTo>
                      <a:pt x="9430" y="3211"/>
                    </a:lnTo>
                    <a:lnTo>
                      <a:pt x="8026" y="4417"/>
                    </a:lnTo>
                    <a:lnTo>
                      <a:pt x="6622" y="3211"/>
                    </a:lnTo>
                    <a:lnTo>
                      <a:pt x="8026" y="2004"/>
                    </a:lnTo>
                    <a:close/>
                    <a:moveTo>
                      <a:pt x="2692" y="3532"/>
                    </a:moveTo>
                    <a:lnTo>
                      <a:pt x="4096" y="4740"/>
                    </a:lnTo>
                    <a:lnTo>
                      <a:pt x="2692" y="5947"/>
                    </a:lnTo>
                    <a:lnTo>
                      <a:pt x="1288" y="4740"/>
                    </a:lnTo>
                    <a:lnTo>
                      <a:pt x="2692" y="3532"/>
                    </a:lnTo>
                    <a:close/>
                    <a:moveTo>
                      <a:pt x="6249" y="3532"/>
                    </a:moveTo>
                    <a:lnTo>
                      <a:pt x="7653" y="4740"/>
                    </a:lnTo>
                    <a:lnTo>
                      <a:pt x="6249" y="5947"/>
                    </a:lnTo>
                    <a:lnTo>
                      <a:pt x="4844" y="4740"/>
                    </a:lnTo>
                    <a:lnTo>
                      <a:pt x="6249" y="3532"/>
                    </a:lnTo>
                    <a:close/>
                    <a:moveTo>
                      <a:pt x="9805" y="3532"/>
                    </a:moveTo>
                    <a:lnTo>
                      <a:pt x="11209" y="4740"/>
                    </a:lnTo>
                    <a:lnTo>
                      <a:pt x="9805" y="5947"/>
                    </a:lnTo>
                    <a:lnTo>
                      <a:pt x="8401" y="4740"/>
                    </a:lnTo>
                    <a:lnTo>
                      <a:pt x="9805" y="3532"/>
                    </a:lnTo>
                    <a:close/>
                    <a:moveTo>
                      <a:pt x="4470" y="5061"/>
                    </a:moveTo>
                    <a:lnTo>
                      <a:pt x="5874" y="6269"/>
                    </a:lnTo>
                    <a:lnTo>
                      <a:pt x="4470" y="7476"/>
                    </a:lnTo>
                    <a:lnTo>
                      <a:pt x="3066" y="6269"/>
                    </a:lnTo>
                    <a:lnTo>
                      <a:pt x="4470" y="5061"/>
                    </a:lnTo>
                    <a:close/>
                    <a:moveTo>
                      <a:pt x="8026" y="5061"/>
                    </a:moveTo>
                    <a:lnTo>
                      <a:pt x="9430" y="6269"/>
                    </a:lnTo>
                    <a:lnTo>
                      <a:pt x="8026" y="7476"/>
                    </a:lnTo>
                    <a:lnTo>
                      <a:pt x="6622" y="6269"/>
                    </a:lnTo>
                    <a:lnTo>
                      <a:pt x="8026" y="5061"/>
                    </a:lnTo>
                    <a:close/>
                    <a:moveTo>
                      <a:pt x="2692" y="6590"/>
                    </a:moveTo>
                    <a:lnTo>
                      <a:pt x="4096" y="7798"/>
                    </a:lnTo>
                    <a:lnTo>
                      <a:pt x="2692" y="9005"/>
                    </a:lnTo>
                    <a:lnTo>
                      <a:pt x="1288" y="7798"/>
                    </a:lnTo>
                    <a:lnTo>
                      <a:pt x="2692" y="6590"/>
                    </a:lnTo>
                    <a:close/>
                    <a:moveTo>
                      <a:pt x="6249" y="6590"/>
                    </a:moveTo>
                    <a:lnTo>
                      <a:pt x="7653" y="7798"/>
                    </a:lnTo>
                    <a:lnTo>
                      <a:pt x="6249" y="9005"/>
                    </a:lnTo>
                    <a:lnTo>
                      <a:pt x="4844" y="7798"/>
                    </a:lnTo>
                    <a:lnTo>
                      <a:pt x="6249" y="6590"/>
                    </a:lnTo>
                    <a:close/>
                    <a:moveTo>
                      <a:pt x="9805" y="6590"/>
                    </a:moveTo>
                    <a:lnTo>
                      <a:pt x="11209" y="7798"/>
                    </a:lnTo>
                    <a:lnTo>
                      <a:pt x="9805" y="9005"/>
                    </a:lnTo>
                    <a:lnTo>
                      <a:pt x="8401" y="7798"/>
                    </a:lnTo>
                    <a:lnTo>
                      <a:pt x="9805" y="6590"/>
                    </a:lnTo>
                    <a:close/>
                    <a:moveTo>
                      <a:pt x="4470" y="8119"/>
                    </a:moveTo>
                    <a:lnTo>
                      <a:pt x="5874" y="9327"/>
                    </a:lnTo>
                    <a:lnTo>
                      <a:pt x="4470" y="10534"/>
                    </a:lnTo>
                    <a:lnTo>
                      <a:pt x="3066" y="9327"/>
                    </a:lnTo>
                    <a:lnTo>
                      <a:pt x="4470" y="8119"/>
                    </a:lnTo>
                    <a:close/>
                    <a:moveTo>
                      <a:pt x="8026" y="8119"/>
                    </a:moveTo>
                    <a:lnTo>
                      <a:pt x="9430" y="9327"/>
                    </a:lnTo>
                    <a:lnTo>
                      <a:pt x="8026" y="10534"/>
                    </a:lnTo>
                    <a:lnTo>
                      <a:pt x="6622" y="9327"/>
                    </a:lnTo>
                    <a:lnTo>
                      <a:pt x="8026" y="8119"/>
                    </a:lnTo>
                    <a:close/>
                    <a:moveTo>
                      <a:pt x="6249" y="9648"/>
                    </a:moveTo>
                    <a:lnTo>
                      <a:pt x="7653" y="10855"/>
                    </a:lnTo>
                    <a:lnTo>
                      <a:pt x="6249" y="12063"/>
                    </a:lnTo>
                    <a:lnTo>
                      <a:pt x="4844" y="10855"/>
                    </a:lnTo>
                    <a:lnTo>
                      <a:pt x="6249" y="9648"/>
                    </a:lnTo>
                    <a:close/>
                    <a:moveTo>
                      <a:pt x="6249" y="0"/>
                    </a:moveTo>
                    <a:cubicBezTo>
                      <a:pt x="6072" y="0"/>
                      <a:pt x="5900" y="12"/>
                      <a:pt x="5727" y="26"/>
                    </a:cubicBezTo>
                    <a:lnTo>
                      <a:pt x="5874" y="152"/>
                    </a:lnTo>
                    <a:lnTo>
                      <a:pt x="4470" y="1359"/>
                    </a:lnTo>
                    <a:lnTo>
                      <a:pt x="3587" y="600"/>
                    </a:lnTo>
                    <a:cubicBezTo>
                      <a:pt x="3428" y="675"/>
                      <a:pt x="3272" y="755"/>
                      <a:pt x="3120" y="842"/>
                    </a:cubicBezTo>
                    <a:lnTo>
                      <a:pt x="4096" y="1681"/>
                    </a:lnTo>
                    <a:lnTo>
                      <a:pt x="2692" y="2888"/>
                    </a:lnTo>
                    <a:lnTo>
                      <a:pt x="1663" y="2004"/>
                    </a:lnTo>
                    <a:cubicBezTo>
                      <a:pt x="1553" y="2124"/>
                      <a:pt x="1445" y="2245"/>
                      <a:pt x="1343" y="2373"/>
                    </a:cubicBezTo>
                    <a:lnTo>
                      <a:pt x="2317" y="3211"/>
                    </a:lnTo>
                    <a:lnTo>
                      <a:pt x="913" y="4417"/>
                    </a:lnTo>
                    <a:lnTo>
                      <a:pt x="414" y="3988"/>
                    </a:lnTo>
                    <a:cubicBezTo>
                      <a:pt x="351" y="4151"/>
                      <a:pt x="291" y="4315"/>
                      <a:pt x="241" y="4483"/>
                    </a:cubicBezTo>
                    <a:lnTo>
                      <a:pt x="539" y="4740"/>
                    </a:lnTo>
                    <a:lnTo>
                      <a:pt x="89" y="5127"/>
                    </a:lnTo>
                    <a:cubicBezTo>
                      <a:pt x="45" y="5362"/>
                      <a:pt x="17" y="5602"/>
                      <a:pt x="1" y="5846"/>
                    </a:cubicBezTo>
                    <a:lnTo>
                      <a:pt x="913" y="5061"/>
                    </a:lnTo>
                    <a:lnTo>
                      <a:pt x="2317" y="6269"/>
                    </a:lnTo>
                    <a:lnTo>
                      <a:pt x="913" y="7476"/>
                    </a:lnTo>
                    <a:lnTo>
                      <a:pt x="1" y="6692"/>
                    </a:lnTo>
                    <a:lnTo>
                      <a:pt x="1" y="6692"/>
                    </a:lnTo>
                    <a:cubicBezTo>
                      <a:pt x="17" y="6935"/>
                      <a:pt x="45" y="7175"/>
                      <a:pt x="89" y="7410"/>
                    </a:cubicBezTo>
                    <a:lnTo>
                      <a:pt x="539" y="7797"/>
                    </a:lnTo>
                    <a:lnTo>
                      <a:pt x="241" y="8054"/>
                    </a:lnTo>
                    <a:cubicBezTo>
                      <a:pt x="291" y="8222"/>
                      <a:pt x="351" y="8386"/>
                      <a:pt x="414" y="8548"/>
                    </a:cubicBezTo>
                    <a:lnTo>
                      <a:pt x="913" y="8119"/>
                    </a:lnTo>
                    <a:lnTo>
                      <a:pt x="2317" y="9326"/>
                    </a:lnTo>
                    <a:lnTo>
                      <a:pt x="1343" y="10165"/>
                    </a:lnTo>
                    <a:cubicBezTo>
                      <a:pt x="1445" y="10292"/>
                      <a:pt x="1553" y="10413"/>
                      <a:pt x="1663" y="10533"/>
                    </a:cubicBezTo>
                    <a:lnTo>
                      <a:pt x="2692" y="9648"/>
                    </a:lnTo>
                    <a:lnTo>
                      <a:pt x="4096" y="10855"/>
                    </a:lnTo>
                    <a:lnTo>
                      <a:pt x="3120" y="11695"/>
                    </a:lnTo>
                    <a:cubicBezTo>
                      <a:pt x="3272" y="11782"/>
                      <a:pt x="3428" y="11862"/>
                      <a:pt x="3587" y="11937"/>
                    </a:cubicBezTo>
                    <a:lnTo>
                      <a:pt x="4470" y="11178"/>
                    </a:lnTo>
                    <a:lnTo>
                      <a:pt x="5874" y="12384"/>
                    </a:lnTo>
                    <a:lnTo>
                      <a:pt x="5727" y="12511"/>
                    </a:lnTo>
                    <a:cubicBezTo>
                      <a:pt x="5900" y="12525"/>
                      <a:pt x="6072" y="12536"/>
                      <a:pt x="6248" y="12536"/>
                    </a:cubicBezTo>
                    <a:cubicBezTo>
                      <a:pt x="6424" y="12536"/>
                      <a:pt x="6597" y="12525"/>
                      <a:pt x="6769" y="12511"/>
                    </a:cubicBezTo>
                    <a:lnTo>
                      <a:pt x="6622" y="12384"/>
                    </a:lnTo>
                    <a:lnTo>
                      <a:pt x="8026" y="11178"/>
                    </a:lnTo>
                    <a:lnTo>
                      <a:pt x="8910" y="11937"/>
                    </a:lnTo>
                    <a:cubicBezTo>
                      <a:pt x="9069" y="11862"/>
                      <a:pt x="9225" y="11782"/>
                      <a:pt x="9377" y="11695"/>
                    </a:cubicBezTo>
                    <a:lnTo>
                      <a:pt x="8401" y="10855"/>
                    </a:lnTo>
                    <a:lnTo>
                      <a:pt x="9805" y="9648"/>
                    </a:lnTo>
                    <a:lnTo>
                      <a:pt x="10833" y="10533"/>
                    </a:lnTo>
                    <a:cubicBezTo>
                      <a:pt x="10944" y="10414"/>
                      <a:pt x="11052" y="10292"/>
                      <a:pt x="11153" y="10165"/>
                    </a:cubicBezTo>
                    <a:lnTo>
                      <a:pt x="10179" y="9326"/>
                    </a:lnTo>
                    <a:lnTo>
                      <a:pt x="11583" y="8119"/>
                    </a:lnTo>
                    <a:lnTo>
                      <a:pt x="12082" y="8549"/>
                    </a:lnTo>
                    <a:cubicBezTo>
                      <a:pt x="12146" y="8386"/>
                      <a:pt x="12205" y="8222"/>
                      <a:pt x="12255" y="8054"/>
                    </a:cubicBezTo>
                    <a:lnTo>
                      <a:pt x="11957" y="7798"/>
                    </a:lnTo>
                    <a:lnTo>
                      <a:pt x="12407" y="7410"/>
                    </a:lnTo>
                    <a:cubicBezTo>
                      <a:pt x="12451" y="7175"/>
                      <a:pt x="12479" y="6935"/>
                      <a:pt x="12495" y="6692"/>
                    </a:cubicBezTo>
                    <a:lnTo>
                      <a:pt x="12495" y="6692"/>
                    </a:lnTo>
                    <a:lnTo>
                      <a:pt x="11583" y="7476"/>
                    </a:lnTo>
                    <a:lnTo>
                      <a:pt x="10178" y="6269"/>
                    </a:lnTo>
                    <a:lnTo>
                      <a:pt x="11583" y="5061"/>
                    </a:lnTo>
                    <a:lnTo>
                      <a:pt x="12495" y="5846"/>
                    </a:lnTo>
                    <a:cubicBezTo>
                      <a:pt x="12479" y="5602"/>
                      <a:pt x="12451" y="5362"/>
                      <a:pt x="12407" y="5127"/>
                    </a:cubicBezTo>
                    <a:lnTo>
                      <a:pt x="11957" y="4740"/>
                    </a:lnTo>
                    <a:lnTo>
                      <a:pt x="12255" y="4483"/>
                    </a:lnTo>
                    <a:cubicBezTo>
                      <a:pt x="12205" y="4315"/>
                      <a:pt x="12146" y="4151"/>
                      <a:pt x="12082" y="3988"/>
                    </a:cubicBezTo>
                    <a:lnTo>
                      <a:pt x="11583" y="4417"/>
                    </a:lnTo>
                    <a:lnTo>
                      <a:pt x="10179" y="3211"/>
                    </a:lnTo>
                    <a:lnTo>
                      <a:pt x="11153" y="2372"/>
                    </a:lnTo>
                    <a:cubicBezTo>
                      <a:pt x="11052" y="2245"/>
                      <a:pt x="10944" y="2123"/>
                      <a:pt x="10833" y="2004"/>
                    </a:cubicBezTo>
                    <a:lnTo>
                      <a:pt x="9805" y="2888"/>
                    </a:lnTo>
                    <a:lnTo>
                      <a:pt x="8401" y="1681"/>
                    </a:lnTo>
                    <a:lnTo>
                      <a:pt x="9377" y="842"/>
                    </a:lnTo>
                    <a:cubicBezTo>
                      <a:pt x="9225" y="755"/>
                      <a:pt x="9069" y="675"/>
                      <a:pt x="8910" y="600"/>
                    </a:cubicBezTo>
                    <a:lnTo>
                      <a:pt x="8026" y="1359"/>
                    </a:lnTo>
                    <a:lnTo>
                      <a:pt x="6622" y="152"/>
                    </a:lnTo>
                    <a:lnTo>
                      <a:pt x="6769" y="26"/>
                    </a:lnTo>
                    <a:cubicBezTo>
                      <a:pt x="6597" y="12"/>
                      <a:pt x="6424" y="0"/>
                      <a:pt x="6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1" name="Google Shape;8741;p33"/>
            <p:cNvSpPr/>
            <p:nvPr/>
          </p:nvSpPr>
          <p:spPr>
            <a:xfrm>
              <a:off x="4443158" y="1411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33"/>
            <p:cNvSpPr/>
            <p:nvPr/>
          </p:nvSpPr>
          <p:spPr>
            <a:xfrm>
              <a:off x="6727058" y="1411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33"/>
            <p:cNvSpPr/>
            <p:nvPr/>
          </p:nvSpPr>
          <p:spPr>
            <a:xfrm>
              <a:off x="2159283" y="1411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33"/>
            <p:cNvSpPr/>
            <p:nvPr/>
          </p:nvSpPr>
          <p:spPr>
            <a:xfrm>
              <a:off x="-124605" y="1411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33"/>
            <p:cNvSpPr/>
            <p:nvPr/>
          </p:nvSpPr>
          <p:spPr>
            <a:xfrm>
              <a:off x="9010933" y="141115"/>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2pPr>
            <a:lvl3pPr lvl="2" rtl="0">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3pPr>
            <a:lvl4pPr lvl="3" rtl="0">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4pPr>
            <a:lvl5pPr lvl="4" rtl="0">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5pPr>
            <a:lvl6pPr lvl="5" rtl="0">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6pPr>
            <a:lvl7pPr lvl="6" rtl="0">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7pPr>
            <a:lvl8pPr lvl="7" rtl="0">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8pPr>
            <a:lvl9pPr lvl="8" rtl="0">
              <a:spcBef>
                <a:spcPts val="0"/>
              </a:spcBef>
              <a:spcAft>
                <a:spcPts val="0"/>
              </a:spcAft>
              <a:buClr>
                <a:schemeClr val="dk1"/>
              </a:buClr>
              <a:buSzPts val="3500"/>
              <a:buFont typeface="Poppins Black"/>
              <a:buNone/>
              <a:defRPr sz="3500">
                <a:solidFill>
                  <a:schemeClr val="dk1"/>
                </a:solidFill>
                <a:latin typeface="Poppins Black"/>
                <a:ea typeface="Poppins Black"/>
                <a:cs typeface="Poppins Black"/>
                <a:sym typeface="Poppins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00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8" r:id="rId5"/>
    <p:sldLayoutId id="2147483678" r:id="rId6"/>
    <p:sldLayoutId id="214748367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gency FB" panose="020B0503020202020204" pitchFamily="34" charset="0"/>
          <a:ea typeface="Agency FB"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29" Type="http://schemas.openxmlformats.org/officeDocument/2006/relationships/image" Target="NULL"/><Relationship Id="rId1" Type="http://schemas.openxmlformats.org/officeDocument/2006/relationships/slideLayout" Target="../slideLayouts/slideLayout2.xml"/><Relationship Id="rId30"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9" Type="http://schemas.openxmlformats.org/officeDocument/2006/relationships/image" Target="NULL"/><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55"/>
        <p:cNvGrpSpPr/>
        <p:nvPr/>
      </p:nvGrpSpPr>
      <p:grpSpPr>
        <a:xfrm>
          <a:off x="0" y="0"/>
          <a:ext cx="0" cy="0"/>
          <a:chOff x="0" y="0"/>
          <a:chExt cx="0" cy="0"/>
        </a:xfrm>
      </p:grpSpPr>
      <p:sp>
        <p:nvSpPr>
          <p:cNvPr id="8758" name="Google Shape;8758;p37"/>
          <p:cNvSpPr txBox="1">
            <a:spLocks noGrp="1"/>
          </p:cNvSpPr>
          <p:nvPr>
            <p:ph type="subTitle" idx="1"/>
          </p:nvPr>
        </p:nvSpPr>
        <p:spPr>
          <a:xfrm>
            <a:off x="3093954" y="3308558"/>
            <a:ext cx="2880125" cy="525100"/>
          </a:xfrm>
          <a:prstGeom prst="rect">
            <a:avLst/>
          </a:prstGeom>
          <a:solidFill>
            <a:schemeClr val="accent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000" smtClean="0"/>
              <a:t>Tin học 8 – Cánh diều</a:t>
            </a:r>
            <a:endParaRPr sz="2000"/>
          </a:p>
        </p:txBody>
      </p:sp>
      <p:grpSp>
        <p:nvGrpSpPr>
          <p:cNvPr id="8759" name="Google Shape;8759;p37"/>
          <p:cNvGrpSpPr/>
          <p:nvPr/>
        </p:nvGrpSpPr>
        <p:grpSpPr>
          <a:xfrm>
            <a:off x="1124067" y="3418052"/>
            <a:ext cx="266046" cy="266046"/>
            <a:chOff x="4109600" y="3060425"/>
            <a:chExt cx="352425" cy="352425"/>
          </a:xfrm>
        </p:grpSpPr>
        <p:sp>
          <p:nvSpPr>
            <p:cNvPr id="8760" name="Google Shape;8760;p37"/>
            <p:cNvSpPr/>
            <p:nvPr/>
          </p:nvSpPr>
          <p:spPr>
            <a:xfrm>
              <a:off x="4259250" y="3060425"/>
              <a:ext cx="53100" cy="92100"/>
            </a:xfrm>
            <a:custGeom>
              <a:avLst/>
              <a:gdLst/>
              <a:ahLst/>
              <a:cxnLst/>
              <a:rect l="l" t="t" r="r" b="b"/>
              <a:pathLst>
                <a:path w="2124" h="3684" extrusionOk="0">
                  <a:moveTo>
                    <a:pt x="0" y="0"/>
                  </a:moveTo>
                  <a:lnTo>
                    <a:pt x="0" y="3684"/>
                  </a:lnTo>
                  <a:lnTo>
                    <a:pt x="2124" y="3684"/>
                  </a:lnTo>
                  <a:lnTo>
                    <a:pt x="21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37"/>
            <p:cNvSpPr/>
            <p:nvPr/>
          </p:nvSpPr>
          <p:spPr>
            <a:xfrm>
              <a:off x="4259250" y="3320725"/>
              <a:ext cx="53100" cy="92125"/>
            </a:xfrm>
            <a:custGeom>
              <a:avLst/>
              <a:gdLst/>
              <a:ahLst/>
              <a:cxnLst/>
              <a:rect l="l" t="t" r="r" b="b"/>
              <a:pathLst>
                <a:path w="2124" h="3685" extrusionOk="0">
                  <a:moveTo>
                    <a:pt x="0" y="1"/>
                  </a:moveTo>
                  <a:lnTo>
                    <a:pt x="0" y="3684"/>
                  </a:lnTo>
                  <a:lnTo>
                    <a:pt x="2124" y="3684"/>
                  </a:lnTo>
                  <a:lnTo>
                    <a:pt x="2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37"/>
            <p:cNvSpPr/>
            <p:nvPr/>
          </p:nvSpPr>
          <p:spPr>
            <a:xfrm>
              <a:off x="4369900" y="3210075"/>
              <a:ext cx="92125" cy="53100"/>
            </a:xfrm>
            <a:custGeom>
              <a:avLst/>
              <a:gdLst/>
              <a:ahLst/>
              <a:cxnLst/>
              <a:rect l="l" t="t" r="r" b="b"/>
              <a:pathLst>
                <a:path w="3685" h="2124" extrusionOk="0">
                  <a:moveTo>
                    <a:pt x="1" y="1"/>
                  </a:moveTo>
                  <a:lnTo>
                    <a:pt x="1" y="2124"/>
                  </a:lnTo>
                  <a:lnTo>
                    <a:pt x="3684" y="2124"/>
                  </a:lnTo>
                  <a:lnTo>
                    <a:pt x="3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37"/>
            <p:cNvSpPr/>
            <p:nvPr/>
          </p:nvSpPr>
          <p:spPr>
            <a:xfrm>
              <a:off x="4109600" y="3210075"/>
              <a:ext cx="92075" cy="53100"/>
            </a:xfrm>
            <a:custGeom>
              <a:avLst/>
              <a:gdLst/>
              <a:ahLst/>
              <a:cxnLst/>
              <a:rect l="l" t="t" r="r" b="b"/>
              <a:pathLst>
                <a:path w="3683" h="2124" extrusionOk="0">
                  <a:moveTo>
                    <a:pt x="0" y="1"/>
                  </a:moveTo>
                  <a:lnTo>
                    <a:pt x="0" y="2124"/>
                  </a:lnTo>
                  <a:lnTo>
                    <a:pt x="3683" y="2124"/>
                  </a:lnTo>
                  <a:lnTo>
                    <a:pt x="36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37"/>
            <p:cNvSpPr/>
            <p:nvPr/>
          </p:nvSpPr>
          <p:spPr>
            <a:xfrm>
              <a:off x="4326450" y="3093250"/>
              <a:ext cx="102675" cy="102700"/>
            </a:xfrm>
            <a:custGeom>
              <a:avLst/>
              <a:gdLst/>
              <a:ahLst/>
              <a:cxnLst/>
              <a:rect l="l" t="t" r="r" b="b"/>
              <a:pathLst>
                <a:path w="4107" h="4108" extrusionOk="0">
                  <a:moveTo>
                    <a:pt x="2605" y="1"/>
                  </a:moveTo>
                  <a:lnTo>
                    <a:pt x="0" y="2606"/>
                  </a:lnTo>
                  <a:lnTo>
                    <a:pt x="1502" y="4107"/>
                  </a:lnTo>
                  <a:lnTo>
                    <a:pt x="4106" y="1502"/>
                  </a:lnTo>
                  <a:lnTo>
                    <a:pt x="2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37"/>
            <p:cNvSpPr/>
            <p:nvPr/>
          </p:nvSpPr>
          <p:spPr>
            <a:xfrm>
              <a:off x="4142375" y="3277350"/>
              <a:ext cx="102650" cy="102650"/>
            </a:xfrm>
            <a:custGeom>
              <a:avLst/>
              <a:gdLst/>
              <a:ahLst/>
              <a:cxnLst/>
              <a:rect l="l" t="t" r="r" b="b"/>
              <a:pathLst>
                <a:path w="4106" h="4106" extrusionOk="0">
                  <a:moveTo>
                    <a:pt x="2604" y="0"/>
                  </a:moveTo>
                  <a:lnTo>
                    <a:pt x="1" y="2604"/>
                  </a:lnTo>
                  <a:lnTo>
                    <a:pt x="1502" y="4105"/>
                  </a:lnTo>
                  <a:lnTo>
                    <a:pt x="4106" y="1501"/>
                  </a:lnTo>
                  <a:lnTo>
                    <a:pt x="26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37"/>
            <p:cNvSpPr/>
            <p:nvPr/>
          </p:nvSpPr>
          <p:spPr>
            <a:xfrm>
              <a:off x="4326450" y="3277350"/>
              <a:ext cx="102675" cy="102650"/>
            </a:xfrm>
            <a:custGeom>
              <a:avLst/>
              <a:gdLst/>
              <a:ahLst/>
              <a:cxnLst/>
              <a:rect l="l" t="t" r="r" b="b"/>
              <a:pathLst>
                <a:path w="4107" h="4106" extrusionOk="0">
                  <a:moveTo>
                    <a:pt x="1502" y="0"/>
                  </a:moveTo>
                  <a:lnTo>
                    <a:pt x="0" y="1501"/>
                  </a:lnTo>
                  <a:lnTo>
                    <a:pt x="2605" y="4105"/>
                  </a:lnTo>
                  <a:lnTo>
                    <a:pt x="4106" y="2604"/>
                  </a:lnTo>
                  <a:lnTo>
                    <a:pt x="1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37"/>
            <p:cNvSpPr/>
            <p:nvPr/>
          </p:nvSpPr>
          <p:spPr>
            <a:xfrm>
              <a:off x="4142375" y="3093250"/>
              <a:ext cx="102650" cy="102650"/>
            </a:xfrm>
            <a:custGeom>
              <a:avLst/>
              <a:gdLst/>
              <a:ahLst/>
              <a:cxnLst/>
              <a:rect l="l" t="t" r="r" b="b"/>
              <a:pathLst>
                <a:path w="4106" h="4106" extrusionOk="0">
                  <a:moveTo>
                    <a:pt x="1502" y="1"/>
                  </a:moveTo>
                  <a:lnTo>
                    <a:pt x="1" y="1502"/>
                  </a:lnTo>
                  <a:lnTo>
                    <a:pt x="2605" y="4106"/>
                  </a:lnTo>
                  <a:lnTo>
                    <a:pt x="4106" y="2606"/>
                  </a:lnTo>
                  <a:lnTo>
                    <a:pt x="1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68" name="Google Shape;8768;p37"/>
          <p:cNvSpPr/>
          <p:nvPr/>
        </p:nvSpPr>
        <p:spPr>
          <a:xfrm>
            <a:off x="8101240" y="99719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8;p45"/>
          <p:cNvSpPr txBox="1">
            <a:spLocks noGrp="1"/>
          </p:cNvSpPr>
          <p:nvPr>
            <p:ph type="ctrTitle"/>
          </p:nvPr>
        </p:nvSpPr>
        <p:spPr>
          <a:xfrm>
            <a:off x="457200" y="1187590"/>
            <a:ext cx="8219209" cy="1994100"/>
          </a:xfrm>
          <a:prstGeom prst="rect">
            <a:avLst/>
          </a:prstGeom>
        </p:spPr>
        <p:txBody>
          <a:bodyPr spcFirstLastPara="1" wrap="square" lIns="91425" tIns="91425" rIns="91425" bIns="91425" anchor="ctr" anchorCtr="0">
            <a:noAutofit/>
          </a:bodyPr>
          <a:lstStyle/>
          <a:p>
            <a:pPr lvl="0" algn="ctr">
              <a:lnSpc>
                <a:spcPct val="150000"/>
              </a:lnSpc>
              <a:buClr>
                <a:schemeClr val="dk1"/>
              </a:buClr>
              <a:buSzPts val="1100"/>
            </a:pPr>
            <a:r>
              <a:rPr lang="en-US" b="1" smtClean="0"/>
              <a:t>NHIỆT LIỆT CHÀO MỪNG </a:t>
            </a:r>
            <a:br>
              <a:rPr lang="en-US" b="1" smtClean="0"/>
            </a:br>
            <a:r>
              <a:rPr lang="en-US" b="1" smtClean="0"/>
              <a:t>CÁC EM ĐẾN VỚI BÀI HỌC MỚI</a:t>
            </a:r>
            <a:endParaRPr lang="en-US" sz="4000" b="1">
              <a:solidFill>
                <a:schemeClr val="accent1"/>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758">
                                            <p:bg/>
                                          </p:spTgt>
                                        </p:tgtEl>
                                        <p:attrNameLst>
                                          <p:attrName>style.visibility</p:attrName>
                                        </p:attrNameLst>
                                      </p:cBhvr>
                                      <p:to>
                                        <p:strVal val="visible"/>
                                      </p:to>
                                    </p:set>
                                    <p:anim calcmode="lin" valueType="num">
                                      <p:cBhvr>
                                        <p:cTn id="12" dur="500" fill="hold"/>
                                        <p:tgtEl>
                                          <p:spTgt spid="8758">
                                            <p:bg/>
                                          </p:spTgt>
                                        </p:tgtEl>
                                        <p:attrNameLst>
                                          <p:attrName>ppt_w</p:attrName>
                                        </p:attrNameLst>
                                      </p:cBhvr>
                                      <p:tavLst>
                                        <p:tav tm="0">
                                          <p:val>
                                            <p:fltVal val="0"/>
                                          </p:val>
                                        </p:tav>
                                        <p:tav tm="100000">
                                          <p:val>
                                            <p:strVal val="#ppt_w"/>
                                          </p:val>
                                        </p:tav>
                                      </p:tavLst>
                                    </p:anim>
                                    <p:anim calcmode="lin" valueType="num">
                                      <p:cBhvr>
                                        <p:cTn id="13" dur="500" fill="hold"/>
                                        <p:tgtEl>
                                          <p:spTgt spid="8758">
                                            <p:bg/>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8758">
                                            <p:txEl>
                                              <p:pRg st="0" end="0"/>
                                            </p:txEl>
                                          </p:spTgt>
                                        </p:tgtEl>
                                        <p:attrNameLst>
                                          <p:attrName>style.visibility</p:attrName>
                                        </p:attrNameLst>
                                      </p:cBhvr>
                                      <p:to>
                                        <p:strVal val="visible"/>
                                      </p:to>
                                    </p:set>
                                    <p:anim calcmode="lin" valueType="num">
                                      <p:cBhvr>
                                        <p:cTn id="17" dur="500" fill="hold"/>
                                        <p:tgtEl>
                                          <p:spTgt spid="875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75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8" grpId="0" uiExpand="1" build="p"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98"/>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854" t="57407" r="57048" b="6552"/>
          <a:stretch/>
        </p:blipFill>
        <p:spPr>
          <a:xfrm>
            <a:off x="4980422" y="619124"/>
            <a:ext cx="3689885" cy="3486149"/>
          </a:xfrm>
          <a:prstGeom prst="rect">
            <a:avLst/>
          </a:prstGeom>
        </p:spPr>
      </p:pic>
      <p:sp>
        <p:nvSpPr>
          <p:cNvPr id="9" name="Rectangle 8"/>
          <p:cNvSpPr/>
          <p:nvPr/>
        </p:nvSpPr>
        <p:spPr>
          <a:xfrm>
            <a:off x="304800" y="1251639"/>
            <a:ext cx="4572000" cy="2221121"/>
          </a:xfrm>
          <a:prstGeom prst="rect">
            <a:avLst/>
          </a:prstGeom>
        </p:spPr>
        <p:txBody>
          <a:bodyPr>
            <a:spAutoFit/>
          </a:bodyPr>
          <a:lstStyle/>
          <a:p>
            <a:pPr algn="just">
              <a:lnSpc>
                <a:spcPct val="150000"/>
              </a:lnSpc>
              <a:spcBef>
                <a:spcPts val="100"/>
              </a:spcBef>
              <a:spcAft>
                <a:spcPts val="100"/>
              </a:spcAft>
            </a:pPr>
            <a:r>
              <a:rPr lang="en-US" sz="1800">
                <a:latin typeface="+mj-lt"/>
                <a:ea typeface="Calibri" panose="020F0502020204030204" pitchFamily="34" charset="0"/>
                <a:cs typeface="Times New Roman" panose="02020603050405020304" pitchFamily="18" charset="0"/>
              </a:rPr>
              <a:t>Bốn bước tạo một kiểu đánh dấu đầu đoạn liệt kê mới:</a:t>
            </a:r>
          </a:p>
          <a:p>
            <a:pPr algn="just">
              <a:lnSpc>
                <a:spcPct val="150000"/>
              </a:lnSpc>
              <a:spcBef>
                <a:spcPts val="100"/>
              </a:spcBef>
              <a:spcAft>
                <a:spcPts val="100"/>
              </a:spcAft>
            </a:pPr>
            <a:r>
              <a:rPr lang="en-US" sz="1800" b="1">
                <a:latin typeface="+mj-lt"/>
                <a:ea typeface="Calibri" panose="020F0502020204030204" pitchFamily="34" charset="0"/>
                <a:cs typeface="Times New Roman" panose="02020603050405020304" pitchFamily="18" charset="0"/>
              </a:rPr>
              <a:t>Bước 1. </a:t>
            </a:r>
            <a:r>
              <a:rPr lang="en-US" sz="1800">
                <a:latin typeface="+mj-lt"/>
                <a:ea typeface="Calibri" panose="020F0502020204030204" pitchFamily="34" charset="0"/>
                <a:cs typeface="Times New Roman" panose="02020603050405020304" pitchFamily="18" charset="0"/>
              </a:rPr>
              <a:t>Nháy chuột vào lệnh </a:t>
            </a:r>
            <a:r>
              <a:rPr lang="en-US" sz="1800" b="1">
                <a:latin typeface="+mj-lt"/>
                <a:ea typeface="Calibri" panose="020F0502020204030204" pitchFamily="34" charset="0"/>
                <a:cs typeface="Times New Roman" panose="02020603050405020304" pitchFamily="18" charset="0"/>
              </a:rPr>
              <a:t>Bullets</a:t>
            </a:r>
            <a:r>
              <a:rPr lang="en-US" sz="1800">
                <a:latin typeface="+mj-lt"/>
                <a:ea typeface="Calibri" panose="020F0502020204030204" pitchFamily="34" charset="0"/>
                <a:cs typeface="Times New Roman" panose="02020603050405020304" pitchFamily="18" charset="0"/>
              </a:rPr>
              <a:t>.</a:t>
            </a:r>
          </a:p>
          <a:p>
            <a:pPr algn="just">
              <a:lnSpc>
                <a:spcPct val="150000"/>
              </a:lnSpc>
              <a:spcBef>
                <a:spcPts val="100"/>
              </a:spcBef>
              <a:spcAft>
                <a:spcPts val="100"/>
              </a:spcAft>
            </a:pPr>
            <a:r>
              <a:rPr lang="en-US" sz="1800" b="1">
                <a:latin typeface="+mj-lt"/>
                <a:ea typeface="Calibri" panose="020F0502020204030204" pitchFamily="34" charset="0"/>
                <a:cs typeface="Times New Roman" panose="02020603050405020304" pitchFamily="18" charset="0"/>
              </a:rPr>
              <a:t>Bước 2. </a:t>
            </a:r>
            <a:r>
              <a:rPr lang="en-US" sz="1800">
                <a:latin typeface="+mj-lt"/>
                <a:ea typeface="Calibri" panose="020F0502020204030204" pitchFamily="34" charset="0"/>
                <a:cs typeface="Times New Roman" panose="02020603050405020304" pitchFamily="18" charset="0"/>
              </a:rPr>
              <a:t>Nháy chuột chọn </a:t>
            </a:r>
            <a:r>
              <a:rPr lang="en-US" sz="1800" b="1">
                <a:latin typeface="+mj-lt"/>
                <a:ea typeface="Calibri" panose="020F0502020204030204" pitchFamily="34" charset="0"/>
                <a:cs typeface="Times New Roman" panose="02020603050405020304" pitchFamily="18" charset="0"/>
              </a:rPr>
              <a:t>Define New Bullet</a:t>
            </a:r>
            <a:r>
              <a:rPr lang="en-US" sz="1800" b="1" smtClean="0">
                <a:latin typeface="+mj-lt"/>
                <a:ea typeface="Calibri" panose="020F0502020204030204" pitchFamily="34" charset="0"/>
                <a:cs typeface="Times New Roman" panose="02020603050405020304" pitchFamily="18" charset="0"/>
              </a:rPr>
              <a:t>...</a:t>
            </a:r>
            <a:endParaRPr lang="en-US" sz="1800" b="1">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06537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98"/>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2509" t="57407" r="8643" b="4447"/>
          <a:stretch/>
        </p:blipFill>
        <p:spPr>
          <a:xfrm>
            <a:off x="5067301" y="1115270"/>
            <a:ext cx="3832858" cy="2832412"/>
          </a:xfrm>
          <a:prstGeom prst="rect">
            <a:avLst/>
          </a:prstGeom>
        </p:spPr>
      </p:pic>
      <p:sp>
        <p:nvSpPr>
          <p:cNvPr id="9" name="Rectangle 8"/>
          <p:cNvSpPr/>
          <p:nvPr/>
        </p:nvSpPr>
        <p:spPr>
          <a:xfrm>
            <a:off x="304800" y="1251639"/>
            <a:ext cx="4572000" cy="2610971"/>
          </a:xfrm>
          <a:prstGeom prst="rect">
            <a:avLst/>
          </a:prstGeom>
        </p:spPr>
        <p:txBody>
          <a:bodyPr>
            <a:spAutoFit/>
          </a:bodyPr>
          <a:lstStyle/>
          <a:p>
            <a:pPr algn="just">
              <a:lnSpc>
                <a:spcPct val="150000"/>
              </a:lnSpc>
              <a:spcBef>
                <a:spcPts val="100"/>
              </a:spcBef>
              <a:spcAft>
                <a:spcPts val="100"/>
              </a:spcAft>
            </a:pPr>
            <a:r>
              <a:rPr lang="en-US" sz="1800" b="1">
                <a:ea typeface="Calibri" panose="020F0502020204030204" pitchFamily="34" charset="0"/>
                <a:cs typeface="Times New Roman" panose="02020603050405020304" pitchFamily="18" charset="0"/>
              </a:rPr>
              <a:t>Bước 3. </a:t>
            </a:r>
            <a:r>
              <a:rPr lang="en-US" sz="1800">
                <a:ea typeface="Calibri" panose="020F0502020204030204" pitchFamily="34" charset="0"/>
                <a:cs typeface="Times New Roman" panose="02020603050405020304" pitchFamily="18" charset="0"/>
              </a:rPr>
              <a:t>Nháy chuột vào lệnh </a:t>
            </a:r>
            <a:r>
              <a:rPr lang="en-US" sz="1800" b="1">
                <a:ea typeface="Calibri" panose="020F0502020204030204" pitchFamily="34" charset="0"/>
                <a:cs typeface="Times New Roman" panose="02020603050405020304" pitchFamily="18" charset="0"/>
              </a:rPr>
              <a:t>Symbol</a:t>
            </a:r>
            <a:r>
              <a:rPr lang="en-US" sz="1800">
                <a:ea typeface="Calibri" panose="020F0502020204030204" pitchFamily="34" charset="0"/>
                <a:cs typeface="Times New Roman" panose="02020603050405020304" pitchFamily="18" charset="0"/>
              </a:rPr>
              <a:t> để chọn một kí tự đặc biệt hoặc nháy chuột vào lệnh </a:t>
            </a:r>
            <a:r>
              <a:rPr lang="en-US" sz="1800" b="1">
                <a:ea typeface="Calibri" panose="020F0502020204030204" pitchFamily="34" charset="0"/>
                <a:cs typeface="Times New Roman" panose="02020603050405020304" pitchFamily="18" charset="0"/>
              </a:rPr>
              <a:t>Picture </a:t>
            </a:r>
            <a:r>
              <a:rPr lang="en-US" sz="1800">
                <a:ea typeface="Calibri" panose="020F0502020204030204" pitchFamily="34" charset="0"/>
                <a:cs typeface="Times New Roman" panose="02020603050405020304" pitchFamily="18" charset="0"/>
              </a:rPr>
              <a:t>để chọn một ảnh dùng </a:t>
            </a:r>
            <a:r>
              <a:rPr lang="en-US" sz="1800" smtClean="0">
                <a:ea typeface="Calibri" panose="020F0502020204030204" pitchFamily="34" charset="0"/>
                <a:cs typeface="Times New Roman" panose="02020603050405020304" pitchFamily="18" charset="0"/>
              </a:rPr>
              <a:t>để </a:t>
            </a:r>
            <a:r>
              <a:rPr lang="en-US" sz="1800">
                <a:ea typeface="Calibri" panose="020F0502020204030204" pitchFamily="34" charset="0"/>
                <a:cs typeface="Times New Roman" panose="02020603050405020304" pitchFamily="18" charset="0"/>
              </a:rPr>
              <a:t>đánh dầu đầu dòng.</a:t>
            </a:r>
          </a:p>
          <a:p>
            <a:pPr algn="just">
              <a:lnSpc>
                <a:spcPct val="150000"/>
              </a:lnSpc>
              <a:spcBef>
                <a:spcPts val="100"/>
              </a:spcBef>
              <a:spcAft>
                <a:spcPts val="100"/>
              </a:spcAft>
            </a:pPr>
            <a:r>
              <a:rPr lang="en-US" sz="1800" b="1">
                <a:ea typeface="Calibri" panose="020F0502020204030204" pitchFamily="34" charset="0"/>
                <a:cs typeface="Times New Roman" panose="02020603050405020304" pitchFamily="18" charset="0"/>
              </a:rPr>
              <a:t>Bước 4. </a:t>
            </a:r>
            <a:r>
              <a:rPr lang="en-US" sz="1800">
                <a:ea typeface="Calibri" panose="020F0502020204030204" pitchFamily="34" charset="0"/>
                <a:cs typeface="Times New Roman" panose="02020603050405020304" pitchFamily="18" charset="0"/>
              </a:rPr>
              <a:t>Nháy chuột vào lệnh </a:t>
            </a:r>
            <a:r>
              <a:rPr lang="en-US" sz="1800" b="1">
                <a:ea typeface="Calibri" panose="020F0502020204030204" pitchFamily="34" charset="0"/>
                <a:cs typeface="Times New Roman" panose="02020603050405020304" pitchFamily="18" charset="0"/>
              </a:rPr>
              <a:t>OK</a:t>
            </a:r>
            <a:r>
              <a:rPr lang="en-US" sz="1800">
                <a:ea typeface="Calibri" panose="020F0502020204030204" pitchFamily="34" charset="0"/>
                <a:cs typeface="Times New Roman" panose="02020603050405020304" pitchFamily="18" charset="0"/>
              </a:rPr>
              <a:t> để tạo thêm </a:t>
            </a:r>
            <a:r>
              <a:rPr lang="en-US" sz="1800" smtClean="0">
                <a:ea typeface="Calibri" panose="020F0502020204030204" pitchFamily="34" charset="0"/>
                <a:cs typeface="Times New Roman" panose="02020603050405020304" pitchFamily="18" charset="0"/>
              </a:rPr>
              <a:t>kiểu </a:t>
            </a:r>
            <a:r>
              <a:rPr lang="en-US" sz="1800">
                <a:ea typeface="Calibri" panose="020F0502020204030204" pitchFamily="34" charset="0"/>
                <a:cs typeface="Times New Roman" panose="02020603050405020304" pitchFamily="18" charset="0"/>
              </a:rPr>
              <a:t>đánh </a:t>
            </a:r>
            <a:r>
              <a:rPr lang="en-US" sz="1800" smtClean="0">
                <a:ea typeface="Calibri" panose="020F0502020204030204" pitchFamily="34" charset="0"/>
                <a:cs typeface="Times New Roman" panose="02020603050405020304" pitchFamily="18" charset="0"/>
              </a:rPr>
              <a:t>dấu </a:t>
            </a:r>
            <a:r>
              <a:rPr lang="en-US" sz="1800">
                <a:ea typeface="Calibri" panose="020F0502020204030204" pitchFamily="34" charset="0"/>
                <a:cs typeface="Times New Roman" panose="02020603050405020304" pitchFamily="18" charset="0"/>
              </a:rPr>
              <a:t>đầu dòng mới. </a:t>
            </a:r>
          </a:p>
        </p:txBody>
      </p:sp>
    </p:spTree>
    <p:extLst>
      <p:ext uri="{BB962C8B-B14F-4D97-AF65-F5344CB8AC3E}">
        <p14:creationId xmlns:p14="http://schemas.microsoft.com/office/powerpoint/2010/main" val="19842329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55"/>
        <p:cNvGrpSpPr/>
        <p:nvPr/>
      </p:nvGrpSpPr>
      <p:grpSpPr>
        <a:xfrm>
          <a:off x="0" y="0"/>
          <a:ext cx="0" cy="0"/>
          <a:chOff x="0" y="0"/>
          <a:chExt cx="0" cy="0"/>
        </a:xfrm>
      </p:grpSpPr>
      <p:grpSp>
        <p:nvGrpSpPr>
          <p:cNvPr id="8759" name="Google Shape;8759;p37"/>
          <p:cNvGrpSpPr/>
          <p:nvPr/>
        </p:nvGrpSpPr>
        <p:grpSpPr>
          <a:xfrm>
            <a:off x="1124067" y="3418052"/>
            <a:ext cx="266046" cy="266046"/>
            <a:chOff x="4109600" y="3060425"/>
            <a:chExt cx="352425" cy="352425"/>
          </a:xfrm>
        </p:grpSpPr>
        <p:sp>
          <p:nvSpPr>
            <p:cNvPr id="8760" name="Google Shape;8760;p37"/>
            <p:cNvSpPr/>
            <p:nvPr/>
          </p:nvSpPr>
          <p:spPr>
            <a:xfrm>
              <a:off x="4259250" y="3060425"/>
              <a:ext cx="53100" cy="92100"/>
            </a:xfrm>
            <a:custGeom>
              <a:avLst/>
              <a:gdLst/>
              <a:ahLst/>
              <a:cxnLst/>
              <a:rect l="l" t="t" r="r" b="b"/>
              <a:pathLst>
                <a:path w="2124" h="3684" extrusionOk="0">
                  <a:moveTo>
                    <a:pt x="0" y="0"/>
                  </a:moveTo>
                  <a:lnTo>
                    <a:pt x="0" y="3684"/>
                  </a:lnTo>
                  <a:lnTo>
                    <a:pt x="2124" y="3684"/>
                  </a:lnTo>
                  <a:lnTo>
                    <a:pt x="21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37"/>
            <p:cNvSpPr/>
            <p:nvPr/>
          </p:nvSpPr>
          <p:spPr>
            <a:xfrm>
              <a:off x="4259250" y="3320725"/>
              <a:ext cx="53100" cy="92125"/>
            </a:xfrm>
            <a:custGeom>
              <a:avLst/>
              <a:gdLst/>
              <a:ahLst/>
              <a:cxnLst/>
              <a:rect l="l" t="t" r="r" b="b"/>
              <a:pathLst>
                <a:path w="2124" h="3685" extrusionOk="0">
                  <a:moveTo>
                    <a:pt x="0" y="1"/>
                  </a:moveTo>
                  <a:lnTo>
                    <a:pt x="0" y="3684"/>
                  </a:lnTo>
                  <a:lnTo>
                    <a:pt x="2124" y="3684"/>
                  </a:lnTo>
                  <a:lnTo>
                    <a:pt x="2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37"/>
            <p:cNvSpPr/>
            <p:nvPr/>
          </p:nvSpPr>
          <p:spPr>
            <a:xfrm>
              <a:off x="4369900" y="3210075"/>
              <a:ext cx="92125" cy="53100"/>
            </a:xfrm>
            <a:custGeom>
              <a:avLst/>
              <a:gdLst/>
              <a:ahLst/>
              <a:cxnLst/>
              <a:rect l="l" t="t" r="r" b="b"/>
              <a:pathLst>
                <a:path w="3685" h="2124" extrusionOk="0">
                  <a:moveTo>
                    <a:pt x="1" y="1"/>
                  </a:moveTo>
                  <a:lnTo>
                    <a:pt x="1" y="2124"/>
                  </a:lnTo>
                  <a:lnTo>
                    <a:pt x="3684" y="2124"/>
                  </a:lnTo>
                  <a:lnTo>
                    <a:pt x="3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37"/>
            <p:cNvSpPr/>
            <p:nvPr/>
          </p:nvSpPr>
          <p:spPr>
            <a:xfrm>
              <a:off x="4109600" y="3210075"/>
              <a:ext cx="92075" cy="53100"/>
            </a:xfrm>
            <a:custGeom>
              <a:avLst/>
              <a:gdLst/>
              <a:ahLst/>
              <a:cxnLst/>
              <a:rect l="l" t="t" r="r" b="b"/>
              <a:pathLst>
                <a:path w="3683" h="2124" extrusionOk="0">
                  <a:moveTo>
                    <a:pt x="0" y="1"/>
                  </a:moveTo>
                  <a:lnTo>
                    <a:pt x="0" y="2124"/>
                  </a:lnTo>
                  <a:lnTo>
                    <a:pt x="3683" y="2124"/>
                  </a:lnTo>
                  <a:lnTo>
                    <a:pt x="36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37"/>
            <p:cNvSpPr/>
            <p:nvPr/>
          </p:nvSpPr>
          <p:spPr>
            <a:xfrm>
              <a:off x="4326450" y="3093250"/>
              <a:ext cx="102675" cy="102700"/>
            </a:xfrm>
            <a:custGeom>
              <a:avLst/>
              <a:gdLst/>
              <a:ahLst/>
              <a:cxnLst/>
              <a:rect l="l" t="t" r="r" b="b"/>
              <a:pathLst>
                <a:path w="4107" h="4108" extrusionOk="0">
                  <a:moveTo>
                    <a:pt x="2605" y="1"/>
                  </a:moveTo>
                  <a:lnTo>
                    <a:pt x="0" y="2606"/>
                  </a:lnTo>
                  <a:lnTo>
                    <a:pt x="1502" y="4107"/>
                  </a:lnTo>
                  <a:lnTo>
                    <a:pt x="4106" y="1502"/>
                  </a:lnTo>
                  <a:lnTo>
                    <a:pt x="2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37"/>
            <p:cNvSpPr/>
            <p:nvPr/>
          </p:nvSpPr>
          <p:spPr>
            <a:xfrm>
              <a:off x="4142375" y="3277350"/>
              <a:ext cx="102650" cy="102650"/>
            </a:xfrm>
            <a:custGeom>
              <a:avLst/>
              <a:gdLst/>
              <a:ahLst/>
              <a:cxnLst/>
              <a:rect l="l" t="t" r="r" b="b"/>
              <a:pathLst>
                <a:path w="4106" h="4106" extrusionOk="0">
                  <a:moveTo>
                    <a:pt x="2604" y="0"/>
                  </a:moveTo>
                  <a:lnTo>
                    <a:pt x="1" y="2604"/>
                  </a:lnTo>
                  <a:lnTo>
                    <a:pt x="1502" y="4105"/>
                  </a:lnTo>
                  <a:lnTo>
                    <a:pt x="4106" y="1501"/>
                  </a:lnTo>
                  <a:lnTo>
                    <a:pt x="26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37"/>
            <p:cNvSpPr/>
            <p:nvPr/>
          </p:nvSpPr>
          <p:spPr>
            <a:xfrm>
              <a:off x="4326450" y="3277350"/>
              <a:ext cx="102675" cy="102650"/>
            </a:xfrm>
            <a:custGeom>
              <a:avLst/>
              <a:gdLst/>
              <a:ahLst/>
              <a:cxnLst/>
              <a:rect l="l" t="t" r="r" b="b"/>
              <a:pathLst>
                <a:path w="4107" h="4106" extrusionOk="0">
                  <a:moveTo>
                    <a:pt x="1502" y="0"/>
                  </a:moveTo>
                  <a:lnTo>
                    <a:pt x="0" y="1501"/>
                  </a:lnTo>
                  <a:lnTo>
                    <a:pt x="2605" y="4105"/>
                  </a:lnTo>
                  <a:lnTo>
                    <a:pt x="4106" y="2604"/>
                  </a:lnTo>
                  <a:lnTo>
                    <a:pt x="1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37"/>
            <p:cNvSpPr/>
            <p:nvPr/>
          </p:nvSpPr>
          <p:spPr>
            <a:xfrm>
              <a:off x="4142375" y="3093250"/>
              <a:ext cx="102650" cy="102650"/>
            </a:xfrm>
            <a:custGeom>
              <a:avLst/>
              <a:gdLst/>
              <a:ahLst/>
              <a:cxnLst/>
              <a:rect l="l" t="t" r="r" b="b"/>
              <a:pathLst>
                <a:path w="4106" h="4106" extrusionOk="0">
                  <a:moveTo>
                    <a:pt x="1502" y="1"/>
                  </a:moveTo>
                  <a:lnTo>
                    <a:pt x="1" y="1502"/>
                  </a:lnTo>
                  <a:lnTo>
                    <a:pt x="2605" y="4106"/>
                  </a:lnTo>
                  <a:lnTo>
                    <a:pt x="4106" y="2606"/>
                  </a:lnTo>
                  <a:lnTo>
                    <a:pt x="1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516;p49"/>
          <p:cNvSpPr txBox="1">
            <a:spLocks/>
          </p:cNvSpPr>
          <p:nvPr/>
        </p:nvSpPr>
        <p:spPr>
          <a:xfrm>
            <a:off x="0" y="1541962"/>
            <a:ext cx="9144000" cy="841800"/>
          </a:xfrm>
          <a:prstGeom prst="rect">
            <a:avLst/>
          </a:prstGeom>
          <a:noFill/>
          <a:ln>
            <a:noFill/>
          </a:ln>
        </p:spPr>
        <p:txBody>
          <a:bodyPr spcFirstLastPara="1" wrap="square" lIns="91425" tIns="91425" rIns="91425" bIns="91425" anchor="ctr" anchorCtr="0">
            <a:noAutofit/>
          </a:bodyPr>
          <a:lstStyle/>
          <a:p>
            <a:pPr algn="ctr" rtl="0">
              <a:buClrTx/>
              <a:buFontTx/>
            </a:pPr>
            <a:r>
              <a:rPr lang="en-US" sz="2600" b="1" smtClean="0">
                <a:solidFill>
                  <a:srgbClr val="FC5182"/>
                </a:solidFill>
              </a:rPr>
              <a:t>BÀI </a:t>
            </a:r>
            <a:r>
              <a:rPr lang="en-US" sz="2600" b="1" smtClean="0">
                <a:solidFill>
                  <a:srgbClr val="FC5182"/>
                </a:solidFill>
              </a:rPr>
              <a:t>TẬP 3</a:t>
            </a:r>
            <a:endParaRPr lang="en-US" sz="2600" b="1">
              <a:solidFill>
                <a:srgbClr val="FC5182"/>
              </a:solidFill>
            </a:endParaRPr>
          </a:p>
        </p:txBody>
      </p:sp>
      <p:sp>
        <p:nvSpPr>
          <p:cNvPr id="17" name="Google Shape;456;p45"/>
          <p:cNvSpPr/>
          <p:nvPr/>
        </p:nvSpPr>
        <p:spPr>
          <a:xfrm>
            <a:off x="2141824" y="2335331"/>
            <a:ext cx="4860351" cy="1143672"/>
          </a:xfrm>
          <a:prstGeom prst="roundRect">
            <a:avLst>
              <a:gd name="adj" fmla="val 50000"/>
            </a:avLst>
          </a:prstGeom>
          <a:ln w="28575">
            <a:solidFill>
              <a:srgbClr val="8C9DE1"/>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lnSpc>
                <a:spcPct val="150000"/>
              </a:lnSpc>
            </a:pPr>
            <a:r>
              <a:rPr lang="en-US" sz="2600" b="1">
                <a:solidFill>
                  <a:srgbClr val="4C65D0"/>
                </a:solidFill>
              </a:rPr>
              <a:t>Tạo tiêu đề đầu trang và đánh số trang cho văn bản</a:t>
            </a:r>
          </a:p>
        </p:txBody>
      </p:sp>
      <p:sp>
        <p:nvSpPr>
          <p:cNvPr id="33" name="Google Shape;9765;p63"/>
          <p:cNvSpPr/>
          <p:nvPr/>
        </p:nvSpPr>
        <p:spPr>
          <a:xfrm>
            <a:off x="7695369" y="1378694"/>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766;p63"/>
          <p:cNvSpPr/>
          <p:nvPr/>
        </p:nvSpPr>
        <p:spPr>
          <a:xfrm>
            <a:off x="1357344" y="2065668"/>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767;p63"/>
          <p:cNvSpPr/>
          <p:nvPr/>
        </p:nvSpPr>
        <p:spPr>
          <a:xfrm>
            <a:off x="775912" y="1843330"/>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768;p63"/>
          <p:cNvSpPr/>
          <p:nvPr/>
        </p:nvSpPr>
        <p:spPr>
          <a:xfrm>
            <a:off x="8180986" y="1042129"/>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769;p63"/>
          <p:cNvSpPr/>
          <p:nvPr/>
        </p:nvSpPr>
        <p:spPr>
          <a:xfrm>
            <a:off x="580431" y="2824072"/>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70;p63"/>
          <p:cNvSpPr/>
          <p:nvPr/>
        </p:nvSpPr>
        <p:spPr>
          <a:xfrm>
            <a:off x="8278727" y="1941089"/>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9109;p48"/>
          <p:cNvGrpSpPr/>
          <p:nvPr/>
        </p:nvGrpSpPr>
        <p:grpSpPr>
          <a:xfrm>
            <a:off x="8180986" y="2840049"/>
            <a:ext cx="394152" cy="394187"/>
            <a:chOff x="4109600" y="3060425"/>
            <a:chExt cx="352425" cy="352425"/>
          </a:xfrm>
        </p:grpSpPr>
        <p:sp>
          <p:nvSpPr>
            <p:cNvPr id="41" name="Google Shape;9110;p48"/>
            <p:cNvSpPr/>
            <p:nvPr/>
          </p:nvSpPr>
          <p:spPr>
            <a:xfrm>
              <a:off x="4259250" y="3060425"/>
              <a:ext cx="53100" cy="92100"/>
            </a:xfrm>
            <a:custGeom>
              <a:avLst/>
              <a:gdLst/>
              <a:ahLst/>
              <a:cxnLst/>
              <a:rect l="l" t="t" r="r" b="b"/>
              <a:pathLst>
                <a:path w="2124" h="3684" extrusionOk="0">
                  <a:moveTo>
                    <a:pt x="0" y="0"/>
                  </a:moveTo>
                  <a:lnTo>
                    <a:pt x="0" y="3684"/>
                  </a:lnTo>
                  <a:lnTo>
                    <a:pt x="2124" y="3684"/>
                  </a:lnTo>
                  <a:lnTo>
                    <a:pt x="2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11;p48"/>
            <p:cNvSpPr/>
            <p:nvPr/>
          </p:nvSpPr>
          <p:spPr>
            <a:xfrm>
              <a:off x="4259250" y="3320725"/>
              <a:ext cx="53100" cy="92125"/>
            </a:xfrm>
            <a:custGeom>
              <a:avLst/>
              <a:gdLst/>
              <a:ahLst/>
              <a:cxnLst/>
              <a:rect l="l" t="t" r="r" b="b"/>
              <a:pathLst>
                <a:path w="2124" h="3685" extrusionOk="0">
                  <a:moveTo>
                    <a:pt x="0" y="1"/>
                  </a:moveTo>
                  <a:lnTo>
                    <a:pt x="0" y="3684"/>
                  </a:lnTo>
                  <a:lnTo>
                    <a:pt x="2124" y="3684"/>
                  </a:lnTo>
                  <a:lnTo>
                    <a:pt x="2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12;p48"/>
            <p:cNvSpPr/>
            <p:nvPr/>
          </p:nvSpPr>
          <p:spPr>
            <a:xfrm>
              <a:off x="4369900" y="3210075"/>
              <a:ext cx="92125" cy="53100"/>
            </a:xfrm>
            <a:custGeom>
              <a:avLst/>
              <a:gdLst/>
              <a:ahLst/>
              <a:cxnLst/>
              <a:rect l="l" t="t" r="r" b="b"/>
              <a:pathLst>
                <a:path w="3685" h="2124" extrusionOk="0">
                  <a:moveTo>
                    <a:pt x="1" y="1"/>
                  </a:moveTo>
                  <a:lnTo>
                    <a:pt x="1" y="2124"/>
                  </a:lnTo>
                  <a:lnTo>
                    <a:pt x="3684" y="2124"/>
                  </a:lnTo>
                  <a:lnTo>
                    <a:pt x="36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13;p48"/>
            <p:cNvSpPr/>
            <p:nvPr/>
          </p:nvSpPr>
          <p:spPr>
            <a:xfrm>
              <a:off x="4109600" y="3210075"/>
              <a:ext cx="92075" cy="53100"/>
            </a:xfrm>
            <a:custGeom>
              <a:avLst/>
              <a:gdLst/>
              <a:ahLst/>
              <a:cxnLst/>
              <a:rect l="l" t="t" r="r" b="b"/>
              <a:pathLst>
                <a:path w="3683" h="2124" extrusionOk="0">
                  <a:moveTo>
                    <a:pt x="0" y="1"/>
                  </a:moveTo>
                  <a:lnTo>
                    <a:pt x="0" y="2124"/>
                  </a:lnTo>
                  <a:lnTo>
                    <a:pt x="3683" y="2124"/>
                  </a:lnTo>
                  <a:lnTo>
                    <a:pt x="36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14;p48"/>
            <p:cNvSpPr/>
            <p:nvPr/>
          </p:nvSpPr>
          <p:spPr>
            <a:xfrm>
              <a:off x="4326450" y="3093250"/>
              <a:ext cx="102675" cy="102700"/>
            </a:xfrm>
            <a:custGeom>
              <a:avLst/>
              <a:gdLst/>
              <a:ahLst/>
              <a:cxnLst/>
              <a:rect l="l" t="t" r="r" b="b"/>
              <a:pathLst>
                <a:path w="4107" h="4108" extrusionOk="0">
                  <a:moveTo>
                    <a:pt x="2605" y="1"/>
                  </a:moveTo>
                  <a:lnTo>
                    <a:pt x="0" y="2606"/>
                  </a:lnTo>
                  <a:lnTo>
                    <a:pt x="1502" y="4107"/>
                  </a:lnTo>
                  <a:lnTo>
                    <a:pt x="4106" y="1502"/>
                  </a:lnTo>
                  <a:lnTo>
                    <a:pt x="26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15;p48"/>
            <p:cNvSpPr/>
            <p:nvPr/>
          </p:nvSpPr>
          <p:spPr>
            <a:xfrm>
              <a:off x="4142375" y="3277350"/>
              <a:ext cx="102650" cy="102650"/>
            </a:xfrm>
            <a:custGeom>
              <a:avLst/>
              <a:gdLst/>
              <a:ahLst/>
              <a:cxnLst/>
              <a:rect l="l" t="t" r="r" b="b"/>
              <a:pathLst>
                <a:path w="4106" h="4106" extrusionOk="0">
                  <a:moveTo>
                    <a:pt x="2604" y="0"/>
                  </a:moveTo>
                  <a:lnTo>
                    <a:pt x="1" y="2604"/>
                  </a:lnTo>
                  <a:lnTo>
                    <a:pt x="1502" y="4105"/>
                  </a:lnTo>
                  <a:lnTo>
                    <a:pt x="4106" y="1501"/>
                  </a:lnTo>
                  <a:lnTo>
                    <a:pt x="2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16;p48"/>
            <p:cNvSpPr/>
            <p:nvPr/>
          </p:nvSpPr>
          <p:spPr>
            <a:xfrm>
              <a:off x="4326450" y="3277350"/>
              <a:ext cx="102675" cy="102650"/>
            </a:xfrm>
            <a:custGeom>
              <a:avLst/>
              <a:gdLst/>
              <a:ahLst/>
              <a:cxnLst/>
              <a:rect l="l" t="t" r="r" b="b"/>
              <a:pathLst>
                <a:path w="4107" h="4106" extrusionOk="0">
                  <a:moveTo>
                    <a:pt x="1502" y="0"/>
                  </a:moveTo>
                  <a:lnTo>
                    <a:pt x="0" y="1501"/>
                  </a:lnTo>
                  <a:lnTo>
                    <a:pt x="2605" y="4105"/>
                  </a:lnTo>
                  <a:lnTo>
                    <a:pt x="4106" y="2604"/>
                  </a:lnTo>
                  <a:lnTo>
                    <a:pt x="1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17;p48"/>
            <p:cNvSpPr/>
            <p:nvPr/>
          </p:nvSpPr>
          <p:spPr>
            <a:xfrm>
              <a:off x="4142375" y="3093250"/>
              <a:ext cx="102650" cy="102650"/>
            </a:xfrm>
            <a:custGeom>
              <a:avLst/>
              <a:gdLst/>
              <a:ahLst/>
              <a:cxnLst/>
              <a:rect l="l" t="t" r="r" b="b"/>
              <a:pathLst>
                <a:path w="4106" h="4106" extrusionOk="0">
                  <a:moveTo>
                    <a:pt x="1502" y="1"/>
                  </a:moveTo>
                  <a:lnTo>
                    <a:pt x="1" y="1502"/>
                  </a:lnTo>
                  <a:lnTo>
                    <a:pt x="2605" y="4106"/>
                  </a:lnTo>
                  <a:lnTo>
                    <a:pt x="4106" y="2606"/>
                  </a:lnTo>
                  <a:lnTo>
                    <a:pt x="1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8868959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98"/>
        <p:cNvGrpSpPr/>
        <p:nvPr/>
      </p:nvGrpSpPr>
      <p:grpSpPr>
        <a:xfrm>
          <a:off x="0" y="0"/>
          <a:ext cx="0" cy="0"/>
          <a:chOff x="0" y="0"/>
          <a:chExt cx="0" cy="0"/>
        </a:xfrm>
      </p:grpSpPr>
      <p:sp>
        <p:nvSpPr>
          <p:cNvPr id="2" name="TextBox 1"/>
          <p:cNvSpPr txBox="1"/>
          <p:nvPr/>
        </p:nvSpPr>
        <p:spPr>
          <a:xfrm>
            <a:off x="1191764" y="853687"/>
            <a:ext cx="2622239" cy="400110"/>
          </a:xfrm>
          <a:prstGeom prst="rect">
            <a:avLst/>
          </a:prstGeom>
          <a:noFill/>
        </p:spPr>
        <p:txBody>
          <a:bodyPr wrap="square" rtlCol="0">
            <a:spAutoFit/>
          </a:bodyPr>
          <a:lstStyle/>
          <a:p>
            <a:r>
              <a:rPr lang="vi-VN" sz="2000" b="1">
                <a:solidFill>
                  <a:srgbClr val="4C65D0"/>
                </a:solidFill>
              </a:rPr>
              <a:t>Thảo luận nhóm</a:t>
            </a:r>
            <a:endParaRPr lang="en-US" sz="2000" b="1">
              <a:solidFill>
                <a:srgbClr val="4C65D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38" y="535592"/>
            <a:ext cx="711052" cy="718205"/>
          </a:xfrm>
          <a:prstGeom prst="rect">
            <a:avLst/>
          </a:prstGeom>
        </p:spPr>
      </p:pic>
      <p:sp>
        <p:nvSpPr>
          <p:cNvPr id="4" name="Rectangle 3"/>
          <p:cNvSpPr/>
          <p:nvPr/>
        </p:nvSpPr>
        <p:spPr>
          <a:xfrm>
            <a:off x="335538" y="1437431"/>
            <a:ext cx="8465562" cy="1338828"/>
          </a:xfrm>
          <a:prstGeom prst="rect">
            <a:avLst/>
          </a:prstGeom>
        </p:spPr>
        <p:txBody>
          <a:bodyPr wrap="square">
            <a:spAutoFit/>
          </a:bodyPr>
          <a:lstStyle/>
          <a:p>
            <a:pPr algn="just">
              <a:lnSpc>
                <a:spcPct val="150000"/>
              </a:lnSpc>
            </a:pPr>
            <a:r>
              <a:rPr lang="en-US" sz="1800" smtClean="0"/>
              <a:t>Thảo luận theo cặp đôi, khai thác thông tin trong mục 3 SGK tr. 50 và thực hiện nhiệm vụ: </a:t>
            </a:r>
            <a:r>
              <a:rPr lang="en-US" sz="1800" i="1" smtClean="0"/>
              <a:t>Hãy sử dụng một văn bản gồm vài trang, tạo tiêu đề đầu trang và đánh số trang cho văn bản trong phần chân trang như sau:</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193" t="24561" r="9038" b="39306"/>
          <a:stretch/>
        </p:blipFill>
        <p:spPr>
          <a:xfrm>
            <a:off x="682118" y="2959893"/>
            <a:ext cx="7782579" cy="1612107"/>
          </a:xfrm>
          <a:prstGeom prst="rect">
            <a:avLst/>
          </a:prstGeom>
        </p:spPr>
      </p:pic>
    </p:spTree>
    <p:extLst>
      <p:ext uri="{BB962C8B-B14F-4D97-AF65-F5344CB8AC3E}">
        <p14:creationId xmlns:p14="http://schemas.microsoft.com/office/powerpoint/2010/main" val="17269078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98"/>
        <p:cNvGrpSpPr/>
        <p:nvPr/>
      </p:nvGrpSpPr>
      <p:grpSpPr>
        <a:xfrm>
          <a:off x="0" y="0"/>
          <a:ext cx="0" cy="0"/>
          <a:chOff x="0" y="0"/>
          <a:chExt cx="0" cy="0"/>
        </a:xfrm>
      </p:grpSpPr>
      <p:sp>
        <p:nvSpPr>
          <p:cNvPr id="2" name="Rectangle 1"/>
          <p:cNvSpPr/>
          <p:nvPr/>
        </p:nvSpPr>
        <p:spPr>
          <a:xfrm>
            <a:off x="262969" y="1245369"/>
            <a:ext cx="3415413" cy="2610971"/>
          </a:xfrm>
          <a:prstGeom prst="rect">
            <a:avLst/>
          </a:prstGeom>
        </p:spPr>
        <p:txBody>
          <a:bodyPr wrap="square">
            <a:spAutoFit/>
          </a:bodyPr>
          <a:lstStyle/>
          <a:p>
            <a:pPr algn="just">
              <a:lnSpc>
                <a:spcPct val="150000"/>
              </a:lnSpc>
              <a:spcBef>
                <a:spcPts val="100"/>
              </a:spcBef>
              <a:spcAft>
                <a:spcPts val="100"/>
              </a:spcAft>
            </a:pPr>
            <a:r>
              <a:rPr lang="en-US" sz="1800">
                <a:latin typeface="+mj-lt"/>
                <a:ea typeface="Calibri" panose="020F0502020204030204" pitchFamily="34" charset="0"/>
                <a:cs typeface="Times New Roman" panose="02020603050405020304" pitchFamily="18" charset="0"/>
              </a:rPr>
              <a:t>Các bước thực hiện:</a:t>
            </a:r>
          </a:p>
          <a:p>
            <a:pPr algn="just">
              <a:lnSpc>
                <a:spcPct val="150000"/>
              </a:lnSpc>
              <a:spcBef>
                <a:spcPts val="100"/>
              </a:spcBef>
              <a:spcAft>
                <a:spcPts val="100"/>
              </a:spcAft>
            </a:pPr>
            <a:r>
              <a:rPr lang="en-US" sz="1800">
                <a:latin typeface="+mj-lt"/>
                <a:ea typeface="Calibri" panose="020F0502020204030204" pitchFamily="34" charset="0"/>
                <a:cs typeface="Times New Roman" panose="02020603050405020304" pitchFamily="18" charset="0"/>
              </a:rPr>
              <a:t>- Tạo tiêu đề đầu trang: </a:t>
            </a:r>
            <a:r>
              <a:rPr lang="en-US" sz="1800" smtClean="0">
                <a:latin typeface="+mj-lt"/>
                <a:ea typeface="Calibri" panose="020F0502020204030204" pitchFamily="34" charset="0"/>
                <a:cs typeface="Times New Roman" panose="02020603050405020304" pitchFamily="18" charset="0"/>
              </a:rPr>
              <a:t>(</a:t>
            </a:r>
            <a:r>
              <a:rPr lang="en-US" sz="1800">
                <a:latin typeface="+mj-lt"/>
                <a:ea typeface="Calibri" panose="020F0502020204030204" pitchFamily="34" charset="0"/>
                <a:cs typeface="Times New Roman" panose="02020603050405020304" pitchFamily="18" charset="0"/>
              </a:rPr>
              <a:t>1) Chọn </a:t>
            </a:r>
            <a:r>
              <a:rPr lang="en-US" sz="1800" b="1">
                <a:latin typeface="+mj-lt"/>
                <a:ea typeface="Calibri" panose="020F0502020204030204" pitchFamily="34" charset="0"/>
                <a:cs typeface="Times New Roman" panose="02020603050405020304" pitchFamily="18" charset="0"/>
              </a:rPr>
              <a:t>Insert\Header</a:t>
            </a:r>
            <a:r>
              <a:rPr lang="en-US" sz="1800">
                <a:latin typeface="+mj-lt"/>
                <a:ea typeface="Calibri" panose="020F0502020204030204" pitchFamily="34" charset="0"/>
                <a:cs typeface="Times New Roman" panose="02020603050405020304" pitchFamily="18" charset="0"/>
              </a:rPr>
              <a:t>, rồi chọn mẫu phù hợp; (2) Chèn biểu tượng/hình ảnh vào phía trái; </a:t>
            </a:r>
            <a:r>
              <a:rPr lang="en-US" sz="1800" smtClean="0">
                <a:latin typeface="+mj-lt"/>
                <a:ea typeface="Calibri" panose="020F0502020204030204" pitchFamily="34" charset="0"/>
                <a:cs typeface="Times New Roman" panose="02020603050405020304" pitchFamily="18" charset="0"/>
              </a:rPr>
              <a:t>(</a:t>
            </a:r>
            <a:r>
              <a:rPr lang="en-US" sz="1800">
                <a:latin typeface="+mj-lt"/>
                <a:ea typeface="Calibri" panose="020F0502020204030204" pitchFamily="34" charset="0"/>
                <a:cs typeface="Times New Roman" panose="02020603050405020304" pitchFamily="18" charset="0"/>
              </a:rPr>
              <a:t>3) Nhập nội dung văn bản</a:t>
            </a:r>
            <a:r>
              <a:rPr lang="en-US" sz="1800" smtClean="0">
                <a:latin typeface="+mj-lt"/>
                <a:ea typeface="Calibri" panose="020F0502020204030204" pitchFamily="34" charset="0"/>
                <a:cs typeface="Times New Roman" panose="02020603050405020304" pitchFamily="18" charset="0"/>
              </a:rPr>
              <a:t>.</a:t>
            </a:r>
            <a:endParaRPr lang="en-US" sz="1800">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926023" y="965340"/>
            <a:ext cx="4943550" cy="3171027"/>
          </a:xfrm>
          <a:prstGeom prst="rect">
            <a:avLst/>
          </a:prstGeom>
        </p:spPr>
      </p:pic>
    </p:spTree>
    <p:extLst>
      <p:ext uri="{BB962C8B-B14F-4D97-AF65-F5344CB8AC3E}">
        <p14:creationId xmlns:p14="http://schemas.microsoft.com/office/powerpoint/2010/main" val="30203593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98"/>
        <p:cNvGrpSpPr/>
        <p:nvPr/>
      </p:nvGrpSpPr>
      <p:grpSpPr>
        <a:xfrm>
          <a:off x="0" y="0"/>
          <a:ext cx="0" cy="0"/>
          <a:chOff x="0" y="0"/>
          <a:chExt cx="0" cy="0"/>
        </a:xfrm>
      </p:grpSpPr>
      <p:sp>
        <p:nvSpPr>
          <p:cNvPr id="2" name="Rectangle 1"/>
          <p:cNvSpPr/>
          <p:nvPr/>
        </p:nvSpPr>
        <p:spPr>
          <a:xfrm>
            <a:off x="302934" y="1434805"/>
            <a:ext cx="3376247" cy="2169825"/>
          </a:xfrm>
          <a:prstGeom prst="rect">
            <a:avLst/>
          </a:prstGeom>
        </p:spPr>
        <p:txBody>
          <a:bodyPr wrap="square">
            <a:spAutoFit/>
          </a:bodyPr>
          <a:lstStyle/>
          <a:p>
            <a:pPr algn="just">
              <a:lnSpc>
                <a:spcPct val="150000"/>
              </a:lnSpc>
              <a:spcBef>
                <a:spcPts val="100"/>
              </a:spcBef>
              <a:spcAft>
                <a:spcPts val="100"/>
              </a:spcAft>
            </a:pPr>
            <a:r>
              <a:rPr lang="en-US" sz="1800" smtClean="0">
                <a:latin typeface="+mj-lt"/>
                <a:ea typeface="Calibri" panose="020F0502020204030204" pitchFamily="34" charset="0"/>
                <a:cs typeface="Times New Roman" panose="02020603050405020304" pitchFamily="18" charset="0"/>
              </a:rPr>
              <a:t>- </a:t>
            </a:r>
            <a:r>
              <a:rPr lang="en-US" sz="1800">
                <a:latin typeface="+mj-lt"/>
                <a:ea typeface="Calibri" panose="020F0502020204030204" pitchFamily="34" charset="0"/>
                <a:cs typeface="Times New Roman" panose="02020603050405020304" pitchFamily="18" charset="0"/>
              </a:rPr>
              <a:t>Đánh số trang: </a:t>
            </a:r>
            <a:r>
              <a:rPr lang="en-US" sz="1800" smtClean="0">
                <a:latin typeface="+mj-lt"/>
                <a:ea typeface="Calibri" panose="020F0502020204030204" pitchFamily="34" charset="0"/>
                <a:cs typeface="Times New Roman" panose="02020603050405020304" pitchFamily="18" charset="0"/>
              </a:rPr>
              <a:t>(</a:t>
            </a:r>
            <a:r>
              <a:rPr lang="en-US" sz="1800">
                <a:latin typeface="+mj-lt"/>
                <a:ea typeface="Calibri" panose="020F0502020204030204" pitchFamily="34" charset="0"/>
                <a:cs typeface="Times New Roman" panose="02020603050405020304" pitchFamily="18" charset="0"/>
              </a:rPr>
              <a:t>1) </a:t>
            </a:r>
            <a:r>
              <a:rPr lang="en-US" sz="1800" smtClean="0">
                <a:latin typeface="+mj-lt"/>
                <a:ea typeface="Calibri" panose="020F0502020204030204" pitchFamily="34" charset="0"/>
                <a:cs typeface="Times New Roman" panose="02020603050405020304" pitchFamily="18" charset="0"/>
              </a:rPr>
              <a:t>Chọn </a:t>
            </a:r>
            <a:r>
              <a:rPr lang="en-US" sz="1800" b="1" smtClean="0">
                <a:latin typeface="+mj-lt"/>
                <a:ea typeface="Calibri" panose="020F0502020204030204" pitchFamily="34" charset="0"/>
                <a:cs typeface="Times New Roman" panose="02020603050405020304" pitchFamily="18" charset="0"/>
              </a:rPr>
              <a:t>Insert\Page Number\Bottom of Page</a:t>
            </a:r>
            <a:r>
              <a:rPr lang="en-US" sz="1800" smtClean="0">
                <a:latin typeface="+mj-lt"/>
                <a:ea typeface="Calibri" panose="020F0502020204030204" pitchFamily="34" charset="0"/>
                <a:cs typeface="Times New Roman" panose="02020603050405020304" pitchFamily="18" charset="0"/>
              </a:rPr>
              <a:t>, </a:t>
            </a:r>
            <a:r>
              <a:rPr lang="en-US" sz="1800">
                <a:latin typeface="+mj-lt"/>
                <a:ea typeface="Calibri" panose="020F0502020204030204" pitchFamily="34" charset="0"/>
                <a:cs typeface="Times New Roman" panose="02020603050405020304" pitchFamily="18" charset="0"/>
              </a:rPr>
              <a:t>chọn mẫu có </a:t>
            </a:r>
            <a:r>
              <a:rPr lang="en-US" sz="1800" smtClean="0">
                <a:latin typeface="+mj-lt"/>
                <a:ea typeface="Calibri" panose="020F0502020204030204" pitchFamily="34" charset="0"/>
                <a:cs typeface="Times New Roman" panose="02020603050405020304" pitchFamily="18" charset="0"/>
              </a:rPr>
              <a:t>số </a:t>
            </a:r>
            <a:r>
              <a:rPr lang="en-US" sz="1800">
                <a:latin typeface="+mj-lt"/>
                <a:ea typeface="Calibri" panose="020F0502020204030204" pitchFamily="34" charset="0"/>
                <a:cs typeface="Times New Roman" panose="02020603050405020304" pitchFamily="18" charset="0"/>
              </a:rPr>
              <a:t>trang ở bên phải; </a:t>
            </a:r>
            <a:r>
              <a:rPr lang="en-US" sz="1800" smtClean="0">
                <a:latin typeface="+mj-lt"/>
                <a:ea typeface="Calibri" panose="020F0502020204030204" pitchFamily="34" charset="0"/>
                <a:cs typeface="Times New Roman" panose="02020603050405020304" pitchFamily="18" charset="0"/>
              </a:rPr>
              <a:t>(</a:t>
            </a:r>
            <a:r>
              <a:rPr lang="en-US" sz="1800">
                <a:latin typeface="+mj-lt"/>
                <a:ea typeface="Calibri" panose="020F0502020204030204" pitchFamily="34" charset="0"/>
                <a:cs typeface="Times New Roman" panose="02020603050405020304" pitchFamily="18" charset="0"/>
              </a:rPr>
              <a:t>2) Nhập thêm từ “Trang” vào trước số trang.</a:t>
            </a:r>
            <a:endParaRPr lang="en-US" sz="1800">
              <a:latin typeface="+mj-lt"/>
            </a:endParaRPr>
          </a:p>
        </p:txBody>
      </p:sp>
      <p:pic>
        <p:nvPicPr>
          <p:cNvPr id="4" name="Picture 3"/>
          <p:cNvPicPr>
            <a:picLocks noChangeAspect="1"/>
          </p:cNvPicPr>
          <p:nvPr/>
        </p:nvPicPr>
        <p:blipFill>
          <a:blip r:embed="rId3"/>
          <a:stretch>
            <a:fillRect/>
          </a:stretch>
        </p:blipFill>
        <p:spPr>
          <a:xfrm>
            <a:off x="3905909" y="1031280"/>
            <a:ext cx="4956135" cy="2976873"/>
          </a:xfrm>
          <a:prstGeom prst="rect">
            <a:avLst/>
          </a:prstGeom>
        </p:spPr>
      </p:pic>
    </p:spTree>
    <p:extLst>
      <p:ext uri="{BB962C8B-B14F-4D97-AF65-F5344CB8AC3E}">
        <p14:creationId xmlns:p14="http://schemas.microsoft.com/office/powerpoint/2010/main" val="306881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48"/>
        <p:cNvGrpSpPr/>
        <p:nvPr/>
      </p:nvGrpSpPr>
      <p:grpSpPr>
        <a:xfrm>
          <a:off x="0" y="0"/>
          <a:ext cx="0" cy="0"/>
          <a:chOff x="0" y="0"/>
          <a:chExt cx="0" cy="0"/>
        </a:xfrm>
      </p:grpSpPr>
      <p:sp>
        <p:nvSpPr>
          <p:cNvPr id="29" name="TextBox 28">
            <a:extLst>
              <a:ext uri="{FF2B5EF4-FFF2-40B4-BE49-F238E27FC236}">
                <a16:creationId xmlns:a16="http://schemas.microsoft.com/office/drawing/2014/main" id="{AC1B5006-4CA2-FB03-33F4-DF3C8F5CAF72}"/>
              </a:ext>
            </a:extLst>
          </p:cNvPr>
          <p:cNvSpPr txBox="1"/>
          <p:nvPr/>
        </p:nvSpPr>
        <p:spPr>
          <a:xfrm>
            <a:off x="0" y="262978"/>
            <a:ext cx="9143999" cy="553998"/>
          </a:xfrm>
          <a:prstGeom prst="rect">
            <a:avLst/>
          </a:prstGeom>
          <a:noFill/>
        </p:spPr>
        <p:txBody>
          <a:bodyPr wrap="square" rtlCol="0">
            <a:spAutoFit/>
          </a:bodyPr>
          <a:lstStyle/>
          <a:p>
            <a:pPr algn="ctr"/>
            <a:r>
              <a:rPr lang="en-US" sz="3000" b="1"/>
              <a:t>LUYỆN TẬP </a:t>
            </a:r>
          </a:p>
        </p:txBody>
      </p:sp>
      <p:sp>
        <p:nvSpPr>
          <p:cNvPr id="30" name="TextBox 29">
            <a:extLst>
              <a:ext uri="{FF2B5EF4-FFF2-40B4-BE49-F238E27FC236}">
                <a16:creationId xmlns:a16="http://schemas.microsoft.com/office/drawing/2014/main" id="{126B4565-CBF5-CE30-D63A-8DCCD48ED114}"/>
              </a:ext>
            </a:extLst>
          </p:cNvPr>
          <p:cNvSpPr txBox="1"/>
          <p:nvPr/>
        </p:nvSpPr>
        <p:spPr>
          <a:xfrm>
            <a:off x="1561062" y="811847"/>
            <a:ext cx="6312807" cy="369332"/>
          </a:xfrm>
          <a:prstGeom prst="rect">
            <a:avLst/>
          </a:prstGeom>
          <a:noFill/>
        </p:spPr>
        <p:txBody>
          <a:bodyPr wrap="square">
            <a:spAutoFit/>
          </a:bodyPr>
          <a:lstStyle/>
          <a:p>
            <a:pPr algn="ctr"/>
            <a:r>
              <a:rPr lang="en-US" sz="1800">
                <a:solidFill>
                  <a:srgbClr val="FF0000"/>
                </a:solidFill>
              </a:rPr>
              <a:t>1. </a:t>
            </a:r>
            <a:r>
              <a:rPr lang="vi-VN" sz="1800">
                <a:solidFill>
                  <a:srgbClr val="FF0000"/>
                </a:solidFill>
              </a:rPr>
              <a:t>Khoanh tròn vào đáp án đặt trước câu trả lời đúng</a:t>
            </a:r>
            <a:endParaRPr lang="en-US" sz="1800">
              <a:solidFill>
                <a:srgbClr val="FF0000"/>
              </a:solidFill>
            </a:endParaRPr>
          </a:p>
        </p:txBody>
      </p:sp>
      <p:sp>
        <p:nvSpPr>
          <p:cNvPr id="31" name="TextBox 30">
            <a:extLst>
              <a:ext uri="{FF2B5EF4-FFF2-40B4-BE49-F238E27FC236}">
                <a16:creationId xmlns:a16="http://schemas.microsoft.com/office/drawing/2014/main" id="{3A06DEAF-8EBD-BB2C-86E3-F9D0B9856831}"/>
              </a:ext>
            </a:extLst>
          </p:cNvPr>
          <p:cNvSpPr txBox="1"/>
          <p:nvPr/>
        </p:nvSpPr>
        <p:spPr>
          <a:xfrm>
            <a:off x="1" y="1192934"/>
            <a:ext cx="9143998" cy="872034"/>
          </a:xfrm>
          <a:prstGeom prst="rect">
            <a:avLst/>
          </a:prstGeom>
          <a:noFill/>
        </p:spPr>
        <p:txBody>
          <a:bodyPr wrap="square">
            <a:spAutoFit/>
          </a:bodyPr>
          <a:lstStyle/>
          <a:p>
            <a:pPr algn="ctr">
              <a:lnSpc>
                <a:spcPct val="150000"/>
              </a:lnSpc>
            </a:pPr>
            <a:r>
              <a:rPr lang="en-US" sz="1800" b="1"/>
              <a:t>Câu 1: </a:t>
            </a:r>
            <a:r>
              <a:rPr lang="vi-VN" sz="1800"/>
              <a:t>Để tạo một danh sách dạng liệt kê trong phần mềm soạn thảo, </a:t>
            </a:r>
            <a:endParaRPr lang="en-US" sz="1800" smtClean="0"/>
          </a:p>
          <a:p>
            <a:pPr algn="ctr">
              <a:lnSpc>
                <a:spcPct val="150000"/>
              </a:lnSpc>
            </a:pPr>
            <a:r>
              <a:rPr lang="vi-VN" sz="1800" smtClean="0"/>
              <a:t>bạn </a:t>
            </a:r>
            <a:r>
              <a:rPr lang="vi-VN" sz="1800"/>
              <a:t>thực hiện thao tác gì?</a:t>
            </a:r>
            <a:endParaRPr lang="en-US" sz="1800"/>
          </a:p>
        </p:txBody>
      </p:sp>
      <p:sp>
        <p:nvSpPr>
          <p:cNvPr id="32" name="Rounded Rectangle 31">
            <a:extLst>
              <a:ext uri="{FF2B5EF4-FFF2-40B4-BE49-F238E27FC236}">
                <a16:creationId xmlns:a16="http://schemas.microsoft.com/office/drawing/2014/main" id="{F8F2F0A6-F1CF-0111-C5BD-F8733B7B5351}"/>
              </a:ext>
            </a:extLst>
          </p:cNvPr>
          <p:cNvSpPr/>
          <p:nvPr/>
        </p:nvSpPr>
        <p:spPr>
          <a:xfrm>
            <a:off x="530023" y="2251853"/>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chemeClr val="tx1"/>
                </a:solidFill>
              </a:rPr>
              <a:t>A. Kéo và thả các mục vào vị trí mong </a:t>
            </a:r>
            <a:r>
              <a:rPr lang="en-US" sz="1800" smtClean="0">
                <a:solidFill>
                  <a:schemeClr val="tx1"/>
                </a:solidFill>
              </a:rPr>
              <a:t>muốn.</a:t>
            </a:r>
            <a:endParaRPr lang="en-US" sz="1800">
              <a:solidFill>
                <a:schemeClr val="tx1"/>
              </a:solidFill>
            </a:endParaRPr>
          </a:p>
        </p:txBody>
      </p:sp>
      <p:sp>
        <p:nvSpPr>
          <p:cNvPr id="33" name="Rounded Rectangle 32">
            <a:extLst>
              <a:ext uri="{FF2B5EF4-FFF2-40B4-BE49-F238E27FC236}">
                <a16:creationId xmlns:a16="http://schemas.microsoft.com/office/drawing/2014/main" id="{0EB8EB02-8EFF-91C0-A975-61E68A9234DE}"/>
              </a:ext>
            </a:extLst>
          </p:cNvPr>
          <p:cNvSpPr/>
          <p:nvPr/>
        </p:nvSpPr>
        <p:spPr>
          <a:xfrm>
            <a:off x="4586484" y="2251853"/>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B.</a:t>
            </a:r>
            <a:r>
              <a:rPr lang="en-US" sz="1800">
                <a:solidFill>
                  <a:schemeClr val="tx1"/>
                </a:solidFill>
              </a:rPr>
              <a:t> </a:t>
            </a:r>
            <a:r>
              <a:rPr lang="vi-VN" sz="1800" smtClean="0">
                <a:solidFill>
                  <a:schemeClr val="tx1"/>
                </a:solidFill>
              </a:rPr>
              <a:t>Click </a:t>
            </a:r>
            <a:r>
              <a:rPr lang="vi-VN" sz="1800">
                <a:solidFill>
                  <a:schemeClr val="tx1"/>
                </a:solidFill>
              </a:rPr>
              <a:t>vào nút "Danh sách liệt kê" trên thanh công cụ.</a:t>
            </a:r>
            <a:endParaRPr lang="en-US" sz="1800">
              <a:solidFill>
                <a:schemeClr val="tx1"/>
              </a:solidFill>
            </a:endParaRPr>
          </a:p>
        </p:txBody>
      </p:sp>
      <p:sp>
        <p:nvSpPr>
          <p:cNvPr id="34" name="Rounded Rectangle 33">
            <a:extLst>
              <a:ext uri="{FF2B5EF4-FFF2-40B4-BE49-F238E27FC236}">
                <a16:creationId xmlns:a16="http://schemas.microsoft.com/office/drawing/2014/main" id="{D4F02CC3-CDDD-9E0B-5AF7-4E3A2AD06CA5}"/>
              </a:ext>
            </a:extLst>
          </p:cNvPr>
          <p:cNvSpPr/>
          <p:nvPr/>
        </p:nvSpPr>
        <p:spPr>
          <a:xfrm>
            <a:off x="530023" y="3578170"/>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C.</a:t>
            </a:r>
            <a:r>
              <a:rPr lang="en-US" sz="1800" smtClean="0">
                <a:solidFill>
                  <a:schemeClr val="tx1"/>
                </a:solidFill>
              </a:rPr>
              <a:t> </a:t>
            </a:r>
            <a:r>
              <a:rPr lang="vi-VN" sz="1800">
                <a:solidFill>
                  <a:schemeClr val="tx1"/>
                </a:solidFill>
              </a:rPr>
              <a:t>Nhấn tổ hợp phím "Ctrl + L</a:t>
            </a:r>
            <a:r>
              <a:rPr lang="vi-VN" sz="1800" smtClean="0">
                <a:solidFill>
                  <a:schemeClr val="tx1"/>
                </a:solidFill>
              </a:rPr>
              <a:t>"</a:t>
            </a:r>
            <a:r>
              <a:rPr lang="en-US" sz="1800" smtClean="0">
                <a:solidFill>
                  <a:schemeClr val="tx1"/>
                </a:solidFill>
              </a:rPr>
              <a:t>.</a:t>
            </a:r>
            <a:endParaRPr lang="en-US" sz="1800">
              <a:solidFill>
                <a:schemeClr val="tx1"/>
              </a:solidFill>
            </a:endParaRPr>
          </a:p>
        </p:txBody>
      </p:sp>
      <p:sp>
        <p:nvSpPr>
          <p:cNvPr id="35" name="Rounded Rectangle 34">
            <a:extLst>
              <a:ext uri="{FF2B5EF4-FFF2-40B4-BE49-F238E27FC236}">
                <a16:creationId xmlns:a16="http://schemas.microsoft.com/office/drawing/2014/main" id="{15BF237F-1D39-26EB-8C52-BA1687F3CDFC}"/>
              </a:ext>
            </a:extLst>
          </p:cNvPr>
          <p:cNvSpPr/>
          <p:nvPr/>
        </p:nvSpPr>
        <p:spPr>
          <a:xfrm>
            <a:off x="4586484" y="3578170"/>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D.</a:t>
            </a:r>
            <a:r>
              <a:rPr lang="en-US" sz="1800" smtClean="0">
                <a:solidFill>
                  <a:schemeClr val="tx1"/>
                </a:solidFill>
              </a:rPr>
              <a:t> </a:t>
            </a:r>
            <a:r>
              <a:rPr lang="vi-VN" sz="1800">
                <a:solidFill>
                  <a:schemeClr val="tx1"/>
                </a:solidFill>
              </a:rPr>
              <a:t>Đánh số thứ tự của các mục bằng tay.</a:t>
            </a:r>
            <a:endParaRPr lang="en-US" sz="1800">
              <a:solidFill>
                <a:schemeClr val="tx1"/>
              </a:solidFill>
            </a:endParaRPr>
          </a:p>
        </p:txBody>
      </p:sp>
      <p:sp>
        <p:nvSpPr>
          <p:cNvPr id="36" name="Rounded Rectangle 35">
            <a:extLst>
              <a:ext uri="{FF2B5EF4-FFF2-40B4-BE49-F238E27FC236}">
                <a16:creationId xmlns:a16="http://schemas.microsoft.com/office/drawing/2014/main" id="{7CE7A210-918B-CD89-B9AB-4209CCA249B2}"/>
              </a:ext>
            </a:extLst>
          </p:cNvPr>
          <p:cNvSpPr/>
          <p:nvPr/>
        </p:nvSpPr>
        <p:spPr>
          <a:xfrm>
            <a:off x="4586484" y="2251854"/>
            <a:ext cx="3847293" cy="1142609"/>
          </a:xfrm>
          <a:prstGeom prst="roundRect">
            <a:avLst/>
          </a:prstGeom>
          <a:solidFill>
            <a:srgbClr val="FECD6E"/>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b="1">
                <a:solidFill>
                  <a:schemeClr val="tx1"/>
                </a:solidFill>
              </a:rPr>
              <a:t>B. Click vào nút "Danh sách liệt kê" trên thanh công cụ.</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randombar(horizontal)">
                                      <p:cBhvr>
                                        <p:cTn id="18" dur="500"/>
                                        <p:tgtEl>
                                          <p:spTgt spid="3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randombar(horizontal)">
                                      <p:cBhvr>
                                        <p:cTn id="21" dur="500"/>
                                        <p:tgtEl>
                                          <p:spTgt spid="3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randombar(horizontal)">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48"/>
        <p:cNvGrpSpPr/>
        <p:nvPr/>
      </p:nvGrpSpPr>
      <p:grpSpPr>
        <a:xfrm>
          <a:off x="0" y="0"/>
          <a:ext cx="0" cy="0"/>
          <a:chOff x="0" y="0"/>
          <a:chExt cx="0" cy="0"/>
        </a:xfrm>
      </p:grpSpPr>
      <p:sp>
        <p:nvSpPr>
          <p:cNvPr id="31" name="TextBox 30">
            <a:extLst>
              <a:ext uri="{FF2B5EF4-FFF2-40B4-BE49-F238E27FC236}">
                <a16:creationId xmlns:a16="http://schemas.microsoft.com/office/drawing/2014/main" id="{3A06DEAF-8EBD-BB2C-86E3-F9D0B9856831}"/>
              </a:ext>
            </a:extLst>
          </p:cNvPr>
          <p:cNvSpPr txBox="1"/>
          <p:nvPr/>
        </p:nvSpPr>
        <p:spPr>
          <a:xfrm>
            <a:off x="0" y="662105"/>
            <a:ext cx="9143998" cy="507831"/>
          </a:xfrm>
          <a:prstGeom prst="rect">
            <a:avLst/>
          </a:prstGeom>
          <a:noFill/>
        </p:spPr>
        <p:txBody>
          <a:bodyPr wrap="square">
            <a:spAutoFit/>
          </a:bodyPr>
          <a:lstStyle/>
          <a:p>
            <a:pPr algn="ctr">
              <a:lnSpc>
                <a:spcPct val="150000"/>
              </a:lnSpc>
            </a:pPr>
            <a:r>
              <a:rPr lang="en-US" sz="1800" b="1"/>
              <a:t>Câu </a:t>
            </a:r>
            <a:r>
              <a:rPr lang="en-US" sz="1800" b="1" smtClean="0"/>
              <a:t>2: </a:t>
            </a:r>
            <a:r>
              <a:rPr lang="vi-VN" sz="1800"/>
              <a:t>Để tạo đầu trang trong phần mềm soạn thảo, bạn thực hiện thao tác gì?</a:t>
            </a:r>
            <a:endParaRPr lang="en-US" sz="1800"/>
          </a:p>
        </p:txBody>
      </p:sp>
      <p:sp>
        <p:nvSpPr>
          <p:cNvPr id="32" name="Rounded Rectangle 31">
            <a:extLst>
              <a:ext uri="{FF2B5EF4-FFF2-40B4-BE49-F238E27FC236}">
                <a16:creationId xmlns:a16="http://schemas.microsoft.com/office/drawing/2014/main" id="{F8F2F0A6-F1CF-0111-C5BD-F8733B7B5351}"/>
              </a:ext>
            </a:extLst>
          </p:cNvPr>
          <p:cNvSpPr/>
          <p:nvPr/>
        </p:nvSpPr>
        <p:spPr>
          <a:xfrm>
            <a:off x="565192" y="1788028"/>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chemeClr val="tx1"/>
                </a:solidFill>
              </a:rPr>
              <a:t>A. Chọn mục "Đầu trang" trong menu "Chèn".</a:t>
            </a:r>
          </a:p>
        </p:txBody>
      </p:sp>
      <p:sp>
        <p:nvSpPr>
          <p:cNvPr id="33" name="Rounded Rectangle 32">
            <a:extLst>
              <a:ext uri="{FF2B5EF4-FFF2-40B4-BE49-F238E27FC236}">
                <a16:creationId xmlns:a16="http://schemas.microsoft.com/office/drawing/2014/main" id="{0EB8EB02-8EFF-91C0-A975-61E68A9234DE}"/>
              </a:ext>
            </a:extLst>
          </p:cNvPr>
          <p:cNvSpPr/>
          <p:nvPr/>
        </p:nvSpPr>
        <p:spPr>
          <a:xfrm>
            <a:off x="4621653" y="1788028"/>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B.</a:t>
            </a:r>
            <a:r>
              <a:rPr lang="en-US" sz="1800">
                <a:solidFill>
                  <a:schemeClr val="tx1"/>
                </a:solidFill>
              </a:rPr>
              <a:t> </a:t>
            </a:r>
            <a:r>
              <a:rPr lang="vi-VN" sz="1800">
                <a:solidFill>
                  <a:schemeClr val="tx1"/>
                </a:solidFill>
              </a:rPr>
              <a:t>Sử dụng nút "Đầu trang" trên thanh công cụ.</a:t>
            </a:r>
            <a:endParaRPr lang="en-US" sz="1800">
              <a:solidFill>
                <a:schemeClr val="tx1"/>
              </a:solidFill>
            </a:endParaRPr>
          </a:p>
        </p:txBody>
      </p:sp>
      <p:sp>
        <p:nvSpPr>
          <p:cNvPr id="34" name="Rounded Rectangle 33">
            <a:extLst>
              <a:ext uri="{FF2B5EF4-FFF2-40B4-BE49-F238E27FC236}">
                <a16:creationId xmlns:a16="http://schemas.microsoft.com/office/drawing/2014/main" id="{D4F02CC3-CDDD-9E0B-5AF7-4E3A2AD06CA5}"/>
              </a:ext>
            </a:extLst>
          </p:cNvPr>
          <p:cNvSpPr/>
          <p:nvPr/>
        </p:nvSpPr>
        <p:spPr>
          <a:xfrm>
            <a:off x="565192" y="3221407"/>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C.</a:t>
            </a:r>
            <a:r>
              <a:rPr lang="en-US" sz="1800" smtClean="0">
                <a:solidFill>
                  <a:schemeClr val="tx1"/>
                </a:solidFill>
              </a:rPr>
              <a:t> </a:t>
            </a:r>
            <a:r>
              <a:rPr lang="vi-VN" sz="1800">
                <a:solidFill>
                  <a:schemeClr val="tx1"/>
                </a:solidFill>
              </a:rPr>
              <a:t>Nhấn tổ hợp phím </a:t>
            </a:r>
            <a:endParaRPr lang="en-US" sz="1800" smtClean="0">
              <a:solidFill>
                <a:schemeClr val="tx1"/>
              </a:solidFill>
            </a:endParaRPr>
          </a:p>
          <a:p>
            <a:pPr algn="ctr">
              <a:lnSpc>
                <a:spcPct val="150000"/>
              </a:lnSpc>
            </a:pPr>
            <a:r>
              <a:rPr lang="vi-VN" sz="1800" smtClean="0">
                <a:solidFill>
                  <a:schemeClr val="tx1"/>
                </a:solidFill>
              </a:rPr>
              <a:t>"</a:t>
            </a:r>
            <a:r>
              <a:rPr lang="vi-VN" sz="1800">
                <a:solidFill>
                  <a:schemeClr val="tx1"/>
                </a:solidFill>
              </a:rPr>
              <a:t>Ctrl + Shift + H".</a:t>
            </a:r>
            <a:endParaRPr lang="en-US" sz="1800">
              <a:solidFill>
                <a:schemeClr val="tx1"/>
              </a:solidFill>
            </a:endParaRPr>
          </a:p>
        </p:txBody>
      </p:sp>
      <p:sp>
        <p:nvSpPr>
          <p:cNvPr id="35" name="Rounded Rectangle 34">
            <a:extLst>
              <a:ext uri="{FF2B5EF4-FFF2-40B4-BE49-F238E27FC236}">
                <a16:creationId xmlns:a16="http://schemas.microsoft.com/office/drawing/2014/main" id="{15BF237F-1D39-26EB-8C52-BA1687F3CDFC}"/>
              </a:ext>
            </a:extLst>
          </p:cNvPr>
          <p:cNvSpPr/>
          <p:nvPr/>
        </p:nvSpPr>
        <p:spPr>
          <a:xfrm>
            <a:off x="4621653" y="3221407"/>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D.</a:t>
            </a:r>
            <a:r>
              <a:rPr lang="en-US" sz="1800" smtClean="0">
                <a:solidFill>
                  <a:schemeClr val="tx1"/>
                </a:solidFill>
              </a:rPr>
              <a:t> </a:t>
            </a:r>
            <a:r>
              <a:rPr lang="vi-VN" sz="1800">
                <a:solidFill>
                  <a:schemeClr val="tx1"/>
                </a:solidFill>
              </a:rPr>
              <a:t>Viết văn bản đầu trang bằng tay.</a:t>
            </a:r>
            <a:endParaRPr lang="en-US" sz="1800">
              <a:solidFill>
                <a:schemeClr val="tx1"/>
              </a:solidFill>
            </a:endParaRPr>
          </a:p>
        </p:txBody>
      </p:sp>
      <p:sp>
        <p:nvSpPr>
          <p:cNvPr id="36" name="Rounded Rectangle 35">
            <a:extLst>
              <a:ext uri="{FF2B5EF4-FFF2-40B4-BE49-F238E27FC236}">
                <a16:creationId xmlns:a16="http://schemas.microsoft.com/office/drawing/2014/main" id="{7CE7A210-918B-CD89-B9AB-4209CCA249B2}"/>
              </a:ext>
            </a:extLst>
          </p:cNvPr>
          <p:cNvSpPr/>
          <p:nvPr/>
        </p:nvSpPr>
        <p:spPr>
          <a:xfrm>
            <a:off x="565192" y="1788029"/>
            <a:ext cx="3847293" cy="1142609"/>
          </a:xfrm>
          <a:prstGeom prst="roundRect">
            <a:avLst/>
          </a:prstGeom>
          <a:solidFill>
            <a:srgbClr val="FECD6E"/>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b="1">
                <a:solidFill>
                  <a:schemeClr val="tx1"/>
                </a:solidFill>
              </a:rPr>
              <a:t>A. Chọn mục "Đầu trang" trong menu "Chèn".</a:t>
            </a:r>
          </a:p>
        </p:txBody>
      </p:sp>
    </p:spTree>
    <p:extLst>
      <p:ext uri="{BB962C8B-B14F-4D97-AF65-F5344CB8AC3E}">
        <p14:creationId xmlns:p14="http://schemas.microsoft.com/office/powerpoint/2010/main" val="40118444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500"/>
                                        <p:tgtEl>
                                          <p:spTgt spid="3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48"/>
        <p:cNvGrpSpPr/>
        <p:nvPr/>
      </p:nvGrpSpPr>
      <p:grpSpPr>
        <a:xfrm>
          <a:off x="0" y="0"/>
          <a:ext cx="0" cy="0"/>
          <a:chOff x="0" y="0"/>
          <a:chExt cx="0" cy="0"/>
        </a:xfrm>
      </p:grpSpPr>
      <p:sp>
        <p:nvSpPr>
          <p:cNvPr id="31" name="TextBox 30">
            <a:extLst>
              <a:ext uri="{FF2B5EF4-FFF2-40B4-BE49-F238E27FC236}">
                <a16:creationId xmlns:a16="http://schemas.microsoft.com/office/drawing/2014/main" id="{3A06DEAF-8EBD-BB2C-86E3-F9D0B9856831}"/>
              </a:ext>
            </a:extLst>
          </p:cNvPr>
          <p:cNvSpPr txBox="1"/>
          <p:nvPr/>
        </p:nvSpPr>
        <p:spPr>
          <a:xfrm>
            <a:off x="0" y="662105"/>
            <a:ext cx="9143998" cy="507831"/>
          </a:xfrm>
          <a:prstGeom prst="rect">
            <a:avLst/>
          </a:prstGeom>
          <a:noFill/>
        </p:spPr>
        <p:txBody>
          <a:bodyPr wrap="square">
            <a:spAutoFit/>
          </a:bodyPr>
          <a:lstStyle/>
          <a:p>
            <a:pPr algn="ctr">
              <a:lnSpc>
                <a:spcPct val="150000"/>
              </a:lnSpc>
            </a:pPr>
            <a:r>
              <a:rPr lang="en-US" sz="1800" b="1"/>
              <a:t>Câu </a:t>
            </a:r>
            <a:r>
              <a:rPr lang="en-US" sz="1800" b="1" smtClean="0"/>
              <a:t>3: </a:t>
            </a:r>
            <a:r>
              <a:rPr lang="vi-VN" sz="1800"/>
              <a:t>Để tạo chân trang trong phần mềm soạn thảo, bạn thực hiện thao tác gì?</a:t>
            </a:r>
            <a:endParaRPr lang="en-US" sz="1800"/>
          </a:p>
        </p:txBody>
      </p:sp>
      <p:sp>
        <p:nvSpPr>
          <p:cNvPr id="32" name="Rounded Rectangle 31">
            <a:extLst>
              <a:ext uri="{FF2B5EF4-FFF2-40B4-BE49-F238E27FC236}">
                <a16:creationId xmlns:a16="http://schemas.microsoft.com/office/drawing/2014/main" id="{F8F2F0A6-F1CF-0111-C5BD-F8733B7B5351}"/>
              </a:ext>
            </a:extLst>
          </p:cNvPr>
          <p:cNvSpPr/>
          <p:nvPr/>
        </p:nvSpPr>
        <p:spPr>
          <a:xfrm>
            <a:off x="565192" y="1788028"/>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chemeClr val="tx1"/>
                </a:solidFill>
              </a:rPr>
              <a:t>A. Chọn mục "Chân trang" trong menu "Chèn".</a:t>
            </a:r>
          </a:p>
        </p:txBody>
      </p:sp>
      <p:sp>
        <p:nvSpPr>
          <p:cNvPr id="33" name="Rounded Rectangle 32">
            <a:extLst>
              <a:ext uri="{FF2B5EF4-FFF2-40B4-BE49-F238E27FC236}">
                <a16:creationId xmlns:a16="http://schemas.microsoft.com/office/drawing/2014/main" id="{0EB8EB02-8EFF-91C0-A975-61E68A9234DE}"/>
              </a:ext>
            </a:extLst>
          </p:cNvPr>
          <p:cNvSpPr/>
          <p:nvPr/>
        </p:nvSpPr>
        <p:spPr>
          <a:xfrm>
            <a:off x="4621653" y="1788028"/>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B.</a:t>
            </a:r>
            <a:r>
              <a:rPr lang="en-US" sz="1800">
                <a:solidFill>
                  <a:schemeClr val="tx1"/>
                </a:solidFill>
              </a:rPr>
              <a:t> </a:t>
            </a:r>
            <a:r>
              <a:rPr lang="vi-VN" sz="1800">
                <a:solidFill>
                  <a:schemeClr val="tx1"/>
                </a:solidFill>
              </a:rPr>
              <a:t>Sử dụng nút "Chân trang" trên thanh công cụ.</a:t>
            </a:r>
            <a:endParaRPr lang="en-US" sz="1800">
              <a:solidFill>
                <a:schemeClr val="tx1"/>
              </a:solidFill>
            </a:endParaRPr>
          </a:p>
        </p:txBody>
      </p:sp>
      <p:sp>
        <p:nvSpPr>
          <p:cNvPr id="34" name="Rounded Rectangle 33">
            <a:extLst>
              <a:ext uri="{FF2B5EF4-FFF2-40B4-BE49-F238E27FC236}">
                <a16:creationId xmlns:a16="http://schemas.microsoft.com/office/drawing/2014/main" id="{D4F02CC3-CDDD-9E0B-5AF7-4E3A2AD06CA5}"/>
              </a:ext>
            </a:extLst>
          </p:cNvPr>
          <p:cNvSpPr/>
          <p:nvPr/>
        </p:nvSpPr>
        <p:spPr>
          <a:xfrm>
            <a:off x="565192" y="3221407"/>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C.</a:t>
            </a:r>
            <a:r>
              <a:rPr lang="en-US" sz="1800" smtClean="0">
                <a:solidFill>
                  <a:schemeClr val="tx1"/>
                </a:solidFill>
              </a:rPr>
              <a:t> </a:t>
            </a:r>
            <a:r>
              <a:rPr lang="vi-VN" sz="1800">
                <a:solidFill>
                  <a:schemeClr val="tx1"/>
                </a:solidFill>
              </a:rPr>
              <a:t>Nhấn tổ hợp phím </a:t>
            </a:r>
            <a:endParaRPr lang="en-US" sz="1800" smtClean="0">
              <a:solidFill>
                <a:schemeClr val="tx1"/>
              </a:solidFill>
            </a:endParaRPr>
          </a:p>
          <a:p>
            <a:pPr algn="ctr">
              <a:lnSpc>
                <a:spcPct val="150000"/>
              </a:lnSpc>
            </a:pPr>
            <a:r>
              <a:rPr lang="vi-VN" sz="1800" smtClean="0">
                <a:solidFill>
                  <a:schemeClr val="tx1"/>
                </a:solidFill>
              </a:rPr>
              <a:t>"</a:t>
            </a:r>
            <a:r>
              <a:rPr lang="vi-VN" sz="1800">
                <a:solidFill>
                  <a:schemeClr val="tx1"/>
                </a:solidFill>
              </a:rPr>
              <a:t>Ctrl + Shift + F".</a:t>
            </a:r>
            <a:endParaRPr lang="en-US" sz="1800">
              <a:solidFill>
                <a:schemeClr val="tx1"/>
              </a:solidFill>
            </a:endParaRPr>
          </a:p>
        </p:txBody>
      </p:sp>
      <p:sp>
        <p:nvSpPr>
          <p:cNvPr id="35" name="Rounded Rectangle 34">
            <a:extLst>
              <a:ext uri="{FF2B5EF4-FFF2-40B4-BE49-F238E27FC236}">
                <a16:creationId xmlns:a16="http://schemas.microsoft.com/office/drawing/2014/main" id="{15BF237F-1D39-26EB-8C52-BA1687F3CDFC}"/>
              </a:ext>
            </a:extLst>
          </p:cNvPr>
          <p:cNvSpPr/>
          <p:nvPr/>
        </p:nvSpPr>
        <p:spPr>
          <a:xfrm>
            <a:off x="4621653" y="3221407"/>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D.</a:t>
            </a:r>
            <a:r>
              <a:rPr lang="en-US" sz="1800" smtClean="0">
                <a:solidFill>
                  <a:schemeClr val="tx1"/>
                </a:solidFill>
              </a:rPr>
              <a:t> </a:t>
            </a:r>
            <a:r>
              <a:rPr lang="vi-VN" sz="1800">
                <a:solidFill>
                  <a:schemeClr val="tx1"/>
                </a:solidFill>
              </a:rPr>
              <a:t>Gõ văn bản chân trang bằng tay.</a:t>
            </a:r>
            <a:endParaRPr lang="en-US" sz="1800">
              <a:solidFill>
                <a:schemeClr val="tx1"/>
              </a:solidFill>
            </a:endParaRPr>
          </a:p>
        </p:txBody>
      </p:sp>
      <p:sp>
        <p:nvSpPr>
          <p:cNvPr id="36" name="Rounded Rectangle 35">
            <a:extLst>
              <a:ext uri="{FF2B5EF4-FFF2-40B4-BE49-F238E27FC236}">
                <a16:creationId xmlns:a16="http://schemas.microsoft.com/office/drawing/2014/main" id="{7CE7A210-918B-CD89-B9AB-4209CCA249B2}"/>
              </a:ext>
            </a:extLst>
          </p:cNvPr>
          <p:cNvSpPr/>
          <p:nvPr/>
        </p:nvSpPr>
        <p:spPr>
          <a:xfrm>
            <a:off x="565192" y="1788029"/>
            <a:ext cx="3847293" cy="1142609"/>
          </a:xfrm>
          <a:prstGeom prst="roundRect">
            <a:avLst/>
          </a:prstGeom>
          <a:solidFill>
            <a:srgbClr val="FECD6E"/>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b="1">
                <a:solidFill>
                  <a:schemeClr val="tx1"/>
                </a:solidFill>
              </a:rPr>
              <a:t>A. Chọn mục "Chân trang" trong menu "Chèn".</a:t>
            </a:r>
          </a:p>
        </p:txBody>
      </p:sp>
    </p:spTree>
    <p:extLst>
      <p:ext uri="{BB962C8B-B14F-4D97-AF65-F5344CB8AC3E}">
        <p14:creationId xmlns:p14="http://schemas.microsoft.com/office/powerpoint/2010/main" val="40645745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500"/>
                                        <p:tgtEl>
                                          <p:spTgt spid="3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48"/>
        <p:cNvGrpSpPr/>
        <p:nvPr/>
      </p:nvGrpSpPr>
      <p:grpSpPr>
        <a:xfrm>
          <a:off x="0" y="0"/>
          <a:ext cx="0" cy="0"/>
          <a:chOff x="0" y="0"/>
          <a:chExt cx="0" cy="0"/>
        </a:xfrm>
      </p:grpSpPr>
      <p:sp>
        <p:nvSpPr>
          <p:cNvPr id="31" name="TextBox 30">
            <a:extLst>
              <a:ext uri="{FF2B5EF4-FFF2-40B4-BE49-F238E27FC236}">
                <a16:creationId xmlns:a16="http://schemas.microsoft.com/office/drawing/2014/main" id="{3A06DEAF-8EBD-BB2C-86E3-F9D0B9856831}"/>
              </a:ext>
            </a:extLst>
          </p:cNvPr>
          <p:cNvSpPr txBox="1"/>
          <p:nvPr/>
        </p:nvSpPr>
        <p:spPr>
          <a:xfrm>
            <a:off x="0" y="662105"/>
            <a:ext cx="9143998" cy="872034"/>
          </a:xfrm>
          <a:prstGeom prst="rect">
            <a:avLst/>
          </a:prstGeom>
          <a:noFill/>
        </p:spPr>
        <p:txBody>
          <a:bodyPr wrap="square">
            <a:spAutoFit/>
          </a:bodyPr>
          <a:lstStyle/>
          <a:p>
            <a:pPr algn="ctr">
              <a:lnSpc>
                <a:spcPct val="150000"/>
              </a:lnSpc>
            </a:pPr>
            <a:r>
              <a:rPr lang="en-US" sz="1800" b="1"/>
              <a:t>Câu </a:t>
            </a:r>
            <a:r>
              <a:rPr lang="en-US" sz="1800" b="1" smtClean="0"/>
              <a:t>4: </a:t>
            </a:r>
            <a:r>
              <a:rPr lang="vi-VN" sz="1800"/>
              <a:t>Để đánh số trang tự động trong phần mềm soạn thảo, </a:t>
            </a:r>
            <a:endParaRPr lang="en-US" sz="1800" smtClean="0"/>
          </a:p>
          <a:p>
            <a:pPr algn="ctr">
              <a:lnSpc>
                <a:spcPct val="150000"/>
              </a:lnSpc>
            </a:pPr>
            <a:r>
              <a:rPr lang="vi-VN" sz="1800" smtClean="0"/>
              <a:t>bạn </a:t>
            </a:r>
            <a:r>
              <a:rPr lang="vi-VN" sz="1800"/>
              <a:t>thực hiện thao tác gì?</a:t>
            </a:r>
            <a:endParaRPr lang="en-US" sz="1800"/>
          </a:p>
        </p:txBody>
      </p:sp>
      <p:sp>
        <p:nvSpPr>
          <p:cNvPr id="32" name="Rounded Rectangle 31">
            <a:extLst>
              <a:ext uri="{FF2B5EF4-FFF2-40B4-BE49-F238E27FC236}">
                <a16:creationId xmlns:a16="http://schemas.microsoft.com/office/drawing/2014/main" id="{F8F2F0A6-F1CF-0111-C5BD-F8733B7B5351}"/>
              </a:ext>
            </a:extLst>
          </p:cNvPr>
          <p:cNvSpPr/>
          <p:nvPr/>
        </p:nvSpPr>
        <p:spPr>
          <a:xfrm>
            <a:off x="565192" y="1788028"/>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chemeClr val="tx1"/>
                </a:solidFill>
              </a:rPr>
              <a:t>A. Chọn mục "Đánh số trang" trong menu "Chèn".</a:t>
            </a:r>
          </a:p>
        </p:txBody>
      </p:sp>
      <p:sp>
        <p:nvSpPr>
          <p:cNvPr id="33" name="Rounded Rectangle 32">
            <a:extLst>
              <a:ext uri="{FF2B5EF4-FFF2-40B4-BE49-F238E27FC236}">
                <a16:creationId xmlns:a16="http://schemas.microsoft.com/office/drawing/2014/main" id="{0EB8EB02-8EFF-91C0-A975-61E68A9234DE}"/>
              </a:ext>
            </a:extLst>
          </p:cNvPr>
          <p:cNvSpPr/>
          <p:nvPr/>
        </p:nvSpPr>
        <p:spPr>
          <a:xfrm>
            <a:off x="4621653" y="1788028"/>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B.</a:t>
            </a:r>
            <a:r>
              <a:rPr lang="en-US" sz="1800">
                <a:solidFill>
                  <a:schemeClr val="tx1"/>
                </a:solidFill>
              </a:rPr>
              <a:t> </a:t>
            </a:r>
            <a:r>
              <a:rPr lang="vi-VN" sz="1800">
                <a:solidFill>
                  <a:schemeClr val="tx1"/>
                </a:solidFill>
              </a:rPr>
              <a:t>Sử dụng nút "Đánh số trang" trên thanh công cụ.</a:t>
            </a:r>
            <a:endParaRPr lang="en-US" sz="1800">
              <a:solidFill>
                <a:schemeClr val="tx1"/>
              </a:solidFill>
            </a:endParaRPr>
          </a:p>
        </p:txBody>
      </p:sp>
      <p:sp>
        <p:nvSpPr>
          <p:cNvPr id="34" name="Rounded Rectangle 33">
            <a:extLst>
              <a:ext uri="{FF2B5EF4-FFF2-40B4-BE49-F238E27FC236}">
                <a16:creationId xmlns:a16="http://schemas.microsoft.com/office/drawing/2014/main" id="{D4F02CC3-CDDD-9E0B-5AF7-4E3A2AD06CA5}"/>
              </a:ext>
            </a:extLst>
          </p:cNvPr>
          <p:cNvSpPr/>
          <p:nvPr/>
        </p:nvSpPr>
        <p:spPr>
          <a:xfrm>
            <a:off x="565192" y="3221407"/>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C.</a:t>
            </a:r>
            <a:r>
              <a:rPr lang="en-US" sz="1800" smtClean="0">
                <a:solidFill>
                  <a:schemeClr val="tx1"/>
                </a:solidFill>
              </a:rPr>
              <a:t> </a:t>
            </a:r>
            <a:r>
              <a:rPr lang="vi-VN" sz="1800">
                <a:solidFill>
                  <a:schemeClr val="tx1"/>
                </a:solidFill>
              </a:rPr>
              <a:t>Nhấn tổ hợp phím </a:t>
            </a:r>
            <a:endParaRPr lang="en-US" sz="1800" smtClean="0">
              <a:solidFill>
                <a:schemeClr val="tx1"/>
              </a:solidFill>
            </a:endParaRPr>
          </a:p>
          <a:p>
            <a:pPr algn="ctr">
              <a:lnSpc>
                <a:spcPct val="150000"/>
              </a:lnSpc>
            </a:pPr>
            <a:r>
              <a:rPr lang="vi-VN" sz="1800" smtClean="0">
                <a:solidFill>
                  <a:schemeClr val="tx1"/>
                </a:solidFill>
              </a:rPr>
              <a:t>"</a:t>
            </a:r>
            <a:r>
              <a:rPr lang="vi-VN" sz="1800">
                <a:solidFill>
                  <a:schemeClr val="tx1"/>
                </a:solidFill>
              </a:rPr>
              <a:t>Ctrl + Alt + N</a:t>
            </a:r>
            <a:r>
              <a:rPr lang="vi-VN" sz="1800" smtClean="0">
                <a:solidFill>
                  <a:schemeClr val="tx1"/>
                </a:solidFill>
              </a:rPr>
              <a:t>".</a:t>
            </a:r>
            <a:endParaRPr lang="en-US" sz="1800">
              <a:solidFill>
                <a:schemeClr val="tx1"/>
              </a:solidFill>
            </a:endParaRPr>
          </a:p>
        </p:txBody>
      </p:sp>
      <p:sp>
        <p:nvSpPr>
          <p:cNvPr id="35" name="Rounded Rectangle 34">
            <a:extLst>
              <a:ext uri="{FF2B5EF4-FFF2-40B4-BE49-F238E27FC236}">
                <a16:creationId xmlns:a16="http://schemas.microsoft.com/office/drawing/2014/main" id="{15BF237F-1D39-26EB-8C52-BA1687F3CDFC}"/>
              </a:ext>
            </a:extLst>
          </p:cNvPr>
          <p:cNvSpPr/>
          <p:nvPr/>
        </p:nvSpPr>
        <p:spPr>
          <a:xfrm>
            <a:off x="4621653" y="3221407"/>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D</a:t>
            </a:r>
            <a:r>
              <a:rPr lang="en-US" sz="1800" smtClean="0">
                <a:solidFill>
                  <a:schemeClr val="tx1"/>
                </a:solidFill>
              </a:rPr>
              <a:t>. </a:t>
            </a:r>
            <a:r>
              <a:rPr lang="vi-VN" sz="1800" smtClean="0">
                <a:solidFill>
                  <a:schemeClr val="tx1"/>
                </a:solidFill>
              </a:rPr>
              <a:t>Tạo </a:t>
            </a:r>
            <a:r>
              <a:rPr lang="vi-VN" sz="1800">
                <a:solidFill>
                  <a:schemeClr val="tx1"/>
                </a:solidFill>
              </a:rPr>
              <a:t>mã lệnh để đánh số trang tự động.</a:t>
            </a:r>
            <a:endParaRPr lang="en-US" sz="1800">
              <a:solidFill>
                <a:schemeClr val="tx1"/>
              </a:solidFill>
            </a:endParaRPr>
          </a:p>
        </p:txBody>
      </p:sp>
      <p:sp>
        <p:nvSpPr>
          <p:cNvPr id="36" name="Rounded Rectangle 35">
            <a:extLst>
              <a:ext uri="{FF2B5EF4-FFF2-40B4-BE49-F238E27FC236}">
                <a16:creationId xmlns:a16="http://schemas.microsoft.com/office/drawing/2014/main" id="{7CE7A210-918B-CD89-B9AB-4209CCA249B2}"/>
              </a:ext>
            </a:extLst>
          </p:cNvPr>
          <p:cNvSpPr/>
          <p:nvPr/>
        </p:nvSpPr>
        <p:spPr>
          <a:xfrm>
            <a:off x="4621653" y="1788028"/>
            <a:ext cx="3847293" cy="1142609"/>
          </a:xfrm>
          <a:prstGeom prst="roundRect">
            <a:avLst/>
          </a:prstGeom>
          <a:solidFill>
            <a:srgbClr val="FECD6E"/>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b="1">
                <a:solidFill>
                  <a:schemeClr val="tx1"/>
                </a:solidFill>
              </a:rPr>
              <a:t>B. Sử dụng nút "Đánh số trang" trên thanh công cụ.</a:t>
            </a:r>
          </a:p>
        </p:txBody>
      </p:sp>
    </p:spTree>
    <p:extLst>
      <p:ext uri="{BB962C8B-B14F-4D97-AF65-F5344CB8AC3E}">
        <p14:creationId xmlns:p14="http://schemas.microsoft.com/office/powerpoint/2010/main" val="796970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500"/>
                                        <p:tgtEl>
                                          <p:spTgt spid="3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15"/>
        <p:cNvGrpSpPr/>
        <p:nvPr/>
      </p:nvGrpSpPr>
      <p:grpSpPr>
        <a:xfrm>
          <a:off x="0" y="0"/>
          <a:ext cx="0" cy="0"/>
          <a:chOff x="0" y="0"/>
          <a:chExt cx="0" cy="0"/>
        </a:xfrm>
      </p:grpSpPr>
      <p:sp>
        <p:nvSpPr>
          <p:cNvPr id="7" name="Google Shape;922;p32"/>
          <p:cNvSpPr txBox="1">
            <a:spLocks noGrp="1"/>
          </p:cNvSpPr>
          <p:nvPr>
            <p:ph type="title"/>
          </p:nvPr>
        </p:nvSpPr>
        <p:spPr>
          <a:xfrm>
            <a:off x="0" y="69530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smtClean="0">
                <a:solidFill>
                  <a:schemeClr val="tx1"/>
                </a:solidFill>
              </a:rPr>
              <a:t>KHỞI ĐỘNG</a:t>
            </a:r>
            <a:endParaRPr sz="3000" b="1">
              <a:solidFill>
                <a:schemeClr val="tx1"/>
              </a:solidFill>
            </a:endParaRPr>
          </a:p>
        </p:txBody>
      </p:sp>
      <p:sp>
        <p:nvSpPr>
          <p:cNvPr id="8" name="Rectangle 7"/>
          <p:cNvSpPr/>
          <p:nvPr/>
        </p:nvSpPr>
        <p:spPr>
          <a:xfrm>
            <a:off x="1" y="1303160"/>
            <a:ext cx="9143999" cy="507831"/>
          </a:xfrm>
          <a:prstGeom prst="rect">
            <a:avLst/>
          </a:prstGeom>
        </p:spPr>
        <p:txBody>
          <a:bodyPr wrap="square">
            <a:spAutoFit/>
          </a:bodyPr>
          <a:lstStyle/>
          <a:p>
            <a:pPr algn="ctr">
              <a:lnSpc>
                <a:spcPct val="150000"/>
              </a:lnSpc>
            </a:pPr>
            <a:r>
              <a:rPr lang="vi-VN" sz="1800"/>
              <a:t>Nêu lại các bước để tạo danh sách liệu kê theo thứ tự các số.</a:t>
            </a:r>
            <a:endParaRPr lang="en-US" sz="1800"/>
          </a:p>
        </p:txBody>
      </p:sp>
      <p:pic>
        <p:nvPicPr>
          <p:cNvPr id="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234609" y="660149"/>
            <a:ext cx="847431" cy="725613"/>
          </a:xfrm>
          <a:prstGeom prst="rect">
            <a:avLst/>
          </a:prstGeom>
        </p:spPr>
      </p:pic>
      <p:grpSp>
        <p:nvGrpSpPr>
          <p:cNvPr id="5" name="Group 4"/>
          <p:cNvGrpSpPr/>
          <p:nvPr/>
        </p:nvGrpSpPr>
        <p:grpSpPr>
          <a:xfrm>
            <a:off x="0" y="2060612"/>
            <a:ext cx="8900160" cy="2246769"/>
            <a:chOff x="0" y="2060612"/>
            <a:chExt cx="8900160" cy="2246769"/>
          </a:xfrm>
        </p:grpSpPr>
        <p:pic>
          <p:nvPicPr>
            <p:cNvPr id="10" name="Picture 9"/>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0" y="2236222"/>
              <a:ext cx="1603601" cy="1603601"/>
            </a:xfrm>
            <a:prstGeom prst="rect">
              <a:avLst/>
            </a:prstGeom>
          </p:spPr>
        </p:pic>
        <p:sp>
          <p:nvSpPr>
            <p:cNvPr id="4" name="Rectangle 3"/>
            <p:cNvSpPr/>
            <p:nvPr/>
          </p:nvSpPr>
          <p:spPr>
            <a:xfrm>
              <a:off x="1237358" y="2060612"/>
              <a:ext cx="7662802"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lnSpc>
                  <a:spcPct val="150000"/>
                </a:lnSpc>
                <a:spcBef>
                  <a:spcPts val="100"/>
                </a:spcBef>
                <a:spcAft>
                  <a:spcPts val="100"/>
                </a:spcAft>
              </a:pPr>
              <a:r>
                <a:rPr lang="en-US" sz="1800" smtClean="0">
                  <a:latin typeface="+mn-lt"/>
                  <a:ea typeface="Calibri" panose="020F0502020204030204" pitchFamily="34" charset="0"/>
                  <a:cs typeface="Times New Roman" panose="02020603050405020304" pitchFamily="18" charset="0"/>
                </a:rPr>
                <a:t>1. </a:t>
              </a:r>
              <a:r>
                <a:rPr lang="vi-VN" sz="1800" smtClean="0">
                  <a:latin typeface="+mn-lt"/>
                  <a:ea typeface="Calibri" panose="020F0502020204030204" pitchFamily="34" charset="0"/>
                  <a:cs typeface="Times New Roman" panose="02020603050405020304" pitchFamily="18" charset="0"/>
                </a:rPr>
                <a:t>Đưa </a:t>
              </a:r>
              <a:r>
                <a:rPr lang="vi-VN" sz="1800">
                  <a:latin typeface="+mn-lt"/>
                  <a:ea typeface="Calibri" panose="020F0502020204030204" pitchFamily="34" charset="0"/>
                  <a:cs typeface="Times New Roman" panose="02020603050405020304" pitchFamily="18" charset="0"/>
                </a:rPr>
                <a:t>con trỏ văn bản đến nơi cần tạo </a:t>
              </a:r>
              <a:r>
                <a:rPr lang="en-US" sz="1800" smtClean="0">
                  <a:latin typeface="+mn-lt"/>
                  <a:ea typeface="Calibri" panose="020F0502020204030204" pitchFamily="34" charset="0"/>
                  <a:cs typeface="Times New Roman" panose="02020603050405020304" pitchFamily="18" charset="0"/>
                </a:rPr>
                <a:t>d</a:t>
              </a:r>
              <a:r>
                <a:rPr lang="vi-VN" sz="1800" smtClean="0">
                  <a:latin typeface="+mn-lt"/>
                  <a:ea typeface="Calibri" panose="020F0502020204030204" pitchFamily="34" charset="0"/>
                  <a:cs typeface="Times New Roman" panose="02020603050405020304" pitchFamily="18" charset="0"/>
                </a:rPr>
                <a:t>anh</a:t>
              </a:r>
              <a:r>
                <a:rPr lang="vi-VN" sz="1800">
                  <a:latin typeface="+mn-lt"/>
                  <a:ea typeface="Calibri" panose="020F0502020204030204" pitchFamily="34" charset="0"/>
                  <a:cs typeface="Times New Roman" panose="02020603050405020304" pitchFamily="18" charset="0"/>
                </a:rPr>
                <a:t> sách liệt kê dạng số thứ </a:t>
              </a:r>
              <a:r>
                <a:rPr lang="vi-VN" sz="1800" smtClean="0">
                  <a:latin typeface="+mn-lt"/>
                  <a:ea typeface="Calibri" panose="020F0502020204030204" pitchFamily="34" charset="0"/>
                  <a:cs typeface="Times New Roman" panose="02020603050405020304" pitchFamily="18" charset="0"/>
                </a:rPr>
                <a:t>tự</a:t>
              </a:r>
              <a:r>
                <a:rPr lang="en-US" sz="1800" smtClean="0">
                  <a:latin typeface="+mn-lt"/>
                  <a:ea typeface="Calibri" panose="020F0502020204030204" pitchFamily="34" charset="0"/>
                  <a:cs typeface="Times New Roman" panose="02020603050405020304" pitchFamily="18" charset="0"/>
                </a:rPr>
                <a:t>.</a:t>
              </a:r>
              <a:endParaRPr lang="en-US" sz="1800">
                <a:latin typeface="+mn-lt"/>
                <a:ea typeface="Calibri" panose="020F0502020204030204" pitchFamily="34" charset="0"/>
                <a:cs typeface="Times New Roman" panose="02020603050405020304" pitchFamily="18" charset="0"/>
              </a:endParaRPr>
            </a:p>
            <a:p>
              <a:pPr lvl="0" algn="just">
                <a:lnSpc>
                  <a:spcPct val="150000"/>
                </a:lnSpc>
                <a:spcBef>
                  <a:spcPts val="100"/>
                </a:spcBef>
                <a:spcAft>
                  <a:spcPts val="100"/>
                </a:spcAft>
              </a:pPr>
              <a:r>
                <a:rPr lang="en-US" sz="1800" smtClean="0">
                  <a:latin typeface="+mn-lt"/>
                  <a:ea typeface="Calibri" panose="020F0502020204030204" pitchFamily="34" charset="0"/>
                  <a:cs typeface="Times New Roman" panose="02020603050405020304" pitchFamily="18" charset="0"/>
                </a:rPr>
                <a:t>2. </a:t>
              </a:r>
              <a:r>
                <a:rPr lang="vi-VN" sz="1800" smtClean="0">
                  <a:latin typeface="+mn-lt"/>
                  <a:ea typeface="Calibri" panose="020F0502020204030204" pitchFamily="34" charset="0"/>
                  <a:cs typeface="Times New Roman" panose="02020603050405020304" pitchFamily="18" charset="0"/>
                </a:rPr>
                <a:t>Nhấp </a:t>
              </a:r>
              <a:r>
                <a:rPr lang="vi-VN" sz="1800">
                  <a:latin typeface="+mn-lt"/>
                  <a:ea typeface="Calibri" panose="020F0502020204030204" pitchFamily="34" charset="0"/>
                  <a:cs typeface="Times New Roman" panose="02020603050405020304" pitchFamily="18" charset="0"/>
                </a:rPr>
                <a:t>nút phải chuột. Hộp thoại nhanh xuất </a:t>
              </a:r>
              <a:r>
                <a:rPr lang="vi-VN" sz="1800" smtClean="0">
                  <a:latin typeface="+mn-lt"/>
                  <a:ea typeface="Calibri" panose="020F0502020204030204" pitchFamily="34" charset="0"/>
                  <a:cs typeface="Times New Roman" panose="02020603050405020304" pitchFamily="18" charset="0"/>
                </a:rPr>
                <a:t>hiện</a:t>
              </a:r>
              <a:r>
                <a:rPr lang="en-US" sz="1800" smtClean="0">
                  <a:latin typeface="+mn-lt"/>
                  <a:ea typeface="Calibri" panose="020F0502020204030204" pitchFamily="34" charset="0"/>
                  <a:cs typeface="Times New Roman" panose="02020603050405020304" pitchFamily="18" charset="0"/>
                </a:rPr>
                <a:t>, </a:t>
              </a:r>
              <a:r>
                <a:rPr lang="vi-VN" sz="1800" smtClean="0">
                  <a:latin typeface="+mn-lt"/>
                  <a:ea typeface="Calibri" panose="020F0502020204030204" pitchFamily="34" charset="0"/>
                  <a:cs typeface="Times New Roman" panose="02020603050405020304" pitchFamily="18" charset="0"/>
                </a:rPr>
                <a:t>chọn </a:t>
              </a:r>
              <a:r>
                <a:rPr lang="vi-VN" sz="1800" b="1">
                  <a:latin typeface="+mn-lt"/>
                  <a:ea typeface="Calibri" panose="020F0502020204030204" pitchFamily="34" charset="0"/>
                  <a:cs typeface="Times New Roman" panose="02020603050405020304" pitchFamily="18" charset="0"/>
                </a:rPr>
                <a:t>Bullets and Numbering</a:t>
              </a:r>
              <a:r>
                <a:rPr lang="vi-VN" sz="1800">
                  <a:latin typeface="+mn-lt"/>
                  <a:ea typeface="Calibri" panose="020F0502020204030204" pitchFamily="34" charset="0"/>
                  <a:cs typeface="Times New Roman" panose="02020603050405020304" pitchFamily="18" charset="0"/>
                </a:rPr>
                <a:t>. Hộp thoại </a:t>
              </a:r>
              <a:r>
                <a:rPr lang="vi-VN" sz="1800" b="1">
                  <a:latin typeface="+mn-lt"/>
                  <a:ea typeface="Calibri" panose="020F0502020204030204" pitchFamily="34" charset="0"/>
                  <a:cs typeface="Times New Roman" panose="02020603050405020304" pitchFamily="18" charset="0"/>
                </a:rPr>
                <a:t>Bullets and Numbering </a:t>
              </a:r>
              <a:r>
                <a:rPr lang="vi-VN" sz="1800">
                  <a:latin typeface="+mn-lt"/>
                  <a:ea typeface="Calibri" panose="020F0502020204030204" pitchFamily="34" charset="0"/>
                  <a:cs typeface="Times New Roman" panose="02020603050405020304" pitchFamily="18" charset="0"/>
                </a:rPr>
                <a:t>xuất hiện.</a:t>
              </a:r>
              <a:endParaRPr lang="en-US" sz="1800">
                <a:latin typeface="+mn-lt"/>
                <a:ea typeface="Calibri" panose="020F0502020204030204" pitchFamily="34" charset="0"/>
                <a:cs typeface="Times New Roman" panose="02020603050405020304" pitchFamily="18" charset="0"/>
              </a:endParaRPr>
            </a:p>
            <a:p>
              <a:pPr lvl="0" algn="just">
                <a:lnSpc>
                  <a:spcPct val="150000"/>
                </a:lnSpc>
                <a:spcBef>
                  <a:spcPts val="100"/>
                </a:spcBef>
                <a:spcAft>
                  <a:spcPts val="100"/>
                </a:spcAft>
              </a:pPr>
              <a:r>
                <a:rPr lang="en-US" sz="1800" smtClean="0">
                  <a:latin typeface="+mn-lt"/>
                  <a:ea typeface="Calibri" panose="020F0502020204030204" pitchFamily="34" charset="0"/>
                  <a:cs typeface="Times New Roman" panose="02020603050405020304" pitchFamily="18" charset="0"/>
                </a:rPr>
                <a:t>3. </a:t>
              </a:r>
              <a:r>
                <a:rPr lang="vi-VN" sz="1800" smtClean="0">
                  <a:latin typeface="+mn-lt"/>
                  <a:ea typeface="Calibri" panose="020F0502020204030204" pitchFamily="34" charset="0"/>
                  <a:cs typeface="Times New Roman" panose="02020603050405020304" pitchFamily="18" charset="0"/>
                </a:rPr>
                <a:t>Trong </a:t>
              </a:r>
              <a:r>
                <a:rPr lang="vi-VN" sz="1800">
                  <a:latin typeface="+mn-lt"/>
                  <a:ea typeface="Calibri" panose="020F0502020204030204" pitchFamily="34" charset="0"/>
                  <a:cs typeface="Times New Roman" panose="02020603050405020304" pitchFamily="18" charset="0"/>
                </a:rPr>
                <a:t>hộp thoại chọn mục </a:t>
              </a:r>
              <a:r>
                <a:rPr lang="vi-VN" sz="1800" b="1">
                  <a:latin typeface="+mn-lt"/>
                  <a:ea typeface="Calibri" panose="020F0502020204030204" pitchFamily="34" charset="0"/>
                  <a:cs typeface="Times New Roman" panose="02020603050405020304" pitchFamily="18" charset="0"/>
                </a:rPr>
                <a:t>Numbered</a:t>
              </a:r>
              <a:r>
                <a:rPr lang="vi-VN" sz="1800">
                  <a:latin typeface="+mn-lt"/>
                  <a:ea typeface="Calibri" panose="020F0502020204030204" pitchFamily="34" charset="0"/>
                  <a:cs typeface="Times New Roman" panose="02020603050405020304" pitchFamily="18" charset="0"/>
                </a:rPr>
                <a:t>.</a:t>
              </a:r>
              <a:endParaRPr lang="en-US" sz="1800">
                <a:latin typeface="+mn-lt"/>
                <a:ea typeface="Calibri" panose="020F0502020204030204" pitchFamily="34" charset="0"/>
                <a:cs typeface="Times New Roman" panose="02020603050405020304" pitchFamily="18" charset="0"/>
              </a:endParaRPr>
            </a:p>
            <a:p>
              <a:pPr lvl="0" algn="just">
                <a:lnSpc>
                  <a:spcPct val="150000"/>
                </a:lnSpc>
                <a:spcBef>
                  <a:spcPts val="100"/>
                </a:spcBef>
                <a:spcAft>
                  <a:spcPts val="100"/>
                </a:spcAft>
              </a:pPr>
              <a:r>
                <a:rPr lang="en-US" sz="1800" smtClean="0">
                  <a:latin typeface="+mn-lt"/>
                  <a:ea typeface="Calibri" panose="020F0502020204030204" pitchFamily="34" charset="0"/>
                  <a:cs typeface="Times New Roman" panose="02020603050405020304" pitchFamily="18" charset="0"/>
                </a:rPr>
                <a:t>4. </a:t>
              </a:r>
              <a:r>
                <a:rPr lang="vi-VN" sz="1800" smtClean="0">
                  <a:latin typeface="+mn-lt"/>
                  <a:ea typeface="Calibri" panose="020F0502020204030204" pitchFamily="34" charset="0"/>
                  <a:cs typeface="Times New Roman" panose="02020603050405020304" pitchFamily="18" charset="0"/>
                </a:rPr>
                <a:t>Nhấp </a:t>
              </a:r>
              <a:r>
                <a:rPr lang="vi-VN" sz="1800">
                  <a:latin typeface="+mn-lt"/>
                  <a:ea typeface="Calibri" panose="020F0502020204030204" pitchFamily="34" charset="0"/>
                  <a:cs typeface="Times New Roman" panose="02020603050405020304" pitchFamily="18" charset="0"/>
                </a:rPr>
                <a:t>chuột vào kiểu kí hiệu cần chọn.</a:t>
              </a:r>
              <a:endParaRPr lang="en-US" sz="1800">
                <a:effectLst/>
                <a:latin typeface="+mn-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837283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48"/>
        <p:cNvGrpSpPr/>
        <p:nvPr/>
      </p:nvGrpSpPr>
      <p:grpSpPr>
        <a:xfrm>
          <a:off x="0" y="0"/>
          <a:ext cx="0" cy="0"/>
          <a:chOff x="0" y="0"/>
          <a:chExt cx="0" cy="0"/>
        </a:xfrm>
      </p:grpSpPr>
      <p:sp>
        <p:nvSpPr>
          <p:cNvPr id="31" name="TextBox 30">
            <a:extLst>
              <a:ext uri="{FF2B5EF4-FFF2-40B4-BE49-F238E27FC236}">
                <a16:creationId xmlns:a16="http://schemas.microsoft.com/office/drawing/2014/main" id="{3A06DEAF-8EBD-BB2C-86E3-F9D0B9856831}"/>
              </a:ext>
            </a:extLst>
          </p:cNvPr>
          <p:cNvSpPr txBox="1"/>
          <p:nvPr/>
        </p:nvSpPr>
        <p:spPr>
          <a:xfrm>
            <a:off x="0" y="662105"/>
            <a:ext cx="9143998" cy="872034"/>
          </a:xfrm>
          <a:prstGeom prst="rect">
            <a:avLst/>
          </a:prstGeom>
          <a:noFill/>
        </p:spPr>
        <p:txBody>
          <a:bodyPr wrap="square">
            <a:spAutoFit/>
          </a:bodyPr>
          <a:lstStyle/>
          <a:p>
            <a:pPr algn="ctr">
              <a:lnSpc>
                <a:spcPct val="150000"/>
              </a:lnSpc>
            </a:pPr>
            <a:r>
              <a:rPr lang="en-US" sz="1800" b="1"/>
              <a:t>Câu </a:t>
            </a:r>
            <a:r>
              <a:rPr lang="en-US" sz="1800" b="1" smtClean="0"/>
              <a:t>5: </a:t>
            </a:r>
            <a:r>
              <a:rPr lang="vi-VN" sz="1800"/>
              <a:t>Để chọn cách hiển thị đánh số trang (chẵn/lẻ, từ trang số mấy bắt </a:t>
            </a:r>
            <a:r>
              <a:rPr lang="vi-VN" sz="1800" smtClean="0"/>
              <a:t>đầu</a:t>
            </a:r>
            <a:r>
              <a:rPr lang="en-US" sz="1800" smtClean="0"/>
              <a:t>,</a:t>
            </a:r>
            <a:r>
              <a:rPr lang="vi-VN" sz="1800" smtClean="0"/>
              <a:t>...) </a:t>
            </a:r>
            <a:endParaRPr lang="en-US" sz="1800" smtClean="0"/>
          </a:p>
          <a:p>
            <a:pPr algn="ctr">
              <a:lnSpc>
                <a:spcPct val="150000"/>
              </a:lnSpc>
            </a:pPr>
            <a:r>
              <a:rPr lang="vi-VN" sz="1800" smtClean="0"/>
              <a:t>trong </a:t>
            </a:r>
            <a:r>
              <a:rPr lang="vi-VN" sz="1800"/>
              <a:t>phần mềm soạn thảo, bạn thực hiện thao tác gì?</a:t>
            </a:r>
            <a:endParaRPr lang="en-US" sz="1800"/>
          </a:p>
        </p:txBody>
      </p:sp>
      <p:sp>
        <p:nvSpPr>
          <p:cNvPr id="32" name="Rounded Rectangle 31">
            <a:extLst>
              <a:ext uri="{FF2B5EF4-FFF2-40B4-BE49-F238E27FC236}">
                <a16:creationId xmlns:a16="http://schemas.microsoft.com/office/drawing/2014/main" id="{F8F2F0A6-F1CF-0111-C5BD-F8733B7B5351}"/>
              </a:ext>
            </a:extLst>
          </p:cNvPr>
          <p:cNvSpPr/>
          <p:nvPr/>
        </p:nvSpPr>
        <p:spPr>
          <a:xfrm>
            <a:off x="565192" y="1788028"/>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1800">
                <a:solidFill>
                  <a:schemeClr val="tx1"/>
                </a:solidFill>
              </a:rPr>
              <a:t>A. Chọn mục "Đánh số trang" trong menu "Tùy chọn trang".</a:t>
            </a:r>
          </a:p>
        </p:txBody>
      </p:sp>
      <p:sp>
        <p:nvSpPr>
          <p:cNvPr id="33" name="Rounded Rectangle 32">
            <a:extLst>
              <a:ext uri="{FF2B5EF4-FFF2-40B4-BE49-F238E27FC236}">
                <a16:creationId xmlns:a16="http://schemas.microsoft.com/office/drawing/2014/main" id="{0EB8EB02-8EFF-91C0-A975-61E68A9234DE}"/>
              </a:ext>
            </a:extLst>
          </p:cNvPr>
          <p:cNvSpPr/>
          <p:nvPr/>
        </p:nvSpPr>
        <p:spPr>
          <a:xfrm>
            <a:off x="4621653" y="1788028"/>
            <a:ext cx="3847293" cy="1142610"/>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B.</a:t>
            </a:r>
            <a:r>
              <a:rPr lang="en-US" sz="1800">
                <a:solidFill>
                  <a:schemeClr val="tx1"/>
                </a:solidFill>
              </a:rPr>
              <a:t> </a:t>
            </a:r>
            <a:r>
              <a:rPr lang="vi-VN" sz="1800">
                <a:solidFill>
                  <a:schemeClr val="tx1"/>
                </a:solidFill>
              </a:rPr>
              <a:t>Sử dụng nút "Tùy chọn đánh số trang" trên thanh công cụ.</a:t>
            </a:r>
            <a:endParaRPr lang="en-US" sz="1800">
              <a:solidFill>
                <a:schemeClr val="tx1"/>
              </a:solidFill>
            </a:endParaRPr>
          </a:p>
        </p:txBody>
      </p:sp>
      <p:sp>
        <p:nvSpPr>
          <p:cNvPr id="34" name="Rounded Rectangle 33">
            <a:extLst>
              <a:ext uri="{FF2B5EF4-FFF2-40B4-BE49-F238E27FC236}">
                <a16:creationId xmlns:a16="http://schemas.microsoft.com/office/drawing/2014/main" id="{D4F02CC3-CDDD-9E0B-5AF7-4E3A2AD06CA5}"/>
              </a:ext>
            </a:extLst>
          </p:cNvPr>
          <p:cNvSpPr/>
          <p:nvPr/>
        </p:nvSpPr>
        <p:spPr>
          <a:xfrm>
            <a:off x="565192" y="3221406"/>
            <a:ext cx="3847293" cy="1280255"/>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C.</a:t>
            </a:r>
            <a:r>
              <a:rPr lang="en-US" sz="1800" smtClean="0">
                <a:solidFill>
                  <a:schemeClr val="tx1"/>
                </a:solidFill>
              </a:rPr>
              <a:t> </a:t>
            </a:r>
            <a:r>
              <a:rPr lang="vi-VN" sz="1800">
                <a:solidFill>
                  <a:schemeClr val="tx1"/>
                </a:solidFill>
              </a:rPr>
              <a:t>Nhấn tổ hợp phím </a:t>
            </a:r>
            <a:endParaRPr lang="en-US" sz="1800" smtClean="0">
              <a:solidFill>
                <a:schemeClr val="tx1"/>
              </a:solidFill>
            </a:endParaRPr>
          </a:p>
          <a:p>
            <a:pPr algn="ctr">
              <a:lnSpc>
                <a:spcPct val="150000"/>
              </a:lnSpc>
            </a:pPr>
            <a:r>
              <a:rPr lang="vi-VN" sz="1800" smtClean="0">
                <a:solidFill>
                  <a:schemeClr val="tx1"/>
                </a:solidFill>
              </a:rPr>
              <a:t>"</a:t>
            </a:r>
            <a:r>
              <a:rPr lang="vi-VN" sz="1800">
                <a:solidFill>
                  <a:schemeClr val="tx1"/>
                </a:solidFill>
              </a:rPr>
              <a:t>Ctrl + Shift + N".</a:t>
            </a:r>
            <a:endParaRPr lang="en-US" sz="1800">
              <a:solidFill>
                <a:schemeClr val="tx1"/>
              </a:solidFill>
            </a:endParaRPr>
          </a:p>
        </p:txBody>
      </p:sp>
      <p:sp>
        <p:nvSpPr>
          <p:cNvPr id="35" name="Rounded Rectangle 34">
            <a:extLst>
              <a:ext uri="{FF2B5EF4-FFF2-40B4-BE49-F238E27FC236}">
                <a16:creationId xmlns:a16="http://schemas.microsoft.com/office/drawing/2014/main" id="{15BF237F-1D39-26EB-8C52-BA1687F3CDFC}"/>
              </a:ext>
            </a:extLst>
          </p:cNvPr>
          <p:cNvSpPr/>
          <p:nvPr/>
        </p:nvSpPr>
        <p:spPr>
          <a:xfrm>
            <a:off x="4621653" y="3221406"/>
            <a:ext cx="3847293" cy="1280255"/>
          </a:xfrm>
          <a:prstGeom prst="roundRect">
            <a:avLst/>
          </a:prstGeom>
          <a:solidFill>
            <a:schemeClr val="bg1"/>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smtClean="0">
                <a:solidFill>
                  <a:schemeClr val="tx1"/>
                </a:solidFill>
              </a:rPr>
              <a:t>D.</a:t>
            </a:r>
            <a:r>
              <a:rPr lang="en-US" sz="1800" smtClean="0">
                <a:solidFill>
                  <a:schemeClr val="tx1"/>
                </a:solidFill>
              </a:rPr>
              <a:t> </a:t>
            </a:r>
            <a:r>
              <a:rPr lang="vi-VN" sz="1800">
                <a:solidFill>
                  <a:schemeClr val="tx1"/>
                </a:solidFill>
              </a:rPr>
              <a:t>Thay đổi cách hiển thị trong phần "Trang số" trong cửa sổ "Đánh số trang".</a:t>
            </a:r>
            <a:endParaRPr lang="en-US" sz="1800">
              <a:solidFill>
                <a:schemeClr val="tx1"/>
              </a:solidFill>
            </a:endParaRPr>
          </a:p>
        </p:txBody>
      </p:sp>
      <p:sp>
        <p:nvSpPr>
          <p:cNvPr id="36" name="Rounded Rectangle 35">
            <a:extLst>
              <a:ext uri="{FF2B5EF4-FFF2-40B4-BE49-F238E27FC236}">
                <a16:creationId xmlns:a16="http://schemas.microsoft.com/office/drawing/2014/main" id="{7CE7A210-918B-CD89-B9AB-4209CCA249B2}"/>
              </a:ext>
            </a:extLst>
          </p:cNvPr>
          <p:cNvSpPr/>
          <p:nvPr/>
        </p:nvSpPr>
        <p:spPr>
          <a:xfrm>
            <a:off x="4621653" y="3184527"/>
            <a:ext cx="3847293" cy="1317134"/>
          </a:xfrm>
          <a:prstGeom prst="roundRect">
            <a:avLst/>
          </a:prstGeom>
          <a:solidFill>
            <a:srgbClr val="FECD6E"/>
          </a:solidFill>
          <a:ln w="38100">
            <a:solidFill>
              <a:srgbClr val="4C65D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1800" b="1">
                <a:solidFill>
                  <a:schemeClr val="tx1"/>
                </a:solidFill>
              </a:rPr>
              <a:t>D. Thay đổi cách hiển thị trong phần "Trang số" trong cửa sổ "Đánh số trang".</a:t>
            </a:r>
          </a:p>
        </p:txBody>
      </p:sp>
    </p:spTree>
    <p:extLst>
      <p:ext uri="{BB962C8B-B14F-4D97-AF65-F5344CB8AC3E}">
        <p14:creationId xmlns:p14="http://schemas.microsoft.com/office/powerpoint/2010/main" val="9945544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500"/>
                                        <p:tgtEl>
                                          <p:spTgt spid="3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48"/>
        <p:cNvGrpSpPr/>
        <p:nvPr/>
      </p:nvGrpSpPr>
      <p:grpSpPr>
        <a:xfrm>
          <a:off x="0" y="0"/>
          <a:ext cx="0" cy="0"/>
          <a:chOff x="0" y="0"/>
          <a:chExt cx="0" cy="0"/>
        </a:xfrm>
      </p:grpSpPr>
      <p:sp>
        <p:nvSpPr>
          <p:cNvPr id="29" name="TextBox 28">
            <a:extLst>
              <a:ext uri="{FF2B5EF4-FFF2-40B4-BE49-F238E27FC236}">
                <a16:creationId xmlns:a16="http://schemas.microsoft.com/office/drawing/2014/main" id="{AC1B5006-4CA2-FB03-33F4-DF3C8F5CAF72}"/>
              </a:ext>
            </a:extLst>
          </p:cNvPr>
          <p:cNvSpPr txBox="1"/>
          <p:nvPr/>
        </p:nvSpPr>
        <p:spPr>
          <a:xfrm>
            <a:off x="0" y="262978"/>
            <a:ext cx="9143999" cy="553998"/>
          </a:xfrm>
          <a:prstGeom prst="rect">
            <a:avLst/>
          </a:prstGeom>
          <a:noFill/>
        </p:spPr>
        <p:txBody>
          <a:bodyPr wrap="square" rtlCol="0">
            <a:spAutoFit/>
          </a:bodyPr>
          <a:lstStyle/>
          <a:p>
            <a:pPr algn="ctr"/>
            <a:r>
              <a:rPr lang="en-US" sz="3000" b="1" smtClean="0"/>
              <a:t>VẬN DỤNG</a:t>
            </a:r>
            <a:endParaRPr lang="en-US" sz="3000" b="1"/>
          </a:p>
        </p:txBody>
      </p:sp>
      <p:sp>
        <p:nvSpPr>
          <p:cNvPr id="31" name="TextBox 30">
            <a:extLst>
              <a:ext uri="{FF2B5EF4-FFF2-40B4-BE49-F238E27FC236}">
                <a16:creationId xmlns:a16="http://schemas.microsoft.com/office/drawing/2014/main" id="{3A06DEAF-8EBD-BB2C-86E3-F9D0B9856831}"/>
              </a:ext>
            </a:extLst>
          </p:cNvPr>
          <p:cNvSpPr txBox="1"/>
          <p:nvPr/>
        </p:nvSpPr>
        <p:spPr>
          <a:xfrm>
            <a:off x="246184" y="816976"/>
            <a:ext cx="8651630" cy="1754326"/>
          </a:xfrm>
          <a:prstGeom prst="rect">
            <a:avLst/>
          </a:prstGeom>
          <a:noFill/>
        </p:spPr>
        <p:txBody>
          <a:bodyPr wrap="square">
            <a:spAutoFit/>
          </a:bodyPr>
          <a:lstStyle/>
          <a:p>
            <a:pPr algn="just">
              <a:lnSpc>
                <a:spcPct val="150000"/>
              </a:lnSpc>
            </a:pPr>
            <a:r>
              <a:rPr lang="en-US" sz="1800" smtClean="0"/>
              <a:t>Thảo luận nhóm và thực hiện nhiệm vụ: </a:t>
            </a:r>
            <a:r>
              <a:rPr lang="vi-VN" sz="1800" i="1" smtClean="0"/>
              <a:t>Hãy </a:t>
            </a:r>
            <a:r>
              <a:rPr lang="vi-VN" sz="1800" i="1"/>
              <a:t>chọn một hình hay ảnh làm biểu tượng đại diện cho văn bản của em và gắn nó vào tiêu đề chân trang trong các văn bản của em. Ví dụ, với biểu tượng chim đại bàng làm đại diện cho văn bản của mình, em có thể tạo tiêu đề chân trang với dạng như sau:</a:t>
            </a:r>
            <a:endParaRPr lang="en-US" sz="1800" i="1"/>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7693" t="43991" r="16346"/>
          <a:stretch/>
        </p:blipFill>
        <p:spPr>
          <a:xfrm>
            <a:off x="1447653" y="2694394"/>
            <a:ext cx="6248691" cy="1910298"/>
          </a:xfrm>
          <a:prstGeom prst="rect">
            <a:avLst/>
          </a:prstGeom>
        </p:spPr>
      </p:pic>
    </p:spTree>
    <p:extLst>
      <p:ext uri="{BB962C8B-B14F-4D97-AF65-F5344CB8AC3E}">
        <p14:creationId xmlns:p14="http://schemas.microsoft.com/office/powerpoint/2010/main" val="34584609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48"/>
        <p:cNvGrpSpPr/>
        <p:nvPr/>
      </p:nvGrpSpPr>
      <p:grpSpPr>
        <a:xfrm>
          <a:off x="0" y="0"/>
          <a:ext cx="0" cy="0"/>
          <a:chOff x="0" y="0"/>
          <a:chExt cx="0" cy="0"/>
        </a:xfrm>
      </p:grpSpPr>
      <p:sp>
        <p:nvSpPr>
          <p:cNvPr id="3" name="Rectangle 2"/>
          <p:cNvSpPr/>
          <p:nvPr/>
        </p:nvSpPr>
        <p:spPr>
          <a:xfrm>
            <a:off x="175846" y="1279512"/>
            <a:ext cx="3270739" cy="2687915"/>
          </a:xfrm>
          <a:prstGeom prst="rect">
            <a:avLst/>
          </a:prstGeom>
        </p:spPr>
        <p:txBody>
          <a:bodyPr wrap="square">
            <a:spAutoFit/>
          </a:bodyPr>
          <a:lstStyle/>
          <a:p>
            <a:pPr algn="just">
              <a:lnSpc>
                <a:spcPct val="150000"/>
              </a:lnSpc>
              <a:spcBef>
                <a:spcPts val="100"/>
              </a:spcBef>
              <a:spcAft>
                <a:spcPts val="100"/>
              </a:spcAft>
            </a:pPr>
            <a:r>
              <a:rPr lang="vi-VN" sz="1800">
                <a:latin typeface="+mn-lt"/>
                <a:ea typeface="Calibri" panose="020F0502020204030204" pitchFamily="34" charset="0"/>
                <a:cs typeface="Times New Roman" panose="02020603050405020304" pitchFamily="18" charset="0"/>
              </a:rPr>
              <a:t>Đánh chân trang:</a:t>
            </a:r>
            <a:endParaRPr lang="en-US" sz="18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800">
                <a:latin typeface="+mn-lt"/>
                <a:ea typeface="Calibri" panose="020F0502020204030204" pitchFamily="34" charset="0"/>
                <a:cs typeface="Times New Roman" panose="02020603050405020304" pitchFamily="18" charset="0"/>
              </a:rPr>
              <a:t>-</a:t>
            </a:r>
            <a:r>
              <a:rPr lang="vi-VN" sz="1800" smtClean="0">
                <a:latin typeface="+mn-lt"/>
                <a:ea typeface="Calibri" panose="020F0502020204030204" pitchFamily="34" charset="0"/>
                <a:cs typeface="Times New Roman" panose="02020603050405020304" pitchFamily="18" charset="0"/>
              </a:rPr>
              <a:t> </a:t>
            </a:r>
            <a:r>
              <a:rPr lang="vi-VN" sz="1800">
                <a:latin typeface="+mn-lt"/>
                <a:ea typeface="Calibri" panose="020F0502020204030204" pitchFamily="34" charset="0"/>
                <a:cs typeface="Times New Roman" panose="02020603050405020304" pitchFamily="18" charset="0"/>
              </a:rPr>
              <a:t>Chọn </a:t>
            </a:r>
            <a:r>
              <a:rPr lang="vi-VN" sz="1800" b="1">
                <a:latin typeface="+mn-lt"/>
                <a:ea typeface="Calibri" panose="020F0502020204030204" pitchFamily="34" charset="0"/>
                <a:cs typeface="Times New Roman" panose="02020603050405020304" pitchFamily="18" charset="0"/>
              </a:rPr>
              <a:t>Insert/Footer/Blank</a:t>
            </a:r>
            <a:r>
              <a:rPr lang="vi-VN" sz="1800">
                <a:latin typeface="+mn-lt"/>
                <a:ea typeface="Calibri" panose="020F0502020204030204" pitchFamily="34" charset="0"/>
                <a:cs typeface="Times New Roman" panose="02020603050405020304" pitchFamily="18" charset="0"/>
              </a:rPr>
              <a:t> </a:t>
            </a:r>
            <a:r>
              <a:rPr lang="vi-VN" sz="1800" b="1">
                <a:latin typeface="+mn-lt"/>
                <a:ea typeface="Calibri" panose="020F0502020204030204" pitchFamily="34" charset="0"/>
                <a:cs typeface="Times New Roman" panose="02020603050405020304" pitchFamily="18" charset="0"/>
              </a:rPr>
              <a:t>(Three Columns</a:t>
            </a:r>
            <a:r>
              <a:rPr lang="vi-VN" sz="1800" b="1" smtClean="0">
                <a:latin typeface="+mn-lt"/>
                <a:ea typeface="Calibri" panose="020F0502020204030204" pitchFamily="34" charset="0"/>
                <a:cs typeface="Times New Roman" panose="02020603050405020304" pitchFamily="18" charset="0"/>
              </a:rPr>
              <a:t>)</a:t>
            </a:r>
            <a:r>
              <a:rPr lang="en-US" sz="1800" smtClean="0">
                <a:latin typeface="+mn-lt"/>
                <a:ea typeface="Calibri" panose="020F0502020204030204" pitchFamily="34" charset="0"/>
                <a:cs typeface="Times New Roman" panose="02020603050405020304" pitchFamily="18" charset="0"/>
              </a:rPr>
              <a:t>.</a:t>
            </a:r>
            <a:endParaRPr lang="en-US" sz="18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800" smtClean="0">
                <a:latin typeface="+mn-lt"/>
                <a:ea typeface="Calibri" panose="020F0502020204030204" pitchFamily="34" charset="0"/>
                <a:cs typeface="Times New Roman" panose="02020603050405020304" pitchFamily="18" charset="0"/>
              </a:rPr>
              <a:t>- </a:t>
            </a:r>
            <a:r>
              <a:rPr lang="vi-VN" sz="1800" smtClean="0">
                <a:latin typeface="+mn-lt"/>
                <a:ea typeface="Calibri" panose="020F0502020204030204" pitchFamily="34" charset="0"/>
                <a:cs typeface="Times New Roman" panose="02020603050405020304" pitchFamily="18" charset="0"/>
              </a:rPr>
              <a:t>Chèn </a:t>
            </a:r>
            <a:r>
              <a:rPr lang="vi-VN" sz="1800">
                <a:latin typeface="+mn-lt"/>
                <a:ea typeface="Calibri" panose="020F0502020204030204" pitchFamily="34" charset="0"/>
                <a:cs typeface="Times New Roman" panose="02020603050405020304" pitchFamily="18" charset="0"/>
              </a:rPr>
              <a:t>ảnh vào cột thứ </a:t>
            </a:r>
            <a:r>
              <a:rPr lang="vi-VN" sz="1800" smtClean="0">
                <a:latin typeface="+mn-lt"/>
                <a:ea typeface="Calibri" panose="020F0502020204030204" pitchFamily="34" charset="0"/>
                <a:cs typeface="Times New Roman" panose="02020603050405020304" pitchFamily="18" charset="0"/>
              </a:rPr>
              <a:t>nhất</a:t>
            </a:r>
            <a:r>
              <a:rPr lang="en-US" sz="1800" smtClean="0">
                <a:latin typeface="+mn-lt"/>
                <a:ea typeface="Calibri" panose="020F0502020204030204" pitchFamily="34" charset="0"/>
                <a:cs typeface="Times New Roman" panose="02020603050405020304" pitchFamily="18" charset="0"/>
              </a:rPr>
              <a:t>.</a:t>
            </a:r>
            <a:endParaRPr lang="en-US" sz="18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800">
                <a:latin typeface="+mn-lt"/>
                <a:ea typeface="Calibri" panose="020F0502020204030204" pitchFamily="34" charset="0"/>
                <a:cs typeface="Times New Roman" panose="02020603050405020304" pitchFamily="18" charset="0"/>
              </a:rPr>
              <a:t>-</a:t>
            </a:r>
            <a:r>
              <a:rPr lang="vi-VN" sz="1800" smtClean="0">
                <a:latin typeface="+mn-lt"/>
                <a:ea typeface="Calibri" panose="020F0502020204030204" pitchFamily="34" charset="0"/>
                <a:cs typeface="Times New Roman" panose="02020603050405020304" pitchFamily="18" charset="0"/>
              </a:rPr>
              <a:t> </a:t>
            </a:r>
            <a:r>
              <a:rPr lang="vi-VN" sz="1800">
                <a:latin typeface="+mn-lt"/>
                <a:ea typeface="Calibri" panose="020F0502020204030204" pitchFamily="34" charset="0"/>
                <a:cs typeface="Times New Roman" panose="02020603050405020304" pitchFamily="18" charset="0"/>
              </a:rPr>
              <a:t>Chèn tên bài vào cột thứ </a:t>
            </a:r>
            <a:r>
              <a:rPr lang="vi-VN" sz="1800" smtClean="0">
                <a:latin typeface="+mn-lt"/>
                <a:ea typeface="Calibri" panose="020F0502020204030204" pitchFamily="34" charset="0"/>
                <a:cs typeface="Times New Roman" panose="02020603050405020304" pitchFamily="18" charset="0"/>
              </a:rPr>
              <a:t>hai</a:t>
            </a:r>
            <a:r>
              <a:rPr lang="en-US" sz="1800" smtClean="0">
                <a:latin typeface="+mn-lt"/>
                <a:ea typeface="Calibri" panose="020F0502020204030204" pitchFamily="34" charset="0"/>
                <a:cs typeface="Times New Roman" panose="02020603050405020304" pitchFamily="18" charset="0"/>
              </a:rPr>
              <a:t>.</a:t>
            </a:r>
            <a:endParaRPr lang="en-US" sz="180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800">
                <a:latin typeface="+mn-lt"/>
                <a:ea typeface="Calibri" panose="020F0502020204030204" pitchFamily="34" charset="0"/>
                <a:cs typeface="Times New Roman" panose="02020603050405020304" pitchFamily="18" charset="0"/>
              </a:rPr>
              <a:t>-</a:t>
            </a:r>
            <a:r>
              <a:rPr lang="vi-VN" sz="1800" smtClean="0">
                <a:latin typeface="+mn-lt"/>
                <a:ea typeface="Calibri" panose="020F0502020204030204" pitchFamily="34" charset="0"/>
                <a:cs typeface="Times New Roman" panose="02020603050405020304" pitchFamily="18" charset="0"/>
              </a:rPr>
              <a:t> </a:t>
            </a:r>
            <a:r>
              <a:rPr lang="vi-VN" sz="1800">
                <a:latin typeface="+mn-lt"/>
                <a:ea typeface="Calibri" panose="020F0502020204030204" pitchFamily="34" charset="0"/>
                <a:cs typeface="Times New Roman" panose="02020603050405020304" pitchFamily="18" charset="0"/>
              </a:rPr>
              <a:t>Chèn tên vào cột thứ </a:t>
            </a:r>
            <a:r>
              <a:rPr lang="vi-VN" sz="1800" smtClean="0">
                <a:latin typeface="+mn-lt"/>
                <a:ea typeface="Calibri" panose="020F0502020204030204" pitchFamily="34" charset="0"/>
                <a:cs typeface="Times New Roman" panose="02020603050405020304" pitchFamily="18" charset="0"/>
              </a:rPr>
              <a:t>ba</a:t>
            </a:r>
            <a:r>
              <a:rPr lang="en-US" sz="1800" smtClean="0">
                <a:latin typeface="+mn-lt"/>
                <a:ea typeface="Calibri" panose="020F0502020204030204" pitchFamily="34" charset="0"/>
                <a:cs typeface="Times New Roman" panose="02020603050405020304" pitchFamily="18" charset="0"/>
              </a:rPr>
              <a:t>.</a:t>
            </a:r>
            <a:endParaRPr lang="en-US" sz="1800">
              <a:effectLst/>
              <a:latin typeface="+mn-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830049" y="935163"/>
            <a:ext cx="4953465" cy="3376612"/>
          </a:xfrm>
          <a:prstGeom prst="rect">
            <a:avLst/>
          </a:prstGeom>
        </p:spPr>
      </p:pic>
    </p:spTree>
    <p:extLst>
      <p:ext uri="{BB962C8B-B14F-4D97-AF65-F5344CB8AC3E}">
        <p14:creationId xmlns:p14="http://schemas.microsoft.com/office/powerpoint/2010/main" val="28499049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15"/>
        <p:cNvGrpSpPr/>
        <p:nvPr/>
      </p:nvGrpSpPr>
      <p:grpSpPr>
        <a:xfrm>
          <a:off x="0" y="0"/>
          <a:ext cx="0" cy="0"/>
          <a:chOff x="0" y="0"/>
          <a:chExt cx="0" cy="0"/>
        </a:xfrm>
      </p:grpSpPr>
      <p:sp>
        <p:nvSpPr>
          <p:cNvPr id="7" name="Google Shape;922;p32"/>
          <p:cNvSpPr txBox="1">
            <a:spLocks noGrp="1"/>
          </p:cNvSpPr>
          <p:nvPr>
            <p:ph type="title"/>
          </p:nvPr>
        </p:nvSpPr>
        <p:spPr>
          <a:xfrm>
            <a:off x="0" y="953766"/>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smtClean="0">
                <a:solidFill>
                  <a:schemeClr val="tx1"/>
                </a:solidFill>
              </a:rPr>
              <a:t>HƯỚNG DẪN VỀ NHÀ</a:t>
            </a:r>
            <a:endParaRPr sz="3000" b="1">
              <a:solidFill>
                <a:schemeClr val="tx1"/>
              </a:solidFill>
            </a:endParaRPr>
          </a:p>
        </p:txBody>
      </p:sp>
      <p:grpSp>
        <p:nvGrpSpPr>
          <p:cNvPr id="3" name="Group 2"/>
          <p:cNvGrpSpPr/>
          <p:nvPr/>
        </p:nvGrpSpPr>
        <p:grpSpPr>
          <a:xfrm>
            <a:off x="3311299" y="1992126"/>
            <a:ext cx="2503348" cy="2157843"/>
            <a:chOff x="3311299" y="1992126"/>
            <a:chExt cx="2503348" cy="2157843"/>
          </a:xfrm>
        </p:grpSpPr>
        <p:sp>
          <p:nvSpPr>
            <p:cNvPr id="14" name="Google Shape;8758;p37"/>
            <p:cNvSpPr txBox="1">
              <a:spLocks/>
            </p:cNvSpPr>
            <p:nvPr/>
          </p:nvSpPr>
          <p:spPr>
            <a:xfrm>
              <a:off x="3311299" y="2560695"/>
              <a:ext cx="2503348" cy="1589274"/>
            </a:xfrm>
            <a:prstGeom prst="rect">
              <a:avLst/>
            </a:prstGeom>
            <a:solidFill>
              <a:schemeClr val="bg1"/>
            </a:solidFill>
            <a:ln w="38100" cap="flat" cmpd="sng" algn="ctr">
              <a:solidFill>
                <a:srgbClr val="4C65D0"/>
              </a:solidFill>
              <a:prstDash val="solid"/>
            </a:ln>
          </p:spPr>
          <p:style>
            <a:lnRef idx="2">
              <a:schemeClr val="dk1"/>
            </a:lnRef>
            <a:fillRef idx="1">
              <a:schemeClr val="lt1"/>
            </a:fillRef>
            <a:effectRef idx="0">
              <a:schemeClr val="dk1"/>
            </a:effectRef>
            <a:fontRef idx="minor">
              <a:schemeClr val="dk1"/>
            </a:fontRef>
          </p:style>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600" b="0" i="0" u="none" strike="noStrike" cap="none">
                  <a:solidFill>
                    <a:schemeClr val="dk1"/>
                  </a:solidFill>
                  <a:latin typeface="Arial" panose="020B0604020202020204" pitchFamily="34" charset="0"/>
                  <a:ea typeface="Poppins"/>
                  <a:cs typeface="Poppins"/>
                  <a:sym typeface="Poppins"/>
                </a:defRPr>
              </a:lvl1pPr>
              <a:lvl2pPr marL="914400" marR="0" lvl="1"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lgn="ctr">
                <a:lnSpc>
                  <a:spcPct val="150000"/>
                </a:lnSpc>
              </a:pPr>
              <a:r>
                <a:rPr lang="en-US" sz="2000" smtClean="0">
                  <a:solidFill>
                    <a:schemeClr val="bg1"/>
                  </a:solidFill>
                </a:rPr>
                <a:t> </a:t>
              </a:r>
              <a:endParaRPr lang="en-US" sz="2000">
                <a:solidFill>
                  <a:schemeClr val="bg1"/>
                </a:solidFill>
              </a:endParaRPr>
            </a:p>
          </p:txBody>
        </p:sp>
        <p:sp>
          <p:nvSpPr>
            <p:cNvPr id="15" name="Google Shape;8758;p37"/>
            <p:cNvSpPr txBox="1">
              <a:spLocks/>
            </p:cNvSpPr>
            <p:nvPr/>
          </p:nvSpPr>
          <p:spPr>
            <a:xfrm>
              <a:off x="3311299" y="1992126"/>
              <a:ext cx="2503348" cy="568569"/>
            </a:xfrm>
            <a:prstGeom prst="rect">
              <a:avLst/>
            </a:prstGeom>
            <a:solidFill>
              <a:srgbClr val="FECD6E"/>
            </a:solidFill>
            <a:ln w="38100" cap="flat" cmpd="sng" algn="ctr">
              <a:solidFill>
                <a:srgbClr val="4C65D0"/>
              </a:solidFill>
              <a:prstDash val="solid"/>
            </a:ln>
          </p:spPr>
          <p:style>
            <a:lnRef idx="2">
              <a:schemeClr val="dk1"/>
            </a:lnRef>
            <a:fillRef idx="1">
              <a:schemeClr val="lt1"/>
            </a:fillRef>
            <a:effectRef idx="0">
              <a:schemeClr val="dk1"/>
            </a:effectRef>
            <a:fontRef idx="minor">
              <a:schemeClr val="dk1"/>
            </a:fontRef>
          </p:style>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600" b="0" i="0" u="none" strike="noStrike" cap="none">
                  <a:solidFill>
                    <a:schemeClr val="dk1"/>
                  </a:solidFill>
                  <a:latin typeface="Arial" panose="020B0604020202020204" pitchFamily="34" charset="0"/>
                  <a:ea typeface="Poppins"/>
                  <a:cs typeface="Poppins"/>
                  <a:sym typeface="Poppins"/>
                </a:defRPr>
              </a:lvl1pPr>
              <a:lvl2pPr marL="914400" marR="0" lvl="1"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lgn="ctr">
                <a:lnSpc>
                  <a:spcPct val="150000"/>
                </a:lnSpc>
              </a:pPr>
              <a:r>
                <a:rPr lang="en-US" sz="2000" b="1" smtClean="0">
                  <a:solidFill>
                    <a:schemeClr val="tx1"/>
                  </a:solidFill>
                </a:rPr>
                <a:t>02</a:t>
              </a:r>
              <a:endParaRPr lang="en-US" sz="2000" b="1">
                <a:solidFill>
                  <a:schemeClr val="tx1"/>
                </a:solidFill>
              </a:endParaRPr>
            </a:p>
          </p:txBody>
        </p:sp>
        <p:sp>
          <p:nvSpPr>
            <p:cNvPr id="16" name="TextBox 15"/>
            <p:cNvSpPr txBox="1"/>
            <p:nvPr/>
          </p:nvSpPr>
          <p:spPr>
            <a:xfrm>
              <a:off x="3311299" y="2919315"/>
              <a:ext cx="2503348" cy="958660"/>
            </a:xfrm>
            <a:prstGeom prst="rect">
              <a:avLst/>
            </a:prstGeom>
            <a:noFill/>
          </p:spPr>
          <p:txBody>
            <a:bodyPr wrap="square" rtlCol="0">
              <a:spAutoFit/>
            </a:bodyPr>
            <a:lstStyle/>
            <a:p>
              <a:pPr algn="ctr">
                <a:lnSpc>
                  <a:spcPct val="150000"/>
                </a:lnSpc>
              </a:pPr>
              <a:r>
                <a:rPr lang="en-US" sz="2000">
                  <a:solidFill>
                    <a:schemeClr val="tx1"/>
                  </a:solidFill>
                </a:rPr>
                <a:t>Hoàn thành bài tập phần Vận </a:t>
              </a:r>
              <a:r>
                <a:rPr lang="en-US" sz="2000" smtClean="0">
                  <a:solidFill>
                    <a:schemeClr val="tx1"/>
                  </a:solidFill>
                </a:rPr>
                <a:t>dụng.</a:t>
              </a:r>
              <a:endParaRPr lang="en-US" sz="2000">
                <a:solidFill>
                  <a:schemeClr val="tx1"/>
                </a:solidFill>
              </a:endParaRPr>
            </a:p>
          </p:txBody>
        </p:sp>
      </p:grpSp>
      <p:grpSp>
        <p:nvGrpSpPr>
          <p:cNvPr id="4" name="Group 3"/>
          <p:cNvGrpSpPr/>
          <p:nvPr/>
        </p:nvGrpSpPr>
        <p:grpSpPr>
          <a:xfrm>
            <a:off x="6365161" y="1992126"/>
            <a:ext cx="2503348" cy="2157843"/>
            <a:chOff x="6365161" y="1992126"/>
            <a:chExt cx="2503348" cy="2157843"/>
          </a:xfrm>
        </p:grpSpPr>
        <p:sp>
          <p:nvSpPr>
            <p:cNvPr id="17" name="Google Shape;8758;p37"/>
            <p:cNvSpPr txBox="1">
              <a:spLocks/>
            </p:cNvSpPr>
            <p:nvPr/>
          </p:nvSpPr>
          <p:spPr>
            <a:xfrm>
              <a:off x="6365161" y="2560695"/>
              <a:ext cx="2503348" cy="1589274"/>
            </a:xfrm>
            <a:prstGeom prst="rect">
              <a:avLst/>
            </a:prstGeom>
            <a:solidFill>
              <a:schemeClr val="bg1"/>
            </a:solidFill>
            <a:ln w="38100" cap="flat" cmpd="sng" algn="ctr">
              <a:solidFill>
                <a:srgbClr val="4C65D0"/>
              </a:solidFill>
              <a:prstDash val="solid"/>
            </a:ln>
          </p:spPr>
          <p:style>
            <a:lnRef idx="2">
              <a:schemeClr val="dk1"/>
            </a:lnRef>
            <a:fillRef idx="1">
              <a:schemeClr val="lt1"/>
            </a:fillRef>
            <a:effectRef idx="0">
              <a:schemeClr val="dk1"/>
            </a:effectRef>
            <a:fontRef idx="minor">
              <a:schemeClr val="dk1"/>
            </a:fontRef>
          </p:style>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600" b="0" i="0" u="none" strike="noStrike" cap="none">
                  <a:solidFill>
                    <a:schemeClr val="dk1"/>
                  </a:solidFill>
                  <a:latin typeface="Arial" panose="020B0604020202020204" pitchFamily="34" charset="0"/>
                  <a:ea typeface="Poppins"/>
                  <a:cs typeface="Poppins"/>
                  <a:sym typeface="Poppins"/>
                </a:defRPr>
              </a:lvl1pPr>
              <a:lvl2pPr marL="914400" marR="0" lvl="1"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lgn="ctr">
                <a:lnSpc>
                  <a:spcPct val="150000"/>
                </a:lnSpc>
              </a:pPr>
              <a:r>
                <a:rPr lang="en-US" sz="2000" smtClean="0">
                  <a:solidFill>
                    <a:schemeClr val="bg1"/>
                  </a:solidFill>
                </a:rPr>
                <a:t> </a:t>
              </a:r>
              <a:endParaRPr lang="en-US" sz="2000">
                <a:solidFill>
                  <a:schemeClr val="bg1"/>
                </a:solidFill>
              </a:endParaRPr>
            </a:p>
          </p:txBody>
        </p:sp>
        <p:sp>
          <p:nvSpPr>
            <p:cNvPr id="18" name="Google Shape;8758;p37"/>
            <p:cNvSpPr txBox="1">
              <a:spLocks/>
            </p:cNvSpPr>
            <p:nvPr/>
          </p:nvSpPr>
          <p:spPr>
            <a:xfrm>
              <a:off x="6365161" y="1992126"/>
              <a:ext cx="2503348" cy="568569"/>
            </a:xfrm>
            <a:prstGeom prst="rect">
              <a:avLst/>
            </a:prstGeom>
            <a:solidFill>
              <a:srgbClr val="FECD6E"/>
            </a:solidFill>
            <a:ln w="38100" cap="flat" cmpd="sng" algn="ctr">
              <a:solidFill>
                <a:srgbClr val="4C65D0"/>
              </a:solidFill>
              <a:prstDash val="solid"/>
            </a:ln>
          </p:spPr>
          <p:style>
            <a:lnRef idx="2">
              <a:schemeClr val="dk1"/>
            </a:lnRef>
            <a:fillRef idx="1">
              <a:schemeClr val="lt1"/>
            </a:fillRef>
            <a:effectRef idx="0">
              <a:schemeClr val="dk1"/>
            </a:effectRef>
            <a:fontRef idx="minor">
              <a:schemeClr val="dk1"/>
            </a:fontRef>
          </p:style>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oppins"/>
                <a:buNone/>
                <a:defRPr sz="1600" b="0" i="0" u="none" strike="noStrike" cap="none">
                  <a:solidFill>
                    <a:schemeClr val="dk1"/>
                  </a:solidFill>
                  <a:latin typeface="Arial" panose="020B0604020202020204" pitchFamily="34" charset="0"/>
                  <a:ea typeface="Poppins"/>
                  <a:cs typeface="Poppins"/>
                  <a:sym typeface="Poppins"/>
                </a:defRPr>
              </a:lvl1pPr>
              <a:lvl2pPr marL="914400" marR="0" lvl="1"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lgn="ctr">
                <a:lnSpc>
                  <a:spcPct val="150000"/>
                </a:lnSpc>
              </a:pPr>
              <a:r>
                <a:rPr lang="en-US" sz="2000" b="1" smtClean="0">
                  <a:solidFill>
                    <a:schemeClr val="tx1"/>
                  </a:solidFill>
                </a:rPr>
                <a:t>03</a:t>
              </a:r>
              <a:endParaRPr lang="en-US" sz="2000" b="1">
                <a:solidFill>
                  <a:schemeClr val="tx1"/>
                </a:solidFill>
              </a:endParaRPr>
            </a:p>
          </p:txBody>
        </p:sp>
        <p:sp>
          <p:nvSpPr>
            <p:cNvPr id="19" name="TextBox 18"/>
            <p:cNvSpPr txBox="1"/>
            <p:nvPr/>
          </p:nvSpPr>
          <p:spPr>
            <a:xfrm>
              <a:off x="6365161" y="2919315"/>
              <a:ext cx="2503348" cy="958660"/>
            </a:xfrm>
            <a:prstGeom prst="rect">
              <a:avLst/>
            </a:prstGeom>
            <a:noFill/>
          </p:spPr>
          <p:txBody>
            <a:bodyPr wrap="square" rtlCol="0">
              <a:spAutoFit/>
            </a:bodyPr>
            <a:lstStyle/>
            <a:p>
              <a:pPr algn="ctr">
                <a:lnSpc>
                  <a:spcPct val="150000"/>
                </a:lnSpc>
              </a:pPr>
              <a:r>
                <a:rPr lang="vi-VN" sz="2000" smtClean="0">
                  <a:solidFill>
                    <a:schemeClr val="tx1"/>
                  </a:solidFill>
                </a:rPr>
                <a:t>Đọc </a:t>
              </a:r>
              <a:r>
                <a:rPr lang="vi-VN" sz="2000">
                  <a:solidFill>
                    <a:schemeClr val="tx1"/>
                  </a:solidFill>
                </a:rPr>
                <a:t>và tìm hiểu trước </a:t>
              </a:r>
              <a:r>
                <a:rPr lang="vi-VN" sz="2000" b="1">
                  <a:solidFill>
                    <a:schemeClr val="tx1"/>
                  </a:solidFill>
                </a:rPr>
                <a:t>Bài </a:t>
              </a:r>
              <a:r>
                <a:rPr lang="vi-VN" sz="2000" b="1" smtClean="0">
                  <a:solidFill>
                    <a:schemeClr val="tx1"/>
                  </a:solidFill>
                </a:rPr>
                <a:t>5</a:t>
              </a:r>
              <a:r>
                <a:rPr lang="en-US" sz="2000" smtClean="0">
                  <a:solidFill>
                    <a:schemeClr val="tx1"/>
                  </a:solidFill>
                </a:rPr>
                <a:t>.</a:t>
              </a:r>
              <a:endParaRPr lang="en-US" sz="2000">
                <a:solidFill>
                  <a:schemeClr val="tx1"/>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33" y="1960317"/>
            <a:ext cx="2542252" cy="2188654"/>
          </a:xfrm>
          <a:prstGeom prst="rect">
            <a:avLst/>
          </a:prstGeom>
        </p:spPr>
      </p:pic>
    </p:spTree>
    <p:extLst>
      <p:ext uri="{BB962C8B-B14F-4D97-AF65-F5344CB8AC3E}">
        <p14:creationId xmlns:p14="http://schemas.microsoft.com/office/powerpoint/2010/main" val="1856447766"/>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55"/>
        <p:cNvGrpSpPr/>
        <p:nvPr/>
      </p:nvGrpSpPr>
      <p:grpSpPr>
        <a:xfrm>
          <a:off x="0" y="0"/>
          <a:ext cx="0" cy="0"/>
          <a:chOff x="0" y="0"/>
          <a:chExt cx="0" cy="0"/>
        </a:xfrm>
      </p:grpSpPr>
      <p:sp>
        <p:nvSpPr>
          <p:cNvPr id="8758" name="Google Shape;8758;p37"/>
          <p:cNvSpPr txBox="1">
            <a:spLocks noGrp="1"/>
          </p:cNvSpPr>
          <p:nvPr>
            <p:ph type="subTitle" idx="1"/>
          </p:nvPr>
        </p:nvSpPr>
        <p:spPr>
          <a:xfrm>
            <a:off x="2613776" y="3352003"/>
            <a:ext cx="3916446" cy="525100"/>
          </a:xfrm>
          <a:prstGeom prst="rect">
            <a:avLst/>
          </a:prstGeom>
          <a:solidFill>
            <a:schemeClr val="accent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000" smtClean="0"/>
              <a:t>Các em còn câu hỏi nào không?</a:t>
            </a:r>
            <a:endParaRPr sz="2000"/>
          </a:p>
        </p:txBody>
      </p:sp>
      <p:grpSp>
        <p:nvGrpSpPr>
          <p:cNvPr id="8759" name="Google Shape;8759;p37"/>
          <p:cNvGrpSpPr/>
          <p:nvPr/>
        </p:nvGrpSpPr>
        <p:grpSpPr>
          <a:xfrm>
            <a:off x="1124067" y="3418052"/>
            <a:ext cx="266046" cy="266046"/>
            <a:chOff x="4109600" y="3060425"/>
            <a:chExt cx="352425" cy="352425"/>
          </a:xfrm>
        </p:grpSpPr>
        <p:sp>
          <p:nvSpPr>
            <p:cNvPr id="8760" name="Google Shape;8760;p37"/>
            <p:cNvSpPr/>
            <p:nvPr/>
          </p:nvSpPr>
          <p:spPr>
            <a:xfrm>
              <a:off x="4259250" y="3060425"/>
              <a:ext cx="53100" cy="92100"/>
            </a:xfrm>
            <a:custGeom>
              <a:avLst/>
              <a:gdLst/>
              <a:ahLst/>
              <a:cxnLst/>
              <a:rect l="l" t="t" r="r" b="b"/>
              <a:pathLst>
                <a:path w="2124" h="3684" extrusionOk="0">
                  <a:moveTo>
                    <a:pt x="0" y="0"/>
                  </a:moveTo>
                  <a:lnTo>
                    <a:pt x="0" y="3684"/>
                  </a:lnTo>
                  <a:lnTo>
                    <a:pt x="2124" y="3684"/>
                  </a:lnTo>
                  <a:lnTo>
                    <a:pt x="21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37"/>
            <p:cNvSpPr/>
            <p:nvPr/>
          </p:nvSpPr>
          <p:spPr>
            <a:xfrm>
              <a:off x="4259250" y="3320725"/>
              <a:ext cx="53100" cy="92125"/>
            </a:xfrm>
            <a:custGeom>
              <a:avLst/>
              <a:gdLst/>
              <a:ahLst/>
              <a:cxnLst/>
              <a:rect l="l" t="t" r="r" b="b"/>
              <a:pathLst>
                <a:path w="2124" h="3685" extrusionOk="0">
                  <a:moveTo>
                    <a:pt x="0" y="1"/>
                  </a:moveTo>
                  <a:lnTo>
                    <a:pt x="0" y="3684"/>
                  </a:lnTo>
                  <a:lnTo>
                    <a:pt x="2124" y="3684"/>
                  </a:lnTo>
                  <a:lnTo>
                    <a:pt x="2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37"/>
            <p:cNvSpPr/>
            <p:nvPr/>
          </p:nvSpPr>
          <p:spPr>
            <a:xfrm>
              <a:off x="4369900" y="3210075"/>
              <a:ext cx="92125" cy="53100"/>
            </a:xfrm>
            <a:custGeom>
              <a:avLst/>
              <a:gdLst/>
              <a:ahLst/>
              <a:cxnLst/>
              <a:rect l="l" t="t" r="r" b="b"/>
              <a:pathLst>
                <a:path w="3685" h="2124" extrusionOk="0">
                  <a:moveTo>
                    <a:pt x="1" y="1"/>
                  </a:moveTo>
                  <a:lnTo>
                    <a:pt x="1" y="2124"/>
                  </a:lnTo>
                  <a:lnTo>
                    <a:pt x="3684" y="2124"/>
                  </a:lnTo>
                  <a:lnTo>
                    <a:pt x="3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37"/>
            <p:cNvSpPr/>
            <p:nvPr/>
          </p:nvSpPr>
          <p:spPr>
            <a:xfrm>
              <a:off x="4109600" y="3210075"/>
              <a:ext cx="92075" cy="53100"/>
            </a:xfrm>
            <a:custGeom>
              <a:avLst/>
              <a:gdLst/>
              <a:ahLst/>
              <a:cxnLst/>
              <a:rect l="l" t="t" r="r" b="b"/>
              <a:pathLst>
                <a:path w="3683" h="2124" extrusionOk="0">
                  <a:moveTo>
                    <a:pt x="0" y="1"/>
                  </a:moveTo>
                  <a:lnTo>
                    <a:pt x="0" y="2124"/>
                  </a:lnTo>
                  <a:lnTo>
                    <a:pt x="3683" y="2124"/>
                  </a:lnTo>
                  <a:lnTo>
                    <a:pt x="36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37"/>
            <p:cNvSpPr/>
            <p:nvPr/>
          </p:nvSpPr>
          <p:spPr>
            <a:xfrm>
              <a:off x="4326450" y="3093250"/>
              <a:ext cx="102675" cy="102700"/>
            </a:xfrm>
            <a:custGeom>
              <a:avLst/>
              <a:gdLst/>
              <a:ahLst/>
              <a:cxnLst/>
              <a:rect l="l" t="t" r="r" b="b"/>
              <a:pathLst>
                <a:path w="4107" h="4108" extrusionOk="0">
                  <a:moveTo>
                    <a:pt x="2605" y="1"/>
                  </a:moveTo>
                  <a:lnTo>
                    <a:pt x="0" y="2606"/>
                  </a:lnTo>
                  <a:lnTo>
                    <a:pt x="1502" y="4107"/>
                  </a:lnTo>
                  <a:lnTo>
                    <a:pt x="4106" y="1502"/>
                  </a:lnTo>
                  <a:lnTo>
                    <a:pt x="2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37"/>
            <p:cNvSpPr/>
            <p:nvPr/>
          </p:nvSpPr>
          <p:spPr>
            <a:xfrm>
              <a:off x="4142375" y="3277350"/>
              <a:ext cx="102650" cy="102650"/>
            </a:xfrm>
            <a:custGeom>
              <a:avLst/>
              <a:gdLst/>
              <a:ahLst/>
              <a:cxnLst/>
              <a:rect l="l" t="t" r="r" b="b"/>
              <a:pathLst>
                <a:path w="4106" h="4106" extrusionOk="0">
                  <a:moveTo>
                    <a:pt x="2604" y="0"/>
                  </a:moveTo>
                  <a:lnTo>
                    <a:pt x="1" y="2604"/>
                  </a:lnTo>
                  <a:lnTo>
                    <a:pt x="1502" y="4105"/>
                  </a:lnTo>
                  <a:lnTo>
                    <a:pt x="4106" y="1501"/>
                  </a:lnTo>
                  <a:lnTo>
                    <a:pt x="26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37"/>
            <p:cNvSpPr/>
            <p:nvPr/>
          </p:nvSpPr>
          <p:spPr>
            <a:xfrm>
              <a:off x="4326450" y="3277350"/>
              <a:ext cx="102675" cy="102650"/>
            </a:xfrm>
            <a:custGeom>
              <a:avLst/>
              <a:gdLst/>
              <a:ahLst/>
              <a:cxnLst/>
              <a:rect l="l" t="t" r="r" b="b"/>
              <a:pathLst>
                <a:path w="4107" h="4106" extrusionOk="0">
                  <a:moveTo>
                    <a:pt x="1502" y="0"/>
                  </a:moveTo>
                  <a:lnTo>
                    <a:pt x="0" y="1501"/>
                  </a:lnTo>
                  <a:lnTo>
                    <a:pt x="2605" y="4105"/>
                  </a:lnTo>
                  <a:lnTo>
                    <a:pt x="4106" y="2604"/>
                  </a:lnTo>
                  <a:lnTo>
                    <a:pt x="1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37"/>
            <p:cNvSpPr/>
            <p:nvPr/>
          </p:nvSpPr>
          <p:spPr>
            <a:xfrm>
              <a:off x="4142375" y="3093250"/>
              <a:ext cx="102650" cy="102650"/>
            </a:xfrm>
            <a:custGeom>
              <a:avLst/>
              <a:gdLst/>
              <a:ahLst/>
              <a:cxnLst/>
              <a:rect l="l" t="t" r="r" b="b"/>
              <a:pathLst>
                <a:path w="4106" h="4106" extrusionOk="0">
                  <a:moveTo>
                    <a:pt x="1502" y="1"/>
                  </a:moveTo>
                  <a:lnTo>
                    <a:pt x="1" y="1502"/>
                  </a:lnTo>
                  <a:lnTo>
                    <a:pt x="2605" y="4106"/>
                  </a:lnTo>
                  <a:lnTo>
                    <a:pt x="4106" y="2606"/>
                  </a:lnTo>
                  <a:lnTo>
                    <a:pt x="1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68" name="Google Shape;8768;p37"/>
          <p:cNvSpPr/>
          <p:nvPr/>
        </p:nvSpPr>
        <p:spPr>
          <a:xfrm>
            <a:off x="8101240" y="99719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8;p45"/>
          <p:cNvSpPr txBox="1">
            <a:spLocks noGrp="1"/>
          </p:cNvSpPr>
          <p:nvPr>
            <p:ph type="ctrTitle"/>
          </p:nvPr>
        </p:nvSpPr>
        <p:spPr>
          <a:xfrm>
            <a:off x="0" y="1187590"/>
            <a:ext cx="9143999" cy="1994100"/>
          </a:xfrm>
          <a:prstGeom prst="rect">
            <a:avLst/>
          </a:prstGeom>
        </p:spPr>
        <p:txBody>
          <a:bodyPr spcFirstLastPara="1" wrap="square" lIns="91425" tIns="91425" rIns="91425" bIns="91425" anchor="ctr" anchorCtr="0">
            <a:noAutofit/>
          </a:bodyPr>
          <a:lstStyle/>
          <a:p>
            <a:pPr lvl="0" algn="ctr">
              <a:lnSpc>
                <a:spcPct val="150000"/>
              </a:lnSpc>
              <a:buClr>
                <a:schemeClr val="dk1"/>
              </a:buClr>
              <a:buSzPts val="1100"/>
            </a:pPr>
            <a:r>
              <a:rPr lang="en-US" b="1"/>
              <a:t>BÀI HỌC KẾT THÚC, </a:t>
            </a:r>
            <a:br>
              <a:rPr lang="en-US" b="1"/>
            </a:br>
            <a:r>
              <a:rPr lang="en-US" b="1"/>
              <a:t>TẠM BIỆT VÀ HẸN GẶP LẠI!</a:t>
            </a:r>
          </a:p>
        </p:txBody>
      </p:sp>
    </p:spTree>
    <p:extLst>
      <p:ext uri="{BB962C8B-B14F-4D97-AF65-F5344CB8AC3E}">
        <p14:creationId xmlns:p14="http://schemas.microsoft.com/office/powerpoint/2010/main" val="366492215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55"/>
        <p:cNvGrpSpPr/>
        <p:nvPr/>
      </p:nvGrpSpPr>
      <p:grpSpPr>
        <a:xfrm>
          <a:off x="0" y="0"/>
          <a:ext cx="0" cy="0"/>
          <a:chOff x="0" y="0"/>
          <a:chExt cx="0" cy="0"/>
        </a:xfrm>
      </p:grpSpPr>
      <p:grpSp>
        <p:nvGrpSpPr>
          <p:cNvPr id="8759" name="Google Shape;8759;p37"/>
          <p:cNvGrpSpPr/>
          <p:nvPr/>
        </p:nvGrpSpPr>
        <p:grpSpPr>
          <a:xfrm>
            <a:off x="1124067" y="3418052"/>
            <a:ext cx="266046" cy="266046"/>
            <a:chOff x="4109600" y="3060425"/>
            <a:chExt cx="352425" cy="352425"/>
          </a:xfrm>
        </p:grpSpPr>
        <p:sp>
          <p:nvSpPr>
            <p:cNvPr id="8760" name="Google Shape;8760;p37"/>
            <p:cNvSpPr/>
            <p:nvPr/>
          </p:nvSpPr>
          <p:spPr>
            <a:xfrm>
              <a:off x="4259250" y="3060425"/>
              <a:ext cx="53100" cy="92100"/>
            </a:xfrm>
            <a:custGeom>
              <a:avLst/>
              <a:gdLst/>
              <a:ahLst/>
              <a:cxnLst/>
              <a:rect l="l" t="t" r="r" b="b"/>
              <a:pathLst>
                <a:path w="2124" h="3684" extrusionOk="0">
                  <a:moveTo>
                    <a:pt x="0" y="0"/>
                  </a:moveTo>
                  <a:lnTo>
                    <a:pt x="0" y="3684"/>
                  </a:lnTo>
                  <a:lnTo>
                    <a:pt x="2124" y="3684"/>
                  </a:lnTo>
                  <a:lnTo>
                    <a:pt x="21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37"/>
            <p:cNvSpPr/>
            <p:nvPr/>
          </p:nvSpPr>
          <p:spPr>
            <a:xfrm>
              <a:off x="4259250" y="3320725"/>
              <a:ext cx="53100" cy="92125"/>
            </a:xfrm>
            <a:custGeom>
              <a:avLst/>
              <a:gdLst/>
              <a:ahLst/>
              <a:cxnLst/>
              <a:rect l="l" t="t" r="r" b="b"/>
              <a:pathLst>
                <a:path w="2124" h="3685" extrusionOk="0">
                  <a:moveTo>
                    <a:pt x="0" y="1"/>
                  </a:moveTo>
                  <a:lnTo>
                    <a:pt x="0" y="3684"/>
                  </a:lnTo>
                  <a:lnTo>
                    <a:pt x="2124" y="3684"/>
                  </a:lnTo>
                  <a:lnTo>
                    <a:pt x="2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37"/>
            <p:cNvSpPr/>
            <p:nvPr/>
          </p:nvSpPr>
          <p:spPr>
            <a:xfrm>
              <a:off x="4369900" y="3210075"/>
              <a:ext cx="92125" cy="53100"/>
            </a:xfrm>
            <a:custGeom>
              <a:avLst/>
              <a:gdLst/>
              <a:ahLst/>
              <a:cxnLst/>
              <a:rect l="l" t="t" r="r" b="b"/>
              <a:pathLst>
                <a:path w="3685" h="2124" extrusionOk="0">
                  <a:moveTo>
                    <a:pt x="1" y="1"/>
                  </a:moveTo>
                  <a:lnTo>
                    <a:pt x="1" y="2124"/>
                  </a:lnTo>
                  <a:lnTo>
                    <a:pt x="3684" y="2124"/>
                  </a:lnTo>
                  <a:lnTo>
                    <a:pt x="3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37"/>
            <p:cNvSpPr/>
            <p:nvPr/>
          </p:nvSpPr>
          <p:spPr>
            <a:xfrm>
              <a:off x="4109600" y="3210075"/>
              <a:ext cx="92075" cy="53100"/>
            </a:xfrm>
            <a:custGeom>
              <a:avLst/>
              <a:gdLst/>
              <a:ahLst/>
              <a:cxnLst/>
              <a:rect l="l" t="t" r="r" b="b"/>
              <a:pathLst>
                <a:path w="3683" h="2124" extrusionOk="0">
                  <a:moveTo>
                    <a:pt x="0" y="1"/>
                  </a:moveTo>
                  <a:lnTo>
                    <a:pt x="0" y="2124"/>
                  </a:lnTo>
                  <a:lnTo>
                    <a:pt x="3683" y="2124"/>
                  </a:lnTo>
                  <a:lnTo>
                    <a:pt x="36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37"/>
            <p:cNvSpPr/>
            <p:nvPr/>
          </p:nvSpPr>
          <p:spPr>
            <a:xfrm>
              <a:off x="4326450" y="3093250"/>
              <a:ext cx="102675" cy="102700"/>
            </a:xfrm>
            <a:custGeom>
              <a:avLst/>
              <a:gdLst/>
              <a:ahLst/>
              <a:cxnLst/>
              <a:rect l="l" t="t" r="r" b="b"/>
              <a:pathLst>
                <a:path w="4107" h="4108" extrusionOk="0">
                  <a:moveTo>
                    <a:pt x="2605" y="1"/>
                  </a:moveTo>
                  <a:lnTo>
                    <a:pt x="0" y="2606"/>
                  </a:lnTo>
                  <a:lnTo>
                    <a:pt x="1502" y="4107"/>
                  </a:lnTo>
                  <a:lnTo>
                    <a:pt x="4106" y="1502"/>
                  </a:lnTo>
                  <a:lnTo>
                    <a:pt x="2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37"/>
            <p:cNvSpPr/>
            <p:nvPr/>
          </p:nvSpPr>
          <p:spPr>
            <a:xfrm>
              <a:off x="4142375" y="3277350"/>
              <a:ext cx="102650" cy="102650"/>
            </a:xfrm>
            <a:custGeom>
              <a:avLst/>
              <a:gdLst/>
              <a:ahLst/>
              <a:cxnLst/>
              <a:rect l="l" t="t" r="r" b="b"/>
              <a:pathLst>
                <a:path w="4106" h="4106" extrusionOk="0">
                  <a:moveTo>
                    <a:pt x="2604" y="0"/>
                  </a:moveTo>
                  <a:lnTo>
                    <a:pt x="1" y="2604"/>
                  </a:lnTo>
                  <a:lnTo>
                    <a:pt x="1502" y="4105"/>
                  </a:lnTo>
                  <a:lnTo>
                    <a:pt x="4106" y="1501"/>
                  </a:lnTo>
                  <a:lnTo>
                    <a:pt x="26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37"/>
            <p:cNvSpPr/>
            <p:nvPr/>
          </p:nvSpPr>
          <p:spPr>
            <a:xfrm>
              <a:off x="4326450" y="3277350"/>
              <a:ext cx="102675" cy="102650"/>
            </a:xfrm>
            <a:custGeom>
              <a:avLst/>
              <a:gdLst/>
              <a:ahLst/>
              <a:cxnLst/>
              <a:rect l="l" t="t" r="r" b="b"/>
              <a:pathLst>
                <a:path w="4107" h="4106" extrusionOk="0">
                  <a:moveTo>
                    <a:pt x="1502" y="0"/>
                  </a:moveTo>
                  <a:lnTo>
                    <a:pt x="0" y="1501"/>
                  </a:lnTo>
                  <a:lnTo>
                    <a:pt x="2605" y="4105"/>
                  </a:lnTo>
                  <a:lnTo>
                    <a:pt x="4106" y="2604"/>
                  </a:lnTo>
                  <a:lnTo>
                    <a:pt x="1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37"/>
            <p:cNvSpPr/>
            <p:nvPr/>
          </p:nvSpPr>
          <p:spPr>
            <a:xfrm>
              <a:off x="4142375" y="3093250"/>
              <a:ext cx="102650" cy="102650"/>
            </a:xfrm>
            <a:custGeom>
              <a:avLst/>
              <a:gdLst/>
              <a:ahLst/>
              <a:cxnLst/>
              <a:rect l="l" t="t" r="r" b="b"/>
              <a:pathLst>
                <a:path w="4106" h="4106" extrusionOk="0">
                  <a:moveTo>
                    <a:pt x="1502" y="1"/>
                  </a:moveTo>
                  <a:lnTo>
                    <a:pt x="1" y="1502"/>
                  </a:lnTo>
                  <a:lnTo>
                    <a:pt x="2605" y="4106"/>
                  </a:lnTo>
                  <a:lnTo>
                    <a:pt x="4106" y="2606"/>
                  </a:lnTo>
                  <a:lnTo>
                    <a:pt x="1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68" name="Google Shape;8768;p37"/>
          <p:cNvSpPr/>
          <p:nvPr/>
        </p:nvSpPr>
        <p:spPr>
          <a:xfrm>
            <a:off x="8101240" y="997193"/>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9;p48"/>
          <p:cNvSpPr txBox="1">
            <a:spLocks/>
          </p:cNvSpPr>
          <p:nvPr/>
        </p:nvSpPr>
        <p:spPr>
          <a:xfrm>
            <a:off x="933450" y="1752600"/>
            <a:ext cx="7433830" cy="16902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oppins Black"/>
              <a:buNone/>
              <a:defRPr sz="4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2pPr>
            <a:lvl3pPr marR="0" lvl="2"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3pPr>
            <a:lvl4pPr marR="0" lvl="3"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4pPr>
            <a:lvl5pPr marR="0" lvl="4"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5pPr>
            <a:lvl6pPr marR="0" lvl="5"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6pPr>
            <a:lvl7pPr marR="0" lvl="6"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7pPr>
            <a:lvl8pPr marR="0" lvl="7"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8pPr>
            <a:lvl9pPr marR="0" lvl="8"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9pPr>
          </a:lstStyle>
          <a:p>
            <a:pPr algn="ctr">
              <a:lnSpc>
                <a:spcPct val="150000"/>
              </a:lnSpc>
            </a:pPr>
            <a:r>
              <a:rPr lang="en-US" b="1" smtClean="0">
                <a:solidFill>
                  <a:schemeClr val="tx1"/>
                </a:solidFill>
              </a:rPr>
              <a:t>BÀI 4: THỰC HÀNH TẠO DANH SÁCH LIỆT KÊ VÀ TIÊU ĐỀ TRANG</a:t>
            </a:r>
            <a:endParaRPr lang="en-US" b="1">
              <a:solidFill>
                <a:schemeClr val="tx1"/>
              </a:solidFill>
            </a:endParaRPr>
          </a:p>
        </p:txBody>
      </p:sp>
    </p:spTree>
    <p:extLst>
      <p:ext uri="{BB962C8B-B14F-4D97-AF65-F5344CB8AC3E}">
        <p14:creationId xmlns:p14="http://schemas.microsoft.com/office/powerpoint/2010/main" val="1113683844"/>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1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8701" y="895727"/>
            <a:ext cx="619125" cy="457200"/>
          </a:xfrm>
          <a:prstGeom prst="rect">
            <a:avLst/>
          </a:prstGeom>
        </p:spPr>
      </p:pic>
      <p:sp>
        <p:nvSpPr>
          <p:cNvPr id="7" name="Google Shape;922;p32"/>
          <p:cNvSpPr txBox="1">
            <a:spLocks noGrp="1"/>
          </p:cNvSpPr>
          <p:nvPr>
            <p:ph type="title"/>
          </p:nvPr>
        </p:nvSpPr>
        <p:spPr>
          <a:xfrm>
            <a:off x="0" y="707574"/>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smtClean="0">
                <a:solidFill>
                  <a:schemeClr val="tx1"/>
                </a:solidFill>
              </a:rPr>
              <a:t>NỘI DUNG BÀI HỌC</a:t>
            </a:r>
            <a:endParaRPr sz="3000" b="1">
              <a:solidFill>
                <a:schemeClr val="tx1"/>
              </a:solidFill>
            </a:endParaRPr>
          </a:p>
        </p:txBody>
      </p:sp>
      <p:grpSp>
        <p:nvGrpSpPr>
          <p:cNvPr id="3" name="Group 2"/>
          <p:cNvGrpSpPr/>
          <p:nvPr/>
        </p:nvGrpSpPr>
        <p:grpSpPr>
          <a:xfrm>
            <a:off x="388701" y="2508070"/>
            <a:ext cx="6977160" cy="740477"/>
            <a:chOff x="388701" y="2508070"/>
            <a:chExt cx="6977160" cy="740477"/>
          </a:xfrm>
        </p:grpSpPr>
        <p:sp>
          <p:nvSpPr>
            <p:cNvPr id="13" name="Google Shape;8818;p41"/>
            <p:cNvSpPr txBox="1">
              <a:spLocks/>
            </p:cNvSpPr>
            <p:nvPr/>
          </p:nvSpPr>
          <p:spPr>
            <a:xfrm>
              <a:off x="388701" y="2508070"/>
              <a:ext cx="691874" cy="740477"/>
            </a:xfrm>
            <a:prstGeom prst="rect">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t>02</a:t>
              </a:r>
              <a:endParaRPr lang="en" sz="2400" b="1"/>
            </a:p>
          </p:txBody>
        </p:sp>
        <p:sp>
          <p:nvSpPr>
            <p:cNvPr id="14" name="Rectangle 13"/>
            <p:cNvSpPr/>
            <p:nvPr/>
          </p:nvSpPr>
          <p:spPr>
            <a:xfrm>
              <a:off x="1115244" y="2508070"/>
              <a:ext cx="6250617" cy="646331"/>
            </a:xfrm>
            <a:prstGeom prst="rect">
              <a:avLst/>
            </a:prstGeom>
          </p:spPr>
          <p:txBody>
            <a:bodyPr wrap="square">
              <a:spAutoFit/>
            </a:bodyPr>
            <a:lstStyle/>
            <a:p>
              <a:pPr>
                <a:lnSpc>
                  <a:spcPct val="150000"/>
                </a:lnSpc>
              </a:pPr>
              <a:r>
                <a:rPr lang="en-US" sz="2400" b="1" smtClean="0"/>
                <a:t>Tạo danh sách liệt kê không có thứ tự</a:t>
              </a:r>
              <a:endParaRPr lang="en-US" sz="2400" b="1"/>
            </a:p>
          </p:txBody>
        </p:sp>
      </p:grpSp>
      <p:grpSp>
        <p:nvGrpSpPr>
          <p:cNvPr id="4" name="Group 3"/>
          <p:cNvGrpSpPr/>
          <p:nvPr/>
        </p:nvGrpSpPr>
        <p:grpSpPr>
          <a:xfrm>
            <a:off x="388701" y="3499212"/>
            <a:ext cx="9212499" cy="740477"/>
            <a:chOff x="388701" y="3499212"/>
            <a:chExt cx="9212499" cy="740477"/>
          </a:xfrm>
        </p:grpSpPr>
        <p:sp>
          <p:nvSpPr>
            <p:cNvPr id="15" name="Google Shape;8818;p41"/>
            <p:cNvSpPr txBox="1">
              <a:spLocks/>
            </p:cNvSpPr>
            <p:nvPr/>
          </p:nvSpPr>
          <p:spPr>
            <a:xfrm>
              <a:off x="388701" y="3499212"/>
              <a:ext cx="691874" cy="740477"/>
            </a:xfrm>
            <a:prstGeom prst="rect">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t>03</a:t>
              </a:r>
              <a:endParaRPr lang="en" sz="2400" b="1"/>
            </a:p>
          </p:txBody>
        </p:sp>
        <p:sp>
          <p:nvSpPr>
            <p:cNvPr id="16" name="Rectangle 15"/>
            <p:cNvSpPr/>
            <p:nvPr/>
          </p:nvSpPr>
          <p:spPr>
            <a:xfrm>
              <a:off x="1115244" y="3499212"/>
              <a:ext cx="8485956" cy="577850"/>
            </a:xfrm>
            <a:prstGeom prst="rect">
              <a:avLst/>
            </a:prstGeom>
          </p:spPr>
          <p:txBody>
            <a:bodyPr wrap="square">
              <a:spAutoFit/>
            </a:bodyPr>
            <a:lstStyle/>
            <a:p>
              <a:pPr>
                <a:lnSpc>
                  <a:spcPct val="150000"/>
                </a:lnSpc>
              </a:pPr>
              <a:r>
                <a:rPr lang="en-US" sz="2400" b="1" smtClean="0"/>
                <a:t>Tạo tiêu đề đầu trang và đánh số trang cho văn bản</a:t>
              </a:r>
              <a:endParaRPr lang="en-US" sz="2400" b="1"/>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01" y="1425579"/>
            <a:ext cx="6986622" cy="737680"/>
          </a:xfrm>
          <a:prstGeom prst="rect">
            <a:avLst/>
          </a:prstGeom>
        </p:spPr>
      </p:pic>
    </p:spTree>
    <p:extLst>
      <p:ext uri="{BB962C8B-B14F-4D97-AF65-F5344CB8AC3E}">
        <p14:creationId xmlns:p14="http://schemas.microsoft.com/office/powerpoint/2010/main" val="28269649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55"/>
        <p:cNvGrpSpPr/>
        <p:nvPr/>
      </p:nvGrpSpPr>
      <p:grpSpPr>
        <a:xfrm>
          <a:off x="0" y="0"/>
          <a:ext cx="0" cy="0"/>
          <a:chOff x="0" y="0"/>
          <a:chExt cx="0" cy="0"/>
        </a:xfrm>
      </p:grpSpPr>
      <p:grpSp>
        <p:nvGrpSpPr>
          <p:cNvPr id="8759" name="Google Shape;8759;p37"/>
          <p:cNvGrpSpPr/>
          <p:nvPr/>
        </p:nvGrpSpPr>
        <p:grpSpPr>
          <a:xfrm>
            <a:off x="1124067" y="3418052"/>
            <a:ext cx="266046" cy="266046"/>
            <a:chOff x="4109600" y="3060425"/>
            <a:chExt cx="352425" cy="352425"/>
          </a:xfrm>
        </p:grpSpPr>
        <p:sp>
          <p:nvSpPr>
            <p:cNvPr id="8760" name="Google Shape;8760;p37"/>
            <p:cNvSpPr/>
            <p:nvPr/>
          </p:nvSpPr>
          <p:spPr>
            <a:xfrm>
              <a:off x="4259250" y="3060425"/>
              <a:ext cx="53100" cy="92100"/>
            </a:xfrm>
            <a:custGeom>
              <a:avLst/>
              <a:gdLst/>
              <a:ahLst/>
              <a:cxnLst/>
              <a:rect l="l" t="t" r="r" b="b"/>
              <a:pathLst>
                <a:path w="2124" h="3684" extrusionOk="0">
                  <a:moveTo>
                    <a:pt x="0" y="0"/>
                  </a:moveTo>
                  <a:lnTo>
                    <a:pt x="0" y="3684"/>
                  </a:lnTo>
                  <a:lnTo>
                    <a:pt x="2124" y="3684"/>
                  </a:lnTo>
                  <a:lnTo>
                    <a:pt x="21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37"/>
            <p:cNvSpPr/>
            <p:nvPr/>
          </p:nvSpPr>
          <p:spPr>
            <a:xfrm>
              <a:off x="4259250" y="3320725"/>
              <a:ext cx="53100" cy="92125"/>
            </a:xfrm>
            <a:custGeom>
              <a:avLst/>
              <a:gdLst/>
              <a:ahLst/>
              <a:cxnLst/>
              <a:rect l="l" t="t" r="r" b="b"/>
              <a:pathLst>
                <a:path w="2124" h="3685" extrusionOk="0">
                  <a:moveTo>
                    <a:pt x="0" y="1"/>
                  </a:moveTo>
                  <a:lnTo>
                    <a:pt x="0" y="3684"/>
                  </a:lnTo>
                  <a:lnTo>
                    <a:pt x="2124" y="3684"/>
                  </a:lnTo>
                  <a:lnTo>
                    <a:pt x="2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37"/>
            <p:cNvSpPr/>
            <p:nvPr/>
          </p:nvSpPr>
          <p:spPr>
            <a:xfrm>
              <a:off x="4369900" y="3210075"/>
              <a:ext cx="92125" cy="53100"/>
            </a:xfrm>
            <a:custGeom>
              <a:avLst/>
              <a:gdLst/>
              <a:ahLst/>
              <a:cxnLst/>
              <a:rect l="l" t="t" r="r" b="b"/>
              <a:pathLst>
                <a:path w="3685" h="2124" extrusionOk="0">
                  <a:moveTo>
                    <a:pt x="1" y="1"/>
                  </a:moveTo>
                  <a:lnTo>
                    <a:pt x="1" y="2124"/>
                  </a:lnTo>
                  <a:lnTo>
                    <a:pt x="3684" y="2124"/>
                  </a:lnTo>
                  <a:lnTo>
                    <a:pt x="3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37"/>
            <p:cNvSpPr/>
            <p:nvPr/>
          </p:nvSpPr>
          <p:spPr>
            <a:xfrm>
              <a:off x="4109600" y="3210075"/>
              <a:ext cx="92075" cy="53100"/>
            </a:xfrm>
            <a:custGeom>
              <a:avLst/>
              <a:gdLst/>
              <a:ahLst/>
              <a:cxnLst/>
              <a:rect l="l" t="t" r="r" b="b"/>
              <a:pathLst>
                <a:path w="3683" h="2124" extrusionOk="0">
                  <a:moveTo>
                    <a:pt x="0" y="1"/>
                  </a:moveTo>
                  <a:lnTo>
                    <a:pt x="0" y="2124"/>
                  </a:lnTo>
                  <a:lnTo>
                    <a:pt x="3683" y="2124"/>
                  </a:lnTo>
                  <a:lnTo>
                    <a:pt x="36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37"/>
            <p:cNvSpPr/>
            <p:nvPr/>
          </p:nvSpPr>
          <p:spPr>
            <a:xfrm>
              <a:off x="4326450" y="3093250"/>
              <a:ext cx="102675" cy="102700"/>
            </a:xfrm>
            <a:custGeom>
              <a:avLst/>
              <a:gdLst/>
              <a:ahLst/>
              <a:cxnLst/>
              <a:rect l="l" t="t" r="r" b="b"/>
              <a:pathLst>
                <a:path w="4107" h="4108" extrusionOk="0">
                  <a:moveTo>
                    <a:pt x="2605" y="1"/>
                  </a:moveTo>
                  <a:lnTo>
                    <a:pt x="0" y="2606"/>
                  </a:lnTo>
                  <a:lnTo>
                    <a:pt x="1502" y="4107"/>
                  </a:lnTo>
                  <a:lnTo>
                    <a:pt x="4106" y="1502"/>
                  </a:lnTo>
                  <a:lnTo>
                    <a:pt x="2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37"/>
            <p:cNvSpPr/>
            <p:nvPr/>
          </p:nvSpPr>
          <p:spPr>
            <a:xfrm>
              <a:off x="4142375" y="3277350"/>
              <a:ext cx="102650" cy="102650"/>
            </a:xfrm>
            <a:custGeom>
              <a:avLst/>
              <a:gdLst/>
              <a:ahLst/>
              <a:cxnLst/>
              <a:rect l="l" t="t" r="r" b="b"/>
              <a:pathLst>
                <a:path w="4106" h="4106" extrusionOk="0">
                  <a:moveTo>
                    <a:pt x="2604" y="0"/>
                  </a:moveTo>
                  <a:lnTo>
                    <a:pt x="1" y="2604"/>
                  </a:lnTo>
                  <a:lnTo>
                    <a:pt x="1502" y="4105"/>
                  </a:lnTo>
                  <a:lnTo>
                    <a:pt x="4106" y="1501"/>
                  </a:lnTo>
                  <a:lnTo>
                    <a:pt x="26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37"/>
            <p:cNvSpPr/>
            <p:nvPr/>
          </p:nvSpPr>
          <p:spPr>
            <a:xfrm>
              <a:off x="4326450" y="3277350"/>
              <a:ext cx="102675" cy="102650"/>
            </a:xfrm>
            <a:custGeom>
              <a:avLst/>
              <a:gdLst/>
              <a:ahLst/>
              <a:cxnLst/>
              <a:rect l="l" t="t" r="r" b="b"/>
              <a:pathLst>
                <a:path w="4107" h="4106" extrusionOk="0">
                  <a:moveTo>
                    <a:pt x="1502" y="0"/>
                  </a:moveTo>
                  <a:lnTo>
                    <a:pt x="0" y="1501"/>
                  </a:lnTo>
                  <a:lnTo>
                    <a:pt x="2605" y="4105"/>
                  </a:lnTo>
                  <a:lnTo>
                    <a:pt x="4106" y="2604"/>
                  </a:lnTo>
                  <a:lnTo>
                    <a:pt x="1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37"/>
            <p:cNvSpPr/>
            <p:nvPr/>
          </p:nvSpPr>
          <p:spPr>
            <a:xfrm>
              <a:off x="4142375" y="3093250"/>
              <a:ext cx="102650" cy="102650"/>
            </a:xfrm>
            <a:custGeom>
              <a:avLst/>
              <a:gdLst/>
              <a:ahLst/>
              <a:cxnLst/>
              <a:rect l="l" t="t" r="r" b="b"/>
              <a:pathLst>
                <a:path w="4106" h="4106" extrusionOk="0">
                  <a:moveTo>
                    <a:pt x="1502" y="1"/>
                  </a:moveTo>
                  <a:lnTo>
                    <a:pt x="1" y="1502"/>
                  </a:lnTo>
                  <a:lnTo>
                    <a:pt x="2605" y="4106"/>
                  </a:lnTo>
                  <a:lnTo>
                    <a:pt x="4106" y="2606"/>
                  </a:lnTo>
                  <a:lnTo>
                    <a:pt x="1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516;p49"/>
          <p:cNvSpPr txBox="1">
            <a:spLocks/>
          </p:cNvSpPr>
          <p:nvPr/>
        </p:nvSpPr>
        <p:spPr>
          <a:xfrm>
            <a:off x="0" y="1644768"/>
            <a:ext cx="9144000" cy="841800"/>
          </a:xfrm>
          <a:prstGeom prst="rect">
            <a:avLst/>
          </a:prstGeom>
          <a:noFill/>
          <a:ln>
            <a:noFill/>
          </a:ln>
        </p:spPr>
        <p:txBody>
          <a:bodyPr spcFirstLastPara="1" wrap="square" lIns="91425" tIns="91425" rIns="91425" bIns="91425" anchor="ctr" anchorCtr="0">
            <a:noAutofit/>
          </a:bodyPr>
          <a:lstStyle/>
          <a:p>
            <a:pPr algn="ctr" rtl="0">
              <a:buClrTx/>
              <a:buFontTx/>
            </a:pPr>
            <a:r>
              <a:rPr lang="en-US" sz="2600" b="1" smtClean="0">
                <a:solidFill>
                  <a:srgbClr val="FC5182"/>
                </a:solidFill>
              </a:rPr>
              <a:t>BÀI </a:t>
            </a:r>
            <a:r>
              <a:rPr lang="en-US" sz="2600" b="1" smtClean="0">
                <a:solidFill>
                  <a:srgbClr val="FC5182"/>
                </a:solidFill>
              </a:rPr>
              <a:t>TẬP </a:t>
            </a:r>
            <a:r>
              <a:rPr lang="en-US" sz="2600" b="1" smtClean="0">
                <a:solidFill>
                  <a:srgbClr val="FC5182"/>
                </a:solidFill>
              </a:rPr>
              <a:t>1</a:t>
            </a:r>
            <a:endParaRPr lang="en-US" sz="2600" b="1">
              <a:solidFill>
                <a:srgbClr val="FC5182"/>
              </a:solidFill>
            </a:endParaRPr>
          </a:p>
        </p:txBody>
      </p:sp>
      <p:sp>
        <p:nvSpPr>
          <p:cNvPr id="17" name="Google Shape;456;p45"/>
          <p:cNvSpPr/>
          <p:nvPr/>
        </p:nvSpPr>
        <p:spPr>
          <a:xfrm>
            <a:off x="1893289" y="2499651"/>
            <a:ext cx="5357421" cy="648842"/>
          </a:xfrm>
          <a:prstGeom prst="roundRect">
            <a:avLst>
              <a:gd name="adj" fmla="val 50000"/>
            </a:avLst>
          </a:prstGeom>
          <a:ln w="28575">
            <a:solidFill>
              <a:srgbClr val="8C9DE1"/>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sz="2600" b="1">
                <a:solidFill>
                  <a:srgbClr val="4C65D0"/>
                </a:solidFill>
              </a:rPr>
              <a:t>Tạo danh sách liệt kê có thứ tự</a:t>
            </a:r>
          </a:p>
        </p:txBody>
      </p:sp>
      <p:sp>
        <p:nvSpPr>
          <p:cNvPr id="33" name="Google Shape;9765;p63"/>
          <p:cNvSpPr/>
          <p:nvPr/>
        </p:nvSpPr>
        <p:spPr>
          <a:xfrm>
            <a:off x="7695369" y="1378694"/>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766;p63"/>
          <p:cNvSpPr/>
          <p:nvPr/>
        </p:nvSpPr>
        <p:spPr>
          <a:xfrm>
            <a:off x="1357344" y="2065668"/>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767;p63"/>
          <p:cNvSpPr/>
          <p:nvPr/>
        </p:nvSpPr>
        <p:spPr>
          <a:xfrm>
            <a:off x="775912" y="1843330"/>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768;p63"/>
          <p:cNvSpPr/>
          <p:nvPr/>
        </p:nvSpPr>
        <p:spPr>
          <a:xfrm>
            <a:off x="8180986" y="1042129"/>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769;p63"/>
          <p:cNvSpPr/>
          <p:nvPr/>
        </p:nvSpPr>
        <p:spPr>
          <a:xfrm>
            <a:off x="580431" y="2824072"/>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70;p63"/>
          <p:cNvSpPr/>
          <p:nvPr/>
        </p:nvSpPr>
        <p:spPr>
          <a:xfrm>
            <a:off x="8278727" y="1941089"/>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9109;p48"/>
          <p:cNvGrpSpPr/>
          <p:nvPr/>
        </p:nvGrpSpPr>
        <p:grpSpPr>
          <a:xfrm>
            <a:off x="8180986" y="2840049"/>
            <a:ext cx="394152" cy="394187"/>
            <a:chOff x="4109600" y="3060425"/>
            <a:chExt cx="352425" cy="352425"/>
          </a:xfrm>
        </p:grpSpPr>
        <p:sp>
          <p:nvSpPr>
            <p:cNvPr id="41" name="Google Shape;9110;p48"/>
            <p:cNvSpPr/>
            <p:nvPr/>
          </p:nvSpPr>
          <p:spPr>
            <a:xfrm>
              <a:off x="4259250" y="3060425"/>
              <a:ext cx="53100" cy="92100"/>
            </a:xfrm>
            <a:custGeom>
              <a:avLst/>
              <a:gdLst/>
              <a:ahLst/>
              <a:cxnLst/>
              <a:rect l="l" t="t" r="r" b="b"/>
              <a:pathLst>
                <a:path w="2124" h="3684" extrusionOk="0">
                  <a:moveTo>
                    <a:pt x="0" y="0"/>
                  </a:moveTo>
                  <a:lnTo>
                    <a:pt x="0" y="3684"/>
                  </a:lnTo>
                  <a:lnTo>
                    <a:pt x="2124" y="3684"/>
                  </a:lnTo>
                  <a:lnTo>
                    <a:pt x="2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11;p48"/>
            <p:cNvSpPr/>
            <p:nvPr/>
          </p:nvSpPr>
          <p:spPr>
            <a:xfrm>
              <a:off x="4259250" y="3320725"/>
              <a:ext cx="53100" cy="92125"/>
            </a:xfrm>
            <a:custGeom>
              <a:avLst/>
              <a:gdLst/>
              <a:ahLst/>
              <a:cxnLst/>
              <a:rect l="l" t="t" r="r" b="b"/>
              <a:pathLst>
                <a:path w="2124" h="3685" extrusionOk="0">
                  <a:moveTo>
                    <a:pt x="0" y="1"/>
                  </a:moveTo>
                  <a:lnTo>
                    <a:pt x="0" y="3684"/>
                  </a:lnTo>
                  <a:lnTo>
                    <a:pt x="2124" y="3684"/>
                  </a:lnTo>
                  <a:lnTo>
                    <a:pt x="2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12;p48"/>
            <p:cNvSpPr/>
            <p:nvPr/>
          </p:nvSpPr>
          <p:spPr>
            <a:xfrm>
              <a:off x="4369900" y="3210075"/>
              <a:ext cx="92125" cy="53100"/>
            </a:xfrm>
            <a:custGeom>
              <a:avLst/>
              <a:gdLst/>
              <a:ahLst/>
              <a:cxnLst/>
              <a:rect l="l" t="t" r="r" b="b"/>
              <a:pathLst>
                <a:path w="3685" h="2124" extrusionOk="0">
                  <a:moveTo>
                    <a:pt x="1" y="1"/>
                  </a:moveTo>
                  <a:lnTo>
                    <a:pt x="1" y="2124"/>
                  </a:lnTo>
                  <a:lnTo>
                    <a:pt x="3684" y="2124"/>
                  </a:lnTo>
                  <a:lnTo>
                    <a:pt x="36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13;p48"/>
            <p:cNvSpPr/>
            <p:nvPr/>
          </p:nvSpPr>
          <p:spPr>
            <a:xfrm>
              <a:off x="4109600" y="3210075"/>
              <a:ext cx="92075" cy="53100"/>
            </a:xfrm>
            <a:custGeom>
              <a:avLst/>
              <a:gdLst/>
              <a:ahLst/>
              <a:cxnLst/>
              <a:rect l="l" t="t" r="r" b="b"/>
              <a:pathLst>
                <a:path w="3683" h="2124" extrusionOk="0">
                  <a:moveTo>
                    <a:pt x="0" y="1"/>
                  </a:moveTo>
                  <a:lnTo>
                    <a:pt x="0" y="2124"/>
                  </a:lnTo>
                  <a:lnTo>
                    <a:pt x="3683" y="2124"/>
                  </a:lnTo>
                  <a:lnTo>
                    <a:pt x="36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14;p48"/>
            <p:cNvSpPr/>
            <p:nvPr/>
          </p:nvSpPr>
          <p:spPr>
            <a:xfrm>
              <a:off x="4326450" y="3093250"/>
              <a:ext cx="102675" cy="102700"/>
            </a:xfrm>
            <a:custGeom>
              <a:avLst/>
              <a:gdLst/>
              <a:ahLst/>
              <a:cxnLst/>
              <a:rect l="l" t="t" r="r" b="b"/>
              <a:pathLst>
                <a:path w="4107" h="4108" extrusionOk="0">
                  <a:moveTo>
                    <a:pt x="2605" y="1"/>
                  </a:moveTo>
                  <a:lnTo>
                    <a:pt x="0" y="2606"/>
                  </a:lnTo>
                  <a:lnTo>
                    <a:pt x="1502" y="4107"/>
                  </a:lnTo>
                  <a:lnTo>
                    <a:pt x="4106" y="1502"/>
                  </a:lnTo>
                  <a:lnTo>
                    <a:pt x="26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15;p48"/>
            <p:cNvSpPr/>
            <p:nvPr/>
          </p:nvSpPr>
          <p:spPr>
            <a:xfrm>
              <a:off x="4142375" y="3277350"/>
              <a:ext cx="102650" cy="102650"/>
            </a:xfrm>
            <a:custGeom>
              <a:avLst/>
              <a:gdLst/>
              <a:ahLst/>
              <a:cxnLst/>
              <a:rect l="l" t="t" r="r" b="b"/>
              <a:pathLst>
                <a:path w="4106" h="4106" extrusionOk="0">
                  <a:moveTo>
                    <a:pt x="2604" y="0"/>
                  </a:moveTo>
                  <a:lnTo>
                    <a:pt x="1" y="2604"/>
                  </a:lnTo>
                  <a:lnTo>
                    <a:pt x="1502" y="4105"/>
                  </a:lnTo>
                  <a:lnTo>
                    <a:pt x="4106" y="1501"/>
                  </a:lnTo>
                  <a:lnTo>
                    <a:pt x="2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16;p48"/>
            <p:cNvSpPr/>
            <p:nvPr/>
          </p:nvSpPr>
          <p:spPr>
            <a:xfrm>
              <a:off x="4326450" y="3277350"/>
              <a:ext cx="102675" cy="102650"/>
            </a:xfrm>
            <a:custGeom>
              <a:avLst/>
              <a:gdLst/>
              <a:ahLst/>
              <a:cxnLst/>
              <a:rect l="l" t="t" r="r" b="b"/>
              <a:pathLst>
                <a:path w="4107" h="4106" extrusionOk="0">
                  <a:moveTo>
                    <a:pt x="1502" y="0"/>
                  </a:moveTo>
                  <a:lnTo>
                    <a:pt x="0" y="1501"/>
                  </a:lnTo>
                  <a:lnTo>
                    <a:pt x="2605" y="4105"/>
                  </a:lnTo>
                  <a:lnTo>
                    <a:pt x="4106" y="2604"/>
                  </a:lnTo>
                  <a:lnTo>
                    <a:pt x="1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17;p48"/>
            <p:cNvSpPr/>
            <p:nvPr/>
          </p:nvSpPr>
          <p:spPr>
            <a:xfrm>
              <a:off x="4142375" y="3093250"/>
              <a:ext cx="102650" cy="102650"/>
            </a:xfrm>
            <a:custGeom>
              <a:avLst/>
              <a:gdLst/>
              <a:ahLst/>
              <a:cxnLst/>
              <a:rect l="l" t="t" r="r" b="b"/>
              <a:pathLst>
                <a:path w="4106" h="4106" extrusionOk="0">
                  <a:moveTo>
                    <a:pt x="1502" y="1"/>
                  </a:moveTo>
                  <a:lnTo>
                    <a:pt x="1" y="1502"/>
                  </a:lnTo>
                  <a:lnTo>
                    <a:pt x="2605" y="4106"/>
                  </a:lnTo>
                  <a:lnTo>
                    <a:pt x="4106" y="2606"/>
                  </a:lnTo>
                  <a:lnTo>
                    <a:pt x="1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12166196"/>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98"/>
        <p:cNvGrpSpPr/>
        <p:nvPr/>
      </p:nvGrpSpPr>
      <p:grpSpPr>
        <a:xfrm>
          <a:off x="0" y="0"/>
          <a:ext cx="0" cy="0"/>
          <a:chOff x="0" y="0"/>
          <a:chExt cx="0" cy="0"/>
        </a:xfrm>
      </p:grpSpPr>
      <p:sp>
        <p:nvSpPr>
          <p:cNvPr id="2" name="TextBox 1"/>
          <p:cNvSpPr txBox="1"/>
          <p:nvPr/>
        </p:nvSpPr>
        <p:spPr>
          <a:xfrm>
            <a:off x="1191764" y="853687"/>
            <a:ext cx="2622239" cy="400110"/>
          </a:xfrm>
          <a:prstGeom prst="rect">
            <a:avLst/>
          </a:prstGeom>
          <a:noFill/>
        </p:spPr>
        <p:txBody>
          <a:bodyPr wrap="square" rtlCol="0">
            <a:spAutoFit/>
          </a:bodyPr>
          <a:lstStyle/>
          <a:p>
            <a:r>
              <a:rPr lang="vi-VN" sz="2000" b="1">
                <a:solidFill>
                  <a:srgbClr val="4C65D0"/>
                </a:solidFill>
              </a:rPr>
              <a:t>Thảo luận nhóm</a:t>
            </a:r>
            <a:endParaRPr lang="en-US" sz="2000" b="1">
              <a:solidFill>
                <a:srgbClr val="4C65D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38" y="535592"/>
            <a:ext cx="711052" cy="718205"/>
          </a:xfrm>
          <a:prstGeom prst="rect">
            <a:avLst/>
          </a:prstGeom>
        </p:spPr>
      </p:pic>
      <p:sp>
        <p:nvSpPr>
          <p:cNvPr id="4" name="Rectangle 3"/>
          <p:cNvSpPr/>
          <p:nvPr/>
        </p:nvSpPr>
        <p:spPr>
          <a:xfrm>
            <a:off x="335538" y="1456481"/>
            <a:ext cx="5455662" cy="1754326"/>
          </a:xfrm>
          <a:prstGeom prst="rect">
            <a:avLst/>
          </a:prstGeom>
        </p:spPr>
        <p:txBody>
          <a:bodyPr wrap="square">
            <a:spAutoFit/>
          </a:bodyPr>
          <a:lstStyle/>
          <a:p>
            <a:pPr algn="just">
              <a:lnSpc>
                <a:spcPct val="150000"/>
              </a:lnSpc>
            </a:pPr>
            <a:r>
              <a:rPr lang="en-US" sz="1800" smtClean="0"/>
              <a:t>Thảo luận theo cặp đôi, khai thác thông tin trong mục 1 SGK tr. 49 và thực hiện nhiệm vụ: </a:t>
            </a:r>
          </a:p>
          <a:p>
            <a:pPr algn="just">
              <a:lnSpc>
                <a:spcPct val="150000"/>
              </a:lnSpc>
            </a:pPr>
            <a:r>
              <a:rPr lang="en-US" sz="1800" i="1" smtClean="0"/>
              <a:t>Em hãy trình bày các mức nhận thức theo thang đo Bloom bằng định dạng danh sách liệt kê có thứ tự.</a:t>
            </a:r>
          </a:p>
        </p:txBody>
      </p:sp>
      <p:sp>
        <p:nvSpPr>
          <p:cNvPr id="5" name="Rectangle 4"/>
          <p:cNvSpPr/>
          <p:nvPr/>
        </p:nvSpPr>
        <p:spPr>
          <a:xfrm>
            <a:off x="335538" y="3413491"/>
            <a:ext cx="545566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lnSpc>
                <a:spcPct val="150000"/>
              </a:lnSpc>
              <a:spcBef>
                <a:spcPts val="100"/>
              </a:spcBef>
              <a:spcAft>
                <a:spcPts val="100"/>
              </a:spcAft>
            </a:pPr>
            <a:r>
              <a:rPr lang="en-US" sz="1800" smtClean="0">
                <a:ea typeface="Calibri" panose="020F0502020204030204" pitchFamily="34" charset="0"/>
                <a:cs typeface="Times New Roman" panose="02020603050405020304" pitchFamily="18" charset="0"/>
              </a:rPr>
              <a:t>Hướng dẫn: Tạo thứ tự theo mức độ tăng dần như gợi ý trong </a:t>
            </a:r>
            <a:r>
              <a:rPr lang="en-US" sz="1800" i="1" smtClean="0">
                <a:ea typeface="Calibri" panose="020F0502020204030204" pitchFamily="34" charset="0"/>
                <a:cs typeface="Times New Roman" panose="02020603050405020304" pitchFamily="18" charset="0"/>
              </a:rPr>
              <a:t>Hình 1.</a:t>
            </a:r>
            <a:endParaRPr lang="en-US" sz="1800">
              <a:effectLst/>
              <a:latin typeface="+mn-l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8542" t="2020" r="7916"/>
          <a:stretch/>
        </p:blipFill>
        <p:spPr>
          <a:xfrm>
            <a:off x="6096000" y="1704353"/>
            <a:ext cx="2762250" cy="2402053"/>
          </a:xfrm>
          <a:prstGeom prst="rect">
            <a:avLst/>
          </a:prstGeom>
        </p:spPr>
      </p:pic>
    </p:spTree>
    <p:extLst>
      <p:ext uri="{BB962C8B-B14F-4D97-AF65-F5344CB8AC3E}">
        <p14:creationId xmlns:p14="http://schemas.microsoft.com/office/powerpoint/2010/main" val="30109475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98"/>
        <p:cNvGrpSpPr/>
        <p:nvPr/>
      </p:nvGrpSpPr>
      <p:grpSpPr>
        <a:xfrm>
          <a:off x="0" y="0"/>
          <a:ext cx="0" cy="0"/>
          <a:chOff x="0" y="0"/>
          <a:chExt cx="0" cy="0"/>
        </a:xfrm>
      </p:grpSpPr>
      <p:sp>
        <p:nvSpPr>
          <p:cNvPr id="7" name="Rectangle 6"/>
          <p:cNvSpPr/>
          <p:nvPr/>
        </p:nvSpPr>
        <p:spPr>
          <a:xfrm>
            <a:off x="381000" y="1224955"/>
            <a:ext cx="3295650" cy="2662267"/>
          </a:xfrm>
          <a:prstGeom prst="rect">
            <a:avLst/>
          </a:prstGeom>
        </p:spPr>
        <p:txBody>
          <a:bodyPr wrap="square">
            <a:spAutoFit/>
          </a:bodyPr>
          <a:lstStyle/>
          <a:p>
            <a:pPr algn="just">
              <a:lnSpc>
                <a:spcPct val="150000"/>
              </a:lnSpc>
              <a:spcBef>
                <a:spcPts val="100"/>
              </a:spcBef>
              <a:spcAft>
                <a:spcPts val="100"/>
              </a:spcAft>
            </a:pPr>
            <a:r>
              <a:rPr lang="en-US" sz="1800" b="1">
                <a:latin typeface="+mj-lt"/>
                <a:ea typeface="Calibri" panose="020F0502020204030204" pitchFamily="34" charset="0"/>
                <a:cs typeface="Times New Roman" panose="02020603050405020304" pitchFamily="18" charset="0"/>
              </a:rPr>
              <a:t>Nội dung cần thực hiện:</a:t>
            </a:r>
          </a:p>
          <a:p>
            <a:pPr marL="285750" indent="-285750" algn="just">
              <a:lnSpc>
                <a:spcPct val="150000"/>
              </a:lnSpc>
              <a:spcBef>
                <a:spcPts val="100"/>
              </a:spcBef>
              <a:spcAft>
                <a:spcPts val="100"/>
              </a:spcAft>
              <a:buFontTx/>
              <a:buChar char="-"/>
            </a:pPr>
            <a:r>
              <a:rPr lang="en-US" sz="1800" b="1" i="1" smtClean="0">
                <a:latin typeface="+mj-lt"/>
                <a:ea typeface="Calibri" panose="020F0502020204030204" pitchFamily="34" charset="0"/>
                <a:cs typeface="Times New Roman" panose="02020603050405020304" pitchFamily="18" charset="0"/>
              </a:rPr>
              <a:t>Định </a:t>
            </a:r>
            <a:r>
              <a:rPr lang="en-US" sz="1800" b="1" i="1">
                <a:latin typeface="+mj-lt"/>
                <a:ea typeface="Calibri" panose="020F0502020204030204" pitchFamily="34" charset="0"/>
                <a:cs typeface="Times New Roman" panose="02020603050405020304" pitchFamily="18" charset="0"/>
              </a:rPr>
              <a:t>dạng tiêu đề: </a:t>
            </a:r>
            <a:r>
              <a:rPr lang="en-US" sz="1800">
                <a:latin typeface="+mj-lt"/>
                <a:ea typeface="Calibri" panose="020F0502020204030204" pitchFamily="34" charset="0"/>
                <a:cs typeface="Times New Roman" panose="02020603050405020304" pitchFamily="18" charset="0"/>
              </a:rPr>
              <a:t>In </a:t>
            </a:r>
            <a:r>
              <a:rPr lang="en-US" sz="1800" smtClean="0">
                <a:latin typeface="+mj-lt"/>
                <a:ea typeface="Calibri" panose="020F0502020204030204" pitchFamily="34" charset="0"/>
                <a:cs typeface="Times New Roman" panose="02020603050405020304" pitchFamily="18" charset="0"/>
              </a:rPr>
              <a:t>đậm.</a:t>
            </a:r>
            <a:endParaRPr lang="en-US" sz="1800">
              <a:latin typeface="+mj-lt"/>
              <a:ea typeface="Calibri" panose="020F0502020204030204" pitchFamily="34" charset="0"/>
              <a:cs typeface="Times New Roman" panose="02020603050405020304" pitchFamily="18" charset="0"/>
            </a:endParaRPr>
          </a:p>
          <a:p>
            <a:pPr marL="285750" indent="-285750" algn="just">
              <a:lnSpc>
                <a:spcPct val="150000"/>
              </a:lnSpc>
              <a:spcBef>
                <a:spcPts val="100"/>
              </a:spcBef>
              <a:spcAft>
                <a:spcPts val="100"/>
              </a:spcAft>
              <a:buFontTx/>
              <a:buChar char="-"/>
            </a:pPr>
            <a:r>
              <a:rPr lang="en-US" sz="1800" b="1" i="1" smtClean="0">
                <a:latin typeface="+mj-lt"/>
                <a:ea typeface="Calibri" panose="020F0502020204030204" pitchFamily="34" charset="0"/>
                <a:cs typeface="Times New Roman" panose="02020603050405020304" pitchFamily="18" charset="0"/>
              </a:rPr>
              <a:t>Định </a:t>
            </a:r>
            <a:r>
              <a:rPr lang="en-US" sz="1800" b="1" i="1">
                <a:latin typeface="+mj-lt"/>
                <a:ea typeface="Calibri" panose="020F0502020204030204" pitchFamily="34" charset="0"/>
                <a:cs typeface="Times New Roman" panose="02020603050405020304" pitchFamily="18" charset="0"/>
              </a:rPr>
              <a:t>dạng nội </a:t>
            </a:r>
            <a:r>
              <a:rPr lang="en-US" sz="1800" b="1" i="1" smtClean="0">
                <a:latin typeface="+mj-lt"/>
                <a:ea typeface="Calibri" panose="020F0502020204030204" pitchFamily="34" charset="0"/>
                <a:cs typeface="Times New Roman" panose="02020603050405020304" pitchFamily="18" charset="0"/>
              </a:rPr>
              <a:t>dung:</a:t>
            </a:r>
          </a:p>
          <a:p>
            <a:pPr algn="just">
              <a:lnSpc>
                <a:spcPct val="150000"/>
              </a:lnSpc>
              <a:spcBef>
                <a:spcPts val="100"/>
              </a:spcBef>
              <a:spcAft>
                <a:spcPts val="100"/>
              </a:spcAft>
            </a:pPr>
            <a:r>
              <a:rPr lang="en-US" sz="1800" smtClean="0">
                <a:latin typeface="+mj-lt"/>
                <a:ea typeface="Calibri" panose="020F0502020204030204" pitchFamily="34" charset="0"/>
                <a:cs typeface="Times New Roman" panose="02020603050405020304" pitchFamily="18" charset="0"/>
              </a:rPr>
              <a:t>Liệt </a:t>
            </a:r>
            <a:r>
              <a:rPr lang="en-US" sz="1800">
                <a:latin typeface="+mj-lt"/>
                <a:ea typeface="Calibri" panose="020F0502020204030204" pitchFamily="34" charset="0"/>
                <a:cs typeface="Times New Roman" panose="02020603050405020304" pitchFamily="18" charset="0"/>
              </a:rPr>
              <a:t>kê dạng số với 6 nội dung: Ghi nhớ, </a:t>
            </a:r>
            <a:r>
              <a:rPr lang="en-US" sz="1800" smtClean="0">
                <a:latin typeface="+mj-lt"/>
                <a:ea typeface="Calibri" panose="020F0502020204030204" pitchFamily="34" charset="0"/>
                <a:cs typeface="Times New Roman" panose="02020603050405020304" pitchFamily="18" charset="0"/>
              </a:rPr>
              <a:t>Hiểu</a:t>
            </a:r>
            <a:r>
              <a:rPr lang="en-US" sz="1800">
                <a:latin typeface="+mj-lt"/>
                <a:ea typeface="Calibri" panose="020F0502020204030204" pitchFamily="34" charset="0"/>
                <a:cs typeface="Times New Roman" panose="02020603050405020304" pitchFamily="18" charset="0"/>
              </a:rPr>
              <a:t>, Áp dụng, Phân tích, Đánh giá, Sáng tạo.</a:t>
            </a:r>
            <a:endParaRPr lang="en-US" sz="1800">
              <a:effectLst/>
              <a:latin typeface="+mj-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3936794" y="922052"/>
            <a:ext cx="4703290" cy="3268072"/>
          </a:xfrm>
          <a:prstGeom prst="rect">
            <a:avLst/>
          </a:prstGeom>
        </p:spPr>
      </p:pic>
    </p:spTree>
    <p:extLst>
      <p:ext uri="{BB962C8B-B14F-4D97-AF65-F5344CB8AC3E}">
        <p14:creationId xmlns:p14="http://schemas.microsoft.com/office/powerpoint/2010/main" val="3373403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55"/>
        <p:cNvGrpSpPr/>
        <p:nvPr/>
      </p:nvGrpSpPr>
      <p:grpSpPr>
        <a:xfrm>
          <a:off x="0" y="0"/>
          <a:ext cx="0" cy="0"/>
          <a:chOff x="0" y="0"/>
          <a:chExt cx="0" cy="0"/>
        </a:xfrm>
      </p:grpSpPr>
      <p:grpSp>
        <p:nvGrpSpPr>
          <p:cNvPr id="8759" name="Google Shape;8759;p37"/>
          <p:cNvGrpSpPr/>
          <p:nvPr/>
        </p:nvGrpSpPr>
        <p:grpSpPr>
          <a:xfrm>
            <a:off x="1124067" y="3418052"/>
            <a:ext cx="266046" cy="266046"/>
            <a:chOff x="4109600" y="3060425"/>
            <a:chExt cx="352425" cy="352425"/>
          </a:xfrm>
        </p:grpSpPr>
        <p:sp>
          <p:nvSpPr>
            <p:cNvPr id="8760" name="Google Shape;8760;p37"/>
            <p:cNvSpPr/>
            <p:nvPr/>
          </p:nvSpPr>
          <p:spPr>
            <a:xfrm>
              <a:off x="4259250" y="3060425"/>
              <a:ext cx="53100" cy="92100"/>
            </a:xfrm>
            <a:custGeom>
              <a:avLst/>
              <a:gdLst/>
              <a:ahLst/>
              <a:cxnLst/>
              <a:rect l="l" t="t" r="r" b="b"/>
              <a:pathLst>
                <a:path w="2124" h="3684" extrusionOk="0">
                  <a:moveTo>
                    <a:pt x="0" y="0"/>
                  </a:moveTo>
                  <a:lnTo>
                    <a:pt x="0" y="3684"/>
                  </a:lnTo>
                  <a:lnTo>
                    <a:pt x="2124" y="3684"/>
                  </a:lnTo>
                  <a:lnTo>
                    <a:pt x="21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37"/>
            <p:cNvSpPr/>
            <p:nvPr/>
          </p:nvSpPr>
          <p:spPr>
            <a:xfrm>
              <a:off x="4259250" y="3320725"/>
              <a:ext cx="53100" cy="92125"/>
            </a:xfrm>
            <a:custGeom>
              <a:avLst/>
              <a:gdLst/>
              <a:ahLst/>
              <a:cxnLst/>
              <a:rect l="l" t="t" r="r" b="b"/>
              <a:pathLst>
                <a:path w="2124" h="3685" extrusionOk="0">
                  <a:moveTo>
                    <a:pt x="0" y="1"/>
                  </a:moveTo>
                  <a:lnTo>
                    <a:pt x="0" y="3684"/>
                  </a:lnTo>
                  <a:lnTo>
                    <a:pt x="2124" y="3684"/>
                  </a:lnTo>
                  <a:lnTo>
                    <a:pt x="21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37"/>
            <p:cNvSpPr/>
            <p:nvPr/>
          </p:nvSpPr>
          <p:spPr>
            <a:xfrm>
              <a:off x="4369900" y="3210075"/>
              <a:ext cx="92125" cy="53100"/>
            </a:xfrm>
            <a:custGeom>
              <a:avLst/>
              <a:gdLst/>
              <a:ahLst/>
              <a:cxnLst/>
              <a:rect l="l" t="t" r="r" b="b"/>
              <a:pathLst>
                <a:path w="3685" h="2124" extrusionOk="0">
                  <a:moveTo>
                    <a:pt x="1" y="1"/>
                  </a:moveTo>
                  <a:lnTo>
                    <a:pt x="1" y="2124"/>
                  </a:lnTo>
                  <a:lnTo>
                    <a:pt x="3684" y="2124"/>
                  </a:lnTo>
                  <a:lnTo>
                    <a:pt x="3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37"/>
            <p:cNvSpPr/>
            <p:nvPr/>
          </p:nvSpPr>
          <p:spPr>
            <a:xfrm>
              <a:off x="4109600" y="3210075"/>
              <a:ext cx="92075" cy="53100"/>
            </a:xfrm>
            <a:custGeom>
              <a:avLst/>
              <a:gdLst/>
              <a:ahLst/>
              <a:cxnLst/>
              <a:rect l="l" t="t" r="r" b="b"/>
              <a:pathLst>
                <a:path w="3683" h="2124" extrusionOk="0">
                  <a:moveTo>
                    <a:pt x="0" y="1"/>
                  </a:moveTo>
                  <a:lnTo>
                    <a:pt x="0" y="2124"/>
                  </a:lnTo>
                  <a:lnTo>
                    <a:pt x="3683" y="2124"/>
                  </a:lnTo>
                  <a:lnTo>
                    <a:pt x="36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37"/>
            <p:cNvSpPr/>
            <p:nvPr/>
          </p:nvSpPr>
          <p:spPr>
            <a:xfrm>
              <a:off x="4326450" y="3093250"/>
              <a:ext cx="102675" cy="102700"/>
            </a:xfrm>
            <a:custGeom>
              <a:avLst/>
              <a:gdLst/>
              <a:ahLst/>
              <a:cxnLst/>
              <a:rect l="l" t="t" r="r" b="b"/>
              <a:pathLst>
                <a:path w="4107" h="4108" extrusionOk="0">
                  <a:moveTo>
                    <a:pt x="2605" y="1"/>
                  </a:moveTo>
                  <a:lnTo>
                    <a:pt x="0" y="2606"/>
                  </a:lnTo>
                  <a:lnTo>
                    <a:pt x="1502" y="4107"/>
                  </a:lnTo>
                  <a:lnTo>
                    <a:pt x="4106" y="1502"/>
                  </a:lnTo>
                  <a:lnTo>
                    <a:pt x="2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37"/>
            <p:cNvSpPr/>
            <p:nvPr/>
          </p:nvSpPr>
          <p:spPr>
            <a:xfrm>
              <a:off x="4142375" y="3277350"/>
              <a:ext cx="102650" cy="102650"/>
            </a:xfrm>
            <a:custGeom>
              <a:avLst/>
              <a:gdLst/>
              <a:ahLst/>
              <a:cxnLst/>
              <a:rect l="l" t="t" r="r" b="b"/>
              <a:pathLst>
                <a:path w="4106" h="4106" extrusionOk="0">
                  <a:moveTo>
                    <a:pt x="2604" y="0"/>
                  </a:moveTo>
                  <a:lnTo>
                    <a:pt x="1" y="2604"/>
                  </a:lnTo>
                  <a:lnTo>
                    <a:pt x="1502" y="4105"/>
                  </a:lnTo>
                  <a:lnTo>
                    <a:pt x="4106" y="1501"/>
                  </a:lnTo>
                  <a:lnTo>
                    <a:pt x="26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37"/>
            <p:cNvSpPr/>
            <p:nvPr/>
          </p:nvSpPr>
          <p:spPr>
            <a:xfrm>
              <a:off x="4326450" y="3277350"/>
              <a:ext cx="102675" cy="102650"/>
            </a:xfrm>
            <a:custGeom>
              <a:avLst/>
              <a:gdLst/>
              <a:ahLst/>
              <a:cxnLst/>
              <a:rect l="l" t="t" r="r" b="b"/>
              <a:pathLst>
                <a:path w="4107" h="4106" extrusionOk="0">
                  <a:moveTo>
                    <a:pt x="1502" y="0"/>
                  </a:moveTo>
                  <a:lnTo>
                    <a:pt x="0" y="1501"/>
                  </a:lnTo>
                  <a:lnTo>
                    <a:pt x="2605" y="4105"/>
                  </a:lnTo>
                  <a:lnTo>
                    <a:pt x="4106" y="2604"/>
                  </a:lnTo>
                  <a:lnTo>
                    <a:pt x="1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37"/>
            <p:cNvSpPr/>
            <p:nvPr/>
          </p:nvSpPr>
          <p:spPr>
            <a:xfrm>
              <a:off x="4142375" y="3093250"/>
              <a:ext cx="102650" cy="102650"/>
            </a:xfrm>
            <a:custGeom>
              <a:avLst/>
              <a:gdLst/>
              <a:ahLst/>
              <a:cxnLst/>
              <a:rect l="l" t="t" r="r" b="b"/>
              <a:pathLst>
                <a:path w="4106" h="4106" extrusionOk="0">
                  <a:moveTo>
                    <a:pt x="1502" y="1"/>
                  </a:moveTo>
                  <a:lnTo>
                    <a:pt x="1" y="1502"/>
                  </a:lnTo>
                  <a:lnTo>
                    <a:pt x="2605" y="4106"/>
                  </a:lnTo>
                  <a:lnTo>
                    <a:pt x="4106" y="2606"/>
                  </a:lnTo>
                  <a:lnTo>
                    <a:pt x="15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516;p49"/>
          <p:cNvSpPr txBox="1">
            <a:spLocks/>
          </p:cNvSpPr>
          <p:nvPr/>
        </p:nvSpPr>
        <p:spPr>
          <a:xfrm>
            <a:off x="0" y="1578222"/>
            <a:ext cx="9144000" cy="841800"/>
          </a:xfrm>
          <a:prstGeom prst="rect">
            <a:avLst/>
          </a:prstGeom>
          <a:noFill/>
          <a:ln>
            <a:noFill/>
          </a:ln>
        </p:spPr>
        <p:txBody>
          <a:bodyPr spcFirstLastPara="1" wrap="square" lIns="91425" tIns="91425" rIns="91425" bIns="91425" anchor="ctr" anchorCtr="0">
            <a:noAutofit/>
          </a:bodyPr>
          <a:lstStyle/>
          <a:p>
            <a:pPr algn="ctr" rtl="0">
              <a:buClrTx/>
              <a:buFontTx/>
            </a:pPr>
            <a:r>
              <a:rPr lang="en-US" sz="2600" b="1" smtClean="0">
                <a:solidFill>
                  <a:srgbClr val="FC5182"/>
                </a:solidFill>
              </a:rPr>
              <a:t>BÀI </a:t>
            </a:r>
            <a:r>
              <a:rPr lang="en-US" sz="2600" b="1" smtClean="0">
                <a:solidFill>
                  <a:srgbClr val="FC5182"/>
                </a:solidFill>
              </a:rPr>
              <a:t>TẬP 2</a:t>
            </a:r>
            <a:endParaRPr lang="en-US" sz="2600" b="1">
              <a:solidFill>
                <a:srgbClr val="FC5182"/>
              </a:solidFill>
            </a:endParaRPr>
          </a:p>
        </p:txBody>
      </p:sp>
      <p:sp>
        <p:nvSpPr>
          <p:cNvPr id="17" name="Google Shape;456;p45"/>
          <p:cNvSpPr/>
          <p:nvPr/>
        </p:nvSpPr>
        <p:spPr>
          <a:xfrm>
            <a:off x="2378649" y="2353196"/>
            <a:ext cx="4386702" cy="1143672"/>
          </a:xfrm>
          <a:prstGeom prst="roundRect">
            <a:avLst>
              <a:gd name="adj" fmla="val 50000"/>
            </a:avLst>
          </a:prstGeom>
          <a:ln w="28575">
            <a:solidFill>
              <a:srgbClr val="8C9DE1"/>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lnSpc>
                <a:spcPct val="150000"/>
              </a:lnSpc>
            </a:pPr>
            <a:r>
              <a:rPr lang="en-US" sz="2600" b="1">
                <a:solidFill>
                  <a:srgbClr val="4C65D0"/>
                </a:solidFill>
              </a:rPr>
              <a:t>Tạo danh sách liệt kê không có thứ tự</a:t>
            </a:r>
          </a:p>
        </p:txBody>
      </p:sp>
      <p:sp>
        <p:nvSpPr>
          <p:cNvPr id="33" name="Google Shape;9765;p63"/>
          <p:cNvSpPr/>
          <p:nvPr/>
        </p:nvSpPr>
        <p:spPr>
          <a:xfrm>
            <a:off x="7695369" y="1378694"/>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766;p63"/>
          <p:cNvSpPr/>
          <p:nvPr/>
        </p:nvSpPr>
        <p:spPr>
          <a:xfrm>
            <a:off x="1357344" y="2065668"/>
            <a:ext cx="266040" cy="266074"/>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767;p63"/>
          <p:cNvSpPr/>
          <p:nvPr/>
        </p:nvSpPr>
        <p:spPr>
          <a:xfrm>
            <a:off x="775912" y="1843330"/>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768;p63"/>
          <p:cNvSpPr/>
          <p:nvPr/>
        </p:nvSpPr>
        <p:spPr>
          <a:xfrm>
            <a:off x="8180986" y="1042129"/>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769;p63"/>
          <p:cNvSpPr/>
          <p:nvPr/>
        </p:nvSpPr>
        <p:spPr>
          <a:xfrm>
            <a:off x="580431" y="2824072"/>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70;p63"/>
          <p:cNvSpPr/>
          <p:nvPr/>
        </p:nvSpPr>
        <p:spPr>
          <a:xfrm>
            <a:off x="8278727" y="1941089"/>
            <a:ext cx="195481" cy="195518"/>
          </a:xfrm>
          <a:custGeom>
            <a:avLst/>
            <a:gdLst/>
            <a:ahLst/>
            <a:cxnLst/>
            <a:rect l="l" t="t" r="r" b="b"/>
            <a:pathLst>
              <a:path w="18942" h="18941" extrusionOk="0">
                <a:moveTo>
                  <a:pt x="9471" y="0"/>
                </a:moveTo>
                <a:lnTo>
                  <a:pt x="6792" y="6791"/>
                </a:lnTo>
                <a:lnTo>
                  <a:pt x="0" y="9471"/>
                </a:lnTo>
                <a:lnTo>
                  <a:pt x="6792" y="12149"/>
                </a:lnTo>
                <a:lnTo>
                  <a:pt x="9471" y="18940"/>
                </a:lnTo>
                <a:lnTo>
                  <a:pt x="12149" y="12149"/>
                </a:lnTo>
                <a:lnTo>
                  <a:pt x="18941" y="9471"/>
                </a:lnTo>
                <a:lnTo>
                  <a:pt x="12149" y="6791"/>
                </a:lnTo>
                <a:lnTo>
                  <a:pt x="94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9109;p48"/>
          <p:cNvGrpSpPr/>
          <p:nvPr/>
        </p:nvGrpSpPr>
        <p:grpSpPr>
          <a:xfrm>
            <a:off x="8180986" y="2840049"/>
            <a:ext cx="394152" cy="394187"/>
            <a:chOff x="4109600" y="3060425"/>
            <a:chExt cx="352425" cy="352425"/>
          </a:xfrm>
        </p:grpSpPr>
        <p:sp>
          <p:nvSpPr>
            <p:cNvPr id="41" name="Google Shape;9110;p48"/>
            <p:cNvSpPr/>
            <p:nvPr/>
          </p:nvSpPr>
          <p:spPr>
            <a:xfrm>
              <a:off x="4259250" y="3060425"/>
              <a:ext cx="53100" cy="92100"/>
            </a:xfrm>
            <a:custGeom>
              <a:avLst/>
              <a:gdLst/>
              <a:ahLst/>
              <a:cxnLst/>
              <a:rect l="l" t="t" r="r" b="b"/>
              <a:pathLst>
                <a:path w="2124" h="3684" extrusionOk="0">
                  <a:moveTo>
                    <a:pt x="0" y="0"/>
                  </a:moveTo>
                  <a:lnTo>
                    <a:pt x="0" y="3684"/>
                  </a:lnTo>
                  <a:lnTo>
                    <a:pt x="2124" y="3684"/>
                  </a:lnTo>
                  <a:lnTo>
                    <a:pt x="2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11;p48"/>
            <p:cNvSpPr/>
            <p:nvPr/>
          </p:nvSpPr>
          <p:spPr>
            <a:xfrm>
              <a:off x="4259250" y="3320725"/>
              <a:ext cx="53100" cy="92125"/>
            </a:xfrm>
            <a:custGeom>
              <a:avLst/>
              <a:gdLst/>
              <a:ahLst/>
              <a:cxnLst/>
              <a:rect l="l" t="t" r="r" b="b"/>
              <a:pathLst>
                <a:path w="2124" h="3685" extrusionOk="0">
                  <a:moveTo>
                    <a:pt x="0" y="1"/>
                  </a:moveTo>
                  <a:lnTo>
                    <a:pt x="0" y="3684"/>
                  </a:lnTo>
                  <a:lnTo>
                    <a:pt x="2124" y="3684"/>
                  </a:lnTo>
                  <a:lnTo>
                    <a:pt x="21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12;p48"/>
            <p:cNvSpPr/>
            <p:nvPr/>
          </p:nvSpPr>
          <p:spPr>
            <a:xfrm>
              <a:off x="4369900" y="3210075"/>
              <a:ext cx="92125" cy="53100"/>
            </a:xfrm>
            <a:custGeom>
              <a:avLst/>
              <a:gdLst/>
              <a:ahLst/>
              <a:cxnLst/>
              <a:rect l="l" t="t" r="r" b="b"/>
              <a:pathLst>
                <a:path w="3685" h="2124" extrusionOk="0">
                  <a:moveTo>
                    <a:pt x="1" y="1"/>
                  </a:moveTo>
                  <a:lnTo>
                    <a:pt x="1" y="2124"/>
                  </a:lnTo>
                  <a:lnTo>
                    <a:pt x="3684" y="2124"/>
                  </a:lnTo>
                  <a:lnTo>
                    <a:pt x="36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13;p48"/>
            <p:cNvSpPr/>
            <p:nvPr/>
          </p:nvSpPr>
          <p:spPr>
            <a:xfrm>
              <a:off x="4109600" y="3210075"/>
              <a:ext cx="92075" cy="53100"/>
            </a:xfrm>
            <a:custGeom>
              <a:avLst/>
              <a:gdLst/>
              <a:ahLst/>
              <a:cxnLst/>
              <a:rect l="l" t="t" r="r" b="b"/>
              <a:pathLst>
                <a:path w="3683" h="2124" extrusionOk="0">
                  <a:moveTo>
                    <a:pt x="0" y="1"/>
                  </a:moveTo>
                  <a:lnTo>
                    <a:pt x="0" y="2124"/>
                  </a:lnTo>
                  <a:lnTo>
                    <a:pt x="3683" y="2124"/>
                  </a:lnTo>
                  <a:lnTo>
                    <a:pt x="36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14;p48"/>
            <p:cNvSpPr/>
            <p:nvPr/>
          </p:nvSpPr>
          <p:spPr>
            <a:xfrm>
              <a:off x="4326450" y="3093250"/>
              <a:ext cx="102675" cy="102700"/>
            </a:xfrm>
            <a:custGeom>
              <a:avLst/>
              <a:gdLst/>
              <a:ahLst/>
              <a:cxnLst/>
              <a:rect l="l" t="t" r="r" b="b"/>
              <a:pathLst>
                <a:path w="4107" h="4108" extrusionOk="0">
                  <a:moveTo>
                    <a:pt x="2605" y="1"/>
                  </a:moveTo>
                  <a:lnTo>
                    <a:pt x="0" y="2606"/>
                  </a:lnTo>
                  <a:lnTo>
                    <a:pt x="1502" y="4107"/>
                  </a:lnTo>
                  <a:lnTo>
                    <a:pt x="4106" y="1502"/>
                  </a:lnTo>
                  <a:lnTo>
                    <a:pt x="26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15;p48"/>
            <p:cNvSpPr/>
            <p:nvPr/>
          </p:nvSpPr>
          <p:spPr>
            <a:xfrm>
              <a:off x="4142375" y="3277350"/>
              <a:ext cx="102650" cy="102650"/>
            </a:xfrm>
            <a:custGeom>
              <a:avLst/>
              <a:gdLst/>
              <a:ahLst/>
              <a:cxnLst/>
              <a:rect l="l" t="t" r="r" b="b"/>
              <a:pathLst>
                <a:path w="4106" h="4106" extrusionOk="0">
                  <a:moveTo>
                    <a:pt x="2604" y="0"/>
                  </a:moveTo>
                  <a:lnTo>
                    <a:pt x="1" y="2604"/>
                  </a:lnTo>
                  <a:lnTo>
                    <a:pt x="1502" y="4105"/>
                  </a:lnTo>
                  <a:lnTo>
                    <a:pt x="4106" y="1501"/>
                  </a:lnTo>
                  <a:lnTo>
                    <a:pt x="2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16;p48"/>
            <p:cNvSpPr/>
            <p:nvPr/>
          </p:nvSpPr>
          <p:spPr>
            <a:xfrm>
              <a:off x="4326450" y="3277350"/>
              <a:ext cx="102675" cy="102650"/>
            </a:xfrm>
            <a:custGeom>
              <a:avLst/>
              <a:gdLst/>
              <a:ahLst/>
              <a:cxnLst/>
              <a:rect l="l" t="t" r="r" b="b"/>
              <a:pathLst>
                <a:path w="4107" h="4106" extrusionOk="0">
                  <a:moveTo>
                    <a:pt x="1502" y="0"/>
                  </a:moveTo>
                  <a:lnTo>
                    <a:pt x="0" y="1501"/>
                  </a:lnTo>
                  <a:lnTo>
                    <a:pt x="2605" y="4105"/>
                  </a:lnTo>
                  <a:lnTo>
                    <a:pt x="4106" y="2604"/>
                  </a:lnTo>
                  <a:lnTo>
                    <a:pt x="1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17;p48"/>
            <p:cNvSpPr/>
            <p:nvPr/>
          </p:nvSpPr>
          <p:spPr>
            <a:xfrm>
              <a:off x="4142375" y="3093250"/>
              <a:ext cx="102650" cy="102650"/>
            </a:xfrm>
            <a:custGeom>
              <a:avLst/>
              <a:gdLst/>
              <a:ahLst/>
              <a:cxnLst/>
              <a:rect l="l" t="t" r="r" b="b"/>
              <a:pathLst>
                <a:path w="4106" h="4106" extrusionOk="0">
                  <a:moveTo>
                    <a:pt x="1502" y="1"/>
                  </a:moveTo>
                  <a:lnTo>
                    <a:pt x="1" y="1502"/>
                  </a:lnTo>
                  <a:lnTo>
                    <a:pt x="2605" y="4106"/>
                  </a:lnTo>
                  <a:lnTo>
                    <a:pt x="4106" y="2606"/>
                  </a:lnTo>
                  <a:lnTo>
                    <a:pt x="15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0271669"/>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98"/>
        <p:cNvGrpSpPr/>
        <p:nvPr/>
      </p:nvGrpSpPr>
      <p:grpSpPr>
        <a:xfrm>
          <a:off x="0" y="0"/>
          <a:ext cx="0" cy="0"/>
          <a:chOff x="0" y="0"/>
          <a:chExt cx="0" cy="0"/>
        </a:xfrm>
      </p:grpSpPr>
      <p:sp>
        <p:nvSpPr>
          <p:cNvPr id="2" name="TextBox 1"/>
          <p:cNvSpPr txBox="1"/>
          <p:nvPr/>
        </p:nvSpPr>
        <p:spPr>
          <a:xfrm>
            <a:off x="1191764" y="853687"/>
            <a:ext cx="2622239" cy="400110"/>
          </a:xfrm>
          <a:prstGeom prst="rect">
            <a:avLst/>
          </a:prstGeom>
          <a:noFill/>
        </p:spPr>
        <p:txBody>
          <a:bodyPr wrap="square" rtlCol="0">
            <a:spAutoFit/>
          </a:bodyPr>
          <a:lstStyle/>
          <a:p>
            <a:r>
              <a:rPr lang="vi-VN" sz="2000" b="1">
                <a:solidFill>
                  <a:srgbClr val="4C65D0"/>
                </a:solidFill>
              </a:rPr>
              <a:t>Thảo luận nhóm</a:t>
            </a:r>
            <a:endParaRPr lang="en-US" sz="2000" b="1">
              <a:solidFill>
                <a:srgbClr val="4C65D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38" y="535592"/>
            <a:ext cx="711052" cy="718205"/>
          </a:xfrm>
          <a:prstGeom prst="rect">
            <a:avLst/>
          </a:prstGeom>
        </p:spPr>
      </p:pic>
      <p:sp>
        <p:nvSpPr>
          <p:cNvPr id="4" name="Rectangle 3"/>
          <p:cNvSpPr/>
          <p:nvPr/>
        </p:nvSpPr>
        <p:spPr>
          <a:xfrm>
            <a:off x="335538" y="1437431"/>
            <a:ext cx="8465562" cy="1703030"/>
          </a:xfrm>
          <a:prstGeom prst="rect">
            <a:avLst/>
          </a:prstGeom>
        </p:spPr>
        <p:txBody>
          <a:bodyPr wrap="square">
            <a:spAutoFit/>
          </a:bodyPr>
          <a:lstStyle/>
          <a:p>
            <a:pPr algn="just">
              <a:lnSpc>
                <a:spcPct val="150000"/>
              </a:lnSpc>
            </a:pPr>
            <a:r>
              <a:rPr lang="en-US" sz="1800" smtClean="0"/>
              <a:t>Thảo luận theo cặp đôi, khai thác thông tin trong mục </a:t>
            </a:r>
            <a:r>
              <a:rPr lang="en-US" sz="1800"/>
              <a:t>2</a:t>
            </a:r>
            <a:r>
              <a:rPr lang="en-US" sz="1800" smtClean="0"/>
              <a:t> SGK tr. 49, 50 và thực hiện nhiệm vụ: </a:t>
            </a:r>
            <a:r>
              <a:rPr lang="en-US" sz="1800" i="1" smtClean="0"/>
              <a:t>Em hãy tạo danh sách liệt kê tóm tắt các điều nêu trong Nội quy phòng máy trường em. Các mục trong nội quy được đánh dấu đầu dòng bằng một kí tự hoặc biểu tượng tùy ý.</a:t>
            </a:r>
          </a:p>
        </p:txBody>
      </p:sp>
      <p:pic>
        <p:nvPicPr>
          <p:cNvPr id="7"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6389726" y="2990851"/>
            <a:ext cx="2167630" cy="1566112"/>
          </a:xfrm>
          <a:prstGeom prst="rect">
            <a:avLst/>
          </a:prstGeom>
        </p:spPr>
      </p:pic>
    </p:spTree>
    <p:extLst>
      <p:ext uri="{BB962C8B-B14F-4D97-AF65-F5344CB8AC3E}">
        <p14:creationId xmlns:p14="http://schemas.microsoft.com/office/powerpoint/2010/main" val="1289984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romoting Gender Equality by Slidesgo">
  <a:themeElements>
    <a:clrScheme name="Simple Light">
      <a:dk1>
        <a:srgbClr val="2B334F"/>
      </a:dk1>
      <a:lt1>
        <a:srgbClr val="FFFFFF"/>
      </a:lt1>
      <a:dk2>
        <a:srgbClr val="B32B35"/>
      </a:dk2>
      <a:lt2>
        <a:srgbClr val="FC4F82"/>
      </a:lt2>
      <a:accent1>
        <a:srgbClr val="FEA7BA"/>
      </a:accent1>
      <a:accent2>
        <a:srgbClr val="FECD6E"/>
      </a:accent2>
      <a:accent3>
        <a:srgbClr val="8C9DE1"/>
      </a:accent3>
      <a:accent4>
        <a:srgbClr val="FFFFFF"/>
      </a:accent4>
      <a:accent5>
        <a:srgbClr val="FFFFFF"/>
      </a:accent5>
      <a:accent6>
        <a:srgbClr val="FFFFFF"/>
      </a:accent6>
      <a:hlink>
        <a:srgbClr val="2B33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1150</Words>
  <Application>Microsoft Office PowerPoint</Application>
  <PresentationFormat>On-screen Show (16:9)</PresentationFormat>
  <Paragraphs>95</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Calibri</vt:lpstr>
      <vt:lpstr>Agency FB</vt:lpstr>
      <vt:lpstr>Poppins</vt:lpstr>
      <vt:lpstr>Bebas Neue</vt:lpstr>
      <vt:lpstr>Nunito Light</vt:lpstr>
      <vt:lpstr>Arial</vt:lpstr>
      <vt:lpstr>Times New Roman</vt:lpstr>
      <vt:lpstr>Poppins Black</vt:lpstr>
      <vt:lpstr>Poppins Light</vt:lpstr>
      <vt:lpstr>Promoting Gender Equality by Slidesgo</vt:lpstr>
      <vt:lpstr>NHIỆT LIỆT CHÀO MỪNG  CÁC EM ĐẾN VỚI BÀI HỌC MỚI</vt:lpstr>
      <vt:lpstr>KHỞI ĐỘNG</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BÀI HỌC KẾT THÚC,  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Gender Equality</dc:title>
  <dc:creator>Acer</dc:creator>
  <cp:lastModifiedBy>Acer</cp:lastModifiedBy>
  <cp:revision>18</cp:revision>
  <dcterms:modified xsi:type="dcterms:W3CDTF">2023-10-18T02:10:39Z</dcterms:modified>
</cp:coreProperties>
</file>