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7"/>
  </p:notesMasterIdLst>
  <p:sldIdLst>
    <p:sldId id="311" r:id="rId2"/>
    <p:sldId id="302" r:id="rId3"/>
    <p:sldId id="301" r:id="rId4"/>
    <p:sldId id="303" r:id="rId5"/>
    <p:sldId id="304" r:id="rId6"/>
    <p:sldId id="307" r:id="rId7"/>
    <p:sldId id="308" r:id="rId8"/>
    <p:sldId id="309" r:id="rId9"/>
    <p:sldId id="310" r:id="rId10"/>
    <p:sldId id="305" r:id="rId11"/>
    <p:sldId id="315" r:id="rId12"/>
    <p:sldId id="316" r:id="rId13"/>
    <p:sldId id="317" r:id="rId14"/>
    <p:sldId id="318" r:id="rId15"/>
    <p:sldId id="319" r:id="rId16"/>
    <p:sldId id="320" r:id="rId17"/>
    <p:sldId id="322" r:id="rId18"/>
    <p:sldId id="323" r:id="rId19"/>
    <p:sldId id="324" r:id="rId20"/>
    <p:sldId id="325" r:id="rId21"/>
    <p:sldId id="326" r:id="rId22"/>
    <p:sldId id="327" r:id="rId23"/>
    <p:sldId id="329" r:id="rId24"/>
    <p:sldId id="331" r:id="rId25"/>
    <p:sldId id="330" r:id="rId26"/>
  </p:sldIdLst>
  <p:sldSz cx="9144000" cy="5143500" type="screen16x9"/>
  <p:notesSz cx="6858000" cy="9144000"/>
  <p:embeddedFontLst>
    <p:embeddedFont>
      <p:font typeface="Black Han Sans" charset="-127"/>
      <p:regular r:id="rId28"/>
    </p:embeddedFont>
    <p:embeddedFont>
      <p:font typeface="Barlow" panose="00000500000000000000" pitchFamily="2" charset="0"/>
      <p:regular r:id="rId29"/>
      <p:bold r:id="rId30"/>
      <p:italic r:id="rId31"/>
      <p:boldItalic r:id="rId32"/>
    </p:embeddedFont>
    <p:embeddedFont>
      <p:font typeface="Questrial" pitchFamily="2" charset="0"/>
      <p:regular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EAAC"/>
    <a:srgbClr val="F3E3CD"/>
    <a:srgbClr val="3B3252"/>
    <a:srgbClr val="E4D256"/>
    <a:srgbClr val="85ADDE"/>
    <a:srgbClr val="D5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D4EED9-4FF5-4A42-BB8B-434E7AF04598}">
  <a:tblStyle styleId="{E5D4EED9-4FF5-4A42-BB8B-434E7AF045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05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83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369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139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22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69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23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54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22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524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99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f3c68f7af4_0_28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f3c68f7af4_0_28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41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622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f3c68f7af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f3c68f7af4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365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57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72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12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85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4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f3ba89448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f3ba89448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40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58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39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3"/>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flipH="1">
            <a:off x="4273661" y="236221"/>
            <a:ext cx="596701" cy="598667"/>
            <a:chOff x="1492272" y="1549837"/>
            <a:chExt cx="975001" cy="978213"/>
          </a:xfrm>
        </p:grpSpPr>
        <p:sp>
          <p:nvSpPr>
            <p:cNvPr id="118" name="Google Shape;11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flipH="1">
            <a:off x="4273661" y="4306538"/>
            <a:ext cx="596701" cy="598667"/>
            <a:chOff x="1492272" y="1549837"/>
            <a:chExt cx="975001" cy="978213"/>
          </a:xfrm>
        </p:grpSpPr>
        <p:sp>
          <p:nvSpPr>
            <p:cNvPr id="128" name="Google Shape;12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3"/>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3"/>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142" name="Google Shape;142;p3"/>
          <p:cNvSpPr txBox="1">
            <a:spLocks noGrp="1"/>
          </p:cNvSpPr>
          <p:nvPr>
            <p:ph type="title"/>
          </p:nvPr>
        </p:nvSpPr>
        <p:spPr>
          <a:xfrm>
            <a:off x="2942275" y="1664425"/>
            <a:ext cx="5093700" cy="13164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3600"/>
              <a:buNone/>
              <a:defRPr sz="5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3" name="Google Shape;143;p3"/>
          <p:cNvSpPr txBox="1">
            <a:spLocks noGrp="1"/>
          </p:cNvSpPr>
          <p:nvPr>
            <p:ph type="subTitle" idx="1"/>
          </p:nvPr>
        </p:nvSpPr>
        <p:spPr>
          <a:xfrm>
            <a:off x="2942275" y="3085338"/>
            <a:ext cx="4141800" cy="280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3"/>
          <p:cNvSpPr txBox="1">
            <a:spLocks noGrp="1"/>
          </p:cNvSpPr>
          <p:nvPr>
            <p:ph type="title" idx="2" hasCustomPrompt="1"/>
          </p:nvPr>
        </p:nvSpPr>
        <p:spPr>
          <a:xfrm>
            <a:off x="1879000" y="1798650"/>
            <a:ext cx="775500" cy="7209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658311" y="241433"/>
            <a:ext cx="596701" cy="598667"/>
            <a:chOff x="1492272" y="1549837"/>
            <a:chExt cx="975001" cy="978213"/>
          </a:xfrm>
        </p:grpSpPr>
        <p:sp>
          <p:nvSpPr>
            <p:cNvPr id="10" name="Google Shape;10;p2"/>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2300" y="538375"/>
            <a:ext cx="7718400" cy="4070100"/>
          </a:xfrm>
          <a:prstGeom prst="roundRect">
            <a:avLst>
              <a:gd name="adj" fmla="val 5291"/>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8202" y="2799049"/>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2"/>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26" name="Google Shape;26;p2"/>
          <p:cNvGrpSpPr/>
          <p:nvPr/>
        </p:nvGrpSpPr>
        <p:grpSpPr>
          <a:xfrm>
            <a:off x="7734190" y="241436"/>
            <a:ext cx="1044864" cy="1179698"/>
            <a:chOff x="7610865" y="257811"/>
            <a:chExt cx="1044864" cy="1179698"/>
          </a:xfrm>
        </p:grpSpPr>
        <p:sp>
          <p:nvSpPr>
            <p:cNvPr id="27" name="Google Shape;27;p2"/>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7758834" y="670418"/>
              <a:ext cx="658943" cy="462629"/>
              <a:chOff x="7758834" y="670418"/>
              <a:chExt cx="658943" cy="462629"/>
            </a:xfrm>
          </p:grpSpPr>
          <p:sp>
            <p:nvSpPr>
              <p:cNvPr id="32" name="Google Shape;32;p2"/>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9" name="Google Shape;39;p2"/>
          <p:cNvCxnSpPr/>
          <p:nvPr/>
        </p:nvCxnSpPr>
        <p:spPr>
          <a:xfrm>
            <a:off x="-45600" y="4986140"/>
            <a:ext cx="9235200" cy="0"/>
          </a:xfrm>
          <a:prstGeom prst="straightConnector1">
            <a:avLst/>
          </a:prstGeom>
          <a:noFill/>
          <a:ln w="9525" cap="flat" cmpd="sng">
            <a:solidFill>
              <a:schemeClr val="dk1"/>
            </a:solidFill>
            <a:prstDash val="solid"/>
            <a:round/>
            <a:headEnd type="none" w="med" len="med"/>
            <a:tailEnd type="none" w="med" len="med"/>
          </a:ln>
        </p:spPr>
      </p:cxnSp>
      <p:grpSp>
        <p:nvGrpSpPr>
          <p:cNvPr id="40" name="Google Shape;40;p2"/>
          <p:cNvGrpSpPr/>
          <p:nvPr/>
        </p:nvGrpSpPr>
        <p:grpSpPr>
          <a:xfrm>
            <a:off x="309975" y="1703725"/>
            <a:ext cx="1328950" cy="1739400"/>
            <a:chOff x="309975" y="1703725"/>
            <a:chExt cx="1328950" cy="1739400"/>
          </a:xfrm>
        </p:grpSpPr>
        <p:sp>
          <p:nvSpPr>
            <p:cNvPr id="41" name="Google Shape;41;p2"/>
            <p:cNvSpPr/>
            <p:nvPr/>
          </p:nvSpPr>
          <p:spPr>
            <a:xfrm>
              <a:off x="1174929" y="1864291"/>
              <a:ext cx="116205" cy="117618"/>
            </a:xfrm>
            <a:custGeom>
              <a:avLst/>
              <a:gdLst/>
              <a:ahLst/>
              <a:cxnLst/>
              <a:rect l="l" t="t" r="r" b="b"/>
              <a:pathLst>
                <a:path w="2056" h="2081" fill="none" extrusionOk="0">
                  <a:moveTo>
                    <a:pt x="2056" y="2081"/>
                  </a:moveTo>
                  <a:lnTo>
                    <a:pt x="1" y="2081"/>
                  </a:lnTo>
                  <a:lnTo>
                    <a:pt x="1" y="0"/>
                  </a:lnTo>
                  <a:lnTo>
                    <a:pt x="2056" y="0"/>
                  </a:ln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27125" y="1703725"/>
              <a:ext cx="811800" cy="1739400"/>
            </a:xfrm>
            <a:prstGeom prst="roundRect">
              <a:avLst>
                <a:gd name="adj" fmla="val 16667"/>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a:off x="309975" y="2355900"/>
              <a:ext cx="1044900" cy="348600"/>
              <a:chOff x="78063" y="2355888"/>
              <a:chExt cx="1425900" cy="348600"/>
            </a:xfrm>
          </p:grpSpPr>
          <p:sp>
            <p:nvSpPr>
              <p:cNvPr id="44" name="Google Shape;44;p2"/>
              <p:cNvSpPr/>
              <p:nvPr/>
            </p:nvSpPr>
            <p:spPr>
              <a:xfrm>
                <a:off x="78063" y="2355888"/>
                <a:ext cx="1425900" cy="348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154263" y="2475522"/>
                <a:ext cx="998700" cy="109330"/>
                <a:chOff x="154263" y="2487118"/>
                <a:chExt cx="998700" cy="109330"/>
              </a:xfrm>
            </p:grpSpPr>
            <p:cxnSp>
              <p:nvCxnSpPr>
                <p:cNvPr id="46" name="Google Shape;46;p2"/>
                <p:cNvCxnSpPr/>
                <p:nvPr/>
              </p:nvCxnSpPr>
              <p:spPr>
                <a:xfrm>
                  <a:off x="154263" y="2487118"/>
                  <a:ext cx="998700" cy="0"/>
                </a:xfrm>
                <a:prstGeom prst="straightConnector1">
                  <a:avLst/>
                </a:prstGeom>
                <a:noFill/>
                <a:ln w="9525" cap="flat" cmpd="sng">
                  <a:solidFill>
                    <a:schemeClr val="lt1"/>
                  </a:solidFill>
                  <a:prstDash val="solid"/>
                  <a:round/>
                  <a:headEnd type="none" w="med" len="med"/>
                  <a:tailEnd type="none" w="med" len="med"/>
                </a:ln>
              </p:spPr>
            </p:cxnSp>
            <p:cxnSp>
              <p:nvCxnSpPr>
                <p:cNvPr id="47" name="Google Shape;47;p2"/>
                <p:cNvCxnSpPr/>
                <p:nvPr/>
              </p:nvCxnSpPr>
              <p:spPr>
                <a:xfrm>
                  <a:off x="154263" y="2596448"/>
                  <a:ext cx="732000" cy="0"/>
                </a:xfrm>
                <a:prstGeom prst="straightConnector1">
                  <a:avLst/>
                </a:prstGeom>
                <a:noFill/>
                <a:ln w="9525" cap="flat" cmpd="sng">
                  <a:solidFill>
                    <a:schemeClr val="lt1"/>
                  </a:solidFill>
                  <a:prstDash val="solid"/>
                  <a:round/>
                  <a:headEnd type="none" w="med" len="med"/>
                  <a:tailEnd type="none" w="med" len="med"/>
                </a:ln>
              </p:spPr>
            </p:cxnSp>
          </p:grpSp>
        </p:grpSp>
      </p:grpSp>
      <p:grpSp>
        <p:nvGrpSpPr>
          <p:cNvPr id="48" name="Google Shape;48;p2"/>
          <p:cNvGrpSpPr/>
          <p:nvPr/>
        </p:nvGrpSpPr>
        <p:grpSpPr>
          <a:xfrm>
            <a:off x="6992140" y="2704552"/>
            <a:ext cx="885193" cy="2290305"/>
            <a:chOff x="6987125" y="1724275"/>
            <a:chExt cx="1323554" cy="3424499"/>
          </a:xfrm>
        </p:grpSpPr>
        <p:sp>
          <p:nvSpPr>
            <p:cNvPr id="49" name="Google Shape;49;p2"/>
            <p:cNvSpPr/>
            <p:nvPr/>
          </p:nvSpPr>
          <p:spPr>
            <a:xfrm>
              <a:off x="7870220" y="458650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70220" y="4993037"/>
              <a:ext cx="396303" cy="155737"/>
            </a:xfrm>
            <a:custGeom>
              <a:avLst/>
              <a:gdLst/>
              <a:ahLst/>
              <a:cxnLst/>
              <a:rect l="l" t="t" r="r" b="b"/>
              <a:pathLst>
                <a:path w="1822" h="716" extrusionOk="0">
                  <a:moveTo>
                    <a:pt x="0" y="1"/>
                  </a:moveTo>
                  <a:lnTo>
                    <a:pt x="0" y="715"/>
                  </a:lnTo>
                  <a:lnTo>
                    <a:pt x="1822" y="715"/>
                  </a:lnTo>
                  <a:cubicBezTo>
                    <a:pt x="1822" y="549"/>
                    <a:pt x="1726" y="394"/>
                    <a:pt x="1584" y="310"/>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969841" y="4937789"/>
              <a:ext cx="115498" cy="63295"/>
            </a:xfrm>
            <a:custGeom>
              <a:avLst/>
              <a:gdLst/>
              <a:ahLst/>
              <a:cxnLst/>
              <a:rect l="l" t="t" r="r" b="b"/>
              <a:pathLst>
                <a:path w="531" h="291" extrusionOk="0">
                  <a:moveTo>
                    <a:pt x="264" y="1"/>
                  </a:moveTo>
                  <a:cubicBezTo>
                    <a:pt x="174" y="1"/>
                    <a:pt x="1" y="34"/>
                    <a:pt x="18" y="291"/>
                  </a:cubicBezTo>
                  <a:lnTo>
                    <a:pt x="530" y="291"/>
                  </a:lnTo>
                  <a:lnTo>
                    <a:pt x="316" y="5"/>
                  </a:lnTo>
                  <a:cubicBezTo>
                    <a:pt x="316" y="5"/>
                    <a:pt x="295"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13232" y="3068931"/>
              <a:ext cx="352366" cy="1608486"/>
            </a:xfrm>
            <a:custGeom>
              <a:avLst/>
              <a:gdLst/>
              <a:ahLst/>
              <a:cxnLst/>
              <a:rect l="l" t="t" r="r" b="b"/>
              <a:pathLst>
                <a:path w="1620" h="7395" extrusionOk="0">
                  <a:moveTo>
                    <a:pt x="1084" y="1"/>
                  </a:moveTo>
                  <a:lnTo>
                    <a:pt x="0" y="632"/>
                  </a:lnTo>
                  <a:lnTo>
                    <a:pt x="95" y="7394"/>
                  </a:lnTo>
                  <a:lnTo>
                    <a:pt x="1619" y="7394"/>
                  </a:lnTo>
                  <a:cubicBezTo>
                    <a:pt x="1619" y="7394"/>
                    <a:pt x="1560" y="3203"/>
                    <a:pt x="1560" y="1941"/>
                  </a:cubicBezTo>
                  <a:cubicBezTo>
                    <a:pt x="1560" y="679"/>
                    <a:pt x="1084" y="1"/>
                    <a:pt x="1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618995" y="458389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77993" y="4993037"/>
              <a:ext cx="396521" cy="155737"/>
            </a:xfrm>
            <a:custGeom>
              <a:avLst/>
              <a:gdLst/>
              <a:ahLst/>
              <a:cxnLst/>
              <a:rect l="l" t="t" r="r" b="b"/>
              <a:pathLst>
                <a:path w="1823" h="716" extrusionOk="0">
                  <a:moveTo>
                    <a:pt x="918" y="1"/>
                  </a:moveTo>
                  <a:lnTo>
                    <a:pt x="239" y="310"/>
                  </a:lnTo>
                  <a:cubicBezTo>
                    <a:pt x="96" y="394"/>
                    <a:pt x="1" y="549"/>
                    <a:pt x="1" y="715"/>
                  </a:cubicBezTo>
                  <a:lnTo>
                    <a:pt x="1823" y="715"/>
                  </a:lnTo>
                  <a:lnTo>
                    <a:pt x="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559397" y="4937789"/>
              <a:ext cx="115280" cy="63295"/>
            </a:xfrm>
            <a:custGeom>
              <a:avLst/>
              <a:gdLst/>
              <a:ahLst/>
              <a:cxnLst/>
              <a:rect l="l" t="t" r="r" b="b"/>
              <a:pathLst>
                <a:path w="530" h="291" extrusionOk="0">
                  <a:moveTo>
                    <a:pt x="267" y="1"/>
                  </a:moveTo>
                  <a:cubicBezTo>
                    <a:pt x="236" y="1"/>
                    <a:pt x="215" y="5"/>
                    <a:pt x="215" y="5"/>
                  </a:cubicBezTo>
                  <a:lnTo>
                    <a:pt x="0"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17852" y="3068931"/>
              <a:ext cx="305819" cy="1603266"/>
            </a:xfrm>
            <a:custGeom>
              <a:avLst/>
              <a:gdLst/>
              <a:ahLst/>
              <a:cxnLst/>
              <a:rect l="l" t="t" r="r" b="b"/>
              <a:pathLst>
                <a:path w="1406" h="7371" extrusionOk="0">
                  <a:moveTo>
                    <a:pt x="358" y="1"/>
                  </a:moveTo>
                  <a:cubicBezTo>
                    <a:pt x="358" y="1"/>
                    <a:pt x="37" y="644"/>
                    <a:pt x="37" y="1906"/>
                  </a:cubicBezTo>
                  <a:cubicBezTo>
                    <a:pt x="37" y="3180"/>
                    <a:pt x="1" y="7371"/>
                    <a:pt x="1" y="7371"/>
                  </a:cubicBezTo>
                  <a:lnTo>
                    <a:pt x="1358" y="7371"/>
                  </a:lnTo>
                  <a:lnTo>
                    <a:pt x="1406" y="632"/>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595721" y="3068931"/>
              <a:ext cx="453291" cy="251442"/>
            </a:xfrm>
            <a:custGeom>
              <a:avLst/>
              <a:gdLst/>
              <a:ahLst/>
              <a:cxnLst/>
              <a:rect l="l" t="t" r="r" b="b"/>
              <a:pathLst>
                <a:path w="2084" h="1156" extrusionOk="0">
                  <a:moveTo>
                    <a:pt x="0" y="1"/>
                  </a:moveTo>
                  <a:lnTo>
                    <a:pt x="0" y="1155"/>
                  </a:lnTo>
                  <a:lnTo>
                    <a:pt x="2084" y="1155"/>
                  </a:lnTo>
                  <a:lnTo>
                    <a:pt x="20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541126" y="2367021"/>
              <a:ext cx="510931" cy="702122"/>
            </a:xfrm>
            <a:custGeom>
              <a:avLst/>
              <a:gdLst/>
              <a:ahLst/>
              <a:cxnLst/>
              <a:rect l="l" t="t" r="r" b="b"/>
              <a:pathLst>
                <a:path w="2349" h="3228" extrusionOk="0">
                  <a:moveTo>
                    <a:pt x="1323" y="1"/>
                  </a:moveTo>
                  <a:cubicBezTo>
                    <a:pt x="1240" y="1"/>
                    <a:pt x="729" y="21"/>
                    <a:pt x="358" y="501"/>
                  </a:cubicBezTo>
                  <a:cubicBezTo>
                    <a:pt x="1" y="977"/>
                    <a:pt x="239" y="3228"/>
                    <a:pt x="239" y="3228"/>
                  </a:cubicBezTo>
                  <a:lnTo>
                    <a:pt x="2323" y="3228"/>
                  </a:lnTo>
                  <a:lnTo>
                    <a:pt x="2347" y="549"/>
                  </a:lnTo>
                  <a:cubicBezTo>
                    <a:pt x="2347" y="549"/>
                    <a:pt x="2347" y="549"/>
                    <a:pt x="2347" y="549"/>
                  </a:cubicBezTo>
                  <a:cubicBezTo>
                    <a:pt x="2349" y="549"/>
                    <a:pt x="1923" y="36"/>
                    <a:pt x="1334" y="1"/>
                  </a:cubicBezTo>
                  <a:cubicBezTo>
                    <a:pt x="1334" y="1"/>
                    <a:pt x="1331"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919378" y="2670232"/>
              <a:ext cx="106362" cy="121806"/>
            </a:xfrm>
            <a:custGeom>
              <a:avLst/>
              <a:gdLst/>
              <a:ahLst/>
              <a:cxnLst/>
              <a:rect l="l" t="t" r="r" b="b"/>
              <a:pathLst>
                <a:path w="489" h="560" extrusionOk="0">
                  <a:moveTo>
                    <a:pt x="131" y="0"/>
                  </a:moveTo>
                  <a:lnTo>
                    <a:pt x="0" y="476"/>
                  </a:lnTo>
                  <a:lnTo>
                    <a:pt x="488" y="560"/>
                  </a:lnTo>
                  <a:lnTo>
                    <a:pt x="131" y="0"/>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99257" y="2877303"/>
              <a:ext cx="349756" cy="194454"/>
            </a:xfrm>
            <a:custGeom>
              <a:avLst/>
              <a:gdLst/>
              <a:ahLst/>
              <a:cxnLst/>
              <a:rect l="l" t="t" r="r" b="b"/>
              <a:pathLst>
                <a:path w="1608" h="894" extrusionOk="0">
                  <a:moveTo>
                    <a:pt x="250" y="1"/>
                  </a:moveTo>
                  <a:lnTo>
                    <a:pt x="0" y="536"/>
                  </a:lnTo>
                  <a:lnTo>
                    <a:pt x="1608" y="893"/>
                  </a:lnTo>
                  <a:lnTo>
                    <a:pt x="1608" y="596"/>
                  </a:lnTo>
                  <a:lnTo>
                    <a:pt x="1608" y="322"/>
                  </a:lnTo>
                  <a:lnTo>
                    <a:pt x="250" y="1"/>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987125" y="2394428"/>
              <a:ext cx="852204" cy="776293"/>
            </a:xfrm>
            <a:custGeom>
              <a:avLst/>
              <a:gdLst/>
              <a:ahLst/>
              <a:cxnLst/>
              <a:rect l="l" t="t" r="r" b="b"/>
              <a:pathLst>
                <a:path w="3918" h="3569" extrusionOk="0">
                  <a:moveTo>
                    <a:pt x="1960" y="0"/>
                  </a:moveTo>
                  <a:cubicBezTo>
                    <a:pt x="1503" y="0"/>
                    <a:pt x="1048" y="173"/>
                    <a:pt x="703" y="518"/>
                  </a:cubicBezTo>
                  <a:cubicBezTo>
                    <a:pt x="0" y="1220"/>
                    <a:pt x="0" y="2351"/>
                    <a:pt x="703" y="3042"/>
                  </a:cubicBezTo>
                  <a:cubicBezTo>
                    <a:pt x="1048" y="3393"/>
                    <a:pt x="1503" y="3569"/>
                    <a:pt x="1960" y="3569"/>
                  </a:cubicBezTo>
                  <a:cubicBezTo>
                    <a:pt x="2417" y="3569"/>
                    <a:pt x="2875" y="3393"/>
                    <a:pt x="3227" y="3042"/>
                  </a:cubicBezTo>
                  <a:cubicBezTo>
                    <a:pt x="3917" y="2351"/>
                    <a:pt x="3917" y="1220"/>
                    <a:pt x="3227" y="518"/>
                  </a:cubicBezTo>
                  <a:cubicBezTo>
                    <a:pt x="2875" y="173"/>
                    <a:pt x="241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947872" y="2488828"/>
              <a:ext cx="362807" cy="527244"/>
            </a:xfrm>
            <a:custGeom>
              <a:avLst/>
              <a:gdLst/>
              <a:ahLst/>
              <a:cxnLst/>
              <a:rect l="l" t="t" r="r" b="b"/>
              <a:pathLst>
                <a:path w="1668" h="2424" extrusionOk="0">
                  <a:moveTo>
                    <a:pt x="488" y="1"/>
                  </a:moveTo>
                  <a:cubicBezTo>
                    <a:pt x="488" y="1"/>
                    <a:pt x="0" y="798"/>
                    <a:pt x="0" y="810"/>
                  </a:cubicBezTo>
                  <a:cubicBezTo>
                    <a:pt x="0" y="834"/>
                    <a:pt x="619" y="1834"/>
                    <a:pt x="869" y="2227"/>
                  </a:cubicBezTo>
                  <a:cubicBezTo>
                    <a:pt x="952" y="2360"/>
                    <a:pt x="1087" y="2423"/>
                    <a:pt x="1221" y="2423"/>
                  </a:cubicBezTo>
                  <a:cubicBezTo>
                    <a:pt x="1376" y="2423"/>
                    <a:pt x="1531" y="2339"/>
                    <a:pt x="1608" y="2179"/>
                  </a:cubicBezTo>
                  <a:cubicBezTo>
                    <a:pt x="1667" y="2048"/>
                    <a:pt x="1667" y="1906"/>
                    <a:pt x="1596" y="1763"/>
                  </a:cubicBezTo>
                  <a:cubicBezTo>
                    <a:pt x="786" y="334"/>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618995" y="2765937"/>
              <a:ext cx="168570" cy="158130"/>
            </a:xfrm>
            <a:custGeom>
              <a:avLst/>
              <a:gdLst/>
              <a:ahLst/>
              <a:cxnLst/>
              <a:rect l="l" t="t" r="r" b="b"/>
              <a:pathLst>
                <a:path w="775" h="727" extrusionOk="0">
                  <a:moveTo>
                    <a:pt x="191" y="0"/>
                  </a:moveTo>
                  <a:cubicBezTo>
                    <a:pt x="187" y="0"/>
                    <a:pt x="0" y="667"/>
                    <a:pt x="0" y="667"/>
                  </a:cubicBezTo>
                  <a:lnTo>
                    <a:pt x="667" y="727"/>
                  </a:lnTo>
                  <a:lnTo>
                    <a:pt x="774" y="227"/>
                  </a:lnTo>
                  <a:cubicBezTo>
                    <a:pt x="774" y="227"/>
                    <a:pt x="203" y="1"/>
                    <a:pt x="191" y="1"/>
                  </a:cubicBezTo>
                  <a:cubicBezTo>
                    <a:pt x="191" y="0"/>
                    <a:pt x="191"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688816" y="2728960"/>
              <a:ext cx="98750" cy="86351"/>
            </a:xfrm>
            <a:custGeom>
              <a:avLst/>
              <a:gdLst/>
              <a:ahLst/>
              <a:cxnLst/>
              <a:rect l="l" t="t" r="r" b="b"/>
              <a:pathLst>
                <a:path w="454" h="397" extrusionOk="0">
                  <a:moveTo>
                    <a:pt x="71" y="1"/>
                  </a:moveTo>
                  <a:cubicBezTo>
                    <a:pt x="54" y="1"/>
                    <a:pt x="36" y="10"/>
                    <a:pt x="24" y="28"/>
                  </a:cubicBezTo>
                  <a:cubicBezTo>
                    <a:pt x="1" y="40"/>
                    <a:pt x="1" y="63"/>
                    <a:pt x="1" y="87"/>
                  </a:cubicBezTo>
                  <a:lnTo>
                    <a:pt x="155" y="385"/>
                  </a:lnTo>
                  <a:lnTo>
                    <a:pt x="453" y="397"/>
                  </a:lnTo>
                  <a:cubicBezTo>
                    <a:pt x="417" y="385"/>
                    <a:pt x="215" y="123"/>
                    <a:pt x="108" y="28"/>
                  </a:cubicBezTo>
                  <a:cubicBezTo>
                    <a:pt x="102" y="10"/>
                    <a:pt x="87" y="1"/>
                    <a:pt x="71"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585281" y="2739183"/>
              <a:ext cx="88309" cy="63295"/>
            </a:xfrm>
            <a:custGeom>
              <a:avLst/>
              <a:gdLst/>
              <a:ahLst/>
              <a:cxnLst/>
              <a:rect l="l" t="t" r="r" b="b"/>
              <a:pathLst>
                <a:path w="406" h="291" extrusionOk="0">
                  <a:moveTo>
                    <a:pt x="87" y="0"/>
                  </a:moveTo>
                  <a:cubicBezTo>
                    <a:pt x="63" y="0"/>
                    <a:pt x="33" y="16"/>
                    <a:pt x="24" y="52"/>
                  </a:cubicBezTo>
                  <a:cubicBezTo>
                    <a:pt x="0" y="76"/>
                    <a:pt x="24" y="112"/>
                    <a:pt x="48" y="124"/>
                  </a:cubicBezTo>
                  <a:lnTo>
                    <a:pt x="405" y="290"/>
                  </a:lnTo>
                  <a:lnTo>
                    <a:pt x="358" y="112"/>
                  </a:lnTo>
                  <a:lnTo>
                    <a:pt x="108" y="4"/>
                  </a:lnTo>
                  <a:cubicBezTo>
                    <a:pt x="102" y="2"/>
                    <a:pt x="95" y="0"/>
                    <a:pt x="87"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554177" y="2781381"/>
              <a:ext cx="103752" cy="57205"/>
            </a:xfrm>
            <a:custGeom>
              <a:avLst/>
              <a:gdLst/>
              <a:ahLst/>
              <a:cxnLst/>
              <a:rect l="l" t="t" r="r" b="b"/>
              <a:pathLst>
                <a:path w="477" h="263" extrusionOk="0">
                  <a:moveTo>
                    <a:pt x="72" y="1"/>
                  </a:moveTo>
                  <a:cubicBezTo>
                    <a:pt x="48" y="1"/>
                    <a:pt x="1" y="25"/>
                    <a:pt x="1" y="49"/>
                  </a:cubicBezTo>
                  <a:cubicBezTo>
                    <a:pt x="1" y="84"/>
                    <a:pt x="12" y="108"/>
                    <a:pt x="48" y="120"/>
                  </a:cubicBezTo>
                  <a:lnTo>
                    <a:pt x="477" y="263"/>
                  </a:lnTo>
                  <a:lnTo>
                    <a:pt x="477" y="263"/>
                  </a:lnTo>
                  <a:lnTo>
                    <a:pt x="441" y="84"/>
                  </a:lnTo>
                  <a:lnTo>
                    <a:pt x="72"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56787" y="2833366"/>
              <a:ext cx="93529" cy="41544"/>
            </a:xfrm>
            <a:custGeom>
              <a:avLst/>
              <a:gdLst/>
              <a:ahLst/>
              <a:cxnLst/>
              <a:rect l="l" t="t" r="r" b="b"/>
              <a:pathLst>
                <a:path w="430" h="191" extrusionOk="0">
                  <a:moveTo>
                    <a:pt x="72" y="0"/>
                  </a:moveTo>
                  <a:cubicBezTo>
                    <a:pt x="36" y="0"/>
                    <a:pt x="0" y="36"/>
                    <a:pt x="0" y="60"/>
                  </a:cubicBezTo>
                  <a:cubicBezTo>
                    <a:pt x="0" y="95"/>
                    <a:pt x="12" y="119"/>
                    <a:pt x="60" y="143"/>
                  </a:cubicBezTo>
                  <a:lnTo>
                    <a:pt x="429" y="191"/>
                  </a:lnTo>
                  <a:lnTo>
                    <a:pt x="417" y="36"/>
                  </a:lnTo>
                  <a:lnTo>
                    <a:pt x="7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67227" y="2872083"/>
              <a:ext cx="83089" cy="36542"/>
            </a:xfrm>
            <a:custGeom>
              <a:avLst/>
              <a:gdLst/>
              <a:ahLst/>
              <a:cxnLst/>
              <a:rect l="l" t="t" r="r" b="b"/>
              <a:pathLst>
                <a:path w="382" h="168" extrusionOk="0">
                  <a:moveTo>
                    <a:pt x="381" y="1"/>
                  </a:moveTo>
                  <a:lnTo>
                    <a:pt x="60" y="36"/>
                  </a:lnTo>
                  <a:cubicBezTo>
                    <a:pt x="24" y="36"/>
                    <a:pt x="0" y="48"/>
                    <a:pt x="0" y="84"/>
                  </a:cubicBezTo>
                  <a:cubicBezTo>
                    <a:pt x="0" y="108"/>
                    <a:pt x="12" y="144"/>
                    <a:pt x="48" y="144"/>
                  </a:cubicBezTo>
                  <a:lnTo>
                    <a:pt x="250" y="167"/>
                  </a:lnTo>
                  <a:lnTo>
                    <a:pt x="38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66468" y="2815095"/>
              <a:ext cx="127243" cy="114193"/>
            </a:xfrm>
            <a:custGeom>
              <a:avLst/>
              <a:gdLst/>
              <a:ahLst/>
              <a:cxnLst/>
              <a:rect l="l" t="t" r="r" b="b"/>
              <a:pathLst>
                <a:path w="585" h="525" extrusionOk="0">
                  <a:moveTo>
                    <a:pt x="96" y="1"/>
                  </a:moveTo>
                  <a:lnTo>
                    <a:pt x="1" y="489"/>
                  </a:lnTo>
                  <a:lnTo>
                    <a:pt x="406" y="525"/>
                  </a:lnTo>
                  <a:lnTo>
                    <a:pt x="584" y="60"/>
                  </a:lnTo>
                  <a:lnTo>
                    <a:pt x="96"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789741" y="2755497"/>
              <a:ext cx="520501" cy="273410"/>
            </a:xfrm>
            <a:custGeom>
              <a:avLst/>
              <a:gdLst/>
              <a:ahLst/>
              <a:cxnLst/>
              <a:rect l="l" t="t" r="r" b="b"/>
              <a:pathLst>
                <a:path w="2393" h="1257" extrusionOk="0">
                  <a:moveTo>
                    <a:pt x="227" y="1"/>
                  </a:moveTo>
                  <a:lnTo>
                    <a:pt x="1" y="953"/>
                  </a:lnTo>
                  <a:lnTo>
                    <a:pt x="1835" y="1251"/>
                  </a:lnTo>
                  <a:cubicBezTo>
                    <a:pt x="1860" y="1255"/>
                    <a:pt x="1885" y="1257"/>
                    <a:pt x="1910" y="1257"/>
                  </a:cubicBezTo>
                  <a:cubicBezTo>
                    <a:pt x="2184" y="1257"/>
                    <a:pt x="2392" y="1023"/>
                    <a:pt x="2370" y="739"/>
                  </a:cubicBezTo>
                  <a:cubicBezTo>
                    <a:pt x="2335" y="513"/>
                    <a:pt x="2180" y="346"/>
                    <a:pt x="1966" y="299"/>
                  </a:cubicBez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44337" y="1724275"/>
              <a:ext cx="305602" cy="270800"/>
            </a:xfrm>
            <a:custGeom>
              <a:avLst/>
              <a:gdLst/>
              <a:ahLst/>
              <a:cxnLst/>
              <a:rect l="l" t="t" r="r" b="b"/>
              <a:pathLst>
                <a:path w="1405" h="1245" extrusionOk="0">
                  <a:moveTo>
                    <a:pt x="704" y="1"/>
                  </a:moveTo>
                  <a:cubicBezTo>
                    <a:pt x="451" y="1"/>
                    <a:pt x="212" y="159"/>
                    <a:pt x="119" y="420"/>
                  </a:cubicBezTo>
                  <a:cubicBezTo>
                    <a:pt x="0" y="730"/>
                    <a:pt x="167" y="1087"/>
                    <a:pt x="500" y="1206"/>
                  </a:cubicBezTo>
                  <a:cubicBezTo>
                    <a:pt x="568" y="1232"/>
                    <a:pt x="638" y="1244"/>
                    <a:pt x="708" y="1244"/>
                  </a:cubicBezTo>
                  <a:cubicBezTo>
                    <a:pt x="955" y="1244"/>
                    <a:pt x="1193" y="1088"/>
                    <a:pt x="1286" y="837"/>
                  </a:cubicBezTo>
                  <a:cubicBezTo>
                    <a:pt x="1405" y="503"/>
                    <a:pt x="1238" y="158"/>
                    <a:pt x="917" y="39"/>
                  </a:cubicBezTo>
                  <a:cubicBezTo>
                    <a:pt x="847" y="13"/>
                    <a:pt x="775"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72230" y="1880231"/>
              <a:ext cx="461339" cy="427625"/>
            </a:xfrm>
            <a:custGeom>
              <a:avLst/>
              <a:gdLst/>
              <a:ahLst/>
              <a:cxnLst/>
              <a:rect l="l" t="t" r="r" b="b"/>
              <a:pathLst>
                <a:path w="2121" h="1966" extrusionOk="0">
                  <a:moveTo>
                    <a:pt x="1037" y="1"/>
                  </a:moveTo>
                  <a:cubicBezTo>
                    <a:pt x="501" y="1"/>
                    <a:pt x="1" y="429"/>
                    <a:pt x="84" y="989"/>
                  </a:cubicBezTo>
                  <a:cubicBezTo>
                    <a:pt x="156" y="1513"/>
                    <a:pt x="525" y="1941"/>
                    <a:pt x="1061" y="1965"/>
                  </a:cubicBezTo>
                  <a:cubicBezTo>
                    <a:pt x="1406" y="1965"/>
                    <a:pt x="2108" y="1584"/>
                    <a:pt x="2108" y="1072"/>
                  </a:cubicBezTo>
                  <a:cubicBezTo>
                    <a:pt x="2120" y="548"/>
                    <a:pt x="1751" y="13"/>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719920" y="2194535"/>
              <a:ext cx="186624" cy="271888"/>
            </a:xfrm>
            <a:custGeom>
              <a:avLst/>
              <a:gdLst/>
              <a:ahLst/>
              <a:cxnLst/>
              <a:rect l="l" t="t" r="r" b="b"/>
              <a:pathLst>
                <a:path w="858" h="1250" extrusionOk="0">
                  <a:moveTo>
                    <a:pt x="562" y="1"/>
                  </a:moveTo>
                  <a:cubicBezTo>
                    <a:pt x="506" y="1"/>
                    <a:pt x="440" y="11"/>
                    <a:pt x="370" y="20"/>
                  </a:cubicBezTo>
                  <a:cubicBezTo>
                    <a:pt x="155" y="68"/>
                    <a:pt x="1" y="56"/>
                    <a:pt x="24" y="234"/>
                  </a:cubicBezTo>
                  <a:lnTo>
                    <a:pt x="131" y="949"/>
                  </a:lnTo>
                  <a:cubicBezTo>
                    <a:pt x="153" y="1124"/>
                    <a:pt x="307" y="1249"/>
                    <a:pt x="480" y="1249"/>
                  </a:cubicBezTo>
                  <a:cubicBezTo>
                    <a:pt x="494" y="1249"/>
                    <a:pt x="509" y="1248"/>
                    <a:pt x="524" y="1246"/>
                  </a:cubicBezTo>
                  <a:cubicBezTo>
                    <a:pt x="727" y="1211"/>
                    <a:pt x="858" y="1032"/>
                    <a:pt x="822" y="842"/>
                  </a:cubicBezTo>
                  <a:lnTo>
                    <a:pt x="739" y="151"/>
                  </a:lnTo>
                  <a:cubicBezTo>
                    <a:pt x="724" y="31"/>
                    <a:pt x="657" y="1"/>
                    <a:pt x="56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727751" y="2183224"/>
              <a:ext cx="155520" cy="194454"/>
            </a:xfrm>
            <a:custGeom>
              <a:avLst/>
              <a:gdLst/>
              <a:ahLst/>
              <a:cxnLst/>
              <a:rect l="l" t="t" r="r" b="b"/>
              <a:pathLst>
                <a:path w="715" h="894" extrusionOk="0">
                  <a:moveTo>
                    <a:pt x="691" y="1"/>
                  </a:moveTo>
                  <a:lnTo>
                    <a:pt x="0" y="417"/>
                  </a:lnTo>
                  <a:lnTo>
                    <a:pt x="60" y="894"/>
                  </a:lnTo>
                  <a:cubicBezTo>
                    <a:pt x="715" y="822"/>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603334" y="1939829"/>
              <a:ext cx="303209" cy="393911"/>
            </a:xfrm>
            <a:custGeom>
              <a:avLst/>
              <a:gdLst/>
              <a:ahLst/>
              <a:cxnLst/>
              <a:rect l="l" t="t" r="r" b="b"/>
              <a:pathLst>
                <a:path w="1394" h="1811" extrusionOk="0">
                  <a:moveTo>
                    <a:pt x="489" y="0"/>
                  </a:moveTo>
                  <a:cubicBezTo>
                    <a:pt x="322" y="0"/>
                    <a:pt x="13" y="286"/>
                    <a:pt x="13" y="560"/>
                  </a:cubicBezTo>
                  <a:lnTo>
                    <a:pt x="1" y="1191"/>
                  </a:lnTo>
                  <a:cubicBezTo>
                    <a:pt x="1" y="1572"/>
                    <a:pt x="298" y="1810"/>
                    <a:pt x="679" y="1810"/>
                  </a:cubicBezTo>
                  <a:cubicBezTo>
                    <a:pt x="685" y="1810"/>
                    <a:pt x="691" y="1811"/>
                    <a:pt x="697" y="1811"/>
                  </a:cubicBezTo>
                  <a:cubicBezTo>
                    <a:pt x="1025" y="1811"/>
                    <a:pt x="1382" y="1482"/>
                    <a:pt x="1382" y="1120"/>
                  </a:cubicBezTo>
                  <a:lnTo>
                    <a:pt x="1394" y="477"/>
                  </a:lnTo>
                  <a:cubicBezTo>
                    <a:pt x="1394" y="322"/>
                    <a:pt x="1263" y="179"/>
                    <a:pt x="1096" y="179"/>
                  </a:cubicBezTo>
                  <a:lnTo>
                    <a:pt x="489"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745804" y="2128846"/>
              <a:ext cx="26101" cy="23491"/>
            </a:xfrm>
            <a:custGeom>
              <a:avLst/>
              <a:gdLst/>
              <a:ahLst/>
              <a:cxnLst/>
              <a:rect l="l" t="t" r="r" b="b"/>
              <a:pathLst>
                <a:path w="120" h="108" extrusionOk="0">
                  <a:moveTo>
                    <a:pt x="36" y="1"/>
                  </a:moveTo>
                  <a:cubicBezTo>
                    <a:pt x="12" y="1"/>
                    <a:pt x="1" y="24"/>
                    <a:pt x="1" y="60"/>
                  </a:cubicBezTo>
                  <a:cubicBezTo>
                    <a:pt x="1" y="84"/>
                    <a:pt x="24" y="108"/>
                    <a:pt x="60" y="108"/>
                  </a:cubicBezTo>
                  <a:cubicBezTo>
                    <a:pt x="84" y="108"/>
                    <a:pt x="120" y="72"/>
                    <a:pt x="96" y="48"/>
                  </a:cubicBezTo>
                  <a:cubicBezTo>
                    <a:pt x="96" y="13"/>
                    <a:pt x="72"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634438" y="2126236"/>
              <a:ext cx="26101" cy="20881"/>
            </a:xfrm>
            <a:custGeom>
              <a:avLst/>
              <a:gdLst/>
              <a:ahLst/>
              <a:cxnLst/>
              <a:rect l="l" t="t" r="r" b="b"/>
              <a:pathLst>
                <a:path w="120" h="96" extrusionOk="0">
                  <a:moveTo>
                    <a:pt x="48" y="1"/>
                  </a:moveTo>
                  <a:cubicBezTo>
                    <a:pt x="36" y="1"/>
                    <a:pt x="1" y="25"/>
                    <a:pt x="1" y="60"/>
                  </a:cubicBezTo>
                  <a:cubicBezTo>
                    <a:pt x="1" y="84"/>
                    <a:pt x="36" y="96"/>
                    <a:pt x="60" y="96"/>
                  </a:cubicBezTo>
                  <a:cubicBezTo>
                    <a:pt x="96" y="96"/>
                    <a:pt x="120" y="72"/>
                    <a:pt x="108" y="36"/>
                  </a:cubicBezTo>
                  <a:cubicBezTo>
                    <a:pt x="108" y="13"/>
                    <a:pt x="72"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680986" y="2154730"/>
              <a:ext cx="28711" cy="49375"/>
            </a:xfrm>
            <a:custGeom>
              <a:avLst/>
              <a:gdLst/>
              <a:ahLst/>
              <a:cxnLst/>
              <a:rect l="l" t="t" r="r" b="b"/>
              <a:pathLst>
                <a:path w="132" h="227" fill="none" extrusionOk="0">
                  <a:moveTo>
                    <a:pt x="13" y="1"/>
                  </a:moveTo>
                  <a:lnTo>
                    <a:pt x="1" y="144"/>
                  </a:lnTo>
                  <a:cubicBezTo>
                    <a:pt x="1" y="144"/>
                    <a:pt x="13" y="227"/>
                    <a:pt x="132"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725140" y="2082299"/>
              <a:ext cx="77869" cy="23491"/>
            </a:xfrm>
            <a:custGeom>
              <a:avLst/>
              <a:gdLst/>
              <a:ahLst/>
              <a:cxnLst/>
              <a:rect l="l" t="t" r="r" b="b"/>
              <a:pathLst>
                <a:path w="358" h="108" extrusionOk="0">
                  <a:moveTo>
                    <a:pt x="60" y="0"/>
                  </a:moveTo>
                  <a:cubicBezTo>
                    <a:pt x="24" y="0"/>
                    <a:pt x="0" y="24"/>
                    <a:pt x="0" y="48"/>
                  </a:cubicBezTo>
                  <a:cubicBezTo>
                    <a:pt x="0" y="60"/>
                    <a:pt x="12" y="96"/>
                    <a:pt x="48" y="96"/>
                  </a:cubicBezTo>
                  <a:lnTo>
                    <a:pt x="298" y="107"/>
                  </a:lnTo>
                  <a:cubicBezTo>
                    <a:pt x="310" y="107"/>
                    <a:pt x="346" y="96"/>
                    <a:pt x="358" y="60"/>
                  </a:cubicBezTo>
                  <a:cubicBezTo>
                    <a:pt x="358" y="48"/>
                    <a:pt x="346" y="24"/>
                    <a:pt x="310" y="24"/>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16385" y="2079689"/>
              <a:ext cx="54595" cy="23491"/>
            </a:xfrm>
            <a:custGeom>
              <a:avLst/>
              <a:gdLst/>
              <a:ahLst/>
              <a:cxnLst/>
              <a:rect l="l" t="t" r="r" b="b"/>
              <a:pathLst>
                <a:path w="251" h="108" extrusionOk="0">
                  <a:moveTo>
                    <a:pt x="60" y="0"/>
                  </a:moveTo>
                  <a:cubicBezTo>
                    <a:pt x="24" y="0"/>
                    <a:pt x="0" y="12"/>
                    <a:pt x="0" y="48"/>
                  </a:cubicBezTo>
                  <a:cubicBezTo>
                    <a:pt x="0" y="60"/>
                    <a:pt x="12" y="96"/>
                    <a:pt x="36" y="96"/>
                  </a:cubicBezTo>
                  <a:lnTo>
                    <a:pt x="203" y="108"/>
                  </a:lnTo>
                  <a:cubicBezTo>
                    <a:pt x="215" y="96"/>
                    <a:pt x="250" y="72"/>
                    <a:pt x="250" y="60"/>
                  </a:cubicBezTo>
                  <a:cubicBezTo>
                    <a:pt x="250" y="48"/>
                    <a:pt x="226" y="12"/>
                    <a:pt x="203"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660322" y="2222159"/>
              <a:ext cx="98750" cy="38934"/>
            </a:xfrm>
            <a:custGeom>
              <a:avLst/>
              <a:gdLst/>
              <a:ahLst/>
              <a:cxnLst/>
              <a:rect l="l" t="t" r="r" b="b"/>
              <a:pathLst>
                <a:path w="454" h="179" extrusionOk="0">
                  <a:moveTo>
                    <a:pt x="1" y="0"/>
                  </a:moveTo>
                  <a:cubicBezTo>
                    <a:pt x="1" y="0"/>
                    <a:pt x="72" y="179"/>
                    <a:pt x="227" y="179"/>
                  </a:cubicBezTo>
                  <a:cubicBezTo>
                    <a:pt x="417" y="179"/>
                    <a:pt x="453" y="36"/>
                    <a:pt x="453" y="36"/>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794962" y="1973543"/>
              <a:ext cx="191844" cy="186624"/>
            </a:xfrm>
            <a:custGeom>
              <a:avLst/>
              <a:gdLst/>
              <a:ahLst/>
              <a:cxnLst/>
              <a:rect l="l" t="t" r="r" b="b"/>
              <a:pathLst>
                <a:path w="882" h="858" extrusionOk="0">
                  <a:moveTo>
                    <a:pt x="275" y="0"/>
                  </a:moveTo>
                  <a:cubicBezTo>
                    <a:pt x="275" y="0"/>
                    <a:pt x="1" y="655"/>
                    <a:pt x="429" y="857"/>
                  </a:cubicBezTo>
                  <a:lnTo>
                    <a:pt x="882" y="262"/>
                  </a:lnTo>
                  <a:lnTo>
                    <a:pt x="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851949" y="2108183"/>
              <a:ext cx="103752" cy="101142"/>
            </a:xfrm>
            <a:custGeom>
              <a:avLst/>
              <a:gdLst/>
              <a:ahLst/>
              <a:cxnLst/>
              <a:rect l="l" t="t" r="r" b="b"/>
              <a:pathLst>
                <a:path w="477" h="465" extrusionOk="0">
                  <a:moveTo>
                    <a:pt x="239" y="0"/>
                  </a:moveTo>
                  <a:cubicBezTo>
                    <a:pt x="108" y="0"/>
                    <a:pt x="1" y="96"/>
                    <a:pt x="1" y="227"/>
                  </a:cubicBezTo>
                  <a:cubicBezTo>
                    <a:pt x="1" y="358"/>
                    <a:pt x="108" y="465"/>
                    <a:pt x="239" y="465"/>
                  </a:cubicBezTo>
                  <a:cubicBezTo>
                    <a:pt x="370" y="465"/>
                    <a:pt x="477" y="381"/>
                    <a:pt x="477" y="238"/>
                  </a:cubicBezTo>
                  <a:cubicBezTo>
                    <a:pt x="477" y="119"/>
                    <a:pt x="370" y="0"/>
                    <a:pt x="239"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64617" y="1918295"/>
              <a:ext cx="349756" cy="142687"/>
            </a:xfrm>
            <a:custGeom>
              <a:avLst/>
              <a:gdLst/>
              <a:ahLst/>
              <a:cxnLst/>
              <a:rect l="l" t="t" r="r" b="b"/>
              <a:pathLst>
                <a:path w="1608" h="656" extrusionOk="0">
                  <a:moveTo>
                    <a:pt x="839" y="1"/>
                  </a:moveTo>
                  <a:cubicBezTo>
                    <a:pt x="339" y="1"/>
                    <a:pt x="0" y="635"/>
                    <a:pt x="0" y="635"/>
                  </a:cubicBezTo>
                  <a:cubicBezTo>
                    <a:pt x="0" y="635"/>
                    <a:pt x="194" y="656"/>
                    <a:pt x="428" y="656"/>
                  </a:cubicBezTo>
                  <a:cubicBezTo>
                    <a:pt x="593" y="656"/>
                    <a:pt x="777" y="646"/>
                    <a:pt x="929" y="611"/>
                  </a:cubicBezTo>
                  <a:cubicBezTo>
                    <a:pt x="1262" y="540"/>
                    <a:pt x="1607" y="219"/>
                    <a:pt x="1607" y="219"/>
                  </a:cubicBezTo>
                  <a:cubicBezTo>
                    <a:pt x="1607" y="219"/>
                    <a:pt x="1429" y="64"/>
                    <a:pt x="905" y="4"/>
                  </a:cubicBezTo>
                  <a:cubicBezTo>
                    <a:pt x="883" y="2"/>
                    <a:pt x="861"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309991" y="2795035"/>
            <a:ext cx="1044869" cy="2189169"/>
            <a:chOff x="203025" y="2343832"/>
            <a:chExt cx="1331212" cy="2789106"/>
          </a:xfrm>
        </p:grpSpPr>
        <p:sp>
          <p:nvSpPr>
            <p:cNvPr id="86" name="Google Shape;86;p2"/>
            <p:cNvSpPr/>
            <p:nvPr/>
          </p:nvSpPr>
          <p:spPr>
            <a:xfrm>
              <a:off x="457004" y="3319210"/>
              <a:ext cx="118548" cy="146272"/>
            </a:xfrm>
            <a:custGeom>
              <a:avLst/>
              <a:gdLst/>
              <a:ahLst/>
              <a:cxnLst/>
              <a:rect l="l" t="t" r="r" b="b"/>
              <a:pathLst>
                <a:path w="667" h="823" extrusionOk="0">
                  <a:moveTo>
                    <a:pt x="191" y="1"/>
                  </a:moveTo>
                  <a:lnTo>
                    <a:pt x="0" y="524"/>
                  </a:lnTo>
                  <a:lnTo>
                    <a:pt x="298" y="822"/>
                  </a:lnTo>
                  <a:lnTo>
                    <a:pt x="667" y="477"/>
                  </a:lnTo>
                  <a:lnTo>
                    <a:pt x="19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9623" y="3396345"/>
              <a:ext cx="175777" cy="156047"/>
            </a:xfrm>
            <a:custGeom>
              <a:avLst/>
              <a:gdLst/>
              <a:ahLst/>
              <a:cxnLst/>
              <a:rect l="l" t="t" r="r" b="b"/>
              <a:pathLst>
                <a:path w="989" h="878" extrusionOk="0">
                  <a:moveTo>
                    <a:pt x="492" y="1"/>
                  </a:moveTo>
                  <a:cubicBezTo>
                    <a:pt x="418" y="1"/>
                    <a:pt x="343" y="22"/>
                    <a:pt x="274" y="67"/>
                  </a:cubicBezTo>
                  <a:cubicBezTo>
                    <a:pt x="60" y="186"/>
                    <a:pt x="1" y="460"/>
                    <a:pt x="120" y="662"/>
                  </a:cubicBezTo>
                  <a:cubicBezTo>
                    <a:pt x="198" y="803"/>
                    <a:pt x="344" y="877"/>
                    <a:pt x="492" y="877"/>
                  </a:cubicBezTo>
                  <a:cubicBezTo>
                    <a:pt x="569" y="877"/>
                    <a:pt x="646" y="857"/>
                    <a:pt x="715" y="817"/>
                  </a:cubicBezTo>
                  <a:cubicBezTo>
                    <a:pt x="929" y="698"/>
                    <a:pt x="989" y="424"/>
                    <a:pt x="870" y="221"/>
                  </a:cubicBezTo>
                  <a:cubicBezTo>
                    <a:pt x="776" y="80"/>
                    <a:pt x="635" y="1"/>
                    <a:pt x="49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3025" y="3060081"/>
              <a:ext cx="362041" cy="396871"/>
            </a:xfrm>
            <a:custGeom>
              <a:avLst/>
              <a:gdLst/>
              <a:ahLst/>
              <a:cxnLst/>
              <a:rect l="l" t="t" r="r" b="b"/>
              <a:pathLst>
                <a:path w="2037" h="2233" extrusionOk="0">
                  <a:moveTo>
                    <a:pt x="559" y="0"/>
                  </a:moveTo>
                  <a:cubicBezTo>
                    <a:pt x="501" y="0"/>
                    <a:pt x="441" y="10"/>
                    <a:pt x="381" y="30"/>
                  </a:cubicBezTo>
                  <a:cubicBezTo>
                    <a:pt x="108" y="149"/>
                    <a:pt x="0" y="506"/>
                    <a:pt x="179" y="756"/>
                  </a:cubicBezTo>
                  <a:lnTo>
                    <a:pt x="1310" y="2232"/>
                  </a:lnTo>
                  <a:lnTo>
                    <a:pt x="2036" y="1590"/>
                  </a:lnTo>
                  <a:lnTo>
                    <a:pt x="953" y="196"/>
                  </a:lnTo>
                  <a:cubicBezTo>
                    <a:pt x="858" y="67"/>
                    <a:pt x="713"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26841" y="2868489"/>
              <a:ext cx="412339" cy="345507"/>
            </a:xfrm>
            <a:custGeom>
              <a:avLst/>
              <a:gdLst/>
              <a:ahLst/>
              <a:cxnLst/>
              <a:rect l="l" t="t" r="r" b="b"/>
              <a:pathLst>
                <a:path w="2320" h="1944" extrusionOk="0">
                  <a:moveTo>
                    <a:pt x="2319" y="1"/>
                  </a:moveTo>
                  <a:cubicBezTo>
                    <a:pt x="2319" y="1"/>
                    <a:pt x="1378" y="393"/>
                    <a:pt x="224" y="1132"/>
                  </a:cubicBezTo>
                  <a:cubicBezTo>
                    <a:pt x="105" y="1215"/>
                    <a:pt x="9" y="1346"/>
                    <a:pt x="9" y="1489"/>
                  </a:cubicBezTo>
                  <a:cubicBezTo>
                    <a:pt x="0" y="1749"/>
                    <a:pt x="215" y="1943"/>
                    <a:pt x="451" y="1943"/>
                  </a:cubicBezTo>
                  <a:cubicBezTo>
                    <a:pt x="518" y="1943"/>
                    <a:pt x="587" y="1928"/>
                    <a:pt x="652" y="1894"/>
                  </a:cubicBezTo>
                  <a:cubicBezTo>
                    <a:pt x="1069" y="1691"/>
                    <a:pt x="2093" y="1072"/>
                    <a:pt x="2093" y="1072"/>
                  </a:cubicBezTo>
                  <a:cubicBezTo>
                    <a:pt x="2081" y="1048"/>
                    <a:pt x="2319" y="1"/>
                    <a:pt x="2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1772" y="2824056"/>
              <a:ext cx="465659" cy="774725"/>
            </a:xfrm>
            <a:custGeom>
              <a:avLst/>
              <a:gdLst/>
              <a:ahLst/>
              <a:cxnLst/>
              <a:rect l="l" t="t" r="r" b="b"/>
              <a:pathLst>
                <a:path w="2620" h="4359" extrusionOk="0">
                  <a:moveTo>
                    <a:pt x="1406" y="0"/>
                  </a:moveTo>
                  <a:cubicBezTo>
                    <a:pt x="1406" y="0"/>
                    <a:pt x="667" y="36"/>
                    <a:pt x="120" y="370"/>
                  </a:cubicBezTo>
                  <a:lnTo>
                    <a:pt x="1" y="4358"/>
                  </a:lnTo>
                  <a:lnTo>
                    <a:pt x="2620" y="4358"/>
                  </a:lnTo>
                  <a:lnTo>
                    <a:pt x="2477" y="179"/>
                  </a:lnTo>
                  <a:cubicBezTo>
                    <a:pt x="2477" y="167"/>
                    <a:pt x="2037" y="6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69049" y="2843073"/>
              <a:ext cx="491075" cy="207055"/>
            </a:xfrm>
            <a:custGeom>
              <a:avLst/>
              <a:gdLst/>
              <a:ahLst/>
              <a:cxnLst/>
              <a:rect l="l" t="t" r="r" b="b"/>
              <a:pathLst>
                <a:path w="2763" h="1165" extrusionOk="0">
                  <a:moveTo>
                    <a:pt x="0" y="1"/>
                  </a:moveTo>
                  <a:lnTo>
                    <a:pt x="0" y="1"/>
                  </a:lnTo>
                  <a:cubicBezTo>
                    <a:pt x="0" y="1"/>
                    <a:pt x="108" y="1084"/>
                    <a:pt x="108" y="1120"/>
                  </a:cubicBezTo>
                  <a:cubicBezTo>
                    <a:pt x="117" y="1154"/>
                    <a:pt x="472" y="1164"/>
                    <a:pt x="887" y="1164"/>
                  </a:cubicBezTo>
                  <a:cubicBezTo>
                    <a:pt x="1478" y="1164"/>
                    <a:pt x="2191" y="1144"/>
                    <a:pt x="2191" y="1144"/>
                  </a:cubicBezTo>
                  <a:cubicBezTo>
                    <a:pt x="2501" y="1132"/>
                    <a:pt x="2763" y="834"/>
                    <a:pt x="2620" y="536"/>
                  </a:cubicBezTo>
                  <a:cubicBezTo>
                    <a:pt x="2560" y="394"/>
                    <a:pt x="2441" y="298"/>
                    <a:pt x="2298" y="286"/>
                  </a:cubicBezTo>
                  <a:cubicBezTo>
                    <a:pt x="1001" y="8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368946" y="2578612"/>
              <a:ext cx="116593" cy="116591"/>
            </a:xfrm>
            <a:custGeom>
              <a:avLst/>
              <a:gdLst/>
              <a:ahLst/>
              <a:cxnLst/>
              <a:rect l="l" t="t" r="r" b="b"/>
              <a:pathLst>
                <a:path w="656" h="656" extrusionOk="0">
                  <a:moveTo>
                    <a:pt x="167" y="0"/>
                  </a:moveTo>
                  <a:lnTo>
                    <a:pt x="1" y="655"/>
                  </a:lnTo>
                  <a:lnTo>
                    <a:pt x="548" y="548"/>
                  </a:lnTo>
                  <a:lnTo>
                    <a:pt x="656" y="131"/>
                  </a:lnTo>
                  <a:lnTo>
                    <a:pt x="167"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460" y="2465576"/>
              <a:ext cx="175777" cy="154270"/>
            </a:xfrm>
            <a:custGeom>
              <a:avLst/>
              <a:gdLst/>
              <a:ahLst/>
              <a:cxnLst/>
              <a:rect l="l" t="t" r="r" b="b"/>
              <a:pathLst>
                <a:path w="989" h="868" extrusionOk="0">
                  <a:moveTo>
                    <a:pt x="490" y="1"/>
                  </a:moveTo>
                  <a:cubicBezTo>
                    <a:pt x="333" y="1"/>
                    <a:pt x="182" y="90"/>
                    <a:pt x="107" y="232"/>
                  </a:cubicBezTo>
                  <a:cubicBezTo>
                    <a:pt x="0" y="446"/>
                    <a:pt x="72" y="696"/>
                    <a:pt x="286" y="815"/>
                  </a:cubicBezTo>
                  <a:cubicBezTo>
                    <a:pt x="347" y="851"/>
                    <a:pt x="414" y="867"/>
                    <a:pt x="481" y="867"/>
                  </a:cubicBezTo>
                  <a:cubicBezTo>
                    <a:pt x="638" y="867"/>
                    <a:pt x="794" y="778"/>
                    <a:pt x="869" y="636"/>
                  </a:cubicBezTo>
                  <a:cubicBezTo>
                    <a:pt x="988" y="422"/>
                    <a:pt x="893" y="160"/>
                    <a:pt x="691" y="53"/>
                  </a:cubicBezTo>
                  <a:cubicBezTo>
                    <a:pt x="626" y="17"/>
                    <a:pt x="558" y="1"/>
                    <a:pt x="490"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379610" y="2411369"/>
              <a:ext cx="48876" cy="103972"/>
            </a:xfrm>
            <a:custGeom>
              <a:avLst/>
              <a:gdLst/>
              <a:ahLst/>
              <a:cxnLst/>
              <a:rect l="l" t="t" r="r" b="b"/>
              <a:pathLst>
                <a:path w="275" h="585" extrusionOk="0">
                  <a:moveTo>
                    <a:pt x="215" y="1"/>
                  </a:moveTo>
                  <a:cubicBezTo>
                    <a:pt x="167" y="1"/>
                    <a:pt x="119" y="13"/>
                    <a:pt x="119" y="60"/>
                  </a:cubicBezTo>
                  <a:lnTo>
                    <a:pt x="0" y="513"/>
                  </a:lnTo>
                  <a:lnTo>
                    <a:pt x="227" y="584"/>
                  </a:lnTo>
                  <a:lnTo>
                    <a:pt x="274" y="72"/>
                  </a:lnTo>
                  <a:cubicBezTo>
                    <a:pt x="274" y="36"/>
                    <a:pt x="238"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71727" y="2633531"/>
              <a:ext cx="241361" cy="413578"/>
            </a:xfrm>
            <a:custGeom>
              <a:avLst/>
              <a:gdLst/>
              <a:ahLst/>
              <a:cxnLst/>
              <a:rect l="l" t="t" r="r" b="b"/>
              <a:pathLst>
                <a:path w="1358" h="2327" extrusionOk="0">
                  <a:moveTo>
                    <a:pt x="381" y="1"/>
                  </a:moveTo>
                  <a:lnTo>
                    <a:pt x="60" y="1739"/>
                  </a:lnTo>
                  <a:cubicBezTo>
                    <a:pt x="0" y="1954"/>
                    <a:pt x="107" y="2180"/>
                    <a:pt x="298" y="2275"/>
                  </a:cubicBezTo>
                  <a:cubicBezTo>
                    <a:pt x="369" y="2311"/>
                    <a:pt x="442" y="2327"/>
                    <a:pt x="513" y="2327"/>
                  </a:cubicBezTo>
                  <a:cubicBezTo>
                    <a:pt x="728" y="2327"/>
                    <a:pt x="923" y="2177"/>
                    <a:pt x="976" y="1954"/>
                  </a:cubicBezTo>
                  <a:lnTo>
                    <a:pt x="1357" y="132"/>
                  </a:lnTo>
                  <a:lnTo>
                    <a:pt x="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67020" y="3598601"/>
              <a:ext cx="486809" cy="154625"/>
            </a:xfrm>
            <a:custGeom>
              <a:avLst/>
              <a:gdLst/>
              <a:ahLst/>
              <a:cxnLst/>
              <a:rect l="l" t="t" r="r" b="b"/>
              <a:pathLst>
                <a:path w="2739" h="870" extrusionOk="0">
                  <a:moveTo>
                    <a:pt x="60" y="0"/>
                  </a:moveTo>
                  <a:lnTo>
                    <a:pt x="0" y="869"/>
                  </a:lnTo>
                  <a:lnTo>
                    <a:pt x="2739" y="857"/>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5934" y="4855502"/>
              <a:ext cx="148407" cy="169377"/>
            </a:xfrm>
            <a:custGeom>
              <a:avLst/>
              <a:gdLst/>
              <a:ahLst/>
              <a:cxnLst/>
              <a:rect l="l" t="t" r="r" b="b"/>
              <a:pathLst>
                <a:path w="835" h="953" extrusionOk="0">
                  <a:moveTo>
                    <a:pt x="1" y="0"/>
                  </a:moveTo>
                  <a:lnTo>
                    <a:pt x="120" y="953"/>
                  </a:lnTo>
                  <a:lnTo>
                    <a:pt x="834" y="953"/>
                  </a:lnTo>
                  <a:lnTo>
                    <a:pt x="71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00863" y="5005683"/>
              <a:ext cx="321696" cy="127255"/>
            </a:xfrm>
            <a:custGeom>
              <a:avLst/>
              <a:gdLst/>
              <a:ahLst/>
              <a:cxnLst/>
              <a:rect l="l" t="t" r="r" b="b"/>
              <a:pathLst>
                <a:path w="1810" h="716" extrusionOk="0">
                  <a:moveTo>
                    <a:pt x="0" y="1"/>
                  </a:moveTo>
                  <a:lnTo>
                    <a:pt x="0" y="715"/>
                  </a:lnTo>
                  <a:lnTo>
                    <a:pt x="1810" y="715"/>
                  </a:lnTo>
                  <a:cubicBezTo>
                    <a:pt x="1810" y="537"/>
                    <a:pt x="1715" y="394"/>
                    <a:pt x="1572" y="322"/>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84931" y="4962673"/>
              <a:ext cx="91710" cy="51719"/>
            </a:xfrm>
            <a:custGeom>
              <a:avLst/>
              <a:gdLst/>
              <a:ahLst/>
              <a:cxnLst/>
              <a:rect l="l" t="t" r="r" b="b"/>
              <a:pathLst>
                <a:path w="516" h="291" extrusionOk="0">
                  <a:moveTo>
                    <a:pt x="251" y="1"/>
                  </a:moveTo>
                  <a:cubicBezTo>
                    <a:pt x="165" y="1"/>
                    <a:pt x="1" y="34"/>
                    <a:pt x="27" y="290"/>
                  </a:cubicBezTo>
                  <a:lnTo>
                    <a:pt x="515" y="279"/>
                  </a:lnTo>
                  <a:lnTo>
                    <a:pt x="301" y="5"/>
                  </a:lnTo>
                  <a:cubicBezTo>
                    <a:pt x="301" y="5"/>
                    <a:pt x="281" y="1"/>
                    <a:pt x="251" y="1"/>
                  </a:cubicBezTo>
                  <a:close/>
                </a:path>
              </a:pathLst>
            </a:custGeom>
            <a:solidFill>
              <a:srgbClr val="23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93450" y="3668448"/>
              <a:ext cx="366307" cy="1219050"/>
            </a:xfrm>
            <a:custGeom>
              <a:avLst/>
              <a:gdLst/>
              <a:ahLst/>
              <a:cxnLst/>
              <a:rect l="l" t="t" r="r" b="b"/>
              <a:pathLst>
                <a:path w="2061" h="6859" extrusionOk="0">
                  <a:moveTo>
                    <a:pt x="0" y="0"/>
                  </a:moveTo>
                  <a:lnTo>
                    <a:pt x="750" y="6858"/>
                  </a:lnTo>
                  <a:lnTo>
                    <a:pt x="2060" y="6858"/>
                  </a:ln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28807" y="4855502"/>
              <a:ext cx="148407" cy="169377"/>
            </a:xfrm>
            <a:custGeom>
              <a:avLst/>
              <a:gdLst/>
              <a:ahLst/>
              <a:cxnLst/>
              <a:rect l="l" t="t" r="r" b="b"/>
              <a:pathLst>
                <a:path w="835" h="953" extrusionOk="0">
                  <a:moveTo>
                    <a:pt x="120" y="0"/>
                  </a:moveTo>
                  <a:lnTo>
                    <a:pt x="1" y="953"/>
                  </a:lnTo>
                  <a:lnTo>
                    <a:pt x="692" y="953"/>
                  </a:lnTo>
                  <a:lnTo>
                    <a:pt x="834"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40589" y="5005683"/>
              <a:ext cx="319741" cy="127255"/>
            </a:xfrm>
            <a:custGeom>
              <a:avLst/>
              <a:gdLst/>
              <a:ahLst/>
              <a:cxnLst/>
              <a:rect l="l" t="t" r="r" b="b"/>
              <a:pathLst>
                <a:path w="1799" h="716" extrusionOk="0">
                  <a:moveTo>
                    <a:pt x="893" y="1"/>
                  </a:moveTo>
                  <a:lnTo>
                    <a:pt x="238" y="322"/>
                  </a:lnTo>
                  <a:cubicBezTo>
                    <a:pt x="84" y="394"/>
                    <a:pt x="0" y="537"/>
                    <a:pt x="0" y="715"/>
                  </a:cubicBezTo>
                  <a:lnTo>
                    <a:pt x="1798" y="715"/>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82419" y="4962673"/>
              <a:ext cx="92065" cy="51719"/>
            </a:xfrm>
            <a:custGeom>
              <a:avLst/>
              <a:gdLst/>
              <a:ahLst/>
              <a:cxnLst/>
              <a:rect l="l" t="t" r="r" b="b"/>
              <a:pathLst>
                <a:path w="518" h="291" extrusionOk="0">
                  <a:moveTo>
                    <a:pt x="265" y="1"/>
                  </a:moveTo>
                  <a:cubicBezTo>
                    <a:pt x="235" y="1"/>
                    <a:pt x="214" y="5"/>
                    <a:pt x="214" y="5"/>
                  </a:cubicBezTo>
                  <a:lnTo>
                    <a:pt x="0" y="279"/>
                  </a:lnTo>
                  <a:lnTo>
                    <a:pt x="500" y="290"/>
                  </a:lnTo>
                  <a:cubicBezTo>
                    <a:pt x="518" y="34"/>
                    <a:pt x="35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8640" y="3668448"/>
              <a:ext cx="340891" cy="1219050"/>
            </a:xfrm>
            <a:custGeom>
              <a:avLst/>
              <a:gdLst/>
              <a:ahLst/>
              <a:cxnLst/>
              <a:rect l="l" t="t" r="r" b="b"/>
              <a:pathLst>
                <a:path w="1918" h="6859" extrusionOk="0">
                  <a:moveTo>
                    <a:pt x="477" y="0"/>
                  </a:moveTo>
                  <a:lnTo>
                    <a:pt x="1" y="6858"/>
                  </a:lnTo>
                  <a:lnTo>
                    <a:pt x="1310" y="6858"/>
                  </a:lnTo>
                  <a:lnTo>
                    <a:pt x="19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31955" y="2610248"/>
              <a:ext cx="158893" cy="298764"/>
            </a:xfrm>
            <a:custGeom>
              <a:avLst/>
              <a:gdLst/>
              <a:ahLst/>
              <a:cxnLst/>
              <a:rect l="l" t="t" r="r" b="b"/>
              <a:pathLst>
                <a:path w="894" h="1681" extrusionOk="0">
                  <a:moveTo>
                    <a:pt x="1" y="1"/>
                  </a:moveTo>
                  <a:lnTo>
                    <a:pt x="25" y="1263"/>
                  </a:lnTo>
                  <a:cubicBezTo>
                    <a:pt x="25" y="1489"/>
                    <a:pt x="203" y="1668"/>
                    <a:pt x="430" y="1680"/>
                  </a:cubicBezTo>
                  <a:cubicBezTo>
                    <a:pt x="437" y="1680"/>
                    <a:pt x="444" y="1680"/>
                    <a:pt x="451" y="1680"/>
                  </a:cubicBezTo>
                  <a:cubicBezTo>
                    <a:pt x="680" y="1680"/>
                    <a:pt x="870" y="1494"/>
                    <a:pt x="870" y="1263"/>
                  </a:cubicBezTo>
                  <a:lnTo>
                    <a:pt x="894" y="203"/>
                  </a:lnTo>
                  <a:lnTo>
                    <a:pt x="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04584" y="2476951"/>
              <a:ext cx="258245" cy="290233"/>
            </a:xfrm>
            <a:custGeom>
              <a:avLst/>
              <a:gdLst/>
              <a:ahLst/>
              <a:cxnLst/>
              <a:rect l="l" t="t" r="r" b="b"/>
              <a:pathLst>
                <a:path w="1453" h="1633" extrusionOk="0">
                  <a:moveTo>
                    <a:pt x="179" y="1"/>
                  </a:moveTo>
                  <a:cubicBezTo>
                    <a:pt x="84" y="1"/>
                    <a:pt x="0" y="72"/>
                    <a:pt x="0" y="179"/>
                  </a:cubicBezTo>
                  <a:lnTo>
                    <a:pt x="84" y="810"/>
                  </a:lnTo>
                  <a:cubicBezTo>
                    <a:pt x="95" y="1191"/>
                    <a:pt x="334" y="1632"/>
                    <a:pt x="715" y="1632"/>
                  </a:cubicBezTo>
                  <a:lnTo>
                    <a:pt x="750" y="1632"/>
                  </a:lnTo>
                  <a:cubicBezTo>
                    <a:pt x="1131" y="1632"/>
                    <a:pt x="1453" y="1430"/>
                    <a:pt x="1429" y="1061"/>
                  </a:cubicBezTo>
                  <a:lnTo>
                    <a:pt x="1429" y="310"/>
                  </a:lnTo>
                  <a:cubicBezTo>
                    <a:pt x="1429" y="132"/>
                    <a:pt x="1286" y="1"/>
                    <a:pt x="1107"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47899" y="2597629"/>
              <a:ext cx="31814" cy="53141"/>
            </a:xfrm>
            <a:custGeom>
              <a:avLst/>
              <a:gdLst/>
              <a:ahLst/>
              <a:cxnLst/>
              <a:rect l="l" t="t" r="r" b="b"/>
              <a:pathLst>
                <a:path w="179" h="299" extrusionOk="0">
                  <a:moveTo>
                    <a:pt x="48" y="1"/>
                  </a:moveTo>
                  <a:lnTo>
                    <a:pt x="0" y="298"/>
                  </a:lnTo>
                  <a:lnTo>
                    <a:pt x="119" y="298"/>
                  </a:lnTo>
                  <a:cubicBezTo>
                    <a:pt x="167" y="298"/>
                    <a:pt x="179" y="251"/>
                    <a:pt x="167" y="215"/>
                  </a:cubicBezTo>
                  <a:lnTo>
                    <a:pt x="48"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88715" y="2728794"/>
              <a:ext cx="31814" cy="29859"/>
            </a:xfrm>
            <a:custGeom>
              <a:avLst/>
              <a:gdLst/>
              <a:ahLst/>
              <a:cxnLst/>
              <a:rect l="l" t="t" r="r" b="b"/>
              <a:pathLst>
                <a:path w="179" h="168" extrusionOk="0">
                  <a:moveTo>
                    <a:pt x="0" y="1"/>
                  </a:moveTo>
                  <a:lnTo>
                    <a:pt x="0" y="167"/>
                  </a:lnTo>
                  <a:cubicBezTo>
                    <a:pt x="83" y="155"/>
                    <a:pt x="179" y="96"/>
                    <a:pt x="179" y="96"/>
                  </a:cubicBezTo>
                  <a:cubicBezTo>
                    <a:pt x="60" y="9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rgbClr val="006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26205" y="2343832"/>
              <a:ext cx="378926" cy="395805"/>
            </a:xfrm>
            <a:custGeom>
              <a:avLst/>
              <a:gdLst/>
              <a:ahLst/>
              <a:cxnLst/>
              <a:rect l="l" t="t" r="r" b="b"/>
              <a:pathLst>
                <a:path w="2132" h="2227" extrusionOk="0">
                  <a:moveTo>
                    <a:pt x="1681" y="0"/>
                  </a:moveTo>
                  <a:cubicBezTo>
                    <a:pt x="1451" y="0"/>
                    <a:pt x="1256" y="164"/>
                    <a:pt x="1215" y="381"/>
                  </a:cubicBezTo>
                  <a:cubicBezTo>
                    <a:pt x="1144" y="326"/>
                    <a:pt x="1068" y="304"/>
                    <a:pt x="995" y="304"/>
                  </a:cubicBezTo>
                  <a:cubicBezTo>
                    <a:pt x="797" y="304"/>
                    <a:pt x="620" y="468"/>
                    <a:pt x="620" y="607"/>
                  </a:cubicBezTo>
                  <a:cubicBezTo>
                    <a:pt x="1" y="619"/>
                    <a:pt x="48" y="1202"/>
                    <a:pt x="120" y="1429"/>
                  </a:cubicBezTo>
                  <a:cubicBezTo>
                    <a:pt x="144" y="1548"/>
                    <a:pt x="465" y="1905"/>
                    <a:pt x="536" y="1988"/>
                  </a:cubicBezTo>
                  <a:lnTo>
                    <a:pt x="536" y="2060"/>
                  </a:lnTo>
                  <a:cubicBezTo>
                    <a:pt x="536" y="2155"/>
                    <a:pt x="608" y="2226"/>
                    <a:pt x="703" y="2226"/>
                  </a:cubicBezTo>
                  <a:lnTo>
                    <a:pt x="1191" y="2226"/>
                  </a:lnTo>
                  <a:cubicBezTo>
                    <a:pt x="1275" y="2226"/>
                    <a:pt x="1334" y="2155"/>
                    <a:pt x="1334" y="2060"/>
                  </a:cubicBezTo>
                  <a:lnTo>
                    <a:pt x="1334" y="1452"/>
                  </a:lnTo>
                  <a:lnTo>
                    <a:pt x="1382" y="1524"/>
                  </a:lnTo>
                  <a:cubicBezTo>
                    <a:pt x="1394" y="1512"/>
                    <a:pt x="1537" y="1381"/>
                    <a:pt x="1513" y="1143"/>
                  </a:cubicBezTo>
                  <a:cubicBezTo>
                    <a:pt x="1691" y="1083"/>
                    <a:pt x="1929" y="964"/>
                    <a:pt x="2049" y="726"/>
                  </a:cubicBezTo>
                  <a:cubicBezTo>
                    <a:pt x="2108" y="631"/>
                    <a:pt x="2132" y="476"/>
                    <a:pt x="2132" y="476"/>
                  </a:cubicBezTo>
                  <a:cubicBezTo>
                    <a:pt x="2132" y="428"/>
                    <a:pt x="2132" y="369"/>
                    <a:pt x="2108" y="321"/>
                  </a:cubicBezTo>
                  <a:cubicBezTo>
                    <a:pt x="2072" y="155"/>
                    <a:pt x="1929" y="35"/>
                    <a:pt x="1787" y="12"/>
                  </a:cubicBezTo>
                  <a:cubicBezTo>
                    <a:pt x="1751" y="4"/>
                    <a:pt x="1715" y="0"/>
                    <a:pt x="1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18866" y="2582878"/>
              <a:ext cx="70027" cy="80512"/>
            </a:xfrm>
            <a:custGeom>
              <a:avLst/>
              <a:gdLst/>
              <a:ahLst/>
              <a:cxnLst/>
              <a:rect l="l" t="t" r="r" b="b"/>
              <a:pathLst>
                <a:path w="394" h="453" extrusionOk="0">
                  <a:moveTo>
                    <a:pt x="191" y="0"/>
                  </a:moveTo>
                  <a:cubicBezTo>
                    <a:pt x="83" y="0"/>
                    <a:pt x="0" y="107"/>
                    <a:pt x="0" y="226"/>
                  </a:cubicBezTo>
                  <a:cubicBezTo>
                    <a:pt x="0" y="345"/>
                    <a:pt x="95" y="453"/>
                    <a:pt x="191" y="453"/>
                  </a:cubicBezTo>
                  <a:cubicBezTo>
                    <a:pt x="298" y="453"/>
                    <a:pt x="393" y="345"/>
                    <a:pt x="393" y="226"/>
                  </a:cubicBezTo>
                  <a:cubicBezTo>
                    <a:pt x="393" y="107"/>
                    <a:pt x="298"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txBox="1">
            <a:spLocks noGrp="1"/>
          </p:cNvSpPr>
          <p:nvPr>
            <p:ph type="ctrTitle"/>
          </p:nvPr>
        </p:nvSpPr>
        <p:spPr>
          <a:xfrm>
            <a:off x="1898400" y="1665150"/>
            <a:ext cx="5347200" cy="1413600"/>
          </a:xfrm>
          <a:prstGeom prst="rect">
            <a:avLst/>
          </a:prstGeom>
        </p:spPr>
        <p:txBody>
          <a:bodyPr spcFirstLastPara="1" wrap="square" lIns="0" tIns="0" rIns="0" bIns="0" anchor="b" anchorCtr="0">
            <a:noAutofit/>
          </a:bodyPr>
          <a:lstStyle>
            <a:lvl1pPr lvl="0">
              <a:lnSpc>
                <a:spcPct val="70000"/>
              </a:lnSpc>
              <a:spcBef>
                <a:spcPts val="0"/>
              </a:spcBef>
              <a:spcAft>
                <a:spcPts val="0"/>
              </a:spcAft>
              <a:buSzPts val="5200"/>
              <a:buNone/>
              <a:defRPr sz="5200" b="1">
                <a:latin typeface="Questrial"/>
                <a:ea typeface="Questrial"/>
                <a:cs typeface="Questrial"/>
                <a:sym typeface="Quest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4" name="Google Shape;114;p2"/>
          <p:cNvSpPr txBox="1">
            <a:spLocks noGrp="1"/>
          </p:cNvSpPr>
          <p:nvPr>
            <p:ph type="subTitle" idx="1"/>
          </p:nvPr>
        </p:nvSpPr>
        <p:spPr>
          <a:xfrm>
            <a:off x="1898400" y="3287139"/>
            <a:ext cx="4293600" cy="300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2508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grpSp>
        <p:nvGrpSpPr>
          <p:cNvPr id="191" name="Google Shape;191;p6"/>
          <p:cNvGrpSpPr/>
          <p:nvPr/>
        </p:nvGrpSpPr>
        <p:grpSpPr>
          <a:xfrm>
            <a:off x="8132436" y="3683133"/>
            <a:ext cx="596701" cy="598667"/>
            <a:chOff x="1492272" y="1549837"/>
            <a:chExt cx="975001" cy="978213"/>
          </a:xfrm>
        </p:grpSpPr>
        <p:sp>
          <p:nvSpPr>
            <p:cNvPr id="192" name="Google Shape;19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6"/>
          <p:cNvGrpSpPr/>
          <p:nvPr/>
        </p:nvGrpSpPr>
        <p:grpSpPr>
          <a:xfrm>
            <a:off x="1058111" y="241433"/>
            <a:ext cx="596701" cy="598667"/>
            <a:chOff x="1492272" y="1549837"/>
            <a:chExt cx="975001" cy="978213"/>
          </a:xfrm>
        </p:grpSpPr>
        <p:sp>
          <p:nvSpPr>
            <p:cNvPr id="202" name="Google Shape;20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6"/>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214" name="Google Shape;214;p6"/>
          <p:cNvSpPr txBox="1">
            <a:spLocks noGrp="1"/>
          </p:cNvSpPr>
          <p:nvPr>
            <p:ph type="title"/>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1"/>
        <p:cNvGrpSpPr/>
        <p:nvPr/>
      </p:nvGrpSpPr>
      <p:grpSpPr>
        <a:xfrm>
          <a:off x="0" y="0"/>
          <a:ext cx="0" cy="0"/>
          <a:chOff x="0" y="0"/>
          <a:chExt cx="0" cy="0"/>
        </a:xfrm>
      </p:grpSpPr>
      <p:sp>
        <p:nvSpPr>
          <p:cNvPr id="242" name="Google Shape;242;p8"/>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8"/>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248" name="Google Shape;248;p8"/>
          <p:cNvSpPr txBox="1">
            <a:spLocks noGrp="1"/>
          </p:cNvSpPr>
          <p:nvPr>
            <p:ph type="title"/>
          </p:nvPr>
        </p:nvSpPr>
        <p:spPr>
          <a:xfrm>
            <a:off x="2107475" y="1768450"/>
            <a:ext cx="4777500" cy="16311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09"/>
        <p:cNvGrpSpPr/>
        <p:nvPr/>
      </p:nvGrpSpPr>
      <p:grpSpPr>
        <a:xfrm>
          <a:off x="0" y="0"/>
          <a:ext cx="0" cy="0"/>
          <a:chOff x="0" y="0"/>
          <a:chExt cx="0" cy="0"/>
        </a:xfrm>
      </p:grpSpPr>
      <p:grpSp>
        <p:nvGrpSpPr>
          <p:cNvPr id="310" name="Google Shape;310;p15"/>
          <p:cNvGrpSpPr/>
          <p:nvPr/>
        </p:nvGrpSpPr>
        <p:grpSpPr>
          <a:xfrm>
            <a:off x="1058111" y="241433"/>
            <a:ext cx="596701" cy="598667"/>
            <a:chOff x="1492272" y="1549837"/>
            <a:chExt cx="975001" cy="978213"/>
          </a:xfrm>
        </p:grpSpPr>
        <p:sp>
          <p:nvSpPr>
            <p:cNvPr id="311" name="Google Shape;311;p15"/>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1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txBox="1">
            <a:spLocks noGrp="1"/>
          </p:cNvSpPr>
          <p:nvPr>
            <p:ph type="title"/>
          </p:nvPr>
        </p:nvSpPr>
        <p:spPr>
          <a:xfrm>
            <a:off x="1163625" y="1600975"/>
            <a:ext cx="3756300" cy="1060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3" name="Google Shape;323;p15"/>
          <p:cNvSpPr txBox="1">
            <a:spLocks noGrp="1"/>
          </p:cNvSpPr>
          <p:nvPr>
            <p:ph type="subTitle" idx="1"/>
          </p:nvPr>
        </p:nvSpPr>
        <p:spPr>
          <a:xfrm>
            <a:off x="1163625" y="2760025"/>
            <a:ext cx="3756300" cy="834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12">
    <p:spTree>
      <p:nvGrpSpPr>
        <p:cNvPr id="1" name="Shape 324"/>
        <p:cNvGrpSpPr/>
        <p:nvPr/>
      </p:nvGrpSpPr>
      <p:grpSpPr>
        <a:xfrm>
          <a:off x="0" y="0"/>
          <a:ext cx="0" cy="0"/>
          <a:chOff x="0" y="0"/>
          <a:chExt cx="0" cy="0"/>
        </a:xfrm>
      </p:grpSpPr>
      <p:grpSp>
        <p:nvGrpSpPr>
          <p:cNvPr id="325" name="Google Shape;325;p16"/>
          <p:cNvGrpSpPr/>
          <p:nvPr/>
        </p:nvGrpSpPr>
        <p:grpSpPr>
          <a:xfrm>
            <a:off x="8132436" y="1277083"/>
            <a:ext cx="596701" cy="598667"/>
            <a:chOff x="1492272" y="1549837"/>
            <a:chExt cx="975001" cy="978213"/>
          </a:xfrm>
        </p:grpSpPr>
        <p:sp>
          <p:nvSpPr>
            <p:cNvPr id="326" name="Google Shape;32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265736" y="3712483"/>
            <a:ext cx="596701" cy="598667"/>
            <a:chOff x="1492272" y="1549837"/>
            <a:chExt cx="975001" cy="978213"/>
          </a:xfrm>
        </p:grpSpPr>
        <p:sp>
          <p:nvSpPr>
            <p:cNvPr id="336" name="Google Shape;33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a:off x="559900" y="690775"/>
            <a:ext cx="7718400" cy="4070100"/>
          </a:xfrm>
          <a:prstGeom prst="roundRect">
            <a:avLst>
              <a:gd name="adj" fmla="val 5291"/>
            </a:avLst>
          </a:prstGeom>
          <a:solidFill>
            <a:schemeClr val="lt1"/>
          </a:solid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1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348" name="Google Shape;348;p16"/>
          <p:cNvSpPr txBox="1">
            <a:spLocks noGrp="1"/>
          </p:cNvSpPr>
          <p:nvPr>
            <p:ph type="subTitle" idx="1"/>
          </p:nvPr>
        </p:nvSpPr>
        <p:spPr>
          <a:xfrm>
            <a:off x="868268" y="3743450"/>
            <a:ext cx="2455200" cy="53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49" name="Google Shape;349;p16"/>
          <p:cNvSpPr txBox="1">
            <a:spLocks noGrp="1"/>
          </p:cNvSpPr>
          <p:nvPr>
            <p:ph type="subTitle" idx="2"/>
          </p:nvPr>
        </p:nvSpPr>
        <p:spPr>
          <a:xfrm>
            <a:off x="869155" y="3324463"/>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6"/>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0" name="Google Shape;350;p16"/>
          <p:cNvSpPr txBox="1">
            <a:spLocks noGrp="1"/>
          </p:cNvSpPr>
          <p:nvPr>
            <p:ph type="subTitle" idx="3"/>
          </p:nvPr>
        </p:nvSpPr>
        <p:spPr>
          <a:xfrm>
            <a:off x="3345720"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1" name="Google Shape;351;p16"/>
          <p:cNvSpPr txBox="1">
            <a:spLocks noGrp="1"/>
          </p:cNvSpPr>
          <p:nvPr>
            <p:ph type="subTitle" idx="4"/>
          </p:nvPr>
        </p:nvSpPr>
        <p:spPr>
          <a:xfrm>
            <a:off x="3346611"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2"/>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2" name="Google Shape;352;p16"/>
          <p:cNvSpPr txBox="1">
            <a:spLocks noGrp="1"/>
          </p:cNvSpPr>
          <p:nvPr>
            <p:ph type="subTitle" idx="5"/>
          </p:nvPr>
        </p:nvSpPr>
        <p:spPr>
          <a:xfrm>
            <a:off x="5823171"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3" name="Google Shape;353;p16"/>
          <p:cNvSpPr txBox="1">
            <a:spLocks noGrp="1"/>
          </p:cNvSpPr>
          <p:nvPr>
            <p:ph type="subTitle" idx="6"/>
          </p:nvPr>
        </p:nvSpPr>
        <p:spPr>
          <a:xfrm>
            <a:off x="5824068"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3"/>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4" name="Google Shape;354;p16"/>
          <p:cNvSpPr txBox="1">
            <a:spLocks noGrp="1"/>
          </p:cNvSpPr>
          <p:nvPr>
            <p:ph type="title" hasCustomPrompt="1"/>
          </p:nvPr>
        </p:nvSpPr>
        <p:spPr>
          <a:xfrm>
            <a:off x="865625" y="2759642"/>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5" name="Google Shape;355;p16"/>
          <p:cNvSpPr txBox="1">
            <a:spLocks noGrp="1"/>
          </p:cNvSpPr>
          <p:nvPr>
            <p:ph type="title" idx="7" hasCustomPrompt="1"/>
          </p:nvPr>
        </p:nvSpPr>
        <p:spPr>
          <a:xfrm>
            <a:off x="3349745"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6" name="Google Shape;356;p16"/>
          <p:cNvSpPr txBox="1">
            <a:spLocks noGrp="1"/>
          </p:cNvSpPr>
          <p:nvPr>
            <p:ph type="title" idx="8" hasCustomPrompt="1"/>
          </p:nvPr>
        </p:nvSpPr>
        <p:spPr>
          <a:xfrm>
            <a:off x="5825421"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7" name="Google Shape;357;p16"/>
          <p:cNvSpPr txBox="1">
            <a:spLocks noGrp="1"/>
          </p:cNvSpPr>
          <p:nvPr>
            <p:ph type="title" idx="9"/>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648"/>
        <p:cNvGrpSpPr/>
        <p:nvPr/>
      </p:nvGrpSpPr>
      <p:grpSpPr>
        <a:xfrm>
          <a:off x="0" y="0"/>
          <a:ext cx="0" cy="0"/>
          <a:chOff x="0" y="0"/>
          <a:chExt cx="0" cy="0"/>
        </a:xfrm>
      </p:grpSpPr>
      <p:sp>
        <p:nvSpPr>
          <p:cNvPr id="649" name="Google Shape;649;p34"/>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4" name="Google Shape;654;p34"/>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55" name="Google Shape;655;p34"/>
          <p:cNvGrpSpPr/>
          <p:nvPr/>
        </p:nvGrpSpPr>
        <p:grpSpPr>
          <a:xfrm>
            <a:off x="2266313" y="1309225"/>
            <a:ext cx="4611375" cy="2991425"/>
            <a:chOff x="3511350" y="1309225"/>
            <a:chExt cx="4611375" cy="2991425"/>
          </a:xfrm>
        </p:grpSpPr>
        <p:sp>
          <p:nvSpPr>
            <p:cNvPr id="656" name="Google Shape;656;p34"/>
            <p:cNvSpPr/>
            <p:nvPr/>
          </p:nvSpPr>
          <p:spPr>
            <a:xfrm>
              <a:off x="3511350" y="1467450"/>
              <a:ext cx="4473300" cy="2833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3649425" y="1309225"/>
              <a:ext cx="4473300" cy="2833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3871562" y="141250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4100745" y="141250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4330006" y="141250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1" name="Google Shape;661;p34"/>
            <p:cNvCxnSpPr/>
            <p:nvPr/>
          </p:nvCxnSpPr>
          <p:spPr>
            <a:xfrm>
              <a:off x="3649425" y="1869125"/>
              <a:ext cx="44616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662"/>
        <p:cNvGrpSpPr/>
        <p:nvPr/>
      </p:nvGrpSpPr>
      <p:grpSpPr>
        <a:xfrm>
          <a:off x="0" y="0"/>
          <a:ext cx="0" cy="0"/>
          <a:chOff x="0" y="0"/>
          <a:chExt cx="0" cy="0"/>
        </a:xfrm>
      </p:grpSpPr>
      <p:sp>
        <p:nvSpPr>
          <p:cNvPr id="663" name="Google Shape;663;p3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35"/>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69" name="Google Shape;669;p35"/>
          <p:cNvGrpSpPr/>
          <p:nvPr/>
        </p:nvGrpSpPr>
        <p:grpSpPr>
          <a:xfrm>
            <a:off x="1034433" y="1473075"/>
            <a:ext cx="3379284" cy="2715856"/>
            <a:chOff x="4559175" y="731425"/>
            <a:chExt cx="3379284" cy="2715856"/>
          </a:xfrm>
        </p:grpSpPr>
        <p:sp>
          <p:nvSpPr>
            <p:cNvPr id="670" name="Google Shape;670;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5" name="Google Shape;675;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grpSp>
        <p:nvGrpSpPr>
          <p:cNvPr id="676" name="Google Shape;676;p35"/>
          <p:cNvGrpSpPr/>
          <p:nvPr/>
        </p:nvGrpSpPr>
        <p:grpSpPr>
          <a:xfrm>
            <a:off x="4730283" y="1473075"/>
            <a:ext cx="3379284" cy="2715856"/>
            <a:chOff x="4559175" y="731425"/>
            <a:chExt cx="3379284" cy="2715856"/>
          </a:xfrm>
        </p:grpSpPr>
        <p:sp>
          <p:nvSpPr>
            <p:cNvPr id="677" name="Google Shape;677;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2" name="Google Shape;682;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0"/>
        <p:cNvGrpSpPr/>
        <p:nvPr/>
      </p:nvGrpSpPr>
      <p:grpSpPr>
        <a:xfrm>
          <a:off x="0" y="0"/>
          <a:ext cx="0" cy="0"/>
          <a:chOff x="0" y="0"/>
          <a:chExt cx="0" cy="0"/>
        </a:xfrm>
      </p:grpSpPr>
      <p:sp>
        <p:nvSpPr>
          <p:cNvPr id="281" name="Google Shape;281;p13"/>
          <p:cNvSpPr txBox="1">
            <a:spLocks noGrp="1"/>
          </p:cNvSpPr>
          <p:nvPr>
            <p:ph type="title"/>
          </p:nvPr>
        </p:nvSpPr>
        <p:spPr>
          <a:xfrm>
            <a:off x="859150" y="2037500"/>
            <a:ext cx="2762100" cy="8658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2800"/>
              <a:buFont typeface="Black Han Sans"/>
              <a:buNone/>
              <a:defRPr sz="3500">
                <a:latin typeface="Questrial"/>
                <a:ea typeface="Questrial"/>
                <a:cs typeface="Questrial"/>
                <a:sym typeface="Questrial"/>
              </a:defRPr>
            </a:lvl1pPr>
            <a:lvl2pPr lvl="1" algn="ctr">
              <a:spcBef>
                <a:spcPts val="0"/>
              </a:spcBef>
              <a:spcAft>
                <a:spcPts val="0"/>
              </a:spcAft>
              <a:buSzPts val="2800"/>
              <a:buFont typeface="Black Han Sans"/>
              <a:buNone/>
              <a:defRPr>
                <a:latin typeface="Black Han Sans"/>
                <a:ea typeface="Black Han Sans"/>
                <a:cs typeface="Black Han Sans"/>
                <a:sym typeface="Black Han Sans"/>
              </a:defRPr>
            </a:lvl2pPr>
            <a:lvl3pPr lvl="2" algn="ctr">
              <a:spcBef>
                <a:spcPts val="0"/>
              </a:spcBef>
              <a:spcAft>
                <a:spcPts val="0"/>
              </a:spcAft>
              <a:buSzPts val="2800"/>
              <a:buFont typeface="Black Han Sans"/>
              <a:buNone/>
              <a:defRPr>
                <a:latin typeface="Black Han Sans"/>
                <a:ea typeface="Black Han Sans"/>
                <a:cs typeface="Black Han Sans"/>
                <a:sym typeface="Black Han Sans"/>
              </a:defRPr>
            </a:lvl3pPr>
            <a:lvl4pPr lvl="3" algn="ctr">
              <a:spcBef>
                <a:spcPts val="0"/>
              </a:spcBef>
              <a:spcAft>
                <a:spcPts val="0"/>
              </a:spcAft>
              <a:buSzPts val="2800"/>
              <a:buFont typeface="Black Han Sans"/>
              <a:buNone/>
              <a:defRPr>
                <a:latin typeface="Black Han Sans"/>
                <a:ea typeface="Black Han Sans"/>
                <a:cs typeface="Black Han Sans"/>
                <a:sym typeface="Black Han Sans"/>
              </a:defRPr>
            </a:lvl4pPr>
            <a:lvl5pPr lvl="4" algn="ctr">
              <a:spcBef>
                <a:spcPts val="0"/>
              </a:spcBef>
              <a:spcAft>
                <a:spcPts val="0"/>
              </a:spcAft>
              <a:buSzPts val="2800"/>
              <a:buFont typeface="Black Han Sans"/>
              <a:buNone/>
              <a:defRPr>
                <a:latin typeface="Black Han Sans"/>
                <a:ea typeface="Black Han Sans"/>
                <a:cs typeface="Black Han Sans"/>
                <a:sym typeface="Black Han Sans"/>
              </a:defRPr>
            </a:lvl5pPr>
            <a:lvl6pPr lvl="5" algn="ctr">
              <a:spcBef>
                <a:spcPts val="0"/>
              </a:spcBef>
              <a:spcAft>
                <a:spcPts val="0"/>
              </a:spcAft>
              <a:buSzPts val="2800"/>
              <a:buFont typeface="Black Han Sans"/>
              <a:buNone/>
              <a:defRPr>
                <a:latin typeface="Black Han Sans"/>
                <a:ea typeface="Black Han Sans"/>
                <a:cs typeface="Black Han Sans"/>
                <a:sym typeface="Black Han Sans"/>
              </a:defRPr>
            </a:lvl6pPr>
            <a:lvl7pPr lvl="6" algn="ctr">
              <a:spcBef>
                <a:spcPts val="0"/>
              </a:spcBef>
              <a:spcAft>
                <a:spcPts val="0"/>
              </a:spcAft>
              <a:buSzPts val="2800"/>
              <a:buFont typeface="Black Han Sans"/>
              <a:buNone/>
              <a:defRPr>
                <a:latin typeface="Black Han Sans"/>
                <a:ea typeface="Black Han Sans"/>
                <a:cs typeface="Black Han Sans"/>
                <a:sym typeface="Black Han Sans"/>
              </a:defRPr>
            </a:lvl7pPr>
            <a:lvl8pPr lvl="7" algn="ctr">
              <a:spcBef>
                <a:spcPts val="0"/>
              </a:spcBef>
              <a:spcAft>
                <a:spcPts val="0"/>
              </a:spcAft>
              <a:buSzPts val="2800"/>
              <a:buFont typeface="Black Han Sans"/>
              <a:buNone/>
              <a:defRPr>
                <a:latin typeface="Black Han Sans"/>
                <a:ea typeface="Black Han Sans"/>
                <a:cs typeface="Black Han Sans"/>
                <a:sym typeface="Black Han Sans"/>
              </a:defRPr>
            </a:lvl8pPr>
            <a:lvl9pPr lvl="8" algn="ctr">
              <a:spcBef>
                <a:spcPts val="0"/>
              </a:spcBef>
              <a:spcAft>
                <a:spcPts val="0"/>
              </a:spcAft>
              <a:buSzPts val="2800"/>
              <a:buFont typeface="Black Han Sans"/>
              <a:buNone/>
              <a:defRPr>
                <a:latin typeface="Black Han Sans"/>
                <a:ea typeface="Black Han Sans"/>
                <a:cs typeface="Black Han Sans"/>
                <a:sym typeface="Black Han Sans"/>
              </a:defRPr>
            </a:lvl9pPr>
          </a:lstStyle>
          <a:p>
            <a:endParaRPr/>
          </a:p>
        </p:txBody>
      </p:sp>
      <p:sp>
        <p:nvSpPr>
          <p:cNvPr id="282" name="Google Shape;282;p13"/>
          <p:cNvSpPr txBox="1">
            <a:spLocks noGrp="1"/>
          </p:cNvSpPr>
          <p:nvPr>
            <p:ph type="subTitle" idx="1"/>
          </p:nvPr>
        </p:nvSpPr>
        <p:spPr>
          <a:xfrm>
            <a:off x="4269275" y="100355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3" name="Google Shape;283;p13"/>
          <p:cNvSpPr txBox="1">
            <a:spLocks noGrp="1"/>
          </p:cNvSpPr>
          <p:nvPr>
            <p:ph type="subTitle" idx="2"/>
          </p:nvPr>
        </p:nvSpPr>
        <p:spPr>
          <a:xfrm>
            <a:off x="4267331" y="6374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4" name="Google Shape;284;p13"/>
          <p:cNvSpPr txBox="1">
            <a:spLocks noGrp="1"/>
          </p:cNvSpPr>
          <p:nvPr>
            <p:ph type="title" idx="3" hasCustomPrompt="1"/>
          </p:nvPr>
        </p:nvSpPr>
        <p:spPr>
          <a:xfrm>
            <a:off x="3681300" y="732200"/>
            <a:ext cx="375000" cy="3735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5" name="Google Shape;285;p13"/>
          <p:cNvSpPr txBox="1">
            <a:spLocks noGrp="1"/>
          </p:cNvSpPr>
          <p:nvPr>
            <p:ph type="subTitle" idx="4"/>
          </p:nvPr>
        </p:nvSpPr>
        <p:spPr>
          <a:xfrm>
            <a:off x="4269275" y="165168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6" name="Google Shape;286;p13"/>
          <p:cNvSpPr txBox="1">
            <a:spLocks noGrp="1"/>
          </p:cNvSpPr>
          <p:nvPr>
            <p:ph type="subTitle" idx="5"/>
          </p:nvPr>
        </p:nvSpPr>
        <p:spPr>
          <a:xfrm>
            <a:off x="4267331" y="13112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7" name="Google Shape;287;p13"/>
          <p:cNvSpPr txBox="1">
            <a:spLocks noGrp="1"/>
          </p:cNvSpPr>
          <p:nvPr>
            <p:ph type="title" idx="6" hasCustomPrompt="1"/>
          </p:nvPr>
        </p:nvSpPr>
        <p:spPr>
          <a:xfrm>
            <a:off x="3681300" y="143032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8" name="Google Shape;288;p13"/>
          <p:cNvSpPr txBox="1">
            <a:spLocks noGrp="1"/>
          </p:cNvSpPr>
          <p:nvPr>
            <p:ph type="subTitle" idx="7"/>
          </p:nvPr>
        </p:nvSpPr>
        <p:spPr>
          <a:xfrm>
            <a:off x="4269275" y="229981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9" name="Google Shape;289;p13"/>
          <p:cNvSpPr txBox="1">
            <a:spLocks noGrp="1"/>
          </p:cNvSpPr>
          <p:nvPr>
            <p:ph type="subTitle" idx="8"/>
          </p:nvPr>
        </p:nvSpPr>
        <p:spPr>
          <a:xfrm>
            <a:off x="4267331" y="19563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0" name="Google Shape;290;p13"/>
          <p:cNvSpPr txBox="1">
            <a:spLocks noGrp="1"/>
          </p:cNvSpPr>
          <p:nvPr>
            <p:ph type="title" idx="9" hasCustomPrompt="1"/>
          </p:nvPr>
        </p:nvSpPr>
        <p:spPr>
          <a:xfrm>
            <a:off x="3681300" y="2065738"/>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1" name="Google Shape;291;p13"/>
          <p:cNvSpPr txBox="1">
            <a:spLocks noGrp="1"/>
          </p:cNvSpPr>
          <p:nvPr>
            <p:ph type="subTitle" idx="13"/>
          </p:nvPr>
        </p:nvSpPr>
        <p:spPr>
          <a:xfrm>
            <a:off x="4269275" y="294794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2" name="Google Shape;292;p13"/>
          <p:cNvSpPr txBox="1">
            <a:spLocks noGrp="1"/>
          </p:cNvSpPr>
          <p:nvPr>
            <p:ph type="subTitle" idx="14"/>
          </p:nvPr>
        </p:nvSpPr>
        <p:spPr>
          <a:xfrm>
            <a:off x="4267331" y="2594625"/>
            <a:ext cx="41634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3" name="Google Shape;293;p13"/>
          <p:cNvSpPr txBox="1">
            <a:spLocks noGrp="1"/>
          </p:cNvSpPr>
          <p:nvPr>
            <p:ph type="title" idx="15" hasCustomPrompt="1"/>
          </p:nvPr>
        </p:nvSpPr>
        <p:spPr>
          <a:xfrm>
            <a:off x="3681300" y="27020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3"/>
          <p:cNvSpPr txBox="1">
            <a:spLocks noGrp="1"/>
          </p:cNvSpPr>
          <p:nvPr>
            <p:ph type="subTitle" idx="16"/>
          </p:nvPr>
        </p:nvSpPr>
        <p:spPr>
          <a:xfrm>
            <a:off x="4269275" y="359607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5" name="Google Shape;295;p13"/>
          <p:cNvSpPr txBox="1">
            <a:spLocks noGrp="1"/>
          </p:cNvSpPr>
          <p:nvPr>
            <p:ph type="subTitle" idx="17"/>
          </p:nvPr>
        </p:nvSpPr>
        <p:spPr>
          <a:xfrm>
            <a:off x="4267331" y="3241588"/>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6" name="Google Shape;296;p13"/>
          <p:cNvSpPr txBox="1">
            <a:spLocks noGrp="1"/>
          </p:cNvSpPr>
          <p:nvPr>
            <p:ph type="title" idx="18" hasCustomPrompt="1"/>
          </p:nvPr>
        </p:nvSpPr>
        <p:spPr>
          <a:xfrm>
            <a:off x="3681300" y="3349150"/>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7" name="Google Shape;297;p13"/>
          <p:cNvSpPr txBox="1">
            <a:spLocks noGrp="1"/>
          </p:cNvSpPr>
          <p:nvPr>
            <p:ph type="subTitle" idx="19"/>
          </p:nvPr>
        </p:nvSpPr>
        <p:spPr>
          <a:xfrm>
            <a:off x="4269275" y="424420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8" name="Google Shape;298;p13"/>
          <p:cNvSpPr txBox="1">
            <a:spLocks noGrp="1"/>
          </p:cNvSpPr>
          <p:nvPr>
            <p:ph type="subTitle" idx="20"/>
          </p:nvPr>
        </p:nvSpPr>
        <p:spPr>
          <a:xfrm>
            <a:off x="4267331" y="387805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9" name="Google Shape;299;p13"/>
          <p:cNvSpPr txBox="1">
            <a:spLocks noGrp="1"/>
          </p:cNvSpPr>
          <p:nvPr>
            <p:ph type="title" idx="21" hasCustomPrompt="1"/>
          </p:nvPr>
        </p:nvSpPr>
        <p:spPr>
          <a:xfrm>
            <a:off x="3681300" y="40069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4195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800"/>
              <a:buFont typeface="Questrial"/>
              <a:buNone/>
              <a:defRPr sz="2800" b="1">
                <a:solidFill>
                  <a:schemeClr val="accent3"/>
                </a:solidFill>
                <a:latin typeface="Questrial"/>
                <a:ea typeface="Questrial"/>
                <a:cs typeface="Questrial"/>
                <a:sym typeface="Questrial"/>
              </a:defRPr>
            </a:lvl1pPr>
            <a:lvl2pPr lvl="1">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2pPr>
            <a:lvl3pPr lvl="2">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3pPr>
            <a:lvl4pPr lvl="3">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4pPr>
            <a:lvl5pPr lvl="4">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5pPr>
            <a:lvl6pPr lvl="5">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6pPr>
            <a:lvl7pPr lvl="6">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7pPr>
            <a:lvl8pPr lvl="7">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8pPr>
            <a:lvl9pPr lvl="8">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8" r:id="rId4"/>
    <p:sldLayoutId id="2147483661" r:id="rId5"/>
    <p:sldLayoutId id="2147483662" r:id="rId6"/>
    <p:sldLayoutId id="2147483680" r:id="rId7"/>
    <p:sldLayoutId id="2147483681"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3.xml"/><Relationship Id="rId5" Type="http://schemas.openxmlformats.org/officeDocument/2006/relationships/image" Target="../media/image1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image" Target="../media/image1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938992"/>
          </a:xfrm>
          <a:prstGeom prst="rect">
            <a:avLst/>
          </a:prstGeom>
          <a:noFill/>
        </p:spPr>
        <p:txBody>
          <a:bodyPr wrap="square" rtlCol="0">
            <a:spAutoFit/>
          </a:bodyPr>
          <a:lstStyle/>
          <a:p>
            <a:pPr algn="ctr">
              <a:lnSpc>
                <a:spcPct val="150000"/>
              </a:lnSpc>
            </a:pPr>
            <a:r>
              <a:rPr lang="en-US" sz="4000" b="1">
                <a:solidFill>
                  <a:srgbClr val="3B3252"/>
                </a:solidFill>
              </a:rPr>
              <a:t>CHÀO MỪNG CÁC EM </a:t>
            </a:r>
          </a:p>
          <a:p>
            <a:pPr algn="ctr">
              <a:lnSpc>
                <a:spcPct val="150000"/>
              </a:lnSpc>
            </a:pPr>
            <a:r>
              <a:rPr lang="en-US" sz="4000" b="1">
                <a:solidFill>
                  <a:srgbClr val="3B3252"/>
                </a:solidFill>
              </a:rPr>
              <a:t>ĐẾN BUỔI HỌC NÀY!</a:t>
            </a:r>
            <a:endParaRPr lang="vi-VN" sz="4000" b="1">
              <a:solidFill>
                <a:srgbClr val="3B3252"/>
              </a:solidFill>
            </a:endParaRPr>
          </a:p>
        </p:txBody>
      </p:sp>
    </p:spTree>
    <p:custDataLst>
      <p:tags r:id="rId1"/>
    </p:custDataLst>
    <p:extLst>
      <p:ext uri="{BB962C8B-B14F-4D97-AF65-F5344CB8AC3E}">
        <p14:creationId xmlns:p14="http://schemas.microsoft.com/office/powerpoint/2010/main" val="1495969613"/>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13" name="Google Shape;913;p44"/>
          <p:cNvGrpSpPr/>
          <p:nvPr/>
        </p:nvGrpSpPr>
        <p:grpSpPr>
          <a:xfrm>
            <a:off x="6088565" y="1779798"/>
            <a:ext cx="1835389" cy="2992923"/>
            <a:chOff x="7273350" y="2333275"/>
            <a:chExt cx="1723350" cy="2810225"/>
          </a:xfrm>
        </p:grpSpPr>
        <p:sp>
          <p:nvSpPr>
            <p:cNvPr id="914" name="Google Shape;914;p44"/>
            <p:cNvSpPr/>
            <p:nvPr/>
          </p:nvSpPr>
          <p:spPr>
            <a:xfrm>
              <a:off x="7753847" y="3456247"/>
              <a:ext cx="1242854" cy="507621"/>
            </a:xfrm>
            <a:custGeom>
              <a:avLst/>
              <a:gdLst/>
              <a:ahLst/>
              <a:cxnLst/>
              <a:rect l="l" t="t" r="r" b="b"/>
              <a:pathLst>
                <a:path w="8895" h="3633" extrusionOk="0">
                  <a:moveTo>
                    <a:pt x="8556" y="1"/>
                  </a:moveTo>
                  <a:cubicBezTo>
                    <a:pt x="8550" y="1"/>
                    <a:pt x="8543" y="1"/>
                    <a:pt x="8537" y="1"/>
                  </a:cubicBezTo>
                  <a:lnTo>
                    <a:pt x="357" y="1"/>
                  </a:lnTo>
                  <a:cubicBezTo>
                    <a:pt x="167" y="1"/>
                    <a:pt x="0" y="156"/>
                    <a:pt x="0" y="358"/>
                  </a:cubicBezTo>
                  <a:lnTo>
                    <a:pt x="0" y="3275"/>
                  </a:lnTo>
                  <a:cubicBezTo>
                    <a:pt x="0" y="3466"/>
                    <a:pt x="155" y="3633"/>
                    <a:pt x="357" y="3633"/>
                  </a:cubicBezTo>
                  <a:lnTo>
                    <a:pt x="8537" y="3633"/>
                  </a:lnTo>
                  <a:cubicBezTo>
                    <a:pt x="8727" y="3633"/>
                    <a:pt x="8894" y="3490"/>
                    <a:pt x="8894" y="3275"/>
                  </a:cubicBezTo>
                  <a:lnTo>
                    <a:pt x="8894" y="358"/>
                  </a:lnTo>
                  <a:cubicBezTo>
                    <a:pt x="8894" y="163"/>
                    <a:pt x="8738" y="1"/>
                    <a:pt x="8556" y="1"/>
                  </a:cubicBezTo>
                  <a:close/>
                </a:path>
              </a:pathLst>
            </a:cu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7956407" y="3603130"/>
              <a:ext cx="471687" cy="157346"/>
            </a:xfrm>
            <a:custGeom>
              <a:avLst/>
              <a:gdLst/>
              <a:ahLst/>
              <a:cxnLst/>
              <a:rect l="l" t="t" r="r" b="b"/>
              <a:pathLst>
                <a:path w="2680" h="894" extrusionOk="0">
                  <a:moveTo>
                    <a:pt x="13" y="0"/>
                  </a:moveTo>
                  <a:lnTo>
                    <a:pt x="1" y="893"/>
                  </a:lnTo>
                  <a:lnTo>
                    <a:pt x="2680" y="893"/>
                  </a:lnTo>
                  <a:lnTo>
                    <a:pt x="2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8228855" y="4866649"/>
              <a:ext cx="126018" cy="170018"/>
            </a:xfrm>
            <a:custGeom>
              <a:avLst/>
              <a:gdLst/>
              <a:ahLst/>
              <a:cxnLst/>
              <a:rect l="l" t="t" r="r" b="b"/>
              <a:pathLst>
                <a:path w="716" h="966" extrusionOk="0">
                  <a:moveTo>
                    <a:pt x="1" y="1"/>
                  </a:moveTo>
                  <a:lnTo>
                    <a:pt x="1"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8228855" y="5017482"/>
              <a:ext cx="318741" cy="126018"/>
            </a:xfrm>
            <a:custGeom>
              <a:avLst/>
              <a:gdLst/>
              <a:ahLst/>
              <a:cxnLst/>
              <a:rect l="l" t="t" r="r" b="b"/>
              <a:pathLst>
                <a:path w="1811" h="716" extrusionOk="0">
                  <a:moveTo>
                    <a:pt x="1" y="1"/>
                  </a:moveTo>
                  <a:lnTo>
                    <a:pt x="1" y="715"/>
                  </a:lnTo>
                  <a:lnTo>
                    <a:pt x="1810" y="715"/>
                  </a:lnTo>
                  <a:cubicBezTo>
                    <a:pt x="1810" y="549"/>
                    <a:pt x="1727" y="394"/>
                    <a:pt x="1572" y="310"/>
                  </a:cubicBez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8308055" y="4972778"/>
              <a:ext cx="92753" cy="51217"/>
            </a:xfrm>
            <a:custGeom>
              <a:avLst/>
              <a:gdLst/>
              <a:ahLst/>
              <a:cxnLst/>
              <a:rect l="l" t="t" r="r" b="b"/>
              <a:pathLst>
                <a:path w="527" h="291" extrusionOk="0">
                  <a:moveTo>
                    <a:pt x="271" y="1"/>
                  </a:moveTo>
                  <a:cubicBezTo>
                    <a:pt x="178" y="1"/>
                    <a:pt x="0" y="34"/>
                    <a:pt x="27" y="291"/>
                  </a:cubicBezTo>
                  <a:lnTo>
                    <a:pt x="527" y="291"/>
                  </a:lnTo>
                  <a:lnTo>
                    <a:pt x="325" y="5"/>
                  </a:lnTo>
                  <a:cubicBezTo>
                    <a:pt x="325" y="5"/>
                    <a:pt x="303"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4"/>
            <p:cNvSpPr/>
            <p:nvPr/>
          </p:nvSpPr>
          <p:spPr>
            <a:xfrm>
              <a:off x="8168135" y="3674411"/>
              <a:ext cx="283012" cy="1226033"/>
            </a:xfrm>
            <a:custGeom>
              <a:avLst/>
              <a:gdLst/>
              <a:ahLst/>
              <a:cxnLst/>
              <a:rect l="l" t="t" r="r" b="b"/>
              <a:pathLst>
                <a:path w="1608" h="6966" extrusionOk="0">
                  <a:moveTo>
                    <a:pt x="0" y="0"/>
                  </a:moveTo>
                  <a:lnTo>
                    <a:pt x="286" y="6965"/>
                  </a:lnTo>
                  <a:lnTo>
                    <a:pt x="1608" y="6965"/>
                  </a:lnTo>
                  <a:lnTo>
                    <a:pt x="1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4"/>
            <p:cNvSpPr/>
            <p:nvPr/>
          </p:nvSpPr>
          <p:spPr>
            <a:xfrm>
              <a:off x="7990023" y="4866649"/>
              <a:ext cx="125842" cy="170018"/>
            </a:xfrm>
            <a:custGeom>
              <a:avLst/>
              <a:gdLst/>
              <a:ahLst/>
              <a:cxnLst/>
              <a:rect l="l" t="t" r="r" b="b"/>
              <a:pathLst>
                <a:path w="715" h="966" extrusionOk="0">
                  <a:moveTo>
                    <a:pt x="0" y="1"/>
                  </a:moveTo>
                  <a:lnTo>
                    <a:pt x="0"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7795191" y="5017482"/>
              <a:ext cx="320677" cy="126018"/>
            </a:xfrm>
            <a:custGeom>
              <a:avLst/>
              <a:gdLst/>
              <a:ahLst/>
              <a:cxnLst/>
              <a:rect l="l" t="t" r="r" b="b"/>
              <a:pathLst>
                <a:path w="1822" h="716" extrusionOk="0">
                  <a:moveTo>
                    <a:pt x="917" y="1"/>
                  </a:moveTo>
                  <a:lnTo>
                    <a:pt x="238" y="310"/>
                  </a:lnTo>
                  <a:cubicBezTo>
                    <a:pt x="95" y="394"/>
                    <a:pt x="0" y="549"/>
                    <a:pt x="0" y="715"/>
                  </a:cubicBezTo>
                  <a:lnTo>
                    <a:pt x="1822" y="715"/>
                  </a:lnTo>
                  <a:lnTo>
                    <a:pt x="18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7941799" y="4972778"/>
              <a:ext cx="93457" cy="51217"/>
            </a:xfrm>
            <a:custGeom>
              <a:avLst/>
              <a:gdLst/>
              <a:ahLst/>
              <a:cxnLst/>
              <a:rect l="l" t="t" r="r" b="b"/>
              <a:pathLst>
                <a:path w="531" h="291" extrusionOk="0">
                  <a:moveTo>
                    <a:pt x="267" y="1"/>
                  </a:moveTo>
                  <a:cubicBezTo>
                    <a:pt x="236" y="1"/>
                    <a:pt x="215" y="5"/>
                    <a:pt x="215" y="5"/>
                  </a:cubicBezTo>
                  <a:lnTo>
                    <a:pt x="1"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7925079" y="3699403"/>
              <a:ext cx="255732" cy="1201041"/>
            </a:xfrm>
            <a:custGeom>
              <a:avLst/>
              <a:gdLst/>
              <a:ahLst/>
              <a:cxnLst/>
              <a:rect l="l" t="t" r="r" b="b"/>
              <a:pathLst>
                <a:path w="1453" h="6824" extrusionOk="0">
                  <a:moveTo>
                    <a:pt x="191" y="1"/>
                  </a:moveTo>
                  <a:lnTo>
                    <a:pt x="0" y="6823"/>
                  </a:lnTo>
                  <a:lnTo>
                    <a:pt x="1381" y="6823"/>
                  </a:lnTo>
                  <a:lnTo>
                    <a:pt x="1453" y="108"/>
                  </a:lnTo>
                  <a:lnTo>
                    <a:pt x="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7958519" y="2825553"/>
              <a:ext cx="469575" cy="777755"/>
            </a:xfrm>
            <a:custGeom>
              <a:avLst/>
              <a:gdLst/>
              <a:ahLst/>
              <a:cxnLst/>
              <a:rect l="l" t="t" r="r" b="b"/>
              <a:pathLst>
                <a:path w="2668" h="4419" extrusionOk="0">
                  <a:moveTo>
                    <a:pt x="1227" y="1"/>
                  </a:moveTo>
                  <a:cubicBezTo>
                    <a:pt x="597" y="59"/>
                    <a:pt x="150" y="347"/>
                    <a:pt x="132" y="347"/>
                  </a:cubicBezTo>
                  <a:cubicBezTo>
                    <a:pt x="132" y="347"/>
                    <a:pt x="132" y="347"/>
                    <a:pt x="132" y="346"/>
                  </a:cubicBezTo>
                  <a:lnTo>
                    <a:pt x="1" y="4418"/>
                  </a:lnTo>
                  <a:lnTo>
                    <a:pt x="2668" y="4418"/>
                  </a:lnTo>
                  <a:lnTo>
                    <a:pt x="2549" y="370"/>
                  </a:lnTo>
                  <a:cubicBezTo>
                    <a:pt x="1977" y="25"/>
                    <a:pt x="1227" y="1"/>
                    <a:pt x="1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7371910" y="2880113"/>
              <a:ext cx="111234" cy="117570"/>
            </a:xfrm>
            <a:custGeom>
              <a:avLst/>
              <a:gdLst/>
              <a:ahLst/>
              <a:cxnLst/>
              <a:rect l="l" t="t" r="r" b="b"/>
              <a:pathLst>
                <a:path w="632" h="668" extrusionOk="0">
                  <a:moveTo>
                    <a:pt x="250" y="1"/>
                  </a:moveTo>
                  <a:lnTo>
                    <a:pt x="0" y="453"/>
                  </a:lnTo>
                  <a:lnTo>
                    <a:pt x="345" y="667"/>
                  </a:lnTo>
                  <a:lnTo>
                    <a:pt x="631" y="239"/>
                  </a:lnTo>
                  <a:lnTo>
                    <a:pt x="250"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7273350" y="2808833"/>
              <a:ext cx="171954" cy="154530"/>
            </a:xfrm>
            <a:custGeom>
              <a:avLst/>
              <a:gdLst/>
              <a:ahLst/>
              <a:cxnLst/>
              <a:rect l="l" t="t" r="r" b="b"/>
              <a:pathLst>
                <a:path w="977" h="878" extrusionOk="0">
                  <a:moveTo>
                    <a:pt x="480" y="0"/>
                  </a:moveTo>
                  <a:cubicBezTo>
                    <a:pt x="294" y="0"/>
                    <a:pt x="129" y="126"/>
                    <a:pt x="72" y="298"/>
                  </a:cubicBezTo>
                  <a:cubicBezTo>
                    <a:pt x="0" y="537"/>
                    <a:pt x="131" y="775"/>
                    <a:pt x="358" y="858"/>
                  </a:cubicBezTo>
                  <a:cubicBezTo>
                    <a:pt x="400" y="871"/>
                    <a:pt x="442" y="878"/>
                    <a:pt x="484" y="878"/>
                  </a:cubicBezTo>
                  <a:cubicBezTo>
                    <a:pt x="667" y="878"/>
                    <a:pt x="837" y="756"/>
                    <a:pt x="905" y="572"/>
                  </a:cubicBezTo>
                  <a:cubicBezTo>
                    <a:pt x="977" y="346"/>
                    <a:pt x="846" y="108"/>
                    <a:pt x="620" y="25"/>
                  </a:cubicBezTo>
                  <a:cubicBezTo>
                    <a:pt x="572" y="8"/>
                    <a:pt x="525" y="0"/>
                    <a:pt x="480"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7285846" y="2764832"/>
              <a:ext cx="92401" cy="82017"/>
            </a:xfrm>
            <a:custGeom>
              <a:avLst/>
              <a:gdLst/>
              <a:ahLst/>
              <a:cxnLst/>
              <a:rect l="l" t="t" r="r" b="b"/>
              <a:pathLst>
                <a:path w="525" h="466" extrusionOk="0">
                  <a:moveTo>
                    <a:pt x="82" y="0"/>
                  </a:moveTo>
                  <a:cubicBezTo>
                    <a:pt x="59" y="0"/>
                    <a:pt x="36" y="13"/>
                    <a:pt x="13" y="36"/>
                  </a:cubicBezTo>
                  <a:cubicBezTo>
                    <a:pt x="1" y="60"/>
                    <a:pt x="1" y="84"/>
                    <a:pt x="25" y="120"/>
                  </a:cubicBezTo>
                  <a:lnTo>
                    <a:pt x="406" y="465"/>
                  </a:lnTo>
                  <a:lnTo>
                    <a:pt x="525" y="275"/>
                  </a:lnTo>
                  <a:lnTo>
                    <a:pt x="120" y="13"/>
                  </a:lnTo>
                  <a:cubicBezTo>
                    <a:pt x="107" y="4"/>
                    <a:pt x="95" y="0"/>
                    <a:pt x="82"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7390742" y="2869729"/>
              <a:ext cx="423462" cy="314340"/>
            </a:xfrm>
            <a:custGeom>
              <a:avLst/>
              <a:gdLst/>
              <a:ahLst/>
              <a:cxnLst/>
              <a:rect l="l" t="t" r="r" b="b"/>
              <a:pathLst>
                <a:path w="2406" h="1786" extrusionOk="0">
                  <a:moveTo>
                    <a:pt x="536" y="0"/>
                  </a:moveTo>
                  <a:lnTo>
                    <a:pt x="0" y="833"/>
                  </a:lnTo>
                  <a:lnTo>
                    <a:pt x="1643" y="1726"/>
                  </a:lnTo>
                  <a:cubicBezTo>
                    <a:pt x="1717" y="1767"/>
                    <a:pt x="1795" y="1785"/>
                    <a:pt x="1872" y="1785"/>
                  </a:cubicBezTo>
                  <a:cubicBezTo>
                    <a:pt x="2090" y="1785"/>
                    <a:pt x="2293" y="1634"/>
                    <a:pt x="2346" y="1405"/>
                  </a:cubicBezTo>
                  <a:cubicBezTo>
                    <a:pt x="2405" y="1203"/>
                    <a:pt x="2310" y="988"/>
                    <a:pt x="2108" y="881"/>
                  </a:cubicBezTo>
                  <a:lnTo>
                    <a:pt x="5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7634151" y="2871665"/>
              <a:ext cx="385445" cy="312756"/>
            </a:xfrm>
            <a:custGeom>
              <a:avLst/>
              <a:gdLst/>
              <a:ahLst/>
              <a:cxnLst/>
              <a:rect l="l" t="t" r="r" b="b"/>
              <a:pathLst>
                <a:path w="2190" h="1777" extrusionOk="0">
                  <a:moveTo>
                    <a:pt x="2130" y="1"/>
                  </a:moveTo>
                  <a:cubicBezTo>
                    <a:pt x="2130" y="1"/>
                    <a:pt x="1403" y="322"/>
                    <a:pt x="236" y="977"/>
                  </a:cubicBezTo>
                  <a:cubicBezTo>
                    <a:pt x="105" y="1049"/>
                    <a:pt x="34" y="1180"/>
                    <a:pt x="10" y="1334"/>
                  </a:cubicBezTo>
                  <a:cubicBezTo>
                    <a:pt x="0" y="1607"/>
                    <a:pt x="230" y="1777"/>
                    <a:pt x="484" y="1777"/>
                  </a:cubicBezTo>
                  <a:cubicBezTo>
                    <a:pt x="540" y="1777"/>
                    <a:pt x="597" y="1768"/>
                    <a:pt x="653" y="1751"/>
                  </a:cubicBezTo>
                  <a:cubicBezTo>
                    <a:pt x="653" y="1751"/>
                    <a:pt x="2189" y="1239"/>
                    <a:pt x="2189" y="1132"/>
                  </a:cubicBezTo>
                  <a:cubicBezTo>
                    <a:pt x="2189" y="1120"/>
                    <a:pt x="2130"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7811911" y="3227718"/>
              <a:ext cx="953582" cy="266644"/>
            </a:xfrm>
            <a:custGeom>
              <a:avLst/>
              <a:gdLst/>
              <a:ahLst/>
              <a:cxnLst/>
              <a:rect l="l" t="t" r="r" b="b"/>
              <a:pathLst>
                <a:path w="5418" h="1515" extrusionOk="0">
                  <a:moveTo>
                    <a:pt x="278" y="1"/>
                  </a:moveTo>
                  <a:cubicBezTo>
                    <a:pt x="170" y="1"/>
                    <a:pt x="94" y="91"/>
                    <a:pt x="72" y="181"/>
                  </a:cubicBezTo>
                  <a:lnTo>
                    <a:pt x="12" y="776"/>
                  </a:lnTo>
                  <a:cubicBezTo>
                    <a:pt x="0" y="895"/>
                    <a:pt x="96" y="990"/>
                    <a:pt x="191" y="1002"/>
                  </a:cubicBezTo>
                  <a:lnTo>
                    <a:pt x="5120" y="1514"/>
                  </a:lnTo>
                  <a:cubicBezTo>
                    <a:pt x="5227" y="1514"/>
                    <a:pt x="5334" y="1431"/>
                    <a:pt x="5346" y="1324"/>
                  </a:cubicBezTo>
                  <a:lnTo>
                    <a:pt x="5406" y="728"/>
                  </a:lnTo>
                  <a:cubicBezTo>
                    <a:pt x="5418" y="621"/>
                    <a:pt x="5334" y="526"/>
                    <a:pt x="5227" y="514"/>
                  </a:cubicBezTo>
                  <a:lnTo>
                    <a:pt x="298" y="2"/>
                  </a:lnTo>
                  <a:cubicBezTo>
                    <a:pt x="291" y="1"/>
                    <a:pt x="284"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8333575" y="2890674"/>
              <a:ext cx="302020" cy="446342"/>
            </a:xfrm>
            <a:custGeom>
              <a:avLst/>
              <a:gdLst/>
              <a:ahLst/>
              <a:cxnLst/>
              <a:rect l="l" t="t" r="r" b="b"/>
              <a:pathLst>
                <a:path w="1716" h="2536" extrusionOk="0">
                  <a:moveTo>
                    <a:pt x="406" y="0"/>
                  </a:moveTo>
                  <a:cubicBezTo>
                    <a:pt x="406" y="0"/>
                    <a:pt x="13" y="893"/>
                    <a:pt x="1" y="893"/>
                  </a:cubicBezTo>
                  <a:cubicBezTo>
                    <a:pt x="1" y="905"/>
                    <a:pt x="608" y="1953"/>
                    <a:pt x="882" y="2334"/>
                  </a:cubicBezTo>
                  <a:cubicBezTo>
                    <a:pt x="972" y="2469"/>
                    <a:pt x="1114" y="2535"/>
                    <a:pt x="1253" y="2535"/>
                  </a:cubicBezTo>
                  <a:cubicBezTo>
                    <a:pt x="1406" y="2535"/>
                    <a:pt x="1557" y="2454"/>
                    <a:pt x="1632" y="2298"/>
                  </a:cubicBezTo>
                  <a:cubicBezTo>
                    <a:pt x="1715" y="2155"/>
                    <a:pt x="1692" y="2012"/>
                    <a:pt x="1620" y="1881"/>
                  </a:cubicBezTo>
                  <a:cubicBezTo>
                    <a:pt x="942" y="726"/>
                    <a:pt x="406" y="0"/>
                    <a:pt x="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8065351" y="3381015"/>
              <a:ext cx="195187" cy="137106"/>
            </a:xfrm>
            <a:custGeom>
              <a:avLst/>
              <a:gdLst/>
              <a:ahLst/>
              <a:cxnLst/>
              <a:rect l="l" t="t" r="r" b="b"/>
              <a:pathLst>
                <a:path w="1109" h="779" extrusionOk="0">
                  <a:moveTo>
                    <a:pt x="882" y="0"/>
                  </a:moveTo>
                  <a:cubicBezTo>
                    <a:pt x="823" y="0"/>
                    <a:pt x="763" y="12"/>
                    <a:pt x="715" y="24"/>
                  </a:cubicBezTo>
                  <a:cubicBezTo>
                    <a:pt x="525" y="119"/>
                    <a:pt x="525" y="310"/>
                    <a:pt x="525" y="310"/>
                  </a:cubicBezTo>
                  <a:lnTo>
                    <a:pt x="215" y="286"/>
                  </a:lnTo>
                  <a:lnTo>
                    <a:pt x="215" y="286"/>
                  </a:lnTo>
                  <a:cubicBezTo>
                    <a:pt x="1" y="357"/>
                    <a:pt x="37" y="715"/>
                    <a:pt x="489" y="774"/>
                  </a:cubicBezTo>
                  <a:cubicBezTo>
                    <a:pt x="512" y="777"/>
                    <a:pt x="535" y="778"/>
                    <a:pt x="557" y="778"/>
                  </a:cubicBezTo>
                  <a:cubicBezTo>
                    <a:pt x="918" y="778"/>
                    <a:pt x="1108" y="429"/>
                    <a:pt x="1108" y="429"/>
                  </a:cubicBezTo>
                  <a:lnTo>
                    <a:pt x="88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8220583" y="3349511"/>
              <a:ext cx="113170" cy="109122"/>
            </a:xfrm>
            <a:custGeom>
              <a:avLst/>
              <a:gdLst/>
              <a:ahLst/>
              <a:cxnLst/>
              <a:rect l="l" t="t" r="r" b="b"/>
              <a:pathLst>
                <a:path w="643" h="620" extrusionOk="0">
                  <a:moveTo>
                    <a:pt x="405" y="1"/>
                  </a:moveTo>
                  <a:lnTo>
                    <a:pt x="0" y="143"/>
                  </a:lnTo>
                  <a:lnTo>
                    <a:pt x="167" y="620"/>
                  </a:lnTo>
                  <a:lnTo>
                    <a:pt x="643" y="405"/>
                  </a:lnTo>
                  <a:lnTo>
                    <a:pt x="4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8122023" y="3378903"/>
              <a:ext cx="81841" cy="37841"/>
            </a:xfrm>
            <a:custGeom>
              <a:avLst/>
              <a:gdLst/>
              <a:ahLst/>
              <a:cxnLst/>
              <a:rect l="l" t="t" r="r" b="b"/>
              <a:pathLst>
                <a:path w="465" h="215" extrusionOk="0">
                  <a:moveTo>
                    <a:pt x="465" y="0"/>
                  </a:moveTo>
                  <a:lnTo>
                    <a:pt x="36" y="72"/>
                  </a:lnTo>
                  <a:cubicBezTo>
                    <a:pt x="12" y="72"/>
                    <a:pt x="0" y="95"/>
                    <a:pt x="0" y="131"/>
                  </a:cubicBezTo>
                  <a:cubicBezTo>
                    <a:pt x="0" y="155"/>
                    <a:pt x="24" y="191"/>
                    <a:pt x="48" y="191"/>
                  </a:cubicBezTo>
                  <a:lnTo>
                    <a:pt x="465" y="215"/>
                  </a:lnTo>
                  <a:lnTo>
                    <a:pt x="46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8220583" y="3184421"/>
              <a:ext cx="429622" cy="295156"/>
            </a:xfrm>
            <a:custGeom>
              <a:avLst/>
              <a:gdLst/>
              <a:ahLst/>
              <a:cxnLst/>
              <a:rect l="l" t="t" r="r" b="b"/>
              <a:pathLst>
                <a:path w="2441" h="1677" extrusionOk="0">
                  <a:moveTo>
                    <a:pt x="1858" y="0"/>
                  </a:moveTo>
                  <a:cubicBezTo>
                    <a:pt x="1790" y="0"/>
                    <a:pt x="1721" y="15"/>
                    <a:pt x="1655" y="46"/>
                  </a:cubicBezTo>
                  <a:lnTo>
                    <a:pt x="0" y="760"/>
                  </a:lnTo>
                  <a:lnTo>
                    <a:pt x="345" y="1677"/>
                  </a:lnTo>
                  <a:lnTo>
                    <a:pt x="2072" y="927"/>
                  </a:lnTo>
                  <a:cubicBezTo>
                    <a:pt x="2357" y="784"/>
                    <a:pt x="2441" y="415"/>
                    <a:pt x="2238" y="177"/>
                  </a:cubicBezTo>
                  <a:cubicBezTo>
                    <a:pt x="2142" y="64"/>
                    <a:pt x="2002" y="0"/>
                    <a:pt x="1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8103191" y="2624382"/>
              <a:ext cx="159458" cy="297972"/>
            </a:xfrm>
            <a:custGeom>
              <a:avLst/>
              <a:gdLst/>
              <a:ahLst/>
              <a:cxnLst/>
              <a:rect l="l" t="t" r="r" b="b"/>
              <a:pathLst>
                <a:path w="906" h="1693" extrusionOk="0">
                  <a:moveTo>
                    <a:pt x="905" y="1"/>
                  </a:moveTo>
                  <a:lnTo>
                    <a:pt x="0" y="191"/>
                  </a:lnTo>
                  <a:lnTo>
                    <a:pt x="12" y="1263"/>
                  </a:lnTo>
                  <a:cubicBezTo>
                    <a:pt x="12" y="1506"/>
                    <a:pt x="214" y="1692"/>
                    <a:pt x="443" y="1692"/>
                  </a:cubicBezTo>
                  <a:cubicBezTo>
                    <a:pt x="450" y="1692"/>
                    <a:pt x="458" y="1692"/>
                    <a:pt x="465" y="1692"/>
                  </a:cubicBezTo>
                  <a:cubicBezTo>
                    <a:pt x="679" y="1680"/>
                    <a:pt x="881" y="1501"/>
                    <a:pt x="881" y="1275"/>
                  </a:cubicBezTo>
                  <a:lnTo>
                    <a:pt x="9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8105303" y="2668559"/>
              <a:ext cx="146786" cy="140274"/>
            </a:xfrm>
            <a:custGeom>
              <a:avLst/>
              <a:gdLst/>
              <a:ahLst/>
              <a:cxnLst/>
              <a:rect l="l" t="t" r="r" b="b"/>
              <a:pathLst>
                <a:path w="834" h="797" extrusionOk="0">
                  <a:moveTo>
                    <a:pt x="834" y="0"/>
                  </a:moveTo>
                  <a:lnTo>
                    <a:pt x="0" y="381"/>
                  </a:lnTo>
                  <a:lnTo>
                    <a:pt x="0" y="774"/>
                  </a:lnTo>
                  <a:cubicBezTo>
                    <a:pt x="67" y="789"/>
                    <a:pt x="128" y="796"/>
                    <a:pt x="184" y="796"/>
                  </a:cubicBezTo>
                  <a:cubicBezTo>
                    <a:pt x="784" y="796"/>
                    <a:pt x="834"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7948135" y="2450492"/>
              <a:ext cx="127602" cy="141506"/>
            </a:xfrm>
            <a:custGeom>
              <a:avLst/>
              <a:gdLst/>
              <a:ahLst/>
              <a:cxnLst/>
              <a:rect l="l" t="t" r="r" b="b"/>
              <a:pathLst>
                <a:path w="725" h="804" extrusionOk="0">
                  <a:moveTo>
                    <a:pt x="417" y="1"/>
                  </a:moveTo>
                  <a:cubicBezTo>
                    <a:pt x="417" y="1"/>
                    <a:pt x="0" y="298"/>
                    <a:pt x="369" y="715"/>
                  </a:cubicBezTo>
                  <a:cubicBezTo>
                    <a:pt x="426" y="777"/>
                    <a:pt x="473" y="803"/>
                    <a:pt x="511" y="803"/>
                  </a:cubicBezTo>
                  <a:cubicBezTo>
                    <a:pt x="725" y="803"/>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8243639" y="2435884"/>
              <a:ext cx="140450" cy="182515"/>
            </a:xfrm>
            <a:custGeom>
              <a:avLst/>
              <a:gdLst/>
              <a:ahLst/>
              <a:cxnLst/>
              <a:rect l="l" t="t" r="r" b="b"/>
              <a:pathLst>
                <a:path w="798" h="1037" extrusionOk="0">
                  <a:moveTo>
                    <a:pt x="0" y="0"/>
                  </a:moveTo>
                  <a:lnTo>
                    <a:pt x="60" y="1036"/>
                  </a:lnTo>
                  <a:lnTo>
                    <a:pt x="226" y="1012"/>
                  </a:lnTo>
                  <a:cubicBezTo>
                    <a:pt x="226" y="1012"/>
                    <a:pt x="798" y="2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8013079" y="2477773"/>
              <a:ext cx="255732" cy="293572"/>
            </a:xfrm>
            <a:custGeom>
              <a:avLst/>
              <a:gdLst/>
              <a:ahLst/>
              <a:cxnLst/>
              <a:rect l="l" t="t" r="r" b="b"/>
              <a:pathLst>
                <a:path w="1453" h="1668" extrusionOk="0">
                  <a:moveTo>
                    <a:pt x="346" y="1"/>
                  </a:moveTo>
                  <a:cubicBezTo>
                    <a:pt x="167" y="1"/>
                    <a:pt x="24" y="143"/>
                    <a:pt x="24" y="322"/>
                  </a:cubicBezTo>
                  <a:lnTo>
                    <a:pt x="24" y="977"/>
                  </a:lnTo>
                  <a:cubicBezTo>
                    <a:pt x="0" y="1334"/>
                    <a:pt x="322" y="1667"/>
                    <a:pt x="703" y="1667"/>
                  </a:cubicBezTo>
                  <a:lnTo>
                    <a:pt x="739" y="1667"/>
                  </a:lnTo>
                  <a:cubicBezTo>
                    <a:pt x="1120" y="1667"/>
                    <a:pt x="1429" y="1346"/>
                    <a:pt x="1453" y="965"/>
                  </a:cubicBezTo>
                  <a:lnTo>
                    <a:pt x="1453" y="179"/>
                  </a:lnTo>
                  <a:cubicBezTo>
                    <a:pt x="1453" y="72"/>
                    <a:pt x="1370" y="1"/>
                    <a:pt x="1274"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8136631" y="2595166"/>
              <a:ext cx="21120" cy="21120"/>
            </a:xfrm>
            <a:custGeom>
              <a:avLst/>
              <a:gdLst/>
              <a:ahLst/>
              <a:cxnLst/>
              <a:rect l="l" t="t" r="r" b="b"/>
              <a:pathLst>
                <a:path w="120" h="120" extrusionOk="0">
                  <a:moveTo>
                    <a:pt x="60" y="0"/>
                  </a:moveTo>
                  <a:cubicBezTo>
                    <a:pt x="37" y="0"/>
                    <a:pt x="1" y="24"/>
                    <a:pt x="1" y="60"/>
                  </a:cubicBezTo>
                  <a:cubicBezTo>
                    <a:pt x="1" y="84"/>
                    <a:pt x="37" y="119"/>
                    <a:pt x="60" y="119"/>
                  </a:cubicBezTo>
                  <a:cubicBezTo>
                    <a:pt x="84" y="119"/>
                    <a:pt x="120" y="84"/>
                    <a:pt x="120" y="60"/>
                  </a:cubicBezTo>
                  <a:cubicBezTo>
                    <a:pt x="120" y="24"/>
                    <a:pt x="8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8042471" y="2595166"/>
              <a:ext cx="21120" cy="21120"/>
            </a:xfrm>
            <a:custGeom>
              <a:avLst/>
              <a:gdLst/>
              <a:ahLst/>
              <a:cxnLst/>
              <a:rect l="l" t="t" r="r" b="b"/>
              <a:pathLst>
                <a:path w="120" h="120" extrusionOk="0">
                  <a:moveTo>
                    <a:pt x="60" y="0"/>
                  </a:moveTo>
                  <a:cubicBezTo>
                    <a:pt x="12" y="0"/>
                    <a:pt x="0" y="24"/>
                    <a:pt x="0" y="60"/>
                  </a:cubicBezTo>
                  <a:cubicBezTo>
                    <a:pt x="0" y="84"/>
                    <a:pt x="24" y="119"/>
                    <a:pt x="60" y="119"/>
                  </a:cubicBezTo>
                  <a:cubicBezTo>
                    <a:pt x="83" y="119"/>
                    <a:pt x="119" y="84"/>
                    <a:pt x="119" y="60"/>
                  </a:cubicBezTo>
                  <a:cubicBezTo>
                    <a:pt x="119" y="24"/>
                    <a:pt x="8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8078023" y="2624382"/>
              <a:ext cx="25344" cy="38017"/>
            </a:xfrm>
            <a:custGeom>
              <a:avLst/>
              <a:gdLst/>
              <a:ahLst/>
              <a:cxnLst/>
              <a:rect l="l" t="t" r="r" b="b"/>
              <a:pathLst>
                <a:path w="144" h="216" fill="none" extrusionOk="0">
                  <a:moveTo>
                    <a:pt x="24" y="1"/>
                  </a:moveTo>
                  <a:lnTo>
                    <a:pt x="0" y="132"/>
                  </a:lnTo>
                  <a:cubicBezTo>
                    <a:pt x="0" y="132"/>
                    <a:pt x="24" y="215"/>
                    <a:pt x="143"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8117799" y="2544830"/>
              <a:ext cx="63009" cy="21120"/>
            </a:xfrm>
            <a:custGeom>
              <a:avLst/>
              <a:gdLst/>
              <a:ahLst/>
              <a:cxnLst/>
              <a:rect l="l" t="t" r="r" b="b"/>
              <a:pathLst>
                <a:path w="358" h="120" extrusionOk="0">
                  <a:moveTo>
                    <a:pt x="60" y="1"/>
                  </a:moveTo>
                  <a:cubicBezTo>
                    <a:pt x="36" y="1"/>
                    <a:pt x="1" y="12"/>
                    <a:pt x="1" y="48"/>
                  </a:cubicBezTo>
                  <a:cubicBezTo>
                    <a:pt x="1" y="72"/>
                    <a:pt x="24" y="108"/>
                    <a:pt x="48" y="108"/>
                  </a:cubicBezTo>
                  <a:lnTo>
                    <a:pt x="322" y="120"/>
                  </a:lnTo>
                  <a:cubicBezTo>
                    <a:pt x="346" y="120"/>
                    <a:pt x="358" y="108"/>
                    <a:pt x="358" y="72"/>
                  </a:cubicBezTo>
                  <a:cubicBezTo>
                    <a:pt x="358" y="48"/>
                    <a:pt x="346" y="12"/>
                    <a:pt x="310" y="12"/>
                  </a:cubicBezTo>
                  <a:lnTo>
                    <a:pt x="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8023463" y="2546942"/>
              <a:ext cx="48401" cy="19008"/>
            </a:xfrm>
            <a:custGeom>
              <a:avLst/>
              <a:gdLst/>
              <a:ahLst/>
              <a:cxnLst/>
              <a:rect l="l" t="t" r="r" b="b"/>
              <a:pathLst>
                <a:path w="275" h="108" extrusionOk="0">
                  <a:moveTo>
                    <a:pt x="60" y="0"/>
                  </a:moveTo>
                  <a:cubicBezTo>
                    <a:pt x="37" y="0"/>
                    <a:pt x="1" y="24"/>
                    <a:pt x="1" y="48"/>
                  </a:cubicBezTo>
                  <a:cubicBezTo>
                    <a:pt x="1" y="84"/>
                    <a:pt x="13" y="108"/>
                    <a:pt x="48" y="108"/>
                  </a:cubicBezTo>
                  <a:lnTo>
                    <a:pt x="215" y="108"/>
                  </a:lnTo>
                  <a:cubicBezTo>
                    <a:pt x="239" y="96"/>
                    <a:pt x="263" y="84"/>
                    <a:pt x="275" y="60"/>
                  </a:cubicBezTo>
                  <a:cubicBezTo>
                    <a:pt x="275" y="36"/>
                    <a:pt x="251"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8054967" y="2660111"/>
              <a:ext cx="100673" cy="42065"/>
            </a:xfrm>
            <a:custGeom>
              <a:avLst/>
              <a:gdLst/>
              <a:ahLst/>
              <a:cxnLst/>
              <a:rect l="l" t="t" r="r" b="b"/>
              <a:pathLst>
                <a:path w="572" h="239" fill="none" extrusionOk="0">
                  <a:moveTo>
                    <a:pt x="572" y="0"/>
                  </a:moveTo>
                  <a:cubicBezTo>
                    <a:pt x="572" y="0"/>
                    <a:pt x="346" y="239"/>
                    <a:pt x="0" y="4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7990023" y="2333275"/>
              <a:ext cx="306068" cy="285124"/>
            </a:xfrm>
            <a:custGeom>
              <a:avLst/>
              <a:gdLst/>
              <a:ahLst/>
              <a:cxnLst/>
              <a:rect l="l" t="t" r="r" b="b"/>
              <a:pathLst>
                <a:path w="1739" h="1620" extrusionOk="0">
                  <a:moveTo>
                    <a:pt x="660" y="0"/>
                  </a:moveTo>
                  <a:cubicBezTo>
                    <a:pt x="489" y="0"/>
                    <a:pt x="320" y="57"/>
                    <a:pt x="227" y="167"/>
                  </a:cubicBezTo>
                  <a:cubicBezTo>
                    <a:pt x="0" y="381"/>
                    <a:pt x="48" y="738"/>
                    <a:pt x="310" y="953"/>
                  </a:cubicBezTo>
                  <a:cubicBezTo>
                    <a:pt x="394" y="1023"/>
                    <a:pt x="502" y="1047"/>
                    <a:pt x="610" y="1047"/>
                  </a:cubicBezTo>
                  <a:cubicBezTo>
                    <a:pt x="777" y="1047"/>
                    <a:pt x="945" y="989"/>
                    <a:pt x="1024" y="953"/>
                  </a:cubicBezTo>
                  <a:cubicBezTo>
                    <a:pt x="1060" y="941"/>
                    <a:pt x="1108" y="941"/>
                    <a:pt x="1131" y="941"/>
                  </a:cubicBezTo>
                  <a:lnTo>
                    <a:pt x="1203" y="953"/>
                  </a:lnTo>
                  <a:cubicBezTo>
                    <a:pt x="1191" y="1155"/>
                    <a:pt x="1346" y="1310"/>
                    <a:pt x="1346" y="1310"/>
                  </a:cubicBezTo>
                  <a:lnTo>
                    <a:pt x="1346" y="1619"/>
                  </a:lnTo>
                  <a:lnTo>
                    <a:pt x="1417" y="1619"/>
                  </a:lnTo>
                  <a:lnTo>
                    <a:pt x="1596" y="1536"/>
                  </a:lnTo>
                  <a:lnTo>
                    <a:pt x="1739" y="941"/>
                  </a:lnTo>
                  <a:lnTo>
                    <a:pt x="1739" y="941"/>
                  </a:lnTo>
                  <a:cubicBezTo>
                    <a:pt x="1738" y="941"/>
                    <a:pt x="1738" y="941"/>
                    <a:pt x="1738" y="941"/>
                  </a:cubicBezTo>
                  <a:cubicBezTo>
                    <a:pt x="1724" y="941"/>
                    <a:pt x="1618" y="603"/>
                    <a:pt x="1459" y="603"/>
                  </a:cubicBezTo>
                  <a:cubicBezTo>
                    <a:pt x="1449" y="603"/>
                    <a:pt x="1439" y="605"/>
                    <a:pt x="1429" y="607"/>
                  </a:cubicBezTo>
                  <a:lnTo>
                    <a:pt x="1441" y="595"/>
                  </a:lnTo>
                  <a:cubicBezTo>
                    <a:pt x="1441" y="595"/>
                    <a:pt x="1286" y="560"/>
                    <a:pt x="1203" y="369"/>
                  </a:cubicBezTo>
                  <a:cubicBezTo>
                    <a:pt x="1191" y="321"/>
                    <a:pt x="1179" y="286"/>
                    <a:pt x="1143" y="238"/>
                  </a:cubicBezTo>
                  <a:cubicBezTo>
                    <a:pt x="1060" y="78"/>
                    <a:pt x="859"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8237303" y="2582494"/>
              <a:ext cx="77617" cy="77793"/>
            </a:xfrm>
            <a:custGeom>
              <a:avLst/>
              <a:gdLst/>
              <a:ahLst/>
              <a:cxnLst/>
              <a:rect l="l" t="t" r="r" b="b"/>
              <a:pathLst>
                <a:path w="441" h="442" extrusionOk="0">
                  <a:moveTo>
                    <a:pt x="215" y="1"/>
                  </a:moveTo>
                  <a:cubicBezTo>
                    <a:pt x="96" y="1"/>
                    <a:pt x="12" y="96"/>
                    <a:pt x="0" y="215"/>
                  </a:cubicBezTo>
                  <a:cubicBezTo>
                    <a:pt x="0" y="334"/>
                    <a:pt x="96" y="441"/>
                    <a:pt x="215" y="441"/>
                  </a:cubicBezTo>
                  <a:cubicBezTo>
                    <a:pt x="334" y="441"/>
                    <a:pt x="441" y="334"/>
                    <a:pt x="441" y="215"/>
                  </a:cubicBezTo>
                  <a:cubicBezTo>
                    <a:pt x="441" y="96"/>
                    <a:pt x="334"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304429" y="1156167"/>
            <a:ext cx="1460894" cy="701625"/>
            <a:chOff x="270975" y="3258415"/>
            <a:chExt cx="2258100" cy="1084500"/>
          </a:xfrm>
        </p:grpSpPr>
        <p:sp>
          <p:nvSpPr>
            <p:cNvPr id="907" name="Google Shape;907;p44"/>
            <p:cNvSpPr/>
            <p:nvPr/>
          </p:nvSpPr>
          <p:spPr>
            <a:xfrm>
              <a:off x="270975" y="3258415"/>
              <a:ext cx="2258100" cy="1084500"/>
            </a:xfrm>
            <a:prstGeom prst="roundRect">
              <a:avLst>
                <a:gd name="adj" fmla="val 132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9" name="Google Shape;949;p44"/>
            <p:cNvCxnSpPr/>
            <p:nvPr/>
          </p:nvCxnSpPr>
          <p:spPr>
            <a:xfrm>
              <a:off x="472100" y="36047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0" name="Google Shape;950;p44"/>
            <p:cNvCxnSpPr/>
            <p:nvPr/>
          </p:nvCxnSpPr>
          <p:spPr>
            <a:xfrm>
              <a:off x="472100" y="3757190"/>
              <a:ext cx="3396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4"/>
            <p:cNvCxnSpPr/>
            <p:nvPr/>
          </p:nvCxnSpPr>
          <p:spPr>
            <a:xfrm>
              <a:off x="472100" y="39095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2" name="Google Shape;952;p44"/>
            <p:cNvCxnSpPr/>
            <p:nvPr/>
          </p:nvCxnSpPr>
          <p:spPr>
            <a:xfrm>
              <a:off x="472100" y="4061990"/>
              <a:ext cx="339600" cy="0"/>
            </a:xfrm>
            <a:prstGeom prst="straightConnector1">
              <a:avLst/>
            </a:prstGeom>
            <a:noFill/>
            <a:ln w="9525" cap="flat" cmpd="sng">
              <a:solidFill>
                <a:schemeClr val="lt1"/>
              </a:solidFill>
              <a:prstDash val="solid"/>
              <a:round/>
              <a:headEnd type="none" w="med" len="med"/>
              <a:tailEnd type="none" w="med" len="med"/>
            </a:ln>
          </p:spPr>
        </p:cxnSp>
      </p:grpSp>
      <p:sp>
        <p:nvSpPr>
          <p:cNvPr id="953" name="Google Shape;953;p44"/>
          <p:cNvSpPr/>
          <p:nvPr/>
        </p:nvSpPr>
        <p:spPr>
          <a:xfrm flipH="1">
            <a:off x="7392777" y="1584210"/>
            <a:ext cx="560849" cy="538911"/>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1225770" y="2362187"/>
            <a:ext cx="4561427" cy="1477328"/>
          </a:xfrm>
          <a:prstGeom prst="rect">
            <a:avLst/>
          </a:prstGeom>
          <a:noFill/>
        </p:spPr>
        <p:txBody>
          <a:bodyPr wrap="square" rtlCol="0">
            <a:spAutoFit/>
          </a:bodyPr>
          <a:lstStyle/>
          <a:p>
            <a:pPr algn="ctr">
              <a:lnSpc>
                <a:spcPct val="150000"/>
              </a:lnSpc>
            </a:pPr>
            <a:r>
              <a:rPr lang="en-US" sz="3000" b="1"/>
              <a:t>KẾ HOẠCH THỰC HIỆN. THỰC HIỆN DỰ ÁN</a:t>
            </a:r>
          </a:p>
        </p:txBody>
      </p:sp>
      <p:sp>
        <p:nvSpPr>
          <p:cNvPr id="58" name="Rectangle: Rounded Corners 10">
            <a:extLst>
              <a:ext uri="{FF2B5EF4-FFF2-40B4-BE49-F238E27FC236}">
                <a16:creationId xmlns:a16="http://schemas.microsoft.com/office/drawing/2014/main" id="{161847DE-0FA9-DF78-6EA0-0F13C81B44DE}"/>
              </a:ext>
            </a:extLst>
          </p:cNvPr>
          <p:cNvSpPr/>
          <p:nvPr/>
        </p:nvSpPr>
        <p:spPr>
          <a:xfrm>
            <a:off x="3139630" y="1526007"/>
            <a:ext cx="733706" cy="726141"/>
          </a:xfrm>
          <a:prstGeom prst="roundRect">
            <a:avLst/>
          </a:prstGeom>
          <a:solidFill>
            <a:srgbClr val="F2EAA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2</a:t>
            </a:r>
          </a:p>
        </p:txBody>
      </p:sp>
    </p:spTree>
    <p:custDataLst>
      <p:tags r:id="rId1"/>
    </p:custDataLst>
    <p:extLst>
      <p:ext uri="{BB962C8B-B14F-4D97-AF65-F5344CB8AC3E}">
        <p14:creationId xmlns:p14="http://schemas.microsoft.com/office/powerpoint/2010/main" val="107420645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3724"/>
            <a:ext cx="9144000" cy="1061829"/>
          </a:xfrm>
          <a:prstGeom prst="rect">
            <a:avLst/>
          </a:prstGeom>
          <a:noFill/>
        </p:spPr>
        <p:txBody>
          <a:bodyPr wrap="square" rtlCol="0">
            <a:spAutoFit/>
          </a:bodyPr>
          <a:lstStyle/>
          <a:p>
            <a:pPr algn="ctr">
              <a:lnSpc>
                <a:spcPct val="150000"/>
              </a:lnSpc>
            </a:pPr>
            <a:r>
              <a:rPr lang="vi-VN" sz="2100" b="1">
                <a:solidFill>
                  <a:srgbClr val="C00000"/>
                </a:solidFill>
              </a:rPr>
              <a:t>Bước 1: Thảo luận xác định mục tiêu, nhiệm vụ của dự án và </a:t>
            </a:r>
            <a:endParaRPr lang="en-US" sz="2100" b="1">
              <a:solidFill>
                <a:srgbClr val="C00000"/>
              </a:solidFill>
            </a:endParaRPr>
          </a:p>
          <a:p>
            <a:pPr algn="ctr">
              <a:lnSpc>
                <a:spcPct val="150000"/>
              </a:lnSpc>
            </a:pPr>
            <a:r>
              <a:rPr lang="vi-VN" sz="2100" b="1">
                <a:solidFill>
                  <a:srgbClr val="C00000"/>
                </a:solidFill>
              </a:rPr>
              <a:t>dự kiến sản phẩm. Phân công nhiệm vụ và lên kế hoạch triển khai</a:t>
            </a:r>
          </a:p>
        </p:txBody>
      </p:sp>
      <p:sp>
        <p:nvSpPr>
          <p:cNvPr id="59" name="Rounded Rectangle 58"/>
          <p:cNvSpPr/>
          <p:nvPr/>
        </p:nvSpPr>
        <p:spPr>
          <a:xfrm>
            <a:off x="1328233" y="2297151"/>
            <a:ext cx="5172928" cy="590417"/>
          </a:xfrm>
          <a:prstGeom prst="roundRect">
            <a:avLst>
              <a:gd name="adj" fmla="val 5472"/>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Xác định nhiệm vụ.</a:t>
            </a:r>
            <a:endParaRPr lang="vi-VN" sz="2000" dirty="0">
              <a:solidFill>
                <a:sysClr val="windowText" lastClr="000000"/>
              </a:solidFill>
              <a:latin typeface="Arial" panose="020B0604020202020204" pitchFamily="34" charset="0"/>
              <a:cs typeface="Arial" panose="020B0604020202020204" pitchFamily="34" charset="0"/>
            </a:endParaRPr>
          </a:p>
        </p:txBody>
      </p:sp>
      <p:cxnSp>
        <p:nvCxnSpPr>
          <p:cNvPr id="60" name="Elbow Connector 59"/>
          <p:cNvCxnSpPr>
            <a:endCxn id="59" idx="1"/>
          </p:cNvCxnSpPr>
          <p:nvPr/>
        </p:nvCxnSpPr>
        <p:spPr>
          <a:xfrm rot="16200000" flipH="1">
            <a:off x="878103" y="2142230"/>
            <a:ext cx="531032" cy="369228"/>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1328231" y="3082505"/>
            <a:ext cx="5172928" cy="590417"/>
          </a:xfrm>
          <a:prstGeom prst="roundRect">
            <a:avLst>
              <a:gd name="adj" fmla="val 5472"/>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Dự kiến sản phẩm. </a:t>
            </a:r>
            <a:endParaRPr lang="vi-VN" sz="2000" dirty="0">
              <a:solidFill>
                <a:sysClr val="windowText" lastClr="000000"/>
              </a:solidFill>
              <a:latin typeface="Arial" panose="020B0604020202020204" pitchFamily="34" charset="0"/>
              <a:cs typeface="Arial" panose="020B0604020202020204" pitchFamily="34" charset="0"/>
            </a:endParaRPr>
          </a:p>
        </p:txBody>
      </p:sp>
      <p:cxnSp>
        <p:nvCxnSpPr>
          <p:cNvPr id="65" name="Elbow Connector 64"/>
          <p:cNvCxnSpPr>
            <a:endCxn id="64" idx="1"/>
          </p:cNvCxnSpPr>
          <p:nvPr/>
        </p:nvCxnSpPr>
        <p:spPr>
          <a:xfrm rot="16200000" flipH="1">
            <a:off x="446439" y="2495922"/>
            <a:ext cx="1394354" cy="369230"/>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1328232" y="3851856"/>
            <a:ext cx="5172929" cy="590417"/>
          </a:xfrm>
          <a:prstGeom prst="roundRect">
            <a:avLst>
              <a:gd name="adj" fmla="val 5472"/>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Phân công và kế hoạch thực hiện nhiệm vụ.</a:t>
            </a:r>
            <a:endParaRPr lang="vi-VN" sz="2000" dirty="0">
              <a:solidFill>
                <a:sysClr val="windowText" lastClr="000000"/>
              </a:solidFill>
              <a:latin typeface="Arial" panose="020B0604020202020204" pitchFamily="34" charset="0"/>
              <a:cs typeface="Arial" panose="020B0604020202020204" pitchFamily="34" charset="0"/>
            </a:endParaRPr>
          </a:p>
        </p:txBody>
      </p:sp>
      <p:cxnSp>
        <p:nvCxnSpPr>
          <p:cNvPr id="68" name="Elbow Connector 67"/>
          <p:cNvCxnSpPr>
            <a:endCxn id="67" idx="1"/>
          </p:cNvCxnSpPr>
          <p:nvPr/>
        </p:nvCxnSpPr>
        <p:spPr>
          <a:xfrm rot="16200000" flipH="1">
            <a:off x="446440" y="3265273"/>
            <a:ext cx="1394354" cy="369230"/>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47923" y="1585120"/>
            <a:ext cx="2384849" cy="476208"/>
          </a:xfrm>
          <a:prstGeom prst="roundRect">
            <a:avLst>
              <a:gd name="adj" fmla="val 14184"/>
            </a:avLst>
          </a:prstGeom>
          <a:solidFill>
            <a:schemeClr val="accent3">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cs typeface="Arial" panose="020B0604020202020204" pitchFamily="34" charset="0"/>
              </a:rPr>
              <a:t>Thảo luận nhóm</a:t>
            </a:r>
            <a:endParaRPr lang="vi-VN" sz="20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8726" t="5146" r="5058" b="53657"/>
          <a:stretch/>
        </p:blipFill>
        <p:spPr>
          <a:xfrm>
            <a:off x="6647538" y="1585120"/>
            <a:ext cx="2086590" cy="3278925"/>
          </a:xfrm>
          <a:prstGeom prst="rect">
            <a:avLst/>
          </a:prstGeom>
        </p:spPr>
      </p:pic>
    </p:spTree>
    <p:custDataLst>
      <p:tags r:id="rId1"/>
    </p:custDataLst>
    <p:extLst>
      <p:ext uri="{BB962C8B-B14F-4D97-AF65-F5344CB8AC3E}">
        <p14:creationId xmlns:p14="http://schemas.microsoft.com/office/powerpoint/2010/main" val="124687423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circle(in)">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up)">
                                      <p:cBhvr>
                                        <p:cTn id="23" dur="500"/>
                                        <p:tgtEl>
                                          <p:spTgt spid="6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up)">
                                      <p:cBhvr>
                                        <p:cTn id="32" dur="500"/>
                                        <p:tgtEl>
                                          <p:spTgt spid="6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left)">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up)">
                                      <p:cBhvr>
                                        <p:cTn id="41" dur="500"/>
                                        <p:tgtEl>
                                          <p:spTgt spid="6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animBg="1"/>
      <p:bldP spid="64" grpId="0" animBg="1"/>
      <p:bldP spid="6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3724"/>
            <a:ext cx="9144000" cy="1061829"/>
          </a:xfrm>
          <a:prstGeom prst="rect">
            <a:avLst/>
          </a:prstGeom>
          <a:noFill/>
        </p:spPr>
        <p:txBody>
          <a:bodyPr wrap="square" rtlCol="0">
            <a:spAutoFit/>
          </a:bodyPr>
          <a:lstStyle/>
          <a:p>
            <a:pPr algn="ctr">
              <a:lnSpc>
                <a:spcPct val="150000"/>
              </a:lnSpc>
            </a:pPr>
            <a:r>
              <a:rPr lang="vi-VN" sz="2100" b="1">
                <a:solidFill>
                  <a:srgbClr val="C00000"/>
                </a:solidFill>
              </a:rPr>
              <a:t>Bước 1: Thảo luận xác định mục tiêu, nhiệm vụ của dự án và </a:t>
            </a:r>
            <a:endParaRPr lang="en-US" sz="2100" b="1">
              <a:solidFill>
                <a:srgbClr val="C00000"/>
              </a:solidFill>
            </a:endParaRPr>
          </a:p>
          <a:p>
            <a:pPr algn="ctr">
              <a:lnSpc>
                <a:spcPct val="150000"/>
              </a:lnSpc>
            </a:pPr>
            <a:r>
              <a:rPr lang="vi-VN" sz="2100" b="1">
                <a:solidFill>
                  <a:srgbClr val="C00000"/>
                </a:solidFill>
              </a:rPr>
              <a:t>dự kiến sản phẩm. Phân công nhiệm vụ và lên kế hoạch triển khai</a:t>
            </a:r>
          </a:p>
        </p:txBody>
      </p:sp>
      <p:sp>
        <p:nvSpPr>
          <p:cNvPr id="12" name="Rounded Rectangle 11"/>
          <p:cNvSpPr/>
          <p:nvPr/>
        </p:nvSpPr>
        <p:spPr>
          <a:xfrm>
            <a:off x="2184626" y="1415327"/>
            <a:ext cx="4774746" cy="557305"/>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000" b="1">
                <a:latin typeface="Arial" panose="020B0604020202020204" pitchFamily="34" charset="0"/>
                <a:cs typeface="Arial" panose="020B0604020202020204" pitchFamily="34" charset="0"/>
              </a:rPr>
              <a:t>Nhiệm vụ nhóm, cần xác định được</a:t>
            </a:r>
            <a:r>
              <a:rPr lang="en-US" sz="2000" b="1">
                <a:latin typeface="Arial" panose="020B0604020202020204" pitchFamily="34" charset="0"/>
                <a:cs typeface="Arial" panose="020B0604020202020204" pitchFamily="34" charset="0"/>
              </a:rPr>
              <a:t>:</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Box 12"/>
          <p:cNvSpPr txBox="1"/>
          <p:nvPr/>
        </p:nvSpPr>
        <p:spPr>
          <a:xfrm>
            <a:off x="616941" y="2218010"/>
            <a:ext cx="5995734" cy="2400657"/>
          </a:xfrm>
          <a:prstGeom prst="rect">
            <a:avLst/>
          </a:prstGeom>
          <a:noFill/>
        </p:spPr>
        <p:txBody>
          <a:bodyPr wrap="square" rtlCol="0">
            <a:spAutoFit/>
          </a:bodyPr>
          <a:lstStyle/>
          <a:p>
            <a:pPr algn="just">
              <a:lnSpc>
                <a:spcPct val="150000"/>
              </a:lnSpc>
            </a:pPr>
            <a:r>
              <a:rPr lang="vi-VN" sz="2000"/>
              <a:t>Tìm số liệu dân cư của các tỉnh thành phố thuộc Đồng bằng sông Hồng năm 2021 bao gồm: Dân số, diện tích, tỉ lệ tăng dân số,... Ý nghĩa của số liệu thu thập được và từ dữ liệu này có thể tính toán để tạo ra dữ liệu mới nào.</a:t>
            </a:r>
          </a:p>
        </p:txBody>
      </p:sp>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t="48921" r="46199"/>
          <a:stretch/>
        </p:blipFill>
        <p:spPr>
          <a:xfrm>
            <a:off x="6428916" y="2430940"/>
            <a:ext cx="2304311" cy="2187727"/>
          </a:xfrm>
          <a:prstGeom prst="rect">
            <a:avLst/>
          </a:prstGeom>
        </p:spPr>
      </p:pic>
    </p:spTree>
    <p:custDataLst>
      <p:tags r:id="rId1"/>
    </p:custDataLst>
    <p:extLst>
      <p:ext uri="{BB962C8B-B14F-4D97-AF65-F5344CB8AC3E}">
        <p14:creationId xmlns:p14="http://schemas.microsoft.com/office/powerpoint/2010/main" val="803359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3724"/>
            <a:ext cx="9144000" cy="1061829"/>
          </a:xfrm>
          <a:prstGeom prst="rect">
            <a:avLst/>
          </a:prstGeom>
          <a:noFill/>
        </p:spPr>
        <p:txBody>
          <a:bodyPr wrap="square" rtlCol="0">
            <a:spAutoFit/>
          </a:bodyPr>
          <a:lstStyle/>
          <a:p>
            <a:pPr algn="ctr">
              <a:lnSpc>
                <a:spcPct val="150000"/>
              </a:lnSpc>
            </a:pPr>
            <a:r>
              <a:rPr lang="vi-VN" sz="2100" b="1">
                <a:solidFill>
                  <a:srgbClr val="C00000"/>
                </a:solidFill>
              </a:rPr>
              <a:t>Bước 1: Thảo luận xác định mục tiêu, nhiệm vụ của dự án và </a:t>
            </a:r>
            <a:endParaRPr lang="en-US" sz="2100" b="1">
              <a:solidFill>
                <a:srgbClr val="C00000"/>
              </a:solidFill>
            </a:endParaRPr>
          </a:p>
          <a:p>
            <a:pPr algn="ctr">
              <a:lnSpc>
                <a:spcPct val="150000"/>
              </a:lnSpc>
            </a:pPr>
            <a:r>
              <a:rPr lang="vi-VN" sz="2100" b="1">
                <a:solidFill>
                  <a:srgbClr val="C00000"/>
                </a:solidFill>
              </a:rPr>
              <a:t>dự kiến sản phẩm. Phân công nhiệm vụ và lên kế hoạch triển khai</a:t>
            </a:r>
          </a:p>
        </p:txBody>
      </p:sp>
      <p:sp>
        <p:nvSpPr>
          <p:cNvPr id="12" name="Rounded Rectangle 11"/>
          <p:cNvSpPr/>
          <p:nvPr/>
        </p:nvSpPr>
        <p:spPr>
          <a:xfrm>
            <a:off x="2184626" y="1415327"/>
            <a:ext cx="4774746" cy="557305"/>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000" b="1">
                <a:latin typeface="Arial" panose="020B0604020202020204" pitchFamily="34" charset="0"/>
                <a:cs typeface="Arial" panose="020B0604020202020204" pitchFamily="34" charset="0"/>
              </a:rPr>
              <a:t>Nhiệm vụ nhóm, cần xác định được</a:t>
            </a:r>
            <a:r>
              <a:rPr lang="en-US" sz="2000" b="1">
                <a:latin typeface="Arial" panose="020B0604020202020204" pitchFamily="34" charset="0"/>
                <a:cs typeface="Arial" panose="020B0604020202020204" pitchFamily="34" charset="0"/>
              </a:rPr>
              <a:t>:</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Box 12"/>
          <p:cNvSpPr txBox="1"/>
          <p:nvPr/>
        </p:nvSpPr>
        <p:spPr>
          <a:xfrm>
            <a:off x="837765" y="2205776"/>
            <a:ext cx="4925215" cy="2400657"/>
          </a:xfrm>
          <a:prstGeom prst="rect">
            <a:avLst/>
          </a:prstGeom>
          <a:noFill/>
        </p:spPr>
        <p:txBody>
          <a:bodyPr wrap="square" rtlCol="0">
            <a:spAutoFit/>
          </a:bodyPr>
          <a:lstStyle/>
          <a:p>
            <a:pPr algn="just">
              <a:lnSpc>
                <a:spcPct val="150000"/>
              </a:lnSpc>
            </a:pPr>
            <a:r>
              <a:rPr lang="vi-VN" sz="2000"/>
              <a:t>Tìm số liệu về lực lượng lao động: số lao động từ 15 tuổi, số lao động có qua đào tạo,... Ý nghĩa của số liệu thu thập được và từ dữ liệu này có thể tính toán được dữ liệu mới nào.</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268" t="42664" r="58408" b="10352"/>
          <a:stretch/>
        </p:blipFill>
        <p:spPr>
          <a:xfrm flipH="1">
            <a:off x="6039591" y="1874170"/>
            <a:ext cx="2564307" cy="3063868"/>
          </a:xfrm>
          <a:prstGeom prst="rect">
            <a:avLst/>
          </a:prstGeom>
        </p:spPr>
      </p:pic>
    </p:spTree>
    <p:custDataLst>
      <p:tags r:id="rId1"/>
    </p:custDataLst>
    <p:extLst>
      <p:ext uri="{BB962C8B-B14F-4D97-AF65-F5344CB8AC3E}">
        <p14:creationId xmlns:p14="http://schemas.microsoft.com/office/powerpoint/2010/main" val="32021973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58328"/>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2: Tổ chức dữ liệu và trình bày dữ liệu</a:t>
            </a:r>
          </a:p>
        </p:txBody>
      </p:sp>
      <p:grpSp>
        <p:nvGrpSpPr>
          <p:cNvPr id="3" name="Group 2"/>
          <p:cNvGrpSpPr/>
          <p:nvPr/>
        </p:nvGrpSpPr>
        <p:grpSpPr>
          <a:xfrm>
            <a:off x="1" y="876415"/>
            <a:ext cx="9143999" cy="3877985"/>
            <a:chOff x="1" y="876415"/>
            <a:chExt cx="9143999" cy="3877985"/>
          </a:xfrm>
        </p:grpSpPr>
        <p:sp>
          <p:nvSpPr>
            <p:cNvPr id="7" name="TextBox 6"/>
            <p:cNvSpPr txBox="1"/>
            <p:nvPr/>
          </p:nvSpPr>
          <p:spPr>
            <a:xfrm>
              <a:off x="1" y="876415"/>
              <a:ext cx="9143999" cy="553998"/>
            </a:xfrm>
            <a:prstGeom prst="rect">
              <a:avLst/>
            </a:prstGeom>
            <a:noFill/>
          </p:spPr>
          <p:txBody>
            <a:bodyPr wrap="square" rtlCol="0">
              <a:spAutoFit/>
            </a:bodyPr>
            <a:lstStyle/>
            <a:p>
              <a:pPr algn="ctr">
                <a:lnSpc>
                  <a:spcPct val="150000"/>
                </a:lnSpc>
              </a:pPr>
              <a:r>
                <a:rPr lang="en-US" sz="2000" i="1"/>
                <a:t>Thảo luận nhóm và trả lời câu hỏi:</a:t>
              </a:r>
              <a:endParaRPr lang="vi-VN" sz="2000" i="1"/>
            </a:p>
          </p:txBody>
        </p:sp>
        <p:sp>
          <p:nvSpPr>
            <p:cNvPr id="14" name="TextBox 13"/>
            <p:cNvSpPr txBox="1"/>
            <p:nvPr/>
          </p:nvSpPr>
          <p:spPr>
            <a:xfrm>
              <a:off x="473925" y="1430413"/>
              <a:ext cx="8196147" cy="3323987"/>
            </a:xfrm>
            <a:prstGeom prst="rect">
              <a:avLst/>
            </a:prstGeom>
            <a:noFill/>
          </p:spPr>
          <p:txBody>
            <a:bodyPr wrap="square" rtlCol="0">
              <a:spAutoFit/>
            </a:bodyPr>
            <a:lstStyle/>
            <a:p>
              <a:pPr algn="just">
                <a:lnSpc>
                  <a:spcPct val="150000"/>
                </a:lnSpc>
              </a:pPr>
              <a:r>
                <a:rPr lang="vi-VN" sz="2000"/>
                <a:t>•</a:t>
              </a:r>
              <a:r>
                <a:rPr lang="en-US" sz="2000"/>
                <a:t> </a:t>
              </a:r>
              <a:r>
                <a:rPr lang="vi-VN" sz="2000"/>
                <a:t>Tiêu đề bảng dữ liệu là gì?</a:t>
              </a:r>
            </a:p>
            <a:p>
              <a:pPr algn="just">
                <a:lnSpc>
                  <a:spcPct val="150000"/>
                </a:lnSpc>
              </a:pPr>
              <a:r>
                <a:rPr lang="vi-VN" sz="2000"/>
                <a:t>•</a:t>
              </a:r>
              <a:r>
                <a:rPr lang="en-US" sz="2000"/>
                <a:t> </a:t>
              </a:r>
              <a:r>
                <a:rPr lang="vi-VN" sz="2000"/>
                <a:t>Bảng dữ liệu gồm các cột nào, có bao nhiêu dòng</a:t>
              </a:r>
              <a:r>
                <a:rPr lang="en-US" sz="2000"/>
                <a:t>?</a:t>
              </a:r>
              <a:endParaRPr lang="vi-VN" sz="2000"/>
            </a:p>
            <a:p>
              <a:pPr algn="just">
                <a:lnSpc>
                  <a:spcPct val="150000"/>
                </a:lnSpc>
              </a:pPr>
              <a:r>
                <a:rPr lang="vi-VN" sz="2000"/>
                <a:t>•</a:t>
              </a:r>
              <a:r>
                <a:rPr lang="en-US" sz="2000"/>
                <a:t> </a:t>
              </a:r>
              <a:r>
                <a:rPr lang="vi-VN" sz="2000"/>
                <a:t>Cột nào nhập trực tiếp dữ liệu từ bàn phím, dữ liệu nhập vào cần thoả mãn điều kiện gì? Cột nào mà dữ liệu là kết quả tính toán của công thức</a:t>
              </a:r>
              <a:r>
                <a:rPr lang="en-US" sz="2000"/>
                <a:t>?</a:t>
              </a:r>
              <a:endParaRPr lang="vi-VN" sz="2000"/>
            </a:p>
            <a:p>
              <a:pPr algn="just">
                <a:lnSpc>
                  <a:spcPct val="150000"/>
                </a:lnSpc>
              </a:pPr>
              <a:r>
                <a:rPr lang="vi-VN" sz="2000"/>
                <a:t>•</a:t>
              </a:r>
              <a:r>
                <a:rPr lang="en-US" sz="2000"/>
                <a:t> </a:t>
              </a:r>
              <a:r>
                <a:rPr lang="vi-VN" sz="2000"/>
                <a:t>Định dạng bảng dữ liệu phù hợp với kiểu dữ liệu; cỡ chữ, kiểu chữ phù hợp; màu sắc hài hoà; đường kẻ viền phù hợp với từng phần.</a:t>
              </a:r>
            </a:p>
          </p:txBody>
        </p:sp>
        <p:pic>
          <p:nvPicPr>
            <p:cNvPr id="15" name="Picture 32"/>
            <p:cNvPicPr>
              <a:picLocks noChangeAspect="1"/>
            </p:cNvPicPr>
            <p:nvPr/>
          </p:nvPicPr>
          <p:blipFill>
            <a:blip r:embed="rId4"/>
            <a:srcRect/>
            <a:stretch>
              <a:fillRect/>
            </a:stretch>
          </p:blipFill>
          <p:spPr>
            <a:xfrm rot="294107">
              <a:off x="6950997" y="1052245"/>
              <a:ext cx="1512779" cy="1185640"/>
            </a:xfrm>
            <a:prstGeom prst="rect">
              <a:avLst/>
            </a:prstGeom>
          </p:spPr>
        </p:pic>
      </p:grpSp>
    </p:spTree>
    <p:custDataLst>
      <p:tags r:id="rId1"/>
    </p:custDataLst>
    <p:extLst>
      <p:ext uri="{BB962C8B-B14F-4D97-AF65-F5344CB8AC3E}">
        <p14:creationId xmlns:p14="http://schemas.microsoft.com/office/powerpoint/2010/main" val="206663707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58328"/>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2: Tổ chức dữ liệu và trình bày dữ liệu</a:t>
            </a:r>
          </a:p>
        </p:txBody>
      </p:sp>
      <p:grpSp>
        <p:nvGrpSpPr>
          <p:cNvPr id="2" name="Group 1"/>
          <p:cNvGrpSpPr/>
          <p:nvPr/>
        </p:nvGrpSpPr>
        <p:grpSpPr>
          <a:xfrm>
            <a:off x="915065" y="1049866"/>
            <a:ext cx="7313867" cy="590417"/>
            <a:chOff x="790069" y="1048215"/>
            <a:chExt cx="7313867" cy="590417"/>
          </a:xfrm>
        </p:grpSpPr>
        <p:sp>
          <p:nvSpPr>
            <p:cNvPr id="8" name="Rounded Rectangle 7"/>
            <p:cNvSpPr/>
            <p:nvPr/>
          </p:nvSpPr>
          <p:spPr>
            <a:xfrm>
              <a:off x="1048832" y="1048215"/>
              <a:ext cx="7055104"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Hoàn thành bảng dữ liệu, định dạng trang tính.</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028" name="Picture 4" descr="Tar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3386" t="32619" r="15030" b="10283"/>
          <a:stretch/>
        </p:blipFill>
        <p:spPr>
          <a:xfrm>
            <a:off x="533400" y="1884893"/>
            <a:ext cx="5664200" cy="2734543"/>
          </a:xfrm>
          <a:prstGeom prst="rect">
            <a:avLst/>
          </a:prstGeom>
        </p:spPr>
      </p:pic>
      <p:sp>
        <p:nvSpPr>
          <p:cNvPr id="13" name="TextBox 12"/>
          <p:cNvSpPr txBox="1"/>
          <p:nvPr/>
        </p:nvSpPr>
        <p:spPr>
          <a:xfrm>
            <a:off x="6320792" y="2375001"/>
            <a:ext cx="2398425" cy="1754326"/>
          </a:xfrm>
          <a:prstGeom prst="rect">
            <a:avLst/>
          </a:prstGeom>
          <a:noFill/>
        </p:spPr>
        <p:txBody>
          <a:bodyPr wrap="square" rtlCol="0">
            <a:spAutoFit/>
          </a:bodyPr>
          <a:lstStyle/>
          <a:p>
            <a:pPr>
              <a:lnSpc>
                <a:spcPct val="150000"/>
              </a:lnSpc>
            </a:pPr>
            <a:r>
              <a:rPr lang="en-US" sz="1800" i="1"/>
              <a:t>Hình 1. Bảng dữ liệu dân cư của tỉnh/thành phố thuộc Đồng bằng sông Hồng</a:t>
            </a:r>
            <a:endParaRPr lang="vi-VN" sz="1800" i="1"/>
          </a:p>
        </p:txBody>
      </p:sp>
    </p:spTree>
    <p:custDataLst>
      <p:tags r:id="rId1"/>
    </p:custDataLst>
    <p:extLst>
      <p:ext uri="{BB962C8B-B14F-4D97-AF65-F5344CB8AC3E}">
        <p14:creationId xmlns:p14="http://schemas.microsoft.com/office/powerpoint/2010/main" val="21370930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58328"/>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3: Sử dụng các hàm tính toán, hàm điều kiện </a:t>
            </a:r>
            <a:endParaRPr lang="en-US" sz="2100" b="1">
              <a:solidFill>
                <a:srgbClr val="C00000"/>
              </a:solidFill>
            </a:endParaRPr>
          </a:p>
          <a:p>
            <a:pPr algn="ctr">
              <a:lnSpc>
                <a:spcPct val="150000"/>
              </a:lnSpc>
            </a:pPr>
            <a:r>
              <a:rPr lang="vi-VN" sz="2100" b="1">
                <a:solidFill>
                  <a:srgbClr val="C00000"/>
                </a:solidFill>
              </a:rPr>
              <a:t>để tạo thêm dữ liệu mới</a:t>
            </a:r>
          </a:p>
        </p:txBody>
      </p:sp>
      <p:grpSp>
        <p:nvGrpSpPr>
          <p:cNvPr id="9" name="Group 8"/>
          <p:cNvGrpSpPr/>
          <p:nvPr/>
        </p:nvGrpSpPr>
        <p:grpSpPr>
          <a:xfrm>
            <a:off x="888999" y="1533550"/>
            <a:ext cx="7365999" cy="2070894"/>
            <a:chOff x="-502131" y="1989413"/>
            <a:chExt cx="7365999" cy="2070894"/>
          </a:xfrm>
        </p:grpSpPr>
        <p:sp>
          <p:nvSpPr>
            <p:cNvPr id="10" name="Rounded Rectangle 9"/>
            <p:cNvSpPr/>
            <p:nvPr/>
          </p:nvSpPr>
          <p:spPr>
            <a:xfrm>
              <a:off x="-502131" y="2304463"/>
              <a:ext cx="7365999" cy="1755844"/>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a:solidFill>
                    <a:srgbClr val="000000"/>
                  </a:solidFill>
                  <a:latin typeface="Arial (Body)"/>
                </a:rPr>
                <a:t> </a:t>
              </a:r>
            </a:p>
            <a:p>
              <a:pPr algn="just">
                <a:lnSpc>
                  <a:spcPct val="150000"/>
                </a:lnSpc>
              </a:pPr>
              <a:r>
                <a:rPr lang="vi-VN" sz="2000">
                  <a:solidFill>
                    <a:srgbClr val="000000"/>
                  </a:solidFill>
                  <a:latin typeface="Arial (Body)"/>
                </a:rPr>
                <a:t>•</a:t>
              </a:r>
              <a:r>
                <a:rPr lang="en-US" sz="2000">
                  <a:solidFill>
                    <a:srgbClr val="000000"/>
                  </a:solidFill>
                  <a:latin typeface="Arial (Body)"/>
                </a:rPr>
                <a:t> </a:t>
              </a:r>
              <a:r>
                <a:rPr lang="vi-VN" sz="2000">
                  <a:solidFill>
                    <a:srgbClr val="000000"/>
                  </a:solidFill>
                  <a:latin typeface="Arial (Body)"/>
                </a:rPr>
                <a:t>Sử dụng được các hàm tính toán để hoàn thiện bảng dữ liệu.</a:t>
              </a:r>
            </a:p>
            <a:p>
              <a:pPr algn="just">
                <a:lnSpc>
                  <a:spcPct val="150000"/>
                </a:lnSpc>
              </a:pPr>
              <a:r>
                <a:rPr lang="vi-VN" sz="2000">
                  <a:solidFill>
                    <a:srgbClr val="000000"/>
                  </a:solidFill>
                  <a:latin typeface="Arial (Body)"/>
                </a:rPr>
                <a:t>•</a:t>
              </a:r>
              <a:r>
                <a:rPr lang="en-US" sz="2000">
                  <a:solidFill>
                    <a:srgbClr val="000000"/>
                  </a:solidFill>
                  <a:latin typeface="Arial (Body)"/>
                </a:rPr>
                <a:t> </a:t>
              </a:r>
              <a:r>
                <a:rPr lang="vi-VN" sz="2000">
                  <a:solidFill>
                    <a:srgbClr val="000000"/>
                  </a:solidFill>
                  <a:latin typeface="Arial (Body)"/>
                </a:rPr>
                <a:t>Từ bảng dữ liệu đã hoàn thành, sử dụng các hàm thống kê có điều kiện để tạo dữ liệu dạng tổng hợp, báo cáo phù hợp.</a:t>
              </a:r>
            </a:p>
          </p:txBody>
        </p:sp>
        <p:sp>
          <p:nvSpPr>
            <p:cNvPr id="11" name="Plaque 10">
              <a:extLst>
                <a:ext uri="{FF2B5EF4-FFF2-40B4-BE49-F238E27FC236}">
                  <a16:creationId xmlns:a16="http://schemas.microsoft.com/office/drawing/2014/main" id="{B4F92072-C59D-4D4B-DCE5-5F906B9EBAC9}"/>
                </a:ext>
              </a:extLst>
            </p:cNvPr>
            <p:cNvSpPr/>
            <p:nvPr/>
          </p:nvSpPr>
          <p:spPr>
            <a:xfrm>
              <a:off x="2469229" y="1989413"/>
              <a:ext cx="1423278"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Yêu cầu</a:t>
              </a:r>
            </a:p>
          </p:txBody>
        </p:sp>
      </p:grpSp>
      <p:grpSp>
        <p:nvGrpSpPr>
          <p:cNvPr id="4" name="Group 3"/>
          <p:cNvGrpSpPr/>
          <p:nvPr/>
        </p:nvGrpSpPr>
        <p:grpSpPr>
          <a:xfrm>
            <a:off x="1177742" y="3919494"/>
            <a:ext cx="5822434" cy="514805"/>
            <a:chOff x="2055070" y="3876214"/>
            <a:chExt cx="5822434" cy="514805"/>
          </a:xfrm>
        </p:grpSpPr>
        <p:sp>
          <p:nvSpPr>
            <p:cNvPr id="12" name="TextBox 11"/>
            <p:cNvSpPr txBox="1"/>
            <p:nvPr/>
          </p:nvSpPr>
          <p:spPr>
            <a:xfrm>
              <a:off x="2522129" y="3990909"/>
              <a:ext cx="5355375" cy="400110"/>
            </a:xfrm>
            <a:prstGeom prst="rect">
              <a:avLst/>
            </a:prstGeom>
            <a:noFill/>
          </p:spPr>
          <p:txBody>
            <a:bodyPr wrap="square" rtlCol="0">
              <a:spAutoFit/>
            </a:bodyPr>
            <a:lstStyle/>
            <a:p>
              <a:pPr algn="just"/>
              <a:r>
                <a:rPr lang="en-US" sz="2000"/>
                <a:t>S</a:t>
              </a:r>
              <a:r>
                <a:rPr lang="vi-VN" sz="2000"/>
                <a:t>ử dụng nhiều hàm tính toán, hàm điều kiện.</a:t>
              </a:r>
            </a:p>
          </p:txBody>
        </p:sp>
        <p:pic>
          <p:nvPicPr>
            <p:cNvPr id="14" name="Picture 13">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19882005">
              <a:off x="2055070" y="3876214"/>
              <a:ext cx="483380" cy="483380"/>
            </a:xfrm>
            <a:prstGeom prst="rect">
              <a:avLst/>
            </a:prstGeom>
          </p:spPr>
        </p:pic>
      </p:gr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0540" t="38671" r="33472" b="29340"/>
          <a:stretch/>
        </p:blipFill>
        <p:spPr>
          <a:xfrm>
            <a:off x="6994696" y="3737533"/>
            <a:ext cx="1117600" cy="993423"/>
          </a:xfrm>
          <a:prstGeom prst="rect">
            <a:avLst/>
          </a:prstGeom>
        </p:spPr>
      </p:pic>
    </p:spTree>
    <p:custDataLst>
      <p:tags r:id="rId1"/>
    </p:custDataLst>
    <p:extLst>
      <p:ext uri="{BB962C8B-B14F-4D97-AF65-F5344CB8AC3E}">
        <p14:creationId xmlns:p14="http://schemas.microsoft.com/office/powerpoint/2010/main" val="227630052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p:cNvGrpSpPr/>
          <p:nvPr/>
        </p:nvGrpSpPr>
        <p:grpSpPr>
          <a:xfrm>
            <a:off x="1619581" y="430179"/>
            <a:ext cx="5904835" cy="590417"/>
            <a:chOff x="790069" y="1048215"/>
            <a:chExt cx="5904835" cy="590417"/>
          </a:xfrm>
        </p:grpSpPr>
        <p:sp>
          <p:nvSpPr>
            <p:cNvPr id="15" name="Rounded Rectangle 14"/>
            <p:cNvSpPr/>
            <p:nvPr/>
          </p:nvSpPr>
          <p:spPr>
            <a:xfrm>
              <a:off x="1048832" y="1048215"/>
              <a:ext cx="5646072"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Tính toán được các bảng dữ liệu</a:t>
              </a:r>
              <a:r>
                <a:rPr lang="en-US" sz="2000">
                  <a:solidFill>
                    <a:sysClr val="windowText" lastClr="000000"/>
                  </a:solidFill>
                  <a:cs typeface="Arial" panose="020B0604020202020204" pitchFamily="34" charset="0"/>
                </a:rPr>
                <a:t>.</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6" name="Picture 4" descr="Tar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4918" t="44784" r="13470" b="9633"/>
          <a:stretch/>
        </p:blipFill>
        <p:spPr>
          <a:xfrm>
            <a:off x="1092200" y="2884259"/>
            <a:ext cx="4305300" cy="1786039"/>
          </a:xfrm>
          <a:prstGeom prst="rect">
            <a:avLst/>
          </a:prstGeom>
        </p:spPr>
      </p:pic>
      <p:sp>
        <p:nvSpPr>
          <p:cNvPr id="17" name="TextBox 16"/>
          <p:cNvSpPr txBox="1"/>
          <p:nvPr/>
        </p:nvSpPr>
        <p:spPr>
          <a:xfrm>
            <a:off x="5499100" y="3107864"/>
            <a:ext cx="2679700" cy="1338828"/>
          </a:xfrm>
          <a:prstGeom prst="rect">
            <a:avLst/>
          </a:prstGeom>
          <a:noFill/>
        </p:spPr>
        <p:txBody>
          <a:bodyPr wrap="square" rtlCol="0">
            <a:spAutoFit/>
          </a:bodyPr>
          <a:lstStyle/>
          <a:p>
            <a:pPr>
              <a:lnSpc>
                <a:spcPct val="150000"/>
              </a:lnSpc>
            </a:pPr>
            <a:r>
              <a:rPr lang="en-US" sz="1800" i="1"/>
              <a:t>Hình 2. Bảng dữ liệu đã có kết quả tính toán từ dữ liệu ban đầu</a:t>
            </a:r>
            <a:endParaRPr lang="vi-VN" sz="1800" i="1"/>
          </a:p>
        </p:txBody>
      </p:sp>
      <p:sp>
        <p:nvSpPr>
          <p:cNvPr id="9" name="TextBox 8"/>
          <p:cNvSpPr txBox="1"/>
          <p:nvPr/>
        </p:nvSpPr>
        <p:spPr>
          <a:xfrm>
            <a:off x="1713503" y="1057041"/>
            <a:ext cx="5975754"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vi-VN" sz="1800"/>
              <a:t>Công thức ô E4 là: =C4/D4</a:t>
            </a:r>
          </a:p>
          <a:p>
            <a:pPr marL="285750" indent="-285750">
              <a:lnSpc>
                <a:spcPct val="150000"/>
              </a:lnSpc>
              <a:buFont typeface="Arial" panose="020B0604020202020204" pitchFamily="34" charset="0"/>
              <a:buChar char="•"/>
            </a:pPr>
            <a:r>
              <a:rPr lang="vi-VN" sz="1800"/>
              <a:t>Công thức ô G4 là: =H4/C4*100</a:t>
            </a:r>
          </a:p>
          <a:p>
            <a:pPr marL="285750" indent="-285750">
              <a:lnSpc>
                <a:spcPct val="150000"/>
              </a:lnSpc>
              <a:buFont typeface="Arial" panose="020B0604020202020204" pitchFamily="34" charset="0"/>
              <a:buChar char="•"/>
            </a:pPr>
            <a:r>
              <a:rPr lang="vi-VN" sz="1800"/>
              <a:t>Công thức ô I4 là: </a:t>
            </a:r>
          </a:p>
          <a:p>
            <a:pPr marL="285750" indent="-285750">
              <a:lnSpc>
                <a:spcPct val="150000"/>
              </a:lnSpc>
              <a:buFont typeface="Arial" panose="020B0604020202020204" pitchFamily="34" charset="0"/>
              <a:buChar char="•"/>
            </a:pPr>
            <a:r>
              <a:rPr lang="vi-VN" sz="1800"/>
              <a:t>=IF(F4&gt;2.5,"Rất cao",IF(F4&gt;1.5,"Cao","Bình thường"))</a:t>
            </a:r>
          </a:p>
        </p:txBody>
      </p:sp>
    </p:spTree>
    <p:custDataLst>
      <p:tags r:id="rId1"/>
    </p:custDataLst>
    <p:extLst>
      <p:ext uri="{BB962C8B-B14F-4D97-AF65-F5344CB8AC3E}">
        <p14:creationId xmlns:p14="http://schemas.microsoft.com/office/powerpoint/2010/main" val="21542096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grpSp>
        <p:nvGrpSpPr>
          <p:cNvPr id="13" name="Group 12"/>
          <p:cNvGrpSpPr/>
          <p:nvPr/>
        </p:nvGrpSpPr>
        <p:grpSpPr>
          <a:xfrm>
            <a:off x="2079789" y="1495401"/>
            <a:ext cx="4984419" cy="590417"/>
            <a:chOff x="790069" y="1048215"/>
            <a:chExt cx="4984419" cy="590417"/>
          </a:xfrm>
        </p:grpSpPr>
        <p:sp>
          <p:nvSpPr>
            <p:cNvPr id="15" name="Rounded Rectangle 14"/>
            <p:cNvSpPr/>
            <p:nvPr/>
          </p:nvSpPr>
          <p:spPr>
            <a:xfrm>
              <a:off x="1048832" y="1048215"/>
              <a:ext cx="4725656"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Tạo các kết quả thống kê</a:t>
              </a:r>
              <a:r>
                <a:rPr lang="en-US" sz="2000">
                  <a:solidFill>
                    <a:sysClr val="windowText" lastClr="000000"/>
                  </a:solidFill>
                  <a:cs typeface="Arial" panose="020B0604020202020204" pitchFamily="34" charset="0"/>
                </a:rPr>
                <a:t>.</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6" name="Picture 4" descr="Tar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60399" y="2381765"/>
            <a:ext cx="3670301" cy="2135579"/>
            <a:chOff x="-502131" y="2070310"/>
            <a:chExt cx="3670301" cy="2135579"/>
          </a:xfrm>
        </p:grpSpPr>
        <p:sp>
          <p:nvSpPr>
            <p:cNvPr id="18" name="Rounded Rectangle 17"/>
            <p:cNvSpPr/>
            <p:nvPr/>
          </p:nvSpPr>
          <p:spPr>
            <a:xfrm>
              <a:off x="-502131" y="2304463"/>
              <a:ext cx="3670301" cy="1901426"/>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a:solidFill>
                    <a:srgbClr val="000000"/>
                  </a:solidFill>
                  <a:latin typeface="Arial (Body)"/>
                </a:rPr>
                <a:t> </a:t>
              </a:r>
              <a:endParaRPr lang="en-US" sz="500">
                <a:solidFill>
                  <a:srgbClr val="000000"/>
                </a:solidFill>
                <a:latin typeface="Arial (Body)"/>
              </a:endParaRPr>
            </a:p>
            <a:p>
              <a:pPr algn="just">
                <a:lnSpc>
                  <a:spcPct val="150000"/>
                </a:lnSpc>
              </a:pPr>
              <a:endParaRPr lang="en-US" sz="500">
                <a:solidFill>
                  <a:srgbClr val="000000"/>
                </a:solidFill>
                <a:latin typeface="Arial (Body)"/>
              </a:endParaRPr>
            </a:p>
            <a:p>
              <a:pPr algn="just">
                <a:lnSpc>
                  <a:spcPct val="150000"/>
                </a:lnSpc>
              </a:pPr>
              <a:r>
                <a:rPr lang="vi-VN" sz="2000">
                  <a:solidFill>
                    <a:srgbClr val="000000"/>
                  </a:solidFill>
                  <a:latin typeface="Arial (Body)"/>
                </a:rPr>
                <a:t>Thực hiện lọc, sắp xếp và tạo biểu đồ phù hợp để giải quyết các yêu cầu từ thực tế.</a:t>
              </a:r>
            </a:p>
          </p:txBody>
        </p:sp>
        <p:sp>
          <p:nvSpPr>
            <p:cNvPr id="19" name="Plaque 18">
              <a:extLst>
                <a:ext uri="{FF2B5EF4-FFF2-40B4-BE49-F238E27FC236}">
                  <a16:creationId xmlns:a16="http://schemas.microsoft.com/office/drawing/2014/main" id="{B4F92072-C59D-4D4B-DCE5-5F906B9EBAC9}"/>
                </a:ext>
              </a:extLst>
            </p:cNvPr>
            <p:cNvSpPr/>
            <p:nvPr/>
          </p:nvSpPr>
          <p:spPr>
            <a:xfrm>
              <a:off x="621380" y="2070310"/>
              <a:ext cx="1423278"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Yêu cầu</a:t>
              </a:r>
            </a:p>
          </p:txBody>
        </p:sp>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9894" b="58679"/>
          <a:stretch/>
        </p:blipFill>
        <p:spPr>
          <a:xfrm>
            <a:off x="4589463" y="1859970"/>
            <a:ext cx="4177165" cy="2871687"/>
          </a:xfrm>
          <a:prstGeom prst="rect">
            <a:avLst/>
          </a:prstGeom>
        </p:spPr>
      </p:pic>
    </p:spTree>
    <p:custDataLst>
      <p:tags r:id="rId1"/>
    </p:custDataLst>
    <p:extLst>
      <p:ext uri="{BB962C8B-B14F-4D97-AF65-F5344CB8AC3E}">
        <p14:creationId xmlns:p14="http://schemas.microsoft.com/office/powerpoint/2010/main" val="309732645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sp>
        <p:nvSpPr>
          <p:cNvPr id="11" name="TextBox 10"/>
          <p:cNvSpPr txBox="1"/>
          <p:nvPr/>
        </p:nvSpPr>
        <p:spPr>
          <a:xfrm>
            <a:off x="-1" y="4261858"/>
            <a:ext cx="9144000" cy="456535"/>
          </a:xfrm>
          <a:prstGeom prst="rect">
            <a:avLst/>
          </a:prstGeom>
          <a:noFill/>
        </p:spPr>
        <p:txBody>
          <a:bodyPr wrap="square" rtlCol="0">
            <a:spAutoFit/>
          </a:bodyPr>
          <a:lstStyle/>
          <a:p>
            <a:pPr algn="ctr">
              <a:lnSpc>
                <a:spcPct val="150000"/>
              </a:lnSpc>
            </a:pPr>
            <a:r>
              <a:rPr lang="en-US" sz="1800" i="1"/>
              <a:t>Hình 3. Bảng dữ liệu được sắp xếp giảm dần trên cột Dân số</a:t>
            </a:r>
            <a:endParaRPr lang="vi-VN" sz="1800" i="1"/>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837" t="19190" r="13286" b="48627"/>
          <a:stretch/>
        </p:blipFill>
        <p:spPr>
          <a:xfrm>
            <a:off x="1207583" y="1501318"/>
            <a:ext cx="6728831" cy="2760540"/>
          </a:xfrm>
          <a:prstGeom prst="rect">
            <a:avLst/>
          </a:prstGeom>
        </p:spPr>
      </p:pic>
    </p:spTree>
    <p:custDataLst>
      <p:tags r:id="rId1"/>
    </p:custDataLst>
    <p:extLst>
      <p:ext uri="{BB962C8B-B14F-4D97-AF65-F5344CB8AC3E}">
        <p14:creationId xmlns:p14="http://schemas.microsoft.com/office/powerpoint/2010/main" val="1493694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2069"/>
            <a:ext cx="9144000" cy="553998"/>
          </a:xfrm>
          <a:prstGeom prst="rect">
            <a:avLst/>
          </a:prstGeom>
          <a:noFill/>
        </p:spPr>
        <p:txBody>
          <a:bodyPr wrap="square" rtlCol="0">
            <a:spAutoFit/>
          </a:bodyPr>
          <a:lstStyle/>
          <a:p>
            <a:pPr algn="ctr"/>
            <a:r>
              <a:rPr lang="en-US" sz="3000" b="1">
                <a:solidFill>
                  <a:schemeClr val="accent6">
                    <a:lumMod val="50000"/>
                  </a:schemeClr>
                </a:solidFill>
              </a:rPr>
              <a:t>KHỞI ĐỘNG</a:t>
            </a:r>
          </a:p>
        </p:txBody>
      </p:sp>
      <p:sp>
        <p:nvSpPr>
          <p:cNvPr id="7" name="TextBox 6"/>
          <p:cNvSpPr txBox="1"/>
          <p:nvPr/>
        </p:nvSpPr>
        <p:spPr>
          <a:xfrm>
            <a:off x="0" y="1109406"/>
            <a:ext cx="9144000" cy="1015663"/>
          </a:xfrm>
          <a:prstGeom prst="rect">
            <a:avLst/>
          </a:prstGeom>
          <a:noFill/>
        </p:spPr>
        <p:txBody>
          <a:bodyPr wrap="square" rtlCol="0">
            <a:spAutoFit/>
          </a:bodyPr>
          <a:lstStyle/>
          <a:p>
            <a:pPr algn="ctr">
              <a:lnSpc>
                <a:spcPct val="150000"/>
              </a:lnSpc>
            </a:pPr>
            <a:r>
              <a:rPr lang="en-US" sz="2000" b="1">
                <a:solidFill>
                  <a:srgbClr val="C00000"/>
                </a:solidFill>
              </a:rPr>
              <a:t>G</a:t>
            </a:r>
            <a:r>
              <a:rPr lang="vi-VN" sz="2000" b="1">
                <a:solidFill>
                  <a:srgbClr val="C00000"/>
                </a:solidFill>
              </a:rPr>
              <a:t>iới thiệu dự án: </a:t>
            </a:r>
            <a:r>
              <a:rPr lang="vi-VN" sz="2000"/>
              <a:t>Sử dụng được bảng tính để giải quyết một số </a:t>
            </a:r>
            <a:endParaRPr lang="en-US" sz="2000"/>
          </a:p>
          <a:p>
            <a:pPr algn="ctr">
              <a:lnSpc>
                <a:spcPct val="150000"/>
              </a:lnSpc>
            </a:pPr>
            <a:r>
              <a:rPr lang="vi-VN" sz="2000"/>
              <a:t>vấn đề trong thực tế liên quan đến quản lí tài chính, dân số.</a:t>
            </a:r>
          </a:p>
        </p:txBody>
      </p:sp>
      <p:grpSp>
        <p:nvGrpSpPr>
          <p:cNvPr id="8" name="Group 7"/>
          <p:cNvGrpSpPr/>
          <p:nvPr/>
        </p:nvGrpSpPr>
        <p:grpSpPr>
          <a:xfrm>
            <a:off x="3642149" y="2120079"/>
            <a:ext cx="1859701" cy="553998"/>
            <a:chOff x="2686557" y="1865223"/>
            <a:chExt cx="1859701" cy="553998"/>
          </a:xfrm>
        </p:grpSpPr>
        <p:pic>
          <p:nvPicPr>
            <p:cNvPr id="9" name="Picture 2" descr="https://cdn-icons-png.flaticon.com/128/6983/6983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557" y="1937262"/>
              <a:ext cx="365470" cy="3654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86557" y="1865223"/>
              <a:ext cx="1859701"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t>     Sản phẩm:</a:t>
              </a:r>
              <a:endParaRPr lang="vi-VN" sz="2000" b="1"/>
            </a:p>
          </p:txBody>
        </p:sp>
      </p:grpSp>
      <p:sp>
        <p:nvSpPr>
          <p:cNvPr id="11" name="TextBox 10"/>
          <p:cNvSpPr txBox="1"/>
          <p:nvPr/>
        </p:nvSpPr>
        <p:spPr>
          <a:xfrm>
            <a:off x="1196574" y="2633573"/>
            <a:ext cx="6750850" cy="1938992"/>
          </a:xfrm>
          <a:prstGeom prst="rect">
            <a:avLst/>
          </a:prstGeom>
          <a:noFill/>
        </p:spPr>
        <p:txBody>
          <a:bodyPr wrap="square" rtlCol="0">
            <a:spAutoFit/>
          </a:bodyPr>
          <a:lstStyle/>
          <a:p>
            <a:pPr algn="just">
              <a:lnSpc>
                <a:spcPct val="150000"/>
              </a:lnSpc>
            </a:pPr>
            <a:r>
              <a:rPr lang="vi-VN" sz="2000"/>
              <a:t>1) Tệp số tính chứa dữ liệu phù hợp với thực tế và được xử lí theo yêu cầu đặt ra.</a:t>
            </a:r>
          </a:p>
          <a:p>
            <a:pPr algn="just">
              <a:lnSpc>
                <a:spcPct val="150000"/>
              </a:lnSpc>
            </a:pPr>
            <a:r>
              <a:rPr lang="vi-VN" sz="2000"/>
              <a:t>2) Tệp văn bản có phân công nhiệm vụ trong nhóm, đánh giá kết quả thực hiện của cả nhóm và của mỗi thành viên.</a:t>
            </a:r>
          </a:p>
        </p:txBody>
      </p:sp>
    </p:spTree>
    <p:custDataLst>
      <p:tags r:id="rId1"/>
    </p:custDataLst>
    <p:extLst>
      <p:ext uri="{BB962C8B-B14F-4D97-AF65-F5344CB8AC3E}">
        <p14:creationId xmlns:p14="http://schemas.microsoft.com/office/powerpoint/2010/main" val="1995219248"/>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sp>
        <p:nvSpPr>
          <p:cNvPr id="11" name="TextBox 10"/>
          <p:cNvSpPr txBox="1"/>
          <p:nvPr/>
        </p:nvSpPr>
        <p:spPr>
          <a:xfrm>
            <a:off x="0" y="4190813"/>
            <a:ext cx="9144000" cy="456535"/>
          </a:xfrm>
          <a:prstGeom prst="rect">
            <a:avLst/>
          </a:prstGeom>
          <a:noFill/>
        </p:spPr>
        <p:txBody>
          <a:bodyPr wrap="square" rtlCol="0">
            <a:spAutoFit/>
          </a:bodyPr>
          <a:lstStyle/>
          <a:p>
            <a:pPr algn="ctr">
              <a:lnSpc>
                <a:spcPct val="150000"/>
              </a:lnSpc>
            </a:pPr>
            <a:r>
              <a:rPr lang="en-US" sz="1800" i="1"/>
              <a:t>Hình 4. Kết quả lọc danh sách các tỉnh/thành phố có tỉ lệ tăng dân số từ mức cao</a:t>
            </a:r>
            <a:endParaRPr lang="vi-VN" sz="1800" i="1"/>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5387" t="67407" r="13080" b="6944"/>
          <a:stretch/>
        </p:blipFill>
        <p:spPr>
          <a:xfrm>
            <a:off x="561680" y="1504751"/>
            <a:ext cx="8020637" cy="2634864"/>
          </a:xfrm>
          <a:prstGeom prst="rect">
            <a:avLst/>
          </a:prstGeom>
        </p:spPr>
      </p:pic>
    </p:spTree>
    <p:custDataLst>
      <p:tags r:id="rId1"/>
    </p:custDataLst>
    <p:extLst>
      <p:ext uri="{BB962C8B-B14F-4D97-AF65-F5344CB8AC3E}">
        <p14:creationId xmlns:p14="http://schemas.microsoft.com/office/powerpoint/2010/main" val="375740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37312"/>
            <a:ext cx="9144000" cy="1001941"/>
          </a:xfrm>
          <a:prstGeom prst="rect">
            <a:avLst/>
          </a:prstGeom>
          <a:noFill/>
        </p:spPr>
        <p:txBody>
          <a:bodyPr wrap="square" rtlCol="0">
            <a:spAutoFit/>
          </a:bodyPr>
          <a:lstStyle/>
          <a:p>
            <a:pPr algn="ctr">
              <a:lnSpc>
                <a:spcPct val="150000"/>
              </a:lnSpc>
            </a:pPr>
            <a:r>
              <a:rPr lang="vi-VN" sz="2100" b="1">
                <a:solidFill>
                  <a:srgbClr val="C00000"/>
                </a:solidFill>
              </a:rPr>
              <a:t>Bước 4: Sử dụng tính năng lọc, sắp xếp, tạo biểu đồ để trích xuất, trình bày các kết quả thống kê đưa ra thông tin hữu ích</a:t>
            </a:r>
          </a:p>
        </p:txBody>
      </p:sp>
      <p:grpSp>
        <p:nvGrpSpPr>
          <p:cNvPr id="4" name="Group 3"/>
          <p:cNvGrpSpPr/>
          <p:nvPr/>
        </p:nvGrpSpPr>
        <p:grpSpPr>
          <a:xfrm>
            <a:off x="482600" y="1554082"/>
            <a:ext cx="4606656" cy="3192451"/>
            <a:chOff x="482600" y="1554082"/>
            <a:chExt cx="4606656" cy="3192451"/>
          </a:xfrm>
        </p:grpSpPr>
        <p:sp>
          <p:nvSpPr>
            <p:cNvPr id="11" name="TextBox 10"/>
            <p:cNvSpPr txBox="1"/>
            <p:nvPr/>
          </p:nvSpPr>
          <p:spPr>
            <a:xfrm>
              <a:off x="1242877" y="3915536"/>
              <a:ext cx="3086101" cy="830997"/>
            </a:xfrm>
            <a:prstGeom prst="rect">
              <a:avLst/>
            </a:prstGeom>
            <a:noFill/>
          </p:spPr>
          <p:txBody>
            <a:bodyPr wrap="square" rtlCol="0">
              <a:spAutoFit/>
            </a:bodyPr>
            <a:lstStyle/>
            <a:p>
              <a:pPr algn="ctr">
                <a:lnSpc>
                  <a:spcPct val="150000"/>
                </a:lnSpc>
              </a:pPr>
              <a:r>
                <a:rPr lang="en-US" sz="1600" i="1"/>
                <a:t>Hình 5. Bảng dữ liệu và biểu đồ so sánh mật độ dân cư</a:t>
              </a:r>
              <a:endParaRPr lang="vi-VN" sz="1600" i="1"/>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418" t="29629" r="11055" b="10124"/>
            <a:stretch/>
          </p:blipFill>
          <p:spPr>
            <a:xfrm>
              <a:off x="482600" y="1554082"/>
              <a:ext cx="4606656" cy="2312807"/>
            </a:xfrm>
            <a:prstGeom prst="rect">
              <a:avLst/>
            </a:prstGeom>
          </p:spPr>
        </p:pic>
      </p:grpSp>
      <p:grpSp>
        <p:nvGrpSpPr>
          <p:cNvPr id="5" name="Group 4"/>
          <p:cNvGrpSpPr/>
          <p:nvPr/>
        </p:nvGrpSpPr>
        <p:grpSpPr>
          <a:xfrm>
            <a:off x="5289431" y="1554082"/>
            <a:ext cx="3426675" cy="2633055"/>
            <a:chOff x="5289431" y="1554082"/>
            <a:chExt cx="3426675" cy="2633055"/>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3611" t="23611" r="10555" b="19250"/>
            <a:stretch/>
          </p:blipFill>
          <p:spPr>
            <a:xfrm>
              <a:off x="5289431" y="1554082"/>
              <a:ext cx="3426675" cy="1739902"/>
            </a:xfrm>
            <a:prstGeom prst="rect">
              <a:avLst/>
            </a:prstGeom>
          </p:spPr>
        </p:pic>
        <p:sp>
          <p:nvSpPr>
            <p:cNvPr id="7" name="TextBox 6"/>
            <p:cNvSpPr txBox="1"/>
            <p:nvPr/>
          </p:nvSpPr>
          <p:spPr>
            <a:xfrm>
              <a:off x="5764518" y="3356140"/>
              <a:ext cx="2476500" cy="830997"/>
            </a:xfrm>
            <a:prstGeom prst="rect">
              <a:avLst/>
            </a:prstGeom>
            <a:noFill/>
          </p:spPr>
          <p:txBody>
            <a:bodyPr wrap="square" rtlCol="0">
              <a:spAutoFit/>
            </a:bodyPr>
            <a:lstStyle/>
            <a:p>
              <a:pPr algn="ctr">
                <a:lnSpc>
                  <a:spcPct val="150000"/>
                </a:lnSpc>
              </a:pPr>
              <a:r>
                <a:rPr lang="en-US" sz="1600" i="1"/>
                <a:t>Hình 6. Kết quả thống kê có điều kiện</a:t>
              </a:r>
              <a:endParaRPr lang="vi-VN" sz="1600" i="1"/>
            </a:p>
          </p:txBody>
        </p:sp>
      </p:grpSp>
    </p:spTree>
    <p:custDataLst>
      <p:tags r:id="rId1"/>
    </p:custDataLst>
    <p:extLst>
      <p:ext uri="{BB962C8B-B14F-4D97-AF65-F5344CB8AC3E}">
        <p14:creationId xmlns:p14="http://schemas.microsoft.com/office/powerpoint/2010/main" val="16903227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0254"/>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5: Báo cáo kết quả thực hiện dự án</a:t>
            </a:r>
          </a:p>
        </p:txBody>
      </p:sp>
      <p:grpSp>
        <p:nvGrpSpPr>
          <p:cNvPr id="8" name="Group 7"/>
          <p:cNvGrpSpPr/>
          <p:nvPr/>
        </p:nvGrpSpPr>
        <p:grpSpPr>
          <a:xfrm>
            <a:off x="1408193" y="907197"/>
            <a:ext cx="6327611" cy="590417"/>
            <a:chOff x="790069" y="1048215"/>
            <a:chExt cx="6327611" cy="590417"/>
          </a:xfrm>
        </p:grpSpPr>
        <p:sp>
          <p:nvSpPr>
            <p:cNvPr id="9" name="Rounded Rectangle 8"/>
            <p:cNvSpPr/>
            <p:nvPr/>
          </p:nvSpPr>
          <p:spPr>
            <a:xfrm>
              <a:off x="1048832" y="1048215"/>
              <a:ext cx="6068848"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Báo cáo tiến trình, kết quả của dự án.</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0" name="Picture 4" descr="Tar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1"/>
          <p:cNvSpPr/>
          <p:nvPr/>
        </p:nvSpPr>
        <p:spPr>
          <a:xfrm>
            <a:off x="2543256" y="1709618"/>
            <a:ext cx="6068848" cy="887373"/>
          </a:xfrm>
          <a:prstGeom prst="roundRect">
            <a:avLst>
              <a:gd name="adj" fmla="val 13027"/>
            </a:avLst>
          </a:prstGeom>
          <a:solidFill>
            <a:schemeClr val="accent5">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ysClr val="windowText" lastClr="000000"/>
                </a:solidFill>
                <a:cs typeface="Arial" panose="020B0604020202020204" pitchFamily="34" charset="0"/>
              </a:rPr>
              <a:t>Xác định nhiệm vụ và phân công theo trong tệp văn bản báo cáo.</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2543256" y="2737143"/>
            <a:ext cx="6068848" cy="887373"/>
          </a:xfrm>
          <a:prstGeom prst="roundRect">
            <a:avLst>
              <a:gd name="adj" fmla="val 13027"/>
            </a:avLst>
          </a:prstGeom>
          <a:solidFill>
            <a:schemeClr val="accent6">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Thu thập dữ liệu và nhập vào bảng tính để có kết quả như Hình 1 (SGK).</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2543256" y="3764668"/>
            <a:ext cx="6068848" cy="887373"/>
          </a:xfrm>
          <a:prstGeom prst="roundRect">
            <a:avLst>
              <a:gd name="adj" fmla="val 13027"/>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Sử dụng các công thức để tạo dữ liệu mới để có kết quả như Hình 2 (SGK).</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946" y="2387600"/>
            <a:ext cx="1937954" cy="2472563"/>
          </a:xfrm>
          <a:prstGeom prst="rect">
            <a:avLst/>
          </a:prstGeom>
        </p:spPr>
      </p:pic>
    </p:spTree>
    <p:custDataLst>
      <p:tags r:id="rId1"/>
    </p:custDataLst>
    <p:extLst>
      <p:ext uri="{BB962C8B-B14F-4D97-AF65-F5344CB8AC3E}">
        <p14:creationId xmlns:p14="http://schemas.microsoft.com/office/powerpoint/2010/main" val="285167785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273950"/>
            <a:ext cx="8617019" cy="4590095"/>
          </a:xfrm>
          <a:prstGeom prst="roundRect">
            <a:avLst>
              <a:gd name="adj" fmla="val 45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0" y="310254"/>
            <a:ext cx="9144000" cy="517193"/>
          </a:xfrm>
          <a:prstGeom prst="rect">
            <a:avLst/>
          </a:prstGeom>
          <a:noFill/>
        </p:spPr>
        <p:txBody>
          <a:bodyPr wrap="square" rtlCol="0">
            <a:spAutoFit/>
          </a:bodyPr>
          <a:lstStyle/>
          <a:p>
            <a:pPr algn="ctr">
              <a:lnSpc>
                <a:spcPct val="150000"/>
              </a:lnSpc>
            </a:pPr>
            <a:r>
              <a:rPr lang="vi-VN" sz="2100" b="1">
                <a:solidFill>
                  <a:srgbClr val="C00000"/>
                </a:solidFill>
              </a:rPr>
              <a:t>Bước 5: Báo cáo kết quả thực hiện dự án</a:t>
            </a:r>
          </a:p>
        </p:txBody>
      </p:sp>
      <p:grpSp>
        <p:nvGrpSpPr>
          <p:cNvPr id="8" name="Group 7"/>
          <p:cNvGrpSpPr/>
          <p:nvPr/>
        </p:nvGrpSpPr>
        <p:grpSpPr>
          <a:xfrm>
            <a:off x="1408193" y="907197"/>
            <a:ext cx="6327611" cy="590417"/>
            <a:chOff x="790069" y="1048215"/>
            <a:chExt cx="6327611" cy="590417"/>
          </a:xfrm>
        </p:grpSpPr>
        <p:sp>
          <p:nvSpPr>
            <p:cNvPr id="9" name="Rounded Rectangle 8"/>
            <p:cNvSpPr/>
            <p:nvPr/>
          </p:nvSpPr>
          <p:spPr>
            <a:xfrm>
              <a:off x="1048832" y="1048215"/>
              <a:ext cx="6068848" cy="590417"/>
            </a:xfrm>
            <a:prstGeom prst="roundRect">
              <a:avLst>
                <a:gd name="adj" fmla="val 1302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ysClr val="windowText" lastClr="000000"/>
                  </a:solidFill>
                  <a:cs typeface="Arial" panose="020B0604020202020204" pitchFamily="34" charset="0"/>
                </a:rPr>
                <a:t>    </a:t>
              </a:r>
              <a:r>
                <a:rPr lang="vi-VN" sz="2000" b="1">
                  <a:solidFill>
                    <a:sysClr val="windowText" lastClr="000000"/>
                  </a:solidFill>
                  <a:cs typeface="Arial" panose="020B0604020202020204" pitchFamily="34" charset="0"/>
                </a:rPr>
                <a:t>Nhiệm vụ: </a:t>
              </a:r>
              <a:r>
                <a:rPr lang="vi-VN" sz="2000">
                  <a:solidFill>
                    <a:sysClr val="windowText" lastClr="000000"/>
                  </a:solidFill>
                  <a:cs typeface="Arial" panose="020B0604020202020204" pitchFamily="34" charset="0"/>
                </a:rPr>
                <a:t>Báo cáo tiến trình, kết quả của dự án.</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0" name="Picture 4" descr="Tar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69" y="1084660"/>
              <a:ext cx="517525" cy="5175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1"/>
          <p:cNvSpPr/>
          <p:nvPr/>
        </p:nvSpPr>
        <p:spPr>
          <a:xfrm>
            <a:off x="2543256" y="1709618"/>
            <a:ext cx="6068848" cy="887373"/>
          </a:xfrm>
          <a:prstGeom prst="roundRect">
            <a:avLst>
              <a:gd name="adj" fmla="val 13027"/>
            </a:avLst>
          </a:prstGeom>
          <a:solidFill>
            <a:schemeClr val="accent5">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Thực hiện sắp xếp, lọc để có kết quả như Hình 3 và Hình 4 (SGK).</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2543256" y="2737143"/>
            <a:ext cx="6068848" cy="887373"/>
          </a:xfrm>
          <a:prstGeom prst="roundRect">
            <a:avLst>
              <a:gd name="adj" fmla="val 13027"/>
            </a:avLst>
          </a:prstGeom>
          <a:solidFill>
            <a:schemeClr val="accent6">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Chuẩn bị dữ liệu tạo biểu đồ và ý nghĩa của biểu đề trong Hình 5 (SGK).</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2543256" y="3764668"/>
            <a:ext cx="6068848" cy="887373"/>
          </a:xfrm>
          <a:prstGeom prst="roundRect">
            <a:avLst>
              <a:gd name="adj" fmla="val 13027"/>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Sử dụng hàm thống kê có điều kiện để có kết quả như Hình 6 (SGK), nêu ý nghĩa kết quả.</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946" y="2387600"/>
            <a:ext cx="1937954" cy="2472563"/>
          </a:xfrm>
          <a:prstGeom prst="rect">
            <a:avLst/>
          </a:prstGeom>
        </p:spPr>
      </p:pic>
    </p:spTree>
    <p:custDataLst>
      <p:tags r:id="rId1"/>
    </p:custDataLst>
    <p:extLst>
      <p:ext uri="{BB962C8B-B14F-4D97-AF65-F5344CB8AC3E}">
        <p14:creationId xmlns:p14="http://schemas.microsoft.com/office/powerpoint/2010/main" val="1997471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19" name="TextBox 18"/>
          <p:cNvSpPr txBox="1"/>
          <p:nvPr/>
        </p:nvSpPr>
        <p:spPr>
          <a:xfrm>
            <a:off x="0" y="542069"/>
            <a:ext cx="9144000" cy="553998"/>
          </a:xfrm>
          <a:prstGeom prst="rect">
            <a:avLst/>
          </a:prstGeom>
          <a:noFill/>
        </p:spPr>
        <p:txBody>
          <a:bodyPr wrap="square" rtlCol="0">
            <a:spAutoFit/>
          </a:bodyPr>
          <a:lstStyle/>
          <a:p>
            <a:pPr algn="ctr"/>
            <a:r>
              <a:rPr lang="en-US" sz="3000" b="1">
                <a:solidFill>
                  <a:schemeClr val="accent2">
                    <a:lumMod val="75000"/>
                  </a:schemeClr>
                </a:solidFill>
              </a:rPr>
              <a:t>HƯỚNG DẪN VỀ NHÀ</a:t>
            </a:r>
          </a:p>
        </p:txBody>
      </p:sp>
      <p:sp>
        <p:nvSpPr>
          <p:cNvPr id="88" name="Oval 87"/>
          <p:cNvSpPr/>
          <p:nvPr/>
        </p:nvSpPr>
        <p:spPr>
          <a:xfrm>
            <a:off x="1044955" y="1499149"/>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1</a:t>
            </a:r>
          </a:p>
        </p:txBody>
      </p:sp>
      <p:sp>
        <p:nvSpPr>
          <p:cNvPr id="89" name="Oval 88"/>
          <p:cNvSpPr/>
          <p:nvPr/>
        </p:nvSpPr>
        <p:spPr>
          <a:xfrm>
            <a:off x="1044955" y="2917459"/>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2</a:t>
            </a:r>
          </a:p>
        </p:txBody>
      </p:sp>
      <p:sp>
        <p:nvSpPr>
          <p:cNvPr id="90" name="TextBox 89"/>
          <p:cNvSpPr txBox="1"/>
          <p:nvPr/>
        </p:nvSpPr>
        <p:spPr>
          <a:xfrm>
            <a:off x="1945319" y="1644591"/>
            <a:ext cx="2919542" cy="400110"/>
          </a:xfrm>
          <a:prstGeom prst="rect">
            <a:avLst/>
          </a:prstGeom>
          <a:noFill/>
        </p:spPr>
        <p:txBody>
          <a:bodyPr wrap="square" rtlCol="0">
            <a:spAutoFit/>
          </a:bodyPr>
          <a:lstStyle/>
          <a:p>
            <a:pPr algn="just"/>
            <a:r>
              <a:rPr lang="en-US" sz="2000"/>
              <a:t>Ôn lại kiến thức đã học.</a:t>
            </a:r>
            <a:endParaRPr lang="vi-VN" sz="2000"/>
          </a:p>
        </p:txBody>
      </p:sp>
      <p:sp>
        <p:nvSpPr>
          <p:cNvPr id="91" name="TextBox 90"/>
          <p:cNvSpPr txBox="1"/>
          <p:nvPr/>
        </p:nvSpPr>
        <p:spPr>
          <a:xfrm>
            <a:off x="1945319" y="2524293"/>
            <a:ext cx="2781513" cy="1477328"/>
          </a:xfrm>
          <a:prstGeom prst="rect">
            <a:avLst/>
          </a:prstGeom>
          <a:noFill/>
        </p:spPr>
        <p:txBody>
          <a:bodyPr wrap="square" rtlCol="0">
            <a:spAutoFit/>
          </a:bodyPr>
          <a:lstStyle/>
          <a:p>
            <a:pPr algn="just">
              <a:lnSpc>
                <a:spcPct val="150000"/>
              </a:lnSpc>
            </a:pPr>
            <a:r>
              <a:rPr lang="vi-VN" sz="2000"/>
              <a:t>Đọc và tìm hiểu trước </a:t>
            </a:r>
            <a:r>
              <a:rPr lang="vi-VN" sz="2000" b="1" i="1"/>
              <a:t>E4. Bài 1: Giới thiệu phần mềm làm video</a:t>
            </a:r>
            <a:r>
              <a:rPr lang="vi-VN" sz="2000"/>
              <a:t>.</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9734" b="45564"/>
          <a:stretch/>
        </p:blipFill>
        <p:spPr>
          <a:xfrm>
            <a:off x="4726832" y="914400"/>
            <a:ext cx="3421976" cy="3705805"/>
          </a:xfrm>
          <a:prstGeom prst="rect">
            <a:avLst/>
          </a:prstGeom>
        </p:spPr>
      </p:pic>
    </p:spTree>
    <p:custDataLst>
      <p:tags r:id="rId1"/>
    </p:custDataLst>
    <p:extLst>
      <p:ext uri="{BB962C8B-B14F-4D97-AF65-F5344CB8AC3E}">
        <p14:creationId xmlns:p14="http://schemas.microsoft.com/office/powerpoint/2010/main" val="155620608"/>
      </p:ext>
    </p:extLst>
  </p:cSld>
  <p:clrMapOvr>
    <a:masterClrMapping/>
  </p:clrMapOvr>
  <p:transition spd="med">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824923"/>
          </a:xfrm>
          <a:prstGeom prst="rect">
            <a:avLst/>
          </a:prstGeom>
          <a:noFill/>
        </p:spPr>
        <p:txBody>
          <a:bodyPr wrap="square" rtlCol="0">
            <a:spAutoFit/>
          </a:bodyPr>
          <a:lstStyle/>
          <a:p>
            <a:pPr algn="ctr">
              <a:lnSpc>
                <a:spcPct val="150000"/>
              </a:lnSpc>
            </a:pPr>
            <a:r>
              <a:rPr lang="en-US" sz="4000" b="1">
                <a:solidFill>
                  <a:srgbClr val="3B3252"/>
                </a:solidFill>
              </a:rPr>
              <a:t>HẸN GẶP LẠI CÁC EM </a:t>
            </a:r>
          </a:p>
          <a:p>
            <a:pPr algn="ctr">
              <a:lnSpc>
                <a:spcPct val="150000"/>
              </a:lnSpc>
            </a:pPr>
            <a:r>
              <a:rPr lang="en-US" sz="4000" b="1">
                <a:solidFill>
                  <a:srgbClr val="3B3252"/>
                </a:solidFill>
              </a:rPr>
              <a:t>Ở BUỔI HỌC SAU!</a:t>
            </a:r>
            <a:endParaRPr lang="vi-VN" sz="4000" b="1">
              <a:solidFill>
                <a:srgbClr val="3B3252"/>
              </a:solidFill>
            </a:endParaRPr>
          </a:p>
        </p:txBody>
      </p:sp>
    </p:spTree>
    <p:custDataLst>
      <p:tags r:id="rId1"/>
    </p:custDataLst>
    <p:extLst>
      <p:ext uri="{BB962C8B-B14F-4D97-AF65-F5344CB8AC3E}">
        <p14:creationId xmlns:p14="http://schemas.microsoft.com/office/powerpoint/2010/main" val="425236059"/>
      </p:ext>
    </p:extLst>
  </p:cSld>
  <p:clrMapOvr>
    <a:masterClrMapping/>
  </p:clrMapOvr>
  <p:transition spd="med">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1981" name="Google Shape;1981;p71"/>
          <p:cNvGrpSpPr/>
          <p:nvPr/>
        </p:nvGrpSpPr>
        <p:grpSpPr>
          <a:xfrm>
            <a:off x="8035964" y="3223879"/>
            <a:ext cx="789603" cy="891498"/>
            <a:chOff x="7610865" y="257811"/>
            <a:chExt cx="1044864" cy="1179698"/>
          </a:xfrm>
        </p:grpSpPr>
        <p:sp>
          <p:nvSpPr>
            <p:cNvPr id="1982" name="Google Shape;1982;p71"/>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1"/>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1"/>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1"/>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71"/>
            <p:cNvGrpSpPr/>
            <p:nvPr/>
          </p:nvGrpSpPr>
          <p:grpSpPr>
            <a:xfrm>
              <a:off x="7758834" y="670418"/>
              <a:ext cx="658943" cy="462629"/>
              <a:chOff x="7758834" y="670418"/>
              <a:chExt cx="658943" cy="462629"/>
            </a:xfrm>
          </p:grpSpPr>
          <p:sp>
            <p:nvSpPr>
              <p:cNvPr id="1987" name="Google Shape;1987;p71"/>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1"/>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1"/>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1"/>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1"/>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1"/>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1"/>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4" name="Google Shape;1994;p71"/>
          <p:cNvGrpSpPr/>
          <p:nvPr/>
        </p:nvGrpSpPr>
        <p:grpSpPr>
          <a:xfrm>
            <a:off x="251096" y="1141471"/>
            <a:ext cx="928476" cy="511292"/>
            <a:chOff x="8008762" y="251508"/>
            <a:chExt cx="928476" cy="511292"/>
          </a:xfrm>
        </p:grpSpPr>
        <p:sp>
          <p:nvSpPr>
            <p:cNvPr id="1995" name="Google Shape;1995;p7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71"/>
          <p:cNvSpPr/>
          <p:nvPr/>
        </p:nvSpPr>
        <p:spPr>
          <a:xfrm>
            <a:off x="7618333" y="1076337"/>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5" name="Google Shape;2005;p71"/>
          <p:cNvGrpSpPr/>
          <p:nvPr/>
        </p:nvGrpSpPr>
        <p:grpSpPr>
          <a:xfrm>
            <a:off x="1112036" y="1998294"/>
            <a:ext cx="2379334" cy="2451170"/>
            <a:chOff x="976275" y="2599900"/>
            <a:chExt cx="1873875" cy="1930450"/>
          </a:xfrm>
        </p:grpSpPr>
        <p:sp>
          <p:nvSpPr>
            <p:cNvPr id="2007" name="Google Shape;2007;p71"/>
            <p:cNvSpPr/>
            <p:nvPr/>
          </p:nvSpPr>
          <p:spPr>
            <a:xfrm flipH="1">
              <a:off x="1723925" y="2935650"/>
              <a:ext cx="63450" cy="175575"/>
            </a:xfrm>
            <a:custGeom>
              <a:avLst/>
              <a:gdLst/>
              <a:ahLst/>
              <a:cxnLst/>
              <a:rect l="l" t="t" r="r" b="b"/>
              <a:pathLst>
                <a:path w="2538" h="7023" extrusionOk="0">
                  <a:moveTo>
                    <a:pt x="0" y="1"/>
                  </a:moveTo>
                  <a:lnTo>
                    <a:pt x="0" y="7022"/>
                  </a:lnTo>
                  <a:lnTo>
                    <a:pt x="2538" y="7022"/>
                  </a:lnTo>
                  <a:lnTo>
                    <a:pt x="253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1"/>
            <p:cNvSpPr/>
            <p:nvPr/>
          </p:nvSpPr>
          <p:spPr>
            <a:xfrm flipH="1">
              <a:off x="1623450" y="2968450"/>
              <a:ext cx="63475" cy="142775"/>
            </a:xfrm>
            <a:custGeom>
              <a:avLst/>
              <a:gdLst/>
              <a:ahLst/>
              <a:cxnLst/>
              <a:rect l="l" t="t" r="r" b="b"/>
              <a:pathLst>
                <a:path w="2539" h="5711" extrusionOk="0">
                  <a:moveTo>
                    <a:pt x="0" y="0"/>
                  </a:moveTo>
                  <a:lnTo>
                    <a:pt x="0" y="5710"/>
                  </a:lnTo>
                  <a:lnTo>
                    <a:pt x="2538" y="5710"/>
                  </a:lnTo>
                  <a:lnTo>
                    <a:pt x="253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1"/>
            <p:cNvSpPr/>
            <p:nvPr/>
          </p:nvSpPr>
          <p:spPr>
            <a:xfrm flipH="1">
              <a:off x="1523525" y="3009675"/>
              <a:ext cx="63475" cy="101550"/>
            </a:xfrm>
            <a:custGeom>
              <a:avLst/>
              <a:gdLst/>
              <a:ahLst/>
              <a:cxnLst/>
              <a:rect l="l" t="t" r="r" b="b"/>
              <a:pathLst>
                <a:path w="2539" h="4062" extrusionOk="0">
                  <a:moveTo>
                    <a:pt x="1" y="1"/>
                  </a:moveTo>
                  <a:lnTo>
                    <a:pt x="1" y="4061"/>
                  </a:lnTo>
                  <a:lnTo>
                    <a:pt x="2539" y="4061"/>
                  </a:lnTo>
                  <a:lnTo>
                    <a:pt x="253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1"/>
            <p:cNvSpPr/>
            <p:nvPr/>
          </p:nvSpPr>
          <p:spPr>
            <a:xfrm flipH="1">
              <a:off x="1113225" y="3194200"/>
              <a:ext cx="135375" cy="1141050"/>
            </a:xfrm>
            <a:custGeom>
              <a:avLst/>
              <a:gdLst/>
              <a:ahLst/>
              <a:cxnLst/>
              <a:rect l="l" t="t" r="r" b="b"/>
              <a:pathLst>
                <a:path w="5415" h="45642" extrusionOk="0">
                  <a:moveTo>
                    <a:pt x="0" y="1"/>
                  </a:moveTo>
                  <a:cubicBezTo>
                    <a:pt x="0" y="43"/>
                    <a:pt x="21" y="64"/>
                    <a:pt x="21" y="128"/>
                  </a:cubicBezTo>
                  <a:lnTo>
                    <a:pt x="148" y="445"/>
                  </a:lnTo>
                  <a:cubicBezTo>
                    <a:pt x="296" y="720"/>
                    <a:pt x="466" y="1164"/>
                    <a:pt x="719" y="1693"/>
                  </a:cubicBezTo>
                  <a:lnTo>
                    <a:pt x="1058" y="2581"/>
                  </a:lnTo>
                  <a:cubicBezTo>
                    <a:pt x="1206" y="2898"/>
                    <a:pt x="1312" y="3258"/>
                    <a:pt x="1481" y="3660"/>
                  </a:cubicBezTo>
                  <a:cubicBezTo>
                    <a:pt x="1629" y="4061"/>
                    <a:pt x="1756" y="4484"/>
                    <a:pt x="1946" y="4929"/>
                  </a:cubicBezTo>
                  <a:cubicBezTo>
                    <a:pt x="2136" y="5373"/>
                    <a:pt x="2263" y="5859"/>
                    <a:pt x="2433" y="6367"/>
                  </a:cubicBezTo>
                  <a:lnTo>
                    <a:pt x="2919" y="7953"/>
                  </a:lnTo>
                  <a:cubicBezTo>
                    <a:pt x="3025" y="8207"/>
                    <a:pt x="3109" y="8482"/>
                    <a:pt x="3173" y="8799"/>
                  </a:cubicBezTo>
                  <a:cubicBezTo>
                    <a:pt x="3215" y="9116"/>
                    <a:pt x="3300" y="9370"/>
                    <a:pt x="3384" y="9687"/>
                  </a:cubicBezTo>
                  <a:cubicBezTo>
                    <a:pt x="3448" y="10004"/>
                    <a:pt x="3532" y="10301"/>
                    <a:pt x="3617" y="10618"/>
                  </a:cubicBezTo>
                  <a:lnTo>
                    <a:pt x="3744" y="11083"/>
                  </a:lnTo>
                  <a:lnTo>
                    <a:pt x="3850" y="11569"/>
                  </a:lnTo>
                  <a:cubicBezTo>
                    <a:pt x="3976" y="12225"/>
                    <a:pt x="4124" y="12881"/>
                    <a:pt x="4251" y="13579"/>
                  </a:cubicBezTo>
                  <a:cubicBezTo>
                    <a:pt x="4780" y="16561"/>
                    <a:pt x="5076" y="19585"/>
                    <a:pt x="5182" y="22588"/>
                  </a:cubicBezTo>
                  <a:cubicBezTo>
                    <a:pt x="5224" y="25634"/>
                    <a:pt x="5118" y="28637"/>
                    <a:pt x="4822" y="31661"/>
                  </a:cubicBezTo>
                  <a:cubicBezTo>
                    <a:pt x="4674" y="33057"/>
                    <a:pt x="4547" y="34390"/>
                    <a:pt x="4336" y="35595"/>
                  </a:cubicBezTo>
                  <a:cubicBezTo>
                    <a:pt x="4251" y="36208"/>
                    <a:pt x="4167" y="36822"/>
                    <a:pt x="4061" y="37372"/>
                  </a:cubicBezTo>
                  <a:cubicBezTo>
                    <a:pt x="3955" y="37922"/>
                    <a:pt x="3850" y="38450"/>
                    <a:pt x="3744" y="38979"/>
                  </a:cubicBezTo>
                  <a:cubicBezTo>
                    <a:pt x="3553" y="40015"/>
                    <a:pt x="3342" y="40946"/>
                    <a:pt x="3173" y="41750"/>
                  </a:cubicBezTo>
                  <a:cubicBezTo>
                    <a:pt x="3067" y="42151"/>
                    <a:pt x="2982" y="42553"/>
                    <a:pt x="2898" y="42892"/>
                  </a:cubicBezTo>
                  <a:cubicBezTo>
                    <a:pt x="2813" y="43230"/>
                    <a:pt x="2750" y="43547"/>
                    <a:pt x="2665" y="43843"/>
                  </a:cubicBezTo>
                  <a:cubicBezTo>
                    <a:pt x="2538" y="44393"/>
                    <a:pt x="2433" y="44859"/>
                    <a:pt x="2348" y="45176"/>
                  </a:cubicBezTo>
                  <a:cubicBezTo>
                    <a:pt x="2327" y="45303"/>
                    <a:pt x="2284" y="45430"/>
                    <a:pt x="2263" y="45514"/>
                  </a:cubicBezTo>
                  <a:cubicBezTo>
                    <a:pt x="2242" y="45556"/>
                    <a:pt x="2242" y="45599"/>
                    <a:pt x="2242" y="45641"/>
                  </a:cubicBezTo>
                  <a:cubicBezTo>
                    <a:pt x="2242" y="45620"/>
                    <a:pt x="2263" y="45556"/>
                    <a:pt x="2263" y="45535"/>
                  </a:cubicBezTo>
                  <a:lnTo>
                    <a:pt x="2369" y="45197"/>
                  </a:lnTo>
                  <a:cubicBezTo>
                    <a:pt x="2454" y="44880"/>
                    <a:pt x="2559" y="44436"/>
                    <a:pt x="2707" y="43864"/>
                  </a:cubicBezTo>
                  <a:lnTo>
                    <a:pt x="2982" y="42913"/>
                  </a:lnTo>
                  <a:cubicBezTo>
                    <a:pt x="3067" y="42574"/>
                    <a:pt x="3130" y="42173"/>
                    <a:pt x="3236" y="41792"/>
                  </a:cubicBezTo>
                  <a:cubicBezTo>
                    <a:pt x="3427" y="40988"/>
                    <a:pt x="3659" y="40036"/>
                    <a:pt x="3850" y="39000"/>
                  </a:cubicBezTo>
                  <a:cubicBezTo>
                    <a:pt x="3955" y="38471"/>
                    <a:pt x="4061" y="37922"/>
                    <a:pt x="4167" y="37372"/>
                  </a:cubicBezTo>
                  <a:cubicBezTo>
                    <a:pt x="4273" y="36822"/>
                    <a:pt x="4357" y="36208"/>
                    <a:pt x="4463" y="35595"/>
                  </a:cubicBezTo>
                  <a:cubicBezTo>
                    <a:pt x="4696" y="34347"/>
                    <a:pt x="4822" y="33036"/>
                    <a:pt x="4992" y="31661"/>
                  </a:cubicBezTo>
                  <a:cubicBezTo>
                    <a:pt x="5309" y="28616"/>
                    <a:pt x="5415" y="25613"/>
                    <a:pt x="5351" y="22567"/>
                  </a:cubicBezTo>
                  <a:cubicBezTo>
                    <a:pt x="5288" y="19522"/>
                    <a:pt x="4970" y="16518"/>
                    <a:pt x="4442" y="13515"/>
                  </a:cubicBezTo>
                  <a:cubicBezTo>
                    <a:pt x="4294" y="12838"/>
                    <a:pt x="4167" y="12183"/>
                    <a:pt x="4040" y="11506"/>
                  </a:cubicBezTo>
                  <a:cubicBezTo>
                    <a:pt x="3976" y="11358"/>
                    <a:pt x="3976" y="11189"/>
                    <a:pt x="3934" y="11041"/>
                  </a:cubicBezTo>
                  <a:cubicBezTo>
                    <a:pt x="3871" y="10872"/>
                    <a:pt x="3828" y="10724"/>
                    <a:pt x="3807" y="10554"/>
                  </a:cubicBezTo>
                  <a:lnTo>
                    <a:pt x="3553" y="9645"/>
                  </a:lnTo>
                  <a:cubicBezTo>
                    <a:pt x="3490" y="9328"/>
                    <a:pt x="3405" y="9032"/>
                    <a:pt x="3321" y="8735"/>
                  </a:cubicBezTo>
                  <a:cubicBezTo>
                    <a:pt x="3257" y="8439"/>
                    <a:pt x="3194" y="8164"/>
                    <a:pt x="3088" y="7889"/>
                  </a:cubicBezTo>
                  <a:cubicBezTo>
                    <a:pt x="2898" y="7340"/>
                    <a:pt x="2771" y="6811"/>
                    <a:pt x="2581" y="6303"/>
                  </a:cubicBezTo>
                  <a:cubicBezTo>
                    <a:pt x="2411" y="5796"/>
                    <a:pt x="2242" y="5309"/>
                    <a:pt x="2094" y="4886"/>
                  </a:cubicBezTo>
                  <a:cubicBezTo>
                    <a:pt x="1925" y="4463"/>
                    <a:pt x="1777" y="4040"/>
                    <a:pt x="1608" y="3638"/>
                  </a:cubicBezTo>
                  <a:cubicBezTo>
                    <a:pt x="1460" y="3237"/>
                    <a:pt x="1354" y="2877"/>
                    <a:pt x="1185" y="2560"/>
                  </a:cubicBezTo>
                  <a:lnTo>
                    <a:pt x="783" y="1650"/>
                  </a:lnTo>
                  <a:cubicBezTo>
                    <a:pt x="529" y="1122"/>
                    <a:pt x="339" y="699"/>
                    <a:pt x="212" y="424"/>
                  </a:cubicBezTo>
                  <a:cubicBezTo>
                    <a:pt x="127" y="276"/>
                    <a:pt x="85" y="170"/>
                    <a:pt x="43" y="107"/>
                  </a:cubicBezTo>
                  <a:cubicBezTo>
                    <a:pt x="43" y="64"/>
                    <a:pt x="21" y="2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1"/>
            <p:cNvSpPr/>
            <p:nvPr/>
          </p:nvSpPr>
          <p:spPr>
            <a:xfrm flipH="1">
              <a:off x="2480525" y="4257500"/>
              <a:ext cx="369625" cy="272850"/>
            </a:xfrm>
            <a:custGeom>
              <a:avLst/>
              <a:gdLst/>
              <a:ahLst/>
              <a:cxnLst/>
              <a:rect l="l" t="t" r="r" b="b"/>
              <a:pathLst>
                <a:path w="14785" h="10914" extrusionOk="0">
                  <a:moveTo>
                    <a:pt x="9920" y="0"/>
                  </a:moveTo>
                  <a:lnTo>
                    <a:pt x="6895" y="5161"/>
                  </a:lnTo>
                  <a:cubicBezTo>
                    <a:pt x="6895" y="5161"/>
                    <a:pt x="3416" y="4420"/>
                    <a:pt x="1382" y="4420"/>
                  </a:cubicBezTo>
                  <a:cubicBezTo>
                    <a:pt x="688" y="4420"/>
                    <a:pt x="162" y="4506"/>
                    <a:pt x="1" y="4738"/>
                  </a:cubicBezTo>
                  <a:lnTo>
                    <a:pt x="9793" y="10913"/>
                  </a:lnTo>
                  <a:lnTo>
                    <a:pt x="14784" y="3088"/>
                  </a:lnTo>
                  <a:lnTo>
                    <a:pt x="9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1"/>
            <p:cNvSpPr/>
            <p:nvPr/>
          </p:nvSpPr>
          <p:spPr>
            <a:xfrm flipH="1">
              <a:off x="2591575" y="4421025"/>
              <a:ext cx="24350" cy="21675"/>
            </a:xfrm>
            <a:custGeom>
              <a:avLst/>
              <a:gdLst/>
              <a:ahLst/>
              <a:cxnLst/>
              <a:rect l="l" t="t" r="r" b="b"/>
              <a:pathLst>
                <a:path w="974" h="867" extrusionOk="0">
                  <a:moveTo>
                    <a:pt x="449" y="0"/>
                  </a:moveTo>
                  <a:cubicBezTo>
                    <a:pt x="354" y="0"/>
                    <a:pt x="257" y="31"/>
                    <a:pt x="170" y="100"/>
                  </a:cubicBezTo>
                  <a:cubicBezTo>
                    <a:pt x="1" y="269"/>
                    <a:pt x="1" y="565"/>
                    <a:pt x="149" y="756"/>
                  </a:cubicBezTo>
                  <a:cubicBezTo>
                    <a:pt x="244" y="830"/>
                    <a:pt x="355" y="867"/>
                    <a:pt x="466" y="867"/>
                  </a:cubicBezTo>
                  <a:cubicBezTo>
                    <a:pt x="577" y="867"/>
                    <a:pt x="688" y="830"/>
                    <a:pt x="783" y="756"/>
                  </a:cubicBezTo>
                  <a:cubicBezTo>
                    <a:pt x="974" y="565"/>
                    <a:pt x="974" y="311"/>
                    <a:pt x="805" y="121"/>
                  </a:cubicBezTo>
                  <a:lnTo>
                    <a:pt x="805" y="121"/>
                  </a:lnTo>
                  <a:lnTo>
                    <a:pt x="805" y="163"/>
                  </a:lnTo>
                  <a:cubicBezTo>
                    <a:pt x="717" y="63"/>
                    <a:pt x="58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1"/>
            <p:cNvSpPr/>
            <p:nvPr/>
          </p:nvSpPr>
          <p:spPr>
            <a:xfrm flipH="1">
              <a:off x="2594200" y="4369475"/>
              <a:ext cx="255950" cy="160875"/>
            </a:xfrm>
            <a:custGeom>
              <a:avLst/>
              <a:gdLst/>
              <a:ahLst/>
              <a:cxnLst/>
              <a:rect l="l" t="t" r="r" b="b"/>
              <a:pathLst>
                <a:path w="10238" h="6435" extrusionOk="0">
                  <a:moveTo>
                    <a:pt x="592" y="0"/>
                  </a:moveTo>
                  <a:cubicBezTo>
                    <a:pt x="420" y="0"/>
                    <a:pt x="93" y="34"/>
                    <a:pt x="1" y="280"/>
                  </a:cubicBezTo>
                  <a:lnTo>
                    <a:pt x="9751" y="6434"/>
                  </a:lnTo>
                  <a:lnTo>
                    <a:pt x="10237" y="5609"/>
                  </a:lnTo>
                  <a:lnTo>
                    <a:pt x="699" y="5"/>
                  </a:lnTo>
                  <a:cubicBezTo>
                    <a:pt x="699" y="5"/>
                    <a:pt x="656"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1"/>
            <p:cNvSpPr/>
            <p:nvPr/>
          </p:nvSpPr>
          <p:spPr>
            <a:xfrm flipH="1">
              <a:off x="2664525" y="4382625"/>
              <a:ext cx="17475" cy="28225"/>
            </a:xfrm>
            <a:custGeom>
              <a:avLst/>
              <a:gdLst/>
              <a:ahLst/>
              <a:cxnLst/>
              <a:rect l="l" t="t" r="r" b="b"/>
              <a:pathLst>
                <a:path w="699" h="1129" extrusionOk="0">
                  <a:moveTo>
                    <a:pt x="38" y="0"/>
                  </a:moveTo>
                  <a:cubicBezTo>
                    <a:pt x="29" y="0"/>
                    <a:pt x="24" y="3"/>
                    <a:pt x="21" y="7"/>
                  </a:cubicBezTo>
                  <a:cubicBezTo>
                    <a:pt x="0" y="71"/>
                    <a:pt x="212" y="219"/>
                    <a:pt x="360" y="536"/>
                  </a:cubicBezTo>
                  <a:cubicBezTo>
                    <a:pt x="529" y="853"/>
                    <a:pt x="487" y="1128"/>
                    <a:pt x="550" y="1128"/>
                  </a:cubicBezTo>
                  <a:cubicBezTo>
                    <a:pt x="592" y="1128"/>
                    <a:pt x="698" y="811"/>
                    <a:pt x="529" y="473"/>
                  </a:cubicBezTo>
                  <a:cubicBezTo>
                    <a:pt x="360" y="153"/>
                    <a:pt x="107"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1"/>
            <p:cNvSpPr/>
            <p:nvPr/>
          </p:nvSpPr>
          <p:spPr>
            <a:xfrm flipH="1">
              <a:off x="2704200" y="4377375"/>
              <a:ext cx="10600" cy="28750"/>
            </a:xfrm>
            <a:custGeom>
              <a:avLst/>
              <a:gdLst/>
              <a:ahLst/>
              <a:cxnLst/>
              <a:rect l="l" t="t" r="r" b="b"/>
              <a:pathLst>
                <a:path w="424" h="1150" extrusionOk="0">
                  <a:moveTo>
                    <a:pt x="61" y="0"/>
                  </a:moveTo>
                  <a:cubicBezTo>
                    <a:pt x="53" y="0"/>
                    <a:pt x="47" y="2"/>
                    <a:pt x="43" y="6"/>
                  </a:cubicBezTo>
                  <a:cubicBezTo>
                    <a:pt x="1" y="48"/>
                    <a:pt x="149" y="281"/>
                    <a:pt x="191" y="577"/>
                  </a:cubicBezTo>
                  <a:cubicBezTo>
                    <a:pt x="234" y="852"/>
                    <a:pt x="149" y="1127"/>
                    <a:pt x="191" y="1148"/>
                  </a:cubicBezTo>
                  <a:cubicBezTo>
                    <a:pt x="193" y="1149"/>
                    <a:pt x="195" y="1149"/>
                    <a:pt x="197" y="1149"/>
                  </a:cubicBezTo>
                  <a:cubicBezTo>
                    <a:pt x="249" y="1149"/>
                    <a:pt x="423" y="920"/>
                    <a:pt x="403" y="535"/>
                  </a:cubicBezTo>
                  <a:cubicBezTo>
                    <a:pt x="384" y="189"/>
                    <a:pt x="13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1"/>
            <p:cNvSpPr/>
            <p:nvPr/>
          </p:nvSpPr>
          <p:spPr>
            <a:xfrm flipH="1">
              <a:off x="2739625" y="4372200"/>
              <a:ext cx="9525" cy="26625"/>
            </a:xfrm>
            <a:custGeom>
              <a:avLst/>
              <a:gdLst/>
              <a:ahLst/>
              <a:cxnLst/>
              <a:rect l="l" t="t" r="r" b="b"/>
              <a:pathLst>
                <a:path w="381" h="1065" extrusionOk="0">
                  <a:moveTo>
                    <a:pt x="199" y="0"/>
                  </a:moveTo>
                  <a:cubicBezTo>
                    <a:pt x="196" y="0"/>
                    <a:pt x="193" y="1"/>
                    <a:pt x="191" y="1"/>
                  </a:cubicBezTo>
                  <a:cubicBezTo>
                    <a:pt x="148" y="23"/>
                    <a:pt x="191" y="276"/>
                    <a:pt x="169" y="530"/>
                  </a:cubicBezTo>
                  <a:cubicBezTo>
                    <a:pt x="148" y="805"/>
                    <a:pt x="0" y="1038"/>
                    <a:pt x="64" y="1059"/>
                  </a:cubicBezTo>
                  <a:cubicBezTo>
                    <a:pt x="66" y="1063"/>
                    <a:pt x="69" y="1065"/>
                    <a:pt x="75" y="1065"/>
                  </a:cubicBezTo>
                  <a:cubicBezTo>
                    <a:pt x="126" y="1065"/>
                    <a:pt x="321" y="880"/>
                    <a:pt x="360" y="573"/>
                  </a:cubicBezTo>
                  <a:cubicBezTo>
                    <a:pt x="380" y="228"/>
                    <a:pt x="264"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1"/>
            <p:cNvSpPr/>
            <p:nvPr/>
          </p:nvSpPr>
          <p:spPr>
            <a:xfrm flipH="1">
              <a:off x="2635450" y="4354675"/>
              <a:ext cx="25400" cy="18250"/>
            </a:xfrm>
            <a:custGeom>
              <a:avLst/>
              <a:gdLst/>
              <a:ahLst/>
              <a:cxnLst/>
              <a:rect l="l" t="t" r="r" b="b"/>
              <a:pathLst>
                <a:path w="1016" h="730" extrusionOk="0">
                  <a:moveTo>
                    <a:pt x="109" y="1"/>
                  </a:moveTo>
                  <a:cubicBezTo>
                    <a:pt x="42" y="1"/>
                    <a:pt x="0" y="17"/>
                    <a:pt x="0" y="47"/>
                  </a:cubicBezTo>
                  <a:cubicBezTo>
                    <a:pt x="0" y="110"/>
                    <a:pt x="233" y="174"/>
                    <a:pt x="487" y="364"/>
                  </a:cubicBezTo>
                  <a:cubicBezTo>
                    <a:pt x="738" y="538"/>
                    <a:pt x="883" y="729"/>
                    <a:pt x="954" y="729"/>
                  </a:cubicBezTo>
                  <a:cubicBezTo>
                    <a:pt x="961" y="729"/>
                    <a:pt x="968" y="727"/>
                    <a:pt x="973" y="724"/>
                  </a:cubicBezTo>
                  <a:cubicBezTo>
                    <a:pt x="1015" y="702"/>
                    <a:pt x="910" y="406"/>
                    <a:pt x="635" y="195"/>
                  </a:cubicBezTo>
                  <a:cubicBezTo>
                    <a:pt x="442" y="58"/>
                    <a:pt x="2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1"/>
            <p:cNvSpPr/>
            <p:nvPr/>
          </p:nvSpPr>
          <p:spPr>
            <a:xfrm flipH="1">
              <a:off x="2589450" y="4325475"/>
              <a:ext cx="47225" cy="17175"/>
            </a:xfrm>
            <a:custGeom>
              <a:avLst/>
              <a:gdLst/>
              <a:ahLst/>
              <a:cxnLst/>
              <a:rect l="l" t="t" r="r" b="b"/>
              <a:pathLst>
                <a:path w="1889" h="687" extrusionOk="0">
                  <a:moveTo>
                    <a:pt x="728" y="149"/>
                  </a:moveTo>
                  <a:cubicBezTo>
                    <a:pt x="868" y="149"/>
                    <a:pt x="1014" y="164"/>
                    <a:pt x="1148" y="179"/>
                  </a:cubicBezTo>
                  <a:cubicBezTo>
                    <a:pt x="1254" y="221"/>
                    <a:pt x="1381" y="242"/>
                    <a:pt x="1487" y="284"/>
                  </a:cubicBezTo>
                  <a:cubicBezTo>
                    <a:pt x="1613" y="327"/>
                    <a:pt x="1698" y="390"/>
                    <a:pt x="1698" y="453"/>
                  </a:cubicBezTo>
                  <a:cubicBezTo>
                    <a:pt x="1698" y="496"/>
                    <a:pt x="1698" y="475"/>
                    <a:pt x="1635" y="496"/>
                  </a:cubicBezTo>
                  <a:cubicBezTo>
                    <a:pt x="1592" y="496"/>
                    <a:pt x="1529" y="538"/>
                    <a:pt x="1487" y="538"/>
                  </a:cubicBezTo>
                  <a:cubicBezTo>
                    <a:pt x="1360" y="538"/>
                    <a:pt x="1254" y="538"/>
                    <a:pt x="1148" y="496"/>
                  </a:cubicBezTo>
                  <a:cubicBezTo>
                    <a:pt x="937" y="475"/>
                    <a:pt x="746" y="453"/>
                    <a:pt x="556" y="369"/>
                  </a:cubicBezTo>
                  <a:cubicBezTo>
                    <a:pt x="410" y="304"/>
                    <a:pt x="276" y="264"/>
                    <a:pt x="135" y="220"/>
                  </a:cubicBezTo>
                  <a:lnTo>
                    <a:pt x="135" y="220"/>
                  </a:lnTo>
                  <a:cubicBezTo>
                    <a:pt x="230" y="198"/>
                    <a:pt x="375" y="169"/>
                    <a:pt x="556" y="157"/>
                  </a:cubicBezTo>
                  <a:cubicBezTo>
                    <a:pt x="612" y="151"/>
                    <a:pt x="669" y="149"/>
                    <a:pt x="728" y="149"/>
                  </a:cubicBezTo>
                  <a:close/>
                  <a:moveTo>
                    <a:pt x="860" y="1"/>
                  </a:moveTo>
                  <a:cubicBezTo>
                    <a:pt x="752" y="1"/>
                    <a:pt x="643" y="10"/>
                    <a:pt x="535" y="30"/>
                  </a:cubicBezTo>
                  <a:cubicBezTo>
                    <a:pt x="368" y="49"/>
                    <a:pt x="202" y="100"/>
                    <a:pt x="64" y="197"/>
                  </a:cubicBezTo>
                  <a:lnTo>
                    <a:pt x="64" y="197"/>
                  </a:lnTo>
                  <a:cubicBezTo>
                    <a:pt x="45" y="191"/>
                    <a:pt x="25" y="185"/>
                    <a:pt x="6" y="179"/>
                  </a:cubicBezTo>
                  <a:lnTo>
                    <a:pt x="6" y="179"/>
                  </a:lnTo>
                  <a:cubicBezTo>
                    <a:pt x="1" y="189"/>
                    <a:pt x="7" y="205"/>
                    <a:pt x="26" y="225"/>
                  </a:cubicBezTo>
                  <a:lnTo>
                    <a:pt x="26" y="225"/>
                  </a:lnTo>
                  <a:cubicBezTo>
                    <a:pt x="19" y="231"/>
                    <a:pt x="13" y="236"/>
                    <a:pt x="6" y="242"/>
                  </a:cubicBezTo>
                  <a:cubicBezTo>
                    <a:pt x="6" y="244"/>
                    <a:pt x="9" y="245"/>
                    <a:pt x="14" y="245"/>
                  </a:cubicBezTo>
                  <a:cubicBezTo>
                    <a:pt x="20" y="245"/>
                    <a:pt x="29" y="244"/>
                    <a:pt x="42" y="241"/>
                  </a:cubicBezTo>
                  <a:lnTo>
                    <a:pt x="42" y="241"/>
                  </a:lnTo>
                  <a:cubicBezTo>
                    <a:pt x="109" y="302"/>
                    <a:pt x="267" y="394"/>
                    <a:pt x="514" y="496"/>
                  </a:cubicBezTo>
                  <a:cubicBezTo>
                    <a:pt x="683" y="580"/>
                    <a:pt x="894" y="644"/>
                    <a:pt x="1106" y="665"/>
                  </a:cubicBezTo>
                  <a:cubicBezTo>
                    <a:pt x="1254" y="686"/>
                    <a:pt x="1360" y="686"/>
                    <a:pt x="1487" y="686"/>
                  </a:cubicBezTo>
                  <a:cubicBezTo>
                    <a:pt x="1571" y="686"/>
                    <a:pt x="1635" y="686"/>
                    <a:pt x="1698" y="665"/>
                  </a:cubicBezTo>
                  <a:cubicBezTo>
                    <a:pt x="1804" y="644"/>
                    <a:pt x="1888" y="538"/>
                    <a:pt x="1888" y="432"/>
                  </a:cubicBezTo>
                  <a:cubicBezTo>
                    <a:pt x="1888" y="327"/>
                    <a:pt x="1825" y="242"/>
                    <a:pt x="1740" y="179"/>
                  </a:cubicBezTo>
                  <a:cubicBezTo>
                    <a:pt x="1698" y="157"/>
                    <a:pt x="1613" y="115"/>
                    <a:pt x="1529" y="115"/>
                  </a:cubicBezTo>
                  <a:cubicBezTo>
                    <a:pt x="1313" y="43"/>
                    <a:pt x="1088"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1"/>
            <p:cNvSpPr/>
            <p:nvPr/>
          </p:nvSpPr>
          <p:spPr>
            <a:xfrm flipH="1">
              <a:off x="2617475" y="4286825"/>
              <a:ext cx="24350" cy="45950"/>
            </a:xfrm>
            <a:custGeom>
              <a:avLst/>
              <a:gdLst/>
              <a:ahLst/>
              <a:cxnLst/>
              <a:rect l="l" t="t" r="r" b="b"/>
              <a:pathLst>
                <a:path w="974" h="1838" extrusionOk="0">
                  <a:moveTo>
                    <a:pt x="646" y="1"/>
                  </a:moveTo>
                  <a:cubicBezTo>
                    <a:pt x="593" y="1"/>
                    <a:pt x="540" y="11"/>
                    <a:pt x="508" y="33"/>
                  </a:cubicBezTo>
                  <a:cubicBezTo>
                    <a:pt x="445" y="96"/>
                    <a:pt x="402" y="117"/>
                    <a:pt x="339" y="202"/>
                  </a:cubicBezTo>
                  <a:cubicBezTo>
                    <a:pt x="106" y="456"/>
                    <a:pt x="1" y="815"/>
                    <a:pt x="22" y="1175"/>
                  </a:cubicBezTo>
                  <a:cubicBezTo>
                    <a:pt x="43" y="1555"/>
                    <a:pt x="212" y="1725"/>
                    <a:pt x="233" y="1725"/>
                  </a:cubicBezTo>
                  <a:lnTo>
                    <a:pt x="149" y="1175"/>
                  </a:lnTo>
                  <a:cubicBezTo>
                    <a:pt x="149" y="984"/>
                    <a:pt x="212" y="773"/>
                    <a:pt x="297" y="625"/>
                  </a:cubicBezTo>
                  <a:cubicBezTo>
                    <a:pt x="339" y="519"/>
                    <a:pt x="402" y="434"/>
                    <a:pt x="466" y="350"/>
                  </a:cubicBezTo>
                  <a:cubicBezTo>
                    <a:pt x="536" y="262"/>
                    <a:pt x="607" y="218"/>
                    <a:pt x="653" y="218"/>
                  </a:cubicBezTo>
                  <a:cubicBezTo>
                    <a:pt x="662" y="218"/>
                    <a:pt x="670" y="219"/>
                    <a:pt x="677" y="223"/>
                  </a:cubicBezTo>
                  <a:cubicBezTo>
                    <a:pt x="741" y="244"/>
                    <a:pt x="762" y="392"/>
                    <a:pt x="762" y="498"/>
                  </a:cubicBezTo>
                  <a:cubicBezTo>
                    <a:pt x="762" y="604"/>
                    <a:pt x="741" y="731"/>
                    <a:pt x="720" y="836"/>
                  </a:cubicBezTo>
                  <a:cubicBezTo>
                    <a:pt x="656" y="1027"/>
                    <a:pt x="614" y="1196"/>
                    <a:pt x="508" y="1386"/>
                  </a:cubicBezTo>
                  <a:cubicBezTo>
                    <a:pt x="360" y="1682"/>
                    <a:pt x="212" y="1809"/>
                    <a:pt x="212" y="1830"/>
                  </a:cubicBezTo>
                  <a:cubicBezTo>
                    <a:pt x="212" y="1835"/>
                    <a:pt x="215" y="1837"/>
                    <a:pt x="220" y="1837"/>
                  </a:cubicBezTo>
                  <a:cubicBezTo>
                    <a:pt x="260" y="1837"/>
                    <a:pt x="448" y="1693"/>
                    <a:pt x="635" y="1450"/>
                  </a:cubicBezTo>
                  <a:cubicBezTo>
                    <a:pt x="762" y="1259"/>
                    <a:pt x="847" y="1069"/>
                    <a:pt x="889" y="857"/>
                  </a:cubicBezTo>
                  <a:cubicBezTo>
                    <a:pt x="931" y="731"/>
                    <a:pt x="952" y="625"/>
                    <a:pt x="952" y="498"/>
                  </a:cubicBezTo>
                  <a:cubicBezTo>
                    <a:pt x="973" y="329"/>
                    <a:pt x="931" y="138"/>
                    <a:pt x="783" y="33"/>
                  </a:cubicBezTo>
                  <a:cubicBezTo>
                    <a:pt x="751" y="11"/>
                    <a:pt x="699" y="1"/>
                    <a:pt x="6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1"/>
            <p:cNvSpPr/>
            <p:nvPr/>
          </p:nvSpPr>
          <p:spPr>
            <a:xfrm flipH="1">
              <a:off x="2306050" y="3679575"/>
              <a:ext cx="349000" cy="265450"/>
            </a:xfrm>
            <a:custGeom>
              <a:avLst/>
              <a:gdLst/>
              <a:ahLst/>
              <a:cxnLst/>
              <a:rect l="l" t="t" r="r" b="b"/>
              <a:pathLst>
                <a:path w="13960" h="10618" extrusionOk="0">
                  <a:moveTo>
                    <a:pt x="8482" y="1"/>
                  </a:moveTo>
                  <a:lnTo>
                    <a:pt x="6790" y="5711"/>
                  </a:lnTo>
                  <a:cubicBezTo>
                    <a:pt x="6790" y="5711"/>
                    <a:pt x="424" y="5902"/>
                    <a:pt x="1" y="6938"/>
                  </a:cubicBezTo>
                  <a:lnTo>
                    <a:pt x="10977" y="10618"/>
                  </a:lnTo>
                  <a:lnTo>
                    <a:pt x="13959" y="1841"/>
                  </a:lnTo>
                  <a:lnTo>
                    <a:pt x="8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1"/>
            <p:cNvSpPr/>
            <p:nvPr/>
          </p:nvSpPr>
          <p:spPr>
            <a:xfrm flipH="1">
              <a:off x="2390125" y="3836775"/>
              <a:ext cx="24875" cy="22650"/>
            </a:xfrm>
            <a:custGeom>
              <a:avLst/>
              <a:gdLst/>
              <a:ahLst/>
              <a:cxnLst/>
              <a:rect l="l" t="t" r="r" b="b"/>
              <a:pathLst>
                <a:path w="995" h="906" extrusionOk="0">
                  <a:moveTo>
                    <a:pt x="476" y="0"/>
                  </a:moveTo>
                  <a:cubicBezTo>
                    <a:pt x="333" y="0"/>
                    <a:pt x="194" y="63"/>
                    <a:pt x="106" y="163"/>
                  </a:cubicBezTo>
                  <a:cubicBezTo>
                    <a:pt x="1" y="417"/>
                    <a:pt x="43" y="671"/>
                    <a:pt x="254" y="840"/>
                  </a:cubicBezTo>
                  <a:cubicBezTo>
                    <a:pt x="328" y="884"/>
                    <a:pt x="409" y="905"/>
                    <a:pt x="489" y="905"/>
                  </a:cubicBezTo>
                  <a:cubicBezTo>
                    <a:pt x="639" y="905"/>
                    <a:pt x="785" y="830"/>
                    <a:pt x="868" y="692"/>
                  </a:cubicBezTo>
                  <a:cubicBezTo>
                    <a:pt x="995" y="481"/>
                    <a:pt x="910" y="227"/>
                    <a:pt x="741" y="100"/>
                  </a:cubicBezTo>
                  <a:lnTo>
                    <a:pt x="762" y="100"/>
                  </a:lnTo>
                  <a:cubicBezTo>
                    <a:pt x="675" y="31"/>
                    <a:pt x="575"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1"/>
            <p:cNvSpPr/>
            <p:nvPr/>
          </p:nvSpPr>
          <p:spPr>
            <a:xfrm flipH="1">
              <a:off x="2374250" y="3842425"/>
              <a:ext cx="280275" cy="102600"/>
            </a:xfrm>
            <a:custGeom>
              <a:avLst/>
              <a:gdLst/>
              <a:ahLst/>
              <a:cxnLst/>
              <a:rect l="l" t="t" r="r" b="b"/>
              <a:pathLst>
                <a:path w="11211" h="4104" extrusionOk="0">
                  <a:moveTo>
                    <a:pt x="614" y="1"/>
                  </a:moveTo>
                  <a:cubicBezTo>
                    <a:pt x="614" y="1"/>
                    <a:pt x="64" y="43"/>
                    <a:pt x="1" y="424"/>
                  </a:cubicBezTo>
                  <a:lnTo>
                    <a:pt x="10956" y="4104"/>
                  </a:lnTo>
                  <a:lnTo>
                    <a:pt x="11210" y="3194"/>
                  </a:lnTo>
                  <a:lnTo>
                    <a:pt x="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1"/>
            <p:cNvSpPr/>
            <p:nvPr/>
          </p:nvSpPr>
          <p:spPr>
            <a:xfrm flipH="1">
              <a:off x="2467850" y="3819300"/>
              <a:ext cx="22225" cy="24225"/>
            </a:xfrm>
            <a:custGeom>
              <a:avLst/>
              <a:gdLst/>
              <a:ahLst/>
              <a:cxnLst/>
              <a:rect l="l" t="t" r="r" b="b"/>
              <a:pathLst>
                <a:path w="889" h="969" extrusionOk="0">
                  <a:moveTo>
                    <a:pt x="90" y="0"/>
                  </a:moveTo>
                  <a:cubicBezTo>
                    <a:pt x="60" y="0"/>
                    <a:pt x="43" y="7"/>
                    <a:pt x="43" y="16"/>
                  </a:cubicBezTo>
                  <a:cubicBezTo>
                    <a:pt x="0" y="80"/>
                    <a:pt x="275" y="186"/>
                    <a:pt x="487" y="439"/>
                  </a:cubicBezTo>
                  <a:cubicBezTo>
                    <a:pt x="698" y="714"/>
                    <a:pt x="741" y="968"/>
                    <a:pt x="804" y="968"/>
                  </a:cubicBezTo>
                  <a:cubicBezTo>
                    <a:pt x="846" y="968"/>
                    <a:pt x="889" y="630"/>
                    <a:pt x="614" y="313"/>
                  </a:cubicBezTo>
                  <a:cubicBezTo>
                    <a:pt x="419" y="69"/>
                    <a:pt x="187"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1"/>
            <p:cNvSpPr/>
            <p:nvPr/>
          </p:nvSpPr>
          <p:spPr>
            <a:xfrm flipH="1">
              <a:off x="2506450" y="3821600"/>
              <a:ext cx="15875" cy="26675"/>
            </a:xfrm>
            <a:custGeom>
              <a:avLst/>
              <a:gdLst/>
              <a:ahLst/>
              <a:cxnLst/>
              <a:rect l="l" t="t" r="r" b="b"/>
              <a:pathLst>
                <a:path w="635" h="1067" extrusionOk="0">
                  <a:moveTo>
                    <a:pt x="39" y="0"/>
                  </a:moveTo>
                  <a:cubicBezTo>
                    <a:pt x="28" y="0"/>
                    <a:pt x="22" y="3"/>
                    <a:pt x="22" y="9"/>
                  </a:cubicBezTo>
                  <a:cubicBezTo>
                    <a:pt x="0" y="72"/>
                    <a:pt x="191" y="221"/>
                    <a:pt x="318" y="517"/>
                  </a:cubicBezTo>
                  <a:cubicBezTo>
                    <a:pt x="444" y="813"/>
                    <a:pt x="402" y="1067"/>
                    <a:pt x="444" y="1067"/>
                  </a:cubicBezTo>
                  <a:cubicBezTo>
                    <a:pt x="508" y="1067"/>
                    <a:pt x="635" y="813"/>
                    <a:pt x="508" y="432"/>
                  </a:cubicBezTo>
                  <a:cubicBezTo>
                    <a:pt x="380" y="121"/>
                    <a:pt x="110"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1"/>
            <p:cNvSpPr/>
            <p:nvPr/>
          </p:nvSpPr>
          <p:spPr>
            <a:xfrm flipH="1">
              <a:off x="2544575" y="3824425"/>
              <a:ext cx="9475" cy="26525"/>
            </a:xfrm>
            <a:custGeom>
              <a:avLst/>
              <a:gdLst/>
              <a:ahLst/>
              <a:cxnLst/>
              <a:rect l="l" t="t" r="r" b="b"/>
              <a:pathLst>
                <a:path w="379" h="1061" extrusionOk="0">
                  <a:moveTo>
                    <a:pt x="29" y="0"/>
                  </a:moveTo>
                  <a:cubicBezTo>
                    <a:pt x="26" y="0"/>
                    <a:pt x="24" y="1"/>
                    <a:pt x="22" y="2"/>
                  </a:cubicBezTo>
                  <a:cubicBezTo>
                    <a:pt x="0" y="23"/>
                    <a:pt x="85" y="234"/>
                    <a:pt x="127" y="531"/>
                  </a:cubicBezTo>
                  <a:cubicBezTo>
                    <a:pt x="191" y="827"/>
                    <a:pt x="106" y="1038"/>
                    <a:pt x="170" y="1059"/>
                  </a:cubicBezTo>
                  <a:cubicBezTo>
                    <a:pt x="171" y="1060"/>
                    <a:pt x="173" y="1061"/>
                    <a:pt x="176" y="1061"/>
                  </a:cubicBezTo>
                  <a:cubicBezTo>
                    <a:pt x="226" y="1061"/>
                    <a:pt x="378" y="833"/>
                    <a:pt x="318" y="509"/>
                  </a:cubicBezTo>
                  <a:cubicBezTo>
                    <a:pt x="277" y="188"/>
                    <a:pt x="85"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1"/>
            <p:cNvSpPr/>
            <p:nvPr/>
          </p:nvSpPr>
          <p:spPr>
            <a:xfrm flipH="1">
              <a:off x="2446175" y="3786075"/>
              <a:ext cx="29625" cy="13600"/>
            </a:xfrm>
            <a:custGeom>
              <a:avLst/>
              <a:gdLst/>
              <a:ahLst/>
              <a:cxnLst/>
              <a:rect l="l" t="t" r="r" b="b"/>
              <a:pathLst>
                <a:path w="1185" h="544" extrusionOk="0">
                  <a:moveTo>
                    <a:pt x="274" y="0"/>
                  </a:moveTo>
                  <a:cubicBezTo>
                    <a:pt x="105" y="0"/>
                    <a:pt x="1" y="50"/>
                    <a:pt x="1" y="76"/>
                  </a:cubicBezTo>
                  <a:cubicBezTo>
                    <a:pt x="1" y="140"/>
                    <a:pt x="254" y="140"/>
                    <a:pt x="572" y="267"/>
                  </a:cubicBezTo>
                  <a:cubicBezTo>
                    <a:pt x="871" y="386"/>
                    <a:pt x="1057" y="544"/>
                    <a:pt x="1113" y="544"/>
                  </a:cubicBezTo>
                  <a:cubicBezTo>
                    <a:pt x="1116" y="544"/>
                    <a:pt x="1119" y="543"/>
                    <a:pt x="1121" y="542"/>
                  </a:cubicBezTo>
                  <a:cubicBezTo>
                    <a:pt x="1185" y="499"/>
                    <a:pt x="1016" y="246"/>
                    <a:pt x="656" y="76"/>
                  </a:cubicBezTo>
                  <a:cubicBezTo>
                    <a:pt x="510" y="20"/>
                    <a:pt x="380"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1"/>
            <p:cNvSpPr/>
            <p:nvPr/>
          </p:nvSpPr>
          <p:spPr>
            <a:xfrm flipH="1">
              <a:off x="2411275" y="3747250"/>
              <a:ext cx="47600" cy="15900"/>
            </a:xfrm>
            <a:custGeom>
              <a:avLst/>
              <a:gdLst/>
              <a:ahLst/>
              <a:cxnLst/>
              <a:rect l="l" t="t" r="r" b="b"/>
              <a:pathLst>
                <a:path w="1904" h="636" extrusionOk="0">
                  <a:moveTo>
                    <a:pt x="1481" y="191"/>
                  </a:moveTo>
                  <a:cubicBezTo>
                    <a:pt x="1608" y="191"/>
                    <a:pt x="1713" y="212"/>
                    <a:pt x="1713" y="297"/>
                  </a:cubicBezTo>
                  <a:cubicBezTo>
                    <a:pt x="1713" y="329"/>
                    <a:pt x="1713" y="334"/>
                    <a:pt x="1711" y="334"/>
                  </a:cubicBezTo>
                  <a:cubicBezTo>
                    <a:pt x="1709" y="334"/>
                    <a:pt x="1707" y="333"/>
                    <a:pt x="1704" y="333"/>
                  </a:cubicBezTo>
                  <a:cubicBezTo>
                    <a:pt x="1701" y="333"/>
                    <a:pt x="1698" y="334"/>
                    <a:pt x="1692" y="339"/>
                  </a:cubicBezTo>
                  <a:cubicBezTo>
                    <a:pt x="1650" y="361"/>
                    <a:pt x="1586" y="382"/>
                    <a:pt x="1544" y="382"/>
                  </a:cubicBezTo>
                  <a:cubicBezTo>
                    <a:pt x="1438" y="424"/>
                    <a:pt x="1290" y="445"/>
                    <a:pt x="1185" y="466"/>
                  </a:cubicBezTo>
                  <a:cubicBezTo>
                    <a:pt x="1015" y="509"/>
                    <a:pt x="804" y="509"/>
                    <a:pt x="571" y="509"/>
                  </a:cubicBezTo>
                  <a:cubicBezTo>
                    <a:pt x="461" y="467"/>
                    <a:pt x="341" y="444"/>
                    <a:pt x="213" y="433"/>
                  </a:cubicBezTo>
                  <a:lnTo>
                    <a:pt x="213" y="433"/>
                  </a:lnTo>
                  <a:cubicBezTo>
                    <a:pt x="299" y="393"/>
                    <a:pt x="413" y="343"/>
                    <a:pt x="550" y="297"/>
                  </a:cubicBezTo>
                  <a:cubicBezTo>
                    <a:pt x="741" y="234"/>
                    <a:pt x="952" y="191"/>
                    <a:pt x="1142" y="191"/>
                  </a:cubicBezTo>
                  <a:close/>
                  <a:moveTo>
                    <a:pt x="1121" y="1"/>
                  </a:moveTo>
                  <a:cubicBezTo>
                    <a:pt x="910" y="22"/>
                    <a:pt x="698" y="86"/>
                    <a:pt x="508" y="149"/>
                  </a:cubicBezTo>
                  <a:cubicBezTo>
                    <a:pt x="292" y="257"/>
                    <a:pt x="145" y="356"/>
                    <a:pt x="73" y="425"/>
                  </a:cubicBezTo>
                  <a:lnTo>
                    <a:pt x="73" y="425"/>
                  </a:lnTo>
                  <a:cubicBezTo>
                    <a:pt x="49" y="424"/>
                    <a:pt x="25" y="424"/>
                    <a:pt x="0" y="424"/>
                  </a:cubicBezTo>
                  <a:cubicBezTo>
                    <a:pt x="16" y="434"/>
                    <a:pt x="31" y="443"/>
                    <a:pt x="47" y="451"/>
                  </a:cubicBezTo>
                  <a:lnTo>
                    <a:pt x="47" y="451"/>
                  </a:lnTo>
                  <a:cubicBezTo>
                    <a:pt x="24" y="477"/>
                    <a:pt x="16" y="497"/>
                    <a:pt x="21" y="509"/>
                  </a:cubicBezTo>
                  <a:cubicBezTo>
                    <a:pt x="23" y="510"/>
                    <a:pt x="26" y="511"/>
                    <a:pt x="29" y="511"/>
                  </a:cubicBezTo>
                  <a:cubicBezTo>
                    <a:pt x="42" y="511"/>
                    <a:pt x="68" y="500"/>
                    <a:pt x="107" y="482"/>
                  </a:cubicBezTo>
                  <a:lnTo>
                    <a:pt x="107" y="482"/>
                  </a:lnTo>
                  <a:cubicBezTo>
                    <a:pt x="242" y="547"/>
                    <a:pt x="383" y="581"/>
                    <a:pt x="550" y="614"/>
                  </a:cubicBezTo>
                  <a:cubicBezTo>
                    <a:pt x="762" y="635"/>
                    <a:pt x="973" y="635"/>
                    <a:pt x="1185" y="635"/>
                  </a:cubicBezTo>
                  <a:cubicBezTo>
                    <a:pt x="1333" y="635"/>
                    <a:pt x="1438" y="614"/>
                    <a:pt x="1565" y="572"/>
                  </a:cubicBezTo>
                  <a:cubicBezTo>
                    <a:pt x="1650" y="551"/>
                    <a:pt x="1692" y="551"/>
                    <a:pt x="1777" y="509"/>
                  </a:cubicBezTo>
                  <a:cubicBezTo>
                    <a:pt x="1883" y="445"/>
                    <a:pt x="1904" y="339"/>
                    <a:pt x="1883" y="234"/>
                  </a:cubicBezTo>
                  <a:cubicBezTo>
                    <a:pt x="1861" y="128"/>
                    <a:pt x="1777" y="86"/>
                    <a:pt x="1692" y="22"/>
                  </a:cubicBezTo>
                  <a:cubicBezTo>
                    <a:pt x="1608" y="1"/>
                    <a:pt x="1565"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1"/>
            <p:cNvSpPr/>
            <p:nvPr/>
          </p:nvSpPr>
          <p:spPr>
            <a:xfrm flipH="1">
              <a:off x="2446175" y="3713225"/>
              <a:ext cx="21700" cy="47275"/>
            </a:xfrm>
            <a:custGeom>
              <a:avLst/>
              <a:gdLst/>
              <a:ahLst/>
              <a:cxnLst/>
              <a:rect l="l" t="t" r="r" b="b"/>
              <a:pathLst>
                <a:path w="868" h="1891" extrusionOk="0">
                  <a:moveTo>
                    <a:pt x="497" y="1"/>
                  </a:moveTo>
                  <a:cubicBezTo>
                    <a:pt x="417" y="1"/>
                    <a:pt x="340" y="28"/>
                    <a:pt x="276" y="93"/>
                  </a:cubicBezTo>
                  <a:cubicBezTo>
                    <a:pt x="233" y="135"/>
                    <a:pt x="212" y="199"/>
                    <a:pt x="149" y="283"/>
                  </a:cubicBezTo>
                  <a:cubicBezTo>
                    <a:pt x="106" y="389"/>
                    <a:pt x="43" y="516"/>
                    <a:pt x="22" y="643"/>
                  </a:cubicBezTo>
                  <a:cubicBezTo>
                    <a:pt x="1" y="854"/>
                    <a:pt x="1" y="1087"/>
                    <a:pt x="64" y="1277"/>
                  </a:cubicBezTo>
                  <a:cubicBezTo>
                    <a:pt x="163" y="1632"/>
                    <a:pt x="352" y="1766"/>
                    <a:pt x="378" y="1766"/>
                  </a:cubicBezTo>
                  <a:cubicBezTo>
                    <a:pt x="380" y="1766"/>
                    <a:pt x="381" y="1765"/>
                    <a:pt x="381" y="1764"/>
                  </a:cubicBezTo>
                  <a:cubicBezTo>
                    <a:pt x="297" y="1595"/>
                    <a:pt x="255" y="1404"/>
                    <a:pt x="170" y="1256"/>
                  </a:cubicBezTo>
                  <a:cubicBezTo>
                    <a:pt x="128" y="1066"/>
                    <a:pt x="128" y="854"/>
                    <a:pt x="170" y="664"/>
                  </a:cubicBezTo>
                  <a:cubicBezTo>
                    <a:pt x="191" y="558"/>
                    <a:pt x="233" y="453"/>
                    <a:pt x="276" y="347"/>
                  </a:cubicBezTo>
                  <a:cubicBezTo>
                    <a:pt x="331" y="255"/>
                    <a:pt x="386" y="195"/>
                    <a:pt x="427" y="195"/>
                  </a:cubicBezTo>
                  <a:cubicBezTo>
                    <a:pt x="434" y="195"/>
                    <a:pt x="439" y="196"/>
                    <a:pt x="445" y="199"/>
                  </a:cubicBezTo>
                  <a:cubicBezTo>
                    <a:pt x="466" y="220"/>
                    <a:pt x="551" y="326"/>
                    <a:pt x="572" y="431"/>
                  </a:cubicBezTo>
                  <a:cubicBezTo>
                    <a:pt x="593" y="537"/>
                    <a:pt x="593" y="664"/>
                    <a:pt x="593" y="770"/>
                  </a:cubicBezTo>
                  <a:cubicBezTo>
                    <a:pt x="593" y="960"/>
                    <a:pt x="572" y="1172"/>
                    <a:pt x="508" y="1362"/>
                  </a:cubicBezTo>
                  <a:cubicBezTo>
                    <a:pt x="529" y="1679"/>
                    <a:pt x="381" y="1870"/>
                    <a:pt x="424" y="1891"/>
                  </a:cubicBezTo>
                  <a:cubicBezTo>
                    <a:pt x="445" y="1891"/>
                    <a:pt x="593" y="1764"/>
                    <a:pt x="741" y="1404"/>
                  </a:cubicBezTo>
                  <a:cubicBezTo>
                    <a:pt x="804" y="1193"/>
                    <a:pt x="868" y="981"/>
                    <a:pt x="868" y="770"/>
                  </a:cubicBezTo>
                  <a:cubicBezTo>
                    <a:pt x="868" y="643"/>
                    <a:pt x="868" y="516"/>
                    <a:pt x="847" y="410"/>
                  </a:cubicBezTo>
                  <a:cubicBezTo>
                    <a:pt x="847" y="241"/>
                    <a:pt x="741" y="93"/>
                    <a:pt x="572" y="8"/>
                  </a:cubicBezTo>
                  <a:cubicBezTo>
                    <a:pt x="547" y="3"/>
                    <a:pt x="522"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1"/>
            <p:cNvSpPr/>
            <p:nvPr/>
          </p:nvSpPr>
          <p:spPr>
            <a:xfrm flipH="1">
              <a:off x="1851875" y="3165175"/>
              <a:ext cx="629750" cy="590575"/>
            </a:xfrm>
            <a:custGeom>
              <a:avLst/>
              <a:gdLst/>
              <a:ahLst/>
              <a:cxnLst/>
              <a:rect l="l" t="t" r="r" b="b"/>
              <a:pathLst>
                <a:path w="25190" h="23623" extrusionOk="0">
                  <a:moveTo>
                    <a:pt x="5413" y="2991"/>
                  </a:moveTo>
                  <a:cubicBezTo>
                    <a:pt x="5412" y="2993"/>
                    <a:pt x="5410" y="3000"/>
                    <a:pt x="5405" y="3013"/>
                  </a:cubicBezTo>
                  <a:lnTo>
                    <a:pt x="5405" y="3013"/>
                  </a:lnTo>
                  <a:cubicBezTo>
                    <a:pt x="5408" y="3006"/>
                    <a:pt x="5410" y="2998"/>
                    <a:pt x="5413" y="2991"/>
                  </a:cubicBezTo>
                  <a:close/>
                  <a:moveTo>
                    <a:pt x="5405" y="3013"/>
                  </a:moveTo>
                  <a:lnTo>
                    <a:pt x="5405" y="3013"/>
                  </a:lnTo>
                  <a:cubicBezTo>
                    <a:pt x="5394" y="3044"/>
                    <a:pt x="5383" y="3076"/>
                    <a:pt x="5373" y="3108"/>
                  </a:cubicBezTo>
                  <a:cubicBezTo>
                    <a:pt x="5388" y="3064"/>
                    <a:pt x="5399" y="3032"/>
                    <a:pt x="5405" y="3013"/>
                  </a:cubicBezTo>
                  <a:close/>
                  <a:moveTo>
                    <a:pt x="9745" y="1"/>
                  </a:moveTo>
                  <a:cubicBezTo>
                    <a:pt x="7855" y="1"/>
                    <a:pt x="6104" y="1068"/>
                    <a:pt x="5413" y="2991"/>
                  </a:cubicBezTo>
                  <a:lnTo>
                    <a:pt x="5413" y="2991"/>
                  </a:lnTo>
                  <a:cubicBezTo>
                    <a:pt x="5413" y="2991"/>
                    <a:pt x="5413" y="2991"/>
                    <a:pt x="5413" y="2991"/>
                  </a:cubicBezTo>
                  <a:lnTo>
                    <a:pt x="5413" y="2991"/>
                  </a:lnTo>
                  <a:cubicBezTo>
                    <a:pt x="5418" y="2991"/>
                    <a:pt x="3993" y="7295"/>
                    <a:pt x="1" y="20217"/>
                  </a:cubicBezTo>
                  <a:lnTo>
                    <a:pt x="7340" y="22311"/>
                  </a:lnTo>
                  <a:lnTo>
                    <a:pt x="12056" y="18293"/>
                  </a:lnTo>
                  <a:lnTo>
                    <a:pt x="13938" y="23622"/>
                  </a:lnTo>
                  <a:lnTo>
                    <a:pt x="25190" y="19900"/>
                  </a:lnTo>
                  <a:cubicBezTo>
                    <a:pt x="25190" y="19900"/>
                    <a:pt x="16942" y="6639"/>
                    <a:pt x="14657" y="2981"/>
                  </a:cubicBezTo>
                  <a:cubicBezTo>
                    <a:pt x="13402" y="936"/>
                    <a:pt x="11513"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1"/>
            <p:cNvSpPr/>
            <p:nvPr/>
          </p:nvSpPr>
          <p:spPr>
            <a:xfrm flipH="1">
              <a:off x="1768325" y="3293600"/>
              <a:ext cx="463725" cy="342125"/>
            </a:xfrm>
            <a:custGeom>
              <a:avLst/>
              <a:gdLst/>
              <a:ahLst/>
              <a:cxnLst/>
              <a:rect l="l" t="t" r="r" b="b"/>
              <a:pathLst>
                <a:path w="18549" h="13685" extrusionOk="0">
                  <a:moveTo>
                    <a:pt x="14107" y="1"/>
                  </a:moveTo>
                  <a:lnTo>
                    <a:pt x="11104" y="10258"/>
                  </a:lnTo>
                  <a:lnTo>
                    <a:pt x="0" y="11464"/>
                  </a:lnTo>
                  <a:lnTo>
                    <a:pt x="0" y="13431"/>
                  </a:lnTo>
                  <a:lnTo>
                    <a:pt x="16328" y="13684"/>
                  </a:lnTo>
                  <a:lnTo>
                    <a:pt x="18548" y="297"/>
                  </a:lnTo>
                  <a:lnTo>
                    <a:pt x="1410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1"/>
            <p:cNvSpPr/>
            <p:nvPr/>
          </p:nvSpPr>
          <p:spPr>
            <a:xfrm flipH="1">
              <a:off x="1548375" y="3645225"/>
              <a:ext cx="1106150" cy="738650"/>
            </a:xfrm>
            <a:custGeom>
              <a:avLst/>
              <a:gdLst/>
              <a:ahLst/>
              <a:cxnLst/>
              <a:rect l="l" t="t" r="r" b="b"/>
              <a:pathLst>
                <a:path w="44246" h="29546" extrusionOk="0">
                  <a:moveTo>
                    <a:pt x="18486" y="0"/>
                  </a:moveTo>
                  <a:cubicBezTo>
                    <a:pt x="16096" y="0"/>
                    <a:pt x="13833" y="1036"/>
                    <a:pt x="12247" y="2813"/>
                  </a:cubicBezTo>
                  <a:cubicBezTo>
                    <a:pt x="11718" y="3426"/>
                    <a:pt x="11316" y="4124"/>
                    <a:pt x="11104" y="4907"/>
                  </a:cubicBezTo>
                  <a:lnTo>
                    <a:pt x="1" y="25612"/>
                  </a:lnTo>
                  <a:lnTo>
                    <a:pt x="7086" y="29546"/>
                  </a:lnTo>
                  <a:lnTo>
                    <a:pt x="20347" y="10638"/>
                  </a:lnTo>
                  <a:lnTo>
                    <a:pt x="27749" y="10723"/>
                  </a:lnTo>
                  <a:lnTo>
                    <a:pt x="44246" y="402"/>
                  </a:lnTo>
                  <a:lnTo>
                    <a:pt x="336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1"/>
            <p:cNvSpPr/>
            <p:nvPr/>
          </p:nvSpPr>
          <p:spPr>
            <a:xfrm flipH="1">
              <a:off x="1940175" y="3319000"/>
              <a:ext cx="642950" cy="325725"/>
            </a:xfrm>
            <a:custGeom>
              <a:avLst/>
              <a:gdLst/>
              <a:ahLst/>
              <a:cxnLst/>
              <a:rect l="l" t="t" r="r" b="b"/>
              <a:pathLst>
                <a:path w="25718" h="13029" extrusionOk="0">
                  <a:moveTo>
                    <a:pt x="635" y="0"/>
                  </a:moveTo>
                  <a:cubicBezTo>
                    <a:pt x="296" y="0"/>
                    <a:pt x="21" y="254"/>
                    <a:pt x="0" y="613"/>
                  </a:cubicBezTo>
                  <a:cubicBezTo>
                    <a:pt x="0" y="719"/>
                    <a:pt x="21" y="825"/>
                    <a:pt x="85" y="888"/>
                  </a:cubicBezTo>
                  <a:lnTo>
                    <a:pt x="6239" y="13028"/>
                  </a:lnTo>
                  <a:lnTo>
                    <a:pt x="25718" y="13028"/>
                  </a:lnTo>
                  <a:lnTo>
                    <a:pt x="24935" y="11442"/>
                  </a:lnTo>
                  <a:lnTo>
                    <a:pt x="19288" y="11273"/>
                  </a:lnTo>
                  <a:lnTo>
                    <a:pt x="14699" y="1058"/>
                  </a:lnTo>
                  <a:cubicBezTo>
                    <a:pt x="14403" y="423"/>
                    <a:pt x="13768" y="0"/>
                    <a:pt x="130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1"/>
            <p:cNvSpPr/>
            <p:nvPr/>
          </p:nvSpPr>
          <p:spPr>
            <a:xfrm flipH="1">
              <a:off x="2331950" y="3456450"/>
              <a:ext cx="39700" cy="39700"/>
            </a:xfrm>
            <a:custGeom>
              <a:avLst/>
              <a:gdLst/>
              <a:ahLst/>
              <a:cxnLst/>
              <a:rect l="l" t="t" r="r" b="b"/>
              <a:pathLst>
                <a:path w="1588" h="1588" extrusionOk="0">
                  <a:moveTo>
                    <a:pt x="783" y="1"/>
                  </a:moveTo>
                  <a:cubicBezTo>
                    <a:pt x="339" y="1"/>
                    <a:pt x="1" y="339"/>
                    <a:pt x="1" y="783"/>
                  </a:cubicBezTo>
                  <a:cubicBezTo>
                    <a:pt x="1" y="1249"/>
                    <a:pt x="339" y="1587"/>
                    <a:pt x="783" y="1587"/>
                  </a:cubicBezTo>
                  <a:cubicBezTo>
                    <a:pt x="1249" y="1587"/>
                    <a:pt x="1587" y="1249"/>
                    <a:pt x="1587" y="783"/>
                  </a:cubicBezTo>
                  <a:cubicBezTo>
                    <a:pt x="1587" y="339"/>
                    <a:pt x="1249" y="1"/>
                    <a:pt x="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1"/>
            <p:cNvSpPr/>
            <p:nvPr/>
          </p:nvSpPr>
          <p:spPr>
            <a:xfrm flipH="1">
              <a:off x="1309375" y="3023250"/>
              <a:ext cx="583225" cy="622000"/>
            </a:xfrm>
            <a:custGeom>
              <a:avLst/>
              <a:gdLst/>
              <a:ahLst/>
              <a:cxnLst/>
              <a:rect l="l" t="t" r="r" b="b"/>
              <a:pathLst>
                <a:path w="23329" h="24880" extrusionOk="0">
                  <a:moveTo>
                    <a:pt x="12604" y="0"/>
                  </a:moveTo>
                  <a:cubicBezTo>
                    <a:pt x="11840" y="0"/>
                    <a:pt x="11271" y="59"/>
                    <a:pt x="9687" y="346"/>
                  </a:cubicBezTo>
                  <a:lnTo>
                    <a:pt x="9306" y="346"/>
                  </a:lnTo>
                  <a:cubicBezTo>
                    <a:pt x="9185" y="341"/>
                    <a:pt x="9066" y="339"/>
                    <a:pt x="8948" y="339"/>
                  </a:cubicBezTo>
                  <a:cubicBezTo>
                    <a:pt x="1072" y="339"/>
                    <a:pt x="148" y="11322"/>
                    <a:pt x="148" y="11322"/>
                  </a:cubicBezTo>
                  <a:lnTo>
                    <a:pt x="3892" y="11619"/>
                  </a:lnTo>
                  <a:lnTo>
                    <a:pt x="2898" y="19380"/>
                  </a:lnTo>
                  <a:lnTo>
                    <a:pt x="0" y="24879"/>
                  </a:lnTo>
                  <a:lnTo>
                    <a:pt x="15799" y="24858"/>
                  </a:lnTo>
                  <a:lnTo>
                    <a:pt x="16666" y="11999"/>
                  </a:lnTo>
                  <a:lnTo>
                    <a:pt x="23265" y="11830"/>
                  </a:lnTo>
                  <a:cubicBezTo>
                    <a:pt x="23328" y="11830"/>
                    <a:pt x="22524" y="7029"/>
                    <a:pt x="21890" y="4089"/>
                  </a:cubicBezTo>
                  <a:cubicBezTo>
                    <a:pt x="21234" y="1150"/>
                    <a:pt x="16878" y="29"/>
                    <a:pt x="14890" y="29"/>
                  </a:cubicBezTo>
                  <a:cubicBezTo>
                    <a:pt x="13762" y="29"/>
                    <a:pt x="13136" y="0"/>
                    <a:pt x="12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1"/>
            <p:cNvSpPr/>
            <p:nvPr/>
          </p:nvSpPr>
          <p:spPr>
            <a:xfrm flipH="1">
              <a:off x="1782075" y="3185750"/>
              <a:ext cx="37025" cy="306150"/>
            </a:xfrm>
            <a:custGeom>
              <a:avLst/>
              <a:gdLst/>
              <a:ahLst/>
              <a:cxnLst/>
              <a:rect l="l" t="t" r="r" b="b"/>
              <a:pathLst>
                <a:path w="1481" h="12246" extrusionOk="0">
                  <a:moveTo>
                    <a:pt x="1438" y="0"/>
                  </a:moveTo>
                  <a:cubicBezTo>
                    <a:pt x="1375" y="0"/>
                    <a:pt x="1058" y="2729"/>
                    <a:pt x="656" y="6113"/>
                  </a:cubicBezTo>
                  <a:cubicBezTo>
                    <a:pt x="275" y="9496"/>
                    <a:pt x="0" y="12246"/>
                    <a:pt x="21" y="12246"/>
                  </a:cubicBezTo>
                  <a:cubicBezTo>
                    <a:pt x="64" y="12246"/>
                    <a:pt x="402" y="9518"/>
                    <a:pt x="804" y="6134"/>
                  </a:cubicBezTo>
                  <a:cubicBezTo>
                    <a:pt x="1184" y="2750"/>
                    <a:pt x="14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1"/>
            <p:cNvSpPr/>
            <p:nvPr/>
          </p:nvSpPr>
          <p:spPr>
            <a:xfrm flipH="1">
              <a:off x="1330525" y="3319525"/>
              <a:ext cx="739725" cy="338975"/>
            </a:xfrm>
            <a:custGeom>
              <a:avLst/>
              <a:gdLst/>
              <a:ahLst/>
              <a:cxnLst/>
              <a:rect l="l" t="t" r="r" b="b"/>
              <a:pathLst>
                <a:path w="29589" h="13559" extrusionOk="0">
                  <a:moveTo>
                    <a:pt x="29588" y="0"/>
                  </a:moveTo>
                  <a:lnTo>
                    <a:pt x="23666" y="169"/>
                  </a:lnTo>
                  <a:lnTo>
                    <a:pt x="23264" y="7508"/>
                  </a:lnTo>
                  <a:lnTo>
                    <a:pt x="10046" y="10659"/>
                  </a:lnTo>
                  <a:lnTo>
                    <a:pt x="6620" y="8418"/>
                  </a:lnTo>
                  <a:lnTo>
                    <a:pt x="1713" y="8989"/>
                  </a:lnTo>
                  <a:lnTo>
                    <a:pt x="0" y="11273"/>
                  </a:lnTo>
                  <a:lnTo>
                    <a:pt x="4145" y="11400"/>
                  </a:lnTo>
                  <a:lnTo>
                    <a:pt x="4970" y="13028"/>
                  </a:lnTo>
                  <a:lnTo>
                    <a:pt x="24301" y="13557"/>
                  </a:lnTo>
                  <a:lnTo>
                    <a:pt x="24322" y="13557"/>
                  </a:lnTo>
                  <a:cubicBezTo>
                    <a:pt x="24361" y="13558"/>
                    <a:pt x="24400" y="13558"/>
                    <a:pt x="24439" y="13558"/>
                  </a:cubicBezTo>
                  <a:cubicBezTo>
                    <a:pt x="27157" y="13558"/>
                    <a:pt x="29399" y="11382"/>
                    <a:pt x="29461" y="8650"/>
                  </a:cubicBezTo>
                  <a:lnTo>
                    <a:pt x="29588"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1"/>
            <p:cNvSpPr/>
            <p:nvPr/>
          </p:nvSpPr>
          <p:spPr>
            <a:xfrm flipH="1">
              <a:off x="1300925" y="3168825"/>
              <a:ext cx="181900" cy="155475"/>
            </a:xfrm>
            <a:custGeom>
              <a:avLst/>
              <a:gdLst/>
              <a:ahLst/>
              <a:cxnLst/>
              <a:rect l="l" t="t" r="r" b="b"/>
              <a:pathLst>
                <a:path w="7276" h="6219" extrusionOk="0">
                  <a:moveTo>
                    <a:pt x="169" y="1"/>
                  </a:moveTo>
                  <a:cubicBezTo>
                    <a:pt x="148" y="149"/>
                    <a:pt x="106" y="318"/>
                    <a:pt x="106" y="466"/>
                  </a:cubicBezTo>
                  <a:cubicBezTo>
                    <a:pt x="85" y="762"/>
                    <a:pt x="85" y="1206"/>
                    <a:pt x="64" y="1777"/>
                  </a:cubicBezTo>
                  <a:cubicBezTo>
                    <a:pt x="42" y="2877"/>
                    <a:pt x="0" y="4421"/>
                    <a:pt x="64" y="6134"/>
                  </a:cubicBezTo>
                  <a:lnTo>
                    <a:pt x="64" y="6219"/>
                  </a:lnTo>
                  <a:lnTo>
                    <a:pt x="719" y="6219"/>
                  </a:lnTo>
                  <a:cubicBezTo>
                    <a:pt x="2580" y="6197"/>
                    <a:pt x="4272" y="6134"/>
                    <a:pt x="5478" y="6113"/>
                  </a:cubicBezTo>
                  <a:lnTo>
                    <a:pt x="6937" y="6049"/>
                  </a:lnTo>
                  <a:cubicBezTo>
                    <a:pt x="6408" y="6028"/>
                    <a:pt x="7276" y="6007"/>
                    <a:pt x="6958" y="5965"/>
                  </a:cubicBezTo>
                  <a:lnTo>
                    <a:pt x="5499" y="5965"/>
                  </a:lnTo>
                  <a:cubicBezTo>
                    <a:pt x="4293" y="6007"/>
                    <a:pt x="2602" y="6028"/>
                    <a:pt x="740" y="6049"/>
                  </a:cubicBezTo>
                  <a:lnTo>
                    <a:pt x="209" y="6049"/>
                  </a:lnTo>
                  <a:cubicBezTo>
                    <a:pt x="149" y="4370"/>
                    <a:pt x="169" y="2859"/>
                    <a:pt x="169" y="1777"/>
                  </a:cubicBezTo>
                  <a:lnTo>
                    <a:pt x="169" y="466"/>
                  </a:lnTo>
                  <a:cubicBezTo>
                    <a:pt x="190" y="318"/>
                    <a:pt x="190" y="149"/>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1"/>
            <p:cNvSpPr/>
            <p:nvPr/>
          </p:nvSpPr>
          <p:spPr>
            <a:xfrm flipH="1">
              <a:off x="1563175" y="3321625"/>
              <a:ext cx="202525" cy="167650"/>
            </a:xfrm>
            <a:custGeom>
              <a:avLst/>
              <a:gdLst/>
              <a:ahLst/>
              <a:cxnLst/>
              <a:rect l="l" t="t" r="r" b="b"/>
              <a:pathLst>
                <a:path w="8101" h="6706" extrusionOk="0">
                  <a:moveTo>
                    <a:pt x="8100" y="1"/>
                  </a:moveTo>
                  <a:cubicBezTo>
                    <a:pt x="7995" y="107"/>
                    <a:pt x="7910" y="233"/>
                    <a:pt x="7868" y="339"/>
                  </a:cubicBezTo>
                  <a:cubicBezTo>
                    <a:pt x="7783" y="466"/>
                    <a:pt x="7699" y="614"/>
                    <a:pt x="7593" y="762"/>
                  </a:cubicBezTo>
                  <a:cubicBezTo>
                    <a:pt x="7487" y="931"/>
                    <a:pt x="7360" y="1101"/>
                    <a:pt x="7233" y="1291"/>
                  </a:cubicBezTo>
                  <a:cubicBezTo>
                    <a:pt x="6874" y="1735"/>
                    <a:pt x="6514" y="2200"/>
                    <a:pt x="6134" y="2623"/>
                  </a:cubicBezTo>
                  <a:cubicBezTo>
                    <a:pt x="5182" y="3638"/>
                    <a:pt x="4124" y="4548"/>
                    <a:pt x="2940" y="5288"/>
                  </a:cubicBezTo>
                  <a:cubicBezTo>
                    <a:pt x="2475" y="5584"/>
                    <a:pt x="1967" y="5859"/>
                    <a:pt x="1460" y="6113"/>
                  </a:cubicBezTo>
                  <a:cubicBezTo>
                    <a:pt x="1227" y="6219"/>
                    <a:pt x="1015" y="6282"/>
                    <a:pt x="846" y="6367"/>
                  </a:cubicBezTo>
                  <a:cubicBezTo>
                    <a:pt x="698" y="6451"/>
                    <a:pt x="529" y="6494"/>
                    <a:pt x="402" y="6557"/>
                  </a:cubicBezTo>
                  <a:cubicBezTo>
                    <a:pt x="275" y="6578"/>
                    <a:pt x="148" y="6642"/>
                    <a:pt x="0" y="6705"/>
                  </a:cubicBezTo>
                  <a:cubicBezTo>
                    <a:pt x="148" y="6684"/>
                    <a:pt x="275" y="6642"/>
                    <a:pt x="402" y="6578"/>
                  </a:cubicBezTo>
                  <a:cubicBezTo>
                    <a:pt x="529" y="6557"/>
                    <a:pt x="698" y="6494"/>
                    <a:pt x="888" y="6430"/>
                  </a:cubicBezTo>
                  <a:cubicBezTo>
                    <a:pt x="1058" y="6346"/>
                    <a:pt x="1269" y="6261"/>
                    <a:pt x="1481" y="6155"/>
                  </a:cubicBezTo>
                  <a:cubicBezTo>
                    <a:pt x="2009" y="5923"/>
                    <a:pt x="2517" y="5648"/>
                    <a:pt x="3025" y="5373"/>
                  </a:cubicBezTo>
                  <a:cubicBezTo>
                    <a:pt x="3638" y="4992"/>
                    <a:pt x="4188" y="4590"/>
                    <a:pt x="4738" y="4146"/>
                  </a:cubicBezTo>
                  <a:cubicBezTo>
                    <a:pt x="5266" y="3702"/>
                    <a:pt x="5774" y="3215"/>
                    <a:pt x="6239" y="2687"/>
                  </a:cubicBezTo>
                  <a:cubicBezTo>
                    <a:pt x="6620" y="2264"/>
                    <a:pt x="6980" y="1820"/>
                    <a:pt x="7297" y="1354"/>
                  </a:cubicBezTo>
                  <a:cubicBezTo>
                    <a:pt x="7466" y="1164"/>
                    <a:pt x="7572" y="953"/>
                    <a:pt x="7677" y="783"/>
                  </a:cubicBezTo>
                  <a:cubicBezTo>
                    <a:pt x="7783" y="635"/>
                    <a:pt x="7868" y="487"/>
                    <a:pt x="7910" y="360"/>
                  </a:cubicBezTo>
                  <a:cubicBezTo>
                    <a:pt x="7995" y="255"/>
                    <a:pt x="8037" y="128"/>
                    <a:pt x="8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1"/>
            <p:cNvSpPr/>
            <p:nvPr/>
          </p:nvSpPr>
          <p:spPr>
            <a:xfrm flipH="1">
              <a:off x="1352200" y="3103150"/>
              <a:ext cx="473250" cy="14425"/>
            </a:xfrm>
            <a:custGeom>
              <a:avLst/>
              <a:gdLst/>
              <a:ahLst/>
              <a:cxnLst/>
              <a:rect l="l" t="t" r="r" b="b"/>
              <a:pathLst>
                <a:path w="18930" h="577" extrusionOk="0">
                  <a:moveTo>
                    <a:pt x="10472" y="1"/>
                  </a:moveTo>
                  <a:cubicBezTo>
                    <a:pt x="10131" y="1"/>
                    <a:pt x="9784" y="2"/>
                    <a:pt x="9433" y="5"/>
                  </a:cubicBezTo>
                  <a:cubicBezTo>
                    <a:pt x="6810" y="47"/>
                    <a:pt x="4463" y="174"/>
                    <a:pt x="2750" y="301"/>
                  </a:cubicBezTo>
                  <a:cubicBezTo>
                    <a:pt x="1904" y="386"/>
                    <a:pt x="1206" y="428"/>
                    <a:pt x="741" y="492"/>
                  </a:cubicBezTo>
                  <a:lnTo>
                    <a:pt x="169" y="534"/>
                  </a:lnTo>
                  <a:cubicBezTo>
                    <a:pt x="127" y="534"/>
                    <a:pt x="43" y="534"/>
                    <a:pt x="0" y="576"/>
                  </a:cubicBezTo>
                  <a:lnTo>
                    <a:pt x="169" y="576"/>
                  </a:lnTo>
                  <a:lnTo>
                    <a:pt x="741" y="534"/>
                  </a:lnTo>
                  <a:lnTo>
                    <a:pt x="2771" y="407"/>
                  </a:lnTo>
                  <a:cubicBezTo>
                    <a:pt x="4484" y="301"/>
                    <a:pt x="6832" y="174"/>
                    <a:pt x="9454" y="132"/>
                  </a:cubicBezTo>
                  <a:cubicBezTo>
                    <a:pt x="9813" y="129"/>
                    <a:pt x="10166" y="128"/>
                    <a:pt x="10513" y="128"/>
                  </a:cubicBezTo>
                  <a:cubicBezTo>
                    <a:pt x="12706" y="128"/>
                    <a:pt x="14658" y="180"/>
                    <a:pt x="16137" y="217"/>
                  </a:cubicBezTo>
                  <a:lnTo>
                    <a:pt x="18189" y="301"/>
                  </a:lnTo>
                  <a:lnTo>
                    <a:pt x="18739" y="322"/>
                  </a:lnTo>
                  <a:lnTo>
                    <a:pt x="18929" y="322"/>
                  </a:lnTo>
                  <a:cubicBezTo>
                    <a:pt x="18844" y="322"/>
                    <a:pt x="18781" y="301"/>
                    <a:pt x="18718" y="301"/>
                  </a:cubicBezTo>
                  <a:lnTo>
                    <a:pt x="18147" y="238"/>
                  </a:lnTo>
                  <a:cubicBezTo>
                    <a:pt x="17681" y="195"/>
                    <a:pt x="16962" y="132"/>
                    <a:pt x="16116" y="111"/>
                  </a:cubicBezTo>
                  <a:cubicBezTo>
                    <a:pt x="14651" y="56"/>
                    <a:pt x="12678" y="1"/>
                    <a:pt x="10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1"/>
            <p:cNvSpPr/>
            <p:nvPr/>
          </p:nvSpPr>
          <p:spPr>
            <a:xfrm flipH="1">
              <a:off x="1792125" y="3244050"/>
              <a:ext cx="86200" cy="3575"/>
            </a:xfrm>
            <a:custGeom>
              <a:avLst/>
              <a:gdLst/>
              <a:ahLst/>
              <a:cxnLst/>
              <a:rect l="l" t="t" r="r" b="b"/>
              <a:pathLst>
                <a:path w="3448" h="143" extrusionOk="0">
                  <a:moveTo>
                    <a:pt x="1740" y="0"/>
                  </a:moveTo>
                  <a:cubicBezTo>
                    <a:pt x="1164" y="0"/>
                    <a:pt x="582" y="27"/>
                    <a:pt x="0" y="79"/>
                  </a:cubicBezTo>
                  <a:cubicBezTo>
                    <a:pt x="561" y="122"/>
                    <a:pt x="1132" y="143"/>
                    <a:pt x="1708" y="143"/>
                  </a:cubicBezTo>
                  <a:cubicBezTo>
                    <a:pt x="2284" y="143"/>
                    <a:pt x="2866" y="122"/>
                    <a:pt x="3448" y="79"/>
                  </a:cubicBezTo>
                  <a:cubicBezTo>
                    <a:pt x="2887" y="27"/>
                    <a:pt x="2316" y="0"/>
                    <a:pt x="1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1"/>
            <p:cNvSpPr/>
            <p:nvPr/>
          </p:nvSpPr>
          <p:spPr>
            <a:xfrm flipH="1">
              <a:off x="1482800" y="3260300"/>
              <a:ext cx="309350" cy="14650"/>
            </a:xfrm>
            <a:custGeom>
              <a:avLst/>
              <a:gdLst/>
              <a:ahLst/>
              <a:cxnLst/>
              <a:rect l="l" t="t" r="r" b="b"/>
              <a:pathLst>
                <a:path w="12374" h="586" extrusionOk="0">
                  <a:moveTo>
                    <a:pt x="12225" y="0"/>
                  </a:moveTo>
                  <a:lnTo>
                    <a:pt x="11844" y="22"/>
                  </a:lnTo>
                  <a:lnTo>
                    <a:pt x="10533" y="127"/>
                  </a:lnTo>
                  <a:cubicBezTo>
                    <a:pt x="9412" y="212"/>
                    <a:pt x="7911" y="318"/>
                    <a:pt x="6198" y="381"/>
                  </a:cubicBezTo>
                  <a:cubicBezTo>
                    <a:pt x="4484" y="466"/>
                    <a:pt x="2940" y="466"/>
                    <a:pt x="1841" y="466"/>
                  </a:cubicBezTo>
                  <a:lnTo>
                    <a:pt x="1" y="466"/>
                  </a:lnTo>
                  <a:cubicBezTo>
                    <a:pt x="64" y="487"/>
                    <a:pt x="85" y="487"/>
                    <a:pt x="149" y="487"/>
                  </a:cubicBezTo>
                  <a:lnTo>
                    <a:pt x="508" y="529"/>
                  </a:lnTo>
                  <a:cubicBezTo>
                    <a:pt x="826" y="550"/>
                    <a:pt x="1270" y="571"/>
                    <a:pt x="1841" y="571"/>
                  </a:cubicBezTo>
                  <a:cubicBezTo>
                    <a:pt x="2296" y="580"/>
                    <a:pt x="2828" y="585"/>
                    <a:pt x="3416" y="585"/>
                  </a:cubicBezTo>
                  <a:cubicBezTo>
                    <a:pt x="4249" y="585"/>
                    <a:pt x="5194" y="575"/>
                    <a:pt x="6198" y="550"/>
                  </a:cubicBezTo>
                  <a:cubicBezTo>
                    <a:pt x="7911" y="487"/>
                    <a:pt x="9455" y="360"/>
                    <a:pt x="10554" y="254"/>
                  </a:cubicBezTo>
                  <a:cubicBezTo>
                    <a:pt x="11104" y="191"/>
                    <a:pt x="11569" y="149"/>
                    <a:pt x="11887" y="106"/>
                  </a:cubicBezTo>
                  <a:lnTo>
                    <a:pt x="12246" y="43"/>
                  </a:lnTo>
                  <a:cubicBezTo>
                    <a:pt x="12310" y="43"/>
                    <a:pt x="12352" y="43"/>
                    <a:pt x="12373" y="22"/>
                  </a:cubicBezTo>
                  <a:cubicBezTo>
                    <a:pt x="12331" y="22"/>
                    <a:pt x="12310" y="22"/>
                    <a:pt x="1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1"/>
            <p:cNvSpPr/>
            <p:nvPr/>
          </p:nvSpPr>
          <p:spPr>
            <a:xfrm flipH="1">
              <a:off x="1323125" y="3233600"/>
              <a:ext cx="158650" cy="14125"/>
            </a:xfrm>
            <a:custGeom>
              <a:avLst/>
              <a:gdLst/>
              <a:ahLst/>
              <a:cxnLst/>
              <a:rect l="l" t="t" r="r" b="b"/>
              <a:pathLst>
                <a:path w="6346" h="565" extrusionOk="0">
                  <a:moveTo>
                    <a:pt x="6209" y="0"/>
                  </a:moveTo>
                  <a:cubicBezTo>
                    <a:pt x="5814" y="0"/>
                    <a:pt x="4610" y="82"/>
                    <a:pt x="3173" y="222"/>
                  </a:cubicBezTo>
                  <a:cubicBezTo>
                    <a:pt x="1417" y="371"/>
                    <a:pt x="0" y="540"/>
                    <a:pt x="22" y="561"/>
                  </a:cubicBezTo>
                  <a:cubicBezTo>
                    <a:pt x="24" y="563"/>
                    <a:pt x="40" y="564"/>
                    <a:pt x="70" y="564"/>
                  </a:cubicBezTo>
                  <a:cubicBezTo>
                    <a:pt x="331" y="564"/>
                    <a:pt x="1618" y="482"/>
                    <a:pt x="3194" y="349"/>
                  </a:cubicBezTo>
                  <a:cubicBezTo>
                    <a:pt x="4928" y="180"/>
                    <a:pt x="6345" y="32"/>
                    <a:pt x="6345" y="11"/>
                  </a:cubicBezTo>
                  <a:cubicBezTo>
                    <a:pt x="6338" y="4"/>
                    <a:pt x="6291" y="0"/>
                    <a:pt x="6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1"/>
            <p:cNvSpPr/>
            <p:nvPr/>
          </p:nvSpPr>
          <p:spPr>
            <a:xfrm flipH="1">
              <a:off x="1666275" y="3430675"/>
              <a:ext cx="141725" cy="6500"/>
            </a:xfrm>
            <a:custGeom>
              <a:avLst/>
              <a:gdLst/>
              <a:ahLst/>
              <a:cxnLst/>
              <a:rect l="l" t="t" r="r" b="b"/>
              <a:pathLst>
                <a:path w="5669" h="260" extrusionOk="0">
                  <a:moveTo>
                    <a:pt x="413" y="1"/>
                  </a:moveTo>
                  <a:cubicBezTo>
                    <a:pt x="275" y="1"/>
                    <a:pt x="138" y="6"/>
                    <a:pt x="0" y="17"/>
                  </a:cubicBezTo>
                  <a:cubicBezTo>
                    <a:pt x="275" y="80"/>
                    <a:pt x="529" y="122"/>
                    <a:pt x="825" y="122"/>
                  </a:cubicBezTo>
                  <a:cubicBezTo>
                    <a:pt x="1333" y="186"/>
                    <a:pt x="2052" y="207"/>
                    <a:pt x="2834" y="228"/>
                  </a:cubicBezTo>
                  <a:cubicBezTo>
                    <a:pt x="3236" y="249"/>
                    <a:pt x="3606" y="260"/>
                    <a:pt x="3942" y="260"/>
                  </a:cubicBezTo>
                  <a:cubicBezTo>
                    <a:pt x="4278" y="260"/>
                    <a:pt x="4579" y="249"/>
                    <a:pt x="4843" y="228"/>
                  </a:cubicBezTo>
                  <a:cubicBezTo>
                    <a:pt x="4924" y="241"/>
                    <a:pt x="5005" y="246"/>
                    <a:pt x="5085" y="246"/>
                  </a:cubicBezTo>
                  <a:cubicBezTo>
                    <a:pt x="5279" y="246"/>
                    <a:pt x="5474" y="216"/>
                    <a:pt x="5668" y="186"/>
                  </a:cubicBezTo>
                  <a:cubicBezTo>
                    <a:pt x="5372" y="165"/>
                    <a:pt x="5118" y="122"/>
                    <a:pt x="4843" y="101"/>
                  </a:cubicBezTo>
                  <a:cubicBezTo>
                    <a:pt x="4315" y="101"/>
                    <a:pt x="3638" y="80"/>
                    <a:pt x="2834" y="80"/>
                  </a:cubicBezTo>
                  <a:cubicBezTo>
                    <a:pt x="2052" y="80"/>
                    <a:pt x="1354" y="59"/>
                    <a:pt x="825" y="17"/>
                  </a:cubicBezTo>
                  <a:cubicBezTo>
                    <a:pt x="688" y="6"/>
                    <a:pt x="55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1"/>
            <p:cNvSpPr/>
            <p:nvPr/>
          </p:nvSpPr>
          <p:spPr>
            <a:xfrm flipH="1">
              <a:off x="1484400" y="3440600"/>
              <a:ext cx="192475" cy="10325"/>
            </a:xfrm>
            <a:custGeom>
              <a:avLst/>
              <a:gdLst/>
              <a:ahLst/>
              <a:cxnLst/>
              <a:rect l="l" t="t" r="r" b="b"/>
              <a:pathLst>
                <a:path w="7699" h="413" extrusionOk="0">
                  <a:moveTo>
                    <a:pt x="7381" y="0"/>
                  </a:moveTo>
                  <a:lnTo>
                    <a:pt x="6557" y="85"/>
                  </a:lnTo>
                  <a:cubicBezTo>
                    <a:pt x="5859" y="148"/>
                    <a:pt x="4886" y="233"/>
                    <a:pt x="3828" y="254"/>
                  </a:cubicBezTo>
                  <a:cubicBezTo>
                    <a:pt x="2771" y="296"/>
                    <a:pt x="1798" y="296"/>
                    <a:pt x="1100" y="296"/>
                  </a:cubicBezTo>
                  <a:lnTo>
                    <a:pt x="0" y="296"/>
                  </a:lnTo>
                  <a:cubicBezTo>
                    <a:pt x="64" y="318"/>
                    <a:pt x="191" y="339"/>
                    <a:pt x="296" y="339"/>
                  </a:cubicBezTo>
                  <a:cubicBezTo>
                    <a:pt x="466" y="360"/>
                    <a:pt x="762" y="360"/>
                    <a:pt x="1100" y="381"/>
                  </a:cubicBezTo>
                  <a:cubicBezTo>
                    <a:pt x="1460" y="402"/>
                    <a:pt x="1883" y="413"/>
                    <a:pt x="2348" y="413"/>
                  </a:cubicBezTo>
                  <a:cubicBezTo>
                    <a:pt x="2813" y="413"/>
                    <a:pt x="3321" y="402"/>
                    <a:pt x="3849" y="381"/>
                  </a:cubicBezTo>
                  <a:cubicBezTo>
                    <a:pt x="4907" y="360"/>
                    <a:pt x="5880" y="254"/>
                    <a:pt x="6578" y="170"/>
                  </a:cubicBezTo>
                  <a:cubicBezTo>
                    <a:pt x="6916" y="127"/>
                    <a:pt x="7212" y="85"/>
                    <a:pt x="7403" y="43"/>
                  </a:cubicBezTo>
                  <a:cubicBezTo>
                    <a:pt x="7508" y="43"/>
                    <a:pt x="7593" y="22"/>
                    <a:pt x="7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1"/>
            <p:cNvSpPr/>
            <p:nvPr/>
          </p:nvSpPr>
          <p:spPr>
            <a:xfrm flipH="1">
              <a:off x="1771500" y="3541550"/>
              <a:ext cx="64000" cy="25975"/>
            </a:xfrm>
            <a:custGeom>
              <a:avLst/>
              <a:gdLst/>
              <a:ahLst/>
              <a:cxnLst/>
              <a:rect l="l" t="t" r="r" b="b"/>
              <a:pathLst>
                <a:path w="2560" h="1039" extrusionOk="0">
                  <a:moveTo>
                    <a:pt x="4" y="1"/>
                  </a:moveTo>
                  <a:cubicBezTo>
                    <a:pt x="2" y="1"/>
                    <a:pt x="1" y="1"/>
                    <a:pt x="0" y="2"/>
                  </a:cubicBezTo>
                  <a:cubicBezTo>
                    <a:pt x="360" y="298"/>
                    <a:pt x="762" y="531"/>
                    <a:pt x="1206" y="700"/>
                  </a:cubicBezTo>
                  <a:cubicBezTo>
                    <a:pt x="1629" y="911"/>
                    <a:pt x="2094" y="1017"/>
                    <a:pt x="2560" y="1038"/>
                  </a:cubicBezTo>
                  <a:cubicBezTo>
                    <a:pt x="2560" y="975"/>
                    <a:pt x="1967" y="869"/>
                    <a:pt x="1269" y="594"/>
                  </a:cubicBezTo>
                  <a:cubicBezTo>
                    <a:pt x="573" y="307"/>
                    <a:pt x="55" y="1"/>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1"/>
            <p:cNvSpPr/>
            <p:nvPr/>
          </p:nvSpPr>
          <p:spPr>
            <a:xfrm flipH="1">
              <a:off x="1504475" y="2666525"/>
              <a:ext cx="237975" cy="469700"/>
            </a:xfrm>
            <a:custGeom>
              <a:avLst/>
              <a:gdLst/>
              <a:ahLst/>
              <a:cxnLst/>
              <a:rect l="l" t="t" r="r" b="b"/>
              <a:pathLst>
                <a:path w="9519" h="18788" extrusionOk="0">
                  <a:moveTo>
                    <a:pt x="5182" y="1"/>
                  </a:moveTo>
                  <a:cubicBezTo>
                    <a:pt x="2708" y="1"/>
                    <a:pt x="614" y="1883"/>
                    <a:pt x="381" y="4358"/>
                  </a:cubicBezTo>
                  <a:cubicBezTo>
                    <a:pt x="191" y="6642"/>
                    <a:pt x="1" y="9180"/>
                    <a:pt x="22" y="10385"/>
                  </a:cubicBezTo>
                  <a:cubicBezTo>
                    <a:pt x="64" y="12923"/>
                    <a:pt x="2666" y="13325"/>
                    <a:pt x="2666" y="13325"/>
                  </a:cubicBezTo>
                  <a:lnTo>
                    <a:pt x="2560" y="15567"/>
                  </a:lnTo>
                  <a:cubicBezTo>
                    <a:pt x="2518" y="17237"/>
                    <a:pt x="3808" y="18676"/>
                    <a:pt x="5478" y="18781"/>
                  </a:cubicBezTo>
                  <a:cubicBezTo>
                    <a:pt x="5542" y="18785"/>
                    <a:pt x="5606" y="18787"/>
                    <a:pt x="5669" y="18787"/>
                  </a:cubicBezTo>
                  <a:cubicBezTo>
                    <a:pt x="7299" y="18787"/>
                    <a:pt x="8655" y="17492"/>
                    <a:pt x="8757" y="15863"/>
                  </a:cubicBezTo>
                  <a:lnTo>
                    <a:pt x="8757" y="15842"/>
                  </a:lnTo>
                  <a:lnTo>
                    <a:pt x="9285" y="5140"/>
                  </a:lnTo>
                  <a:cubicBezTo>
                    <a:pt x="9518" y="2454"/>
                    <a:pt x="8143" y="128"/>
                    <a:pt x="545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1"/>
            <p:cNvSpPr/>
            <p:nvPr/>
          </p:nvSpPr>
          <p:spPr>
            <a:xfrm flipH="1">
              <a:off x="1591200" y="2974775"/>
              <a:ext cx="85150" cy="40650"/>
            </a:xfrm>
            <a:custGeom>
              <a:avLst/>
              <a:gdLst/>
              <a:ahLst/>
              <a:cxnLst/>
              <a:rect l="l" t="t" r="r" b="b"/>
              <a:pathLst>
                <a:path w="3406" h="1626" extrusionOk="0">
                  <a:moveTo>
                    <a:pt x="3406" y="1"/>
                  </a:moveTo>
                  <a:lnTo>
                    <a:pt x="3406" y="1"/>
                  </a:lnTo>
                  <a:cubicBezTo>
                    <a:pt x="2390" y="635"/>
                    <a:pt x="1227" y="974"/>
                    <a:pt x="0" y="974"/>
                  </a:cubicBezTo>
                  <a:lnTo>
                    <a:pt x="0" y="1608"/>
                  </a:lnTo>
                  <a:cubicBezTo>
                    <a:pt x="145" y="1620"/>
                    <a:pt x="283" y="1625"/>
                    <a:pt x="416" y="1625"/>
                  </a:cubicBezTo>
                  <a:cubicBezTo>
                    <a:pt x="2707" y="1625"/>
                    <a:pt x="3405" y="1"/>
                    <a:pt x="340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1"/>
            <p:cNvSpPr/>
            <p:nvPr/>
          </p:nvSpPr>
          <p:spPr>
            <a:xfrm flipH="1">
              <a:off x="1691650" y="2807000"/>
              <a:ext cx="18550" cy="17175"/>
            </a:xfrm>
            <a:custGeom>
              <a:avLst/>
              <a:gdLst/>
              <a:ahLst/>
              <a:cxnLst/>
              <a:rect l="l" t="t" r="r" b="b"/>
              <a:pathLst>
                <a:path w="742" h="687" extrusionOk="0">
                  <a:moveTo>
                    <a:pt x="315" y="0"/>
                  </a:moveTo>
                  <a:cubicBezTo>
                    <a:pt x="149" y="0"/>
                    <a:pt x="1" y="135"/>
                    <a:pt x="1" y="304"/>
                  </a:cubicBezTo>
                  <a:cubicBezTo>
                    <a:pt x="1" y="515"/>
                    <a:pt x="170" y="684"/>
                    <a:pt x="382" y="684"/>
                  </a:cubicBezTo>
                  <a:cubicBezTo>
                    <a:pt x="392" y="685"/>
                    <a:pt x="403" y="686"/>
                    <a:pt x="414" y="686"/>
                  </a:cubicBezTo>
                  <a:cubicBezTo>
                    <a:pt x="591" y="686"/>
                    <a:pt x="741" y="527"/>
                    <a:pt x="741" y="367"/>
                  </a:cubicBezTo>
                  <a:cubicBezTo>
                    <a:pt x="741" y="177"/>
                    <a:pt x="593" y="8"/>
                    <a:pt x="382" y="8"/>
                  </a:cubicBezTo>
                  <a:cubicBezTo>
                    <a:pt x="359" y="3"/>
                    <a:pt x="337" y="0"/>
                    <a:pt x="3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1"/>
            <p:cNvSpPr/>
            <p:nvPr/>
          </p:nvSpPr>
          <p:spPr>
            <a:xfrm flipH="1">
              <a:off x="1681075" y="2796475"/>
              <a:ext cx="38625" cy="9800"/>
            </a:xfrm>
            <a:custGeom>
              <a:avLst/>
              <a:gdLst/>
              <a:ahLst/>
              <a:cxnLst/>
              <a:rect l="l" t="t" r="r" b="b"/>
              <a:pathLst>
                <a:path w="1545" h="392" extrusionOk="0">
                  <a:moveTo>
                    <a:pt x="759" y="0"/>
                  </a:moveTo>
                  <a:cubicBezTo>
                    <a:pt x="555" y="0"/>
                    <a:pt x="349" y="58"/>
                    <a:pt x="169" y="175"/>
                  </a:cubicBezTo>
                  <a:cubicBezTo>
                    <a:pt x="42" y="280"/>
                    <a:pt x="0" y="365"/>
                    <a:pt x="21" y="386"/>
                  </a:cubicBezTo>
                  <a:cubicBezTo>
                    <a:pt x="25" y="390"/>
                    <a:pt x="31" y="392"/>
                    <a:pt x="39" y="392"/>
                  </a:cubicBezTo>
                  <a:cubicBezTo>
                    <a:pt x="115" y="392"/>
                    <a:pt x="377" y="217"/>
                    <a:pt x="762" y="217"/>
                  </a:cubicBezTo>
                  <a:cubicBezTo>
                    <a:pt x="1162" y="217"/>
                    <a:pt x="1411" y="388"/>
                    <a:pt x="1490" y="388"/>
                  </a:cubicBezTo>
                  <a:cubicBezTo>
                    <a:pt x="1495" y="388"/>
                    <a:pt x="1498" y="387"/>
                    <a:pt x="1502" y="386"/>
                  </a:cubicBezTo>
                  <a:cubicBezTo>
                    <a:pt x="1544" y="365"/>
                    <a:pt x="1481" y="280"/>
                    <a:pt x="1333" y="175"/>
                  </a:cubicBezTo>
                  <a:cubicBezTo>
                    <a:pt x="1163" y="58"/>
                    <a:pt x="962" y="0"/>
                    <a:pt x="7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1"/>
            <p:cNvSpPr/>
            <p:nvPr/>
          </p:nvSpPr>
          <p:spPr>
            <a:xfrm flipH="1">
              <a:off x="1598075" y="2809250"/>
              <a:ext cx="18525" cy="17550"/>
            </a:xfrm>
            <a:custGeom>
              <a:avLst/>
              <a:gdLst/>
              <a:ahLst/>
              <a:cxnLst/>
              <a:rect l="l" t="t" r="r" b="b"/>
              <a:pathLst>
                <a:path w="741" h="702" extrusionOk="0">
                  <a:moveTo>
                    <a:pt x="324" y="0"/>
                  </a:moveTo>
                  <a:cubicBezTo>
                    <a:pt x="149" y="0"/>
                    <a:pt x="0" y="141"/>
                    <a:pt x="0" y="319"/>
                  </a:cubicBezTo>
                  <a:cubicBezTo>
                    <a:pt x="0" y="531"/>
                    <a:pt x="148" y="700"/>
                    <a:pt x="360" y="700"/>
                  </a:cubicBezTo>
                  <a:cubicBezTo>
                    <a:pt x="371" y="701"/>
                    <a:pt x="382" y="702"/>
                    <a:pt x="392" y="702"/>
                  </a:cubicBezTo>
                  <a:cubicBezTo>
                    <a:pt x="571" y="702"/>
                    <a:pt x="741" y="542"/>
                    <a:pt x="741" y="383"/>
                  </a:cubicBezTo>
                  <a:cubicBezTo>
                    <a:pt x="741" y="171"/>
                    <a:pt x="571" y="2"/>
                    <a:pt x="360" y="2"/>
                  </a:cubicBezTo>
                  <a:cubicBezTo>
                    <a:pt x="348" y="1"/>
                    <a:pt x="336" y="0"/>
                    <a:pt x="3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1"/>
            <p:cNvSpPr/>
            <p:nvPr/>
          </p:nvSpPr>
          <p:spPr>
            <a:xfrm flipH="1">
              <a:off x="1587500" y="2798725"/>
              <a:ext cx="39150" cy="9675"/>
            </a:xfrm>
            <a:custGeom>
              <a:avLst/>
              <a:gdLst/>
              <a:ahLst/>
              <a:cxnLst/>
              <a:rect l="l" t="t" r="r" b="b"/>
              <a:pathLst>
                <a:path w="1566" h="387" extrusionOk="0">
                  <a:moveTo>
                    <a:pt x="762" y="0"/>
                  </a:moveTo>
                  <a:cubicBezTo>
                    <a:pt x="550" y="0"/>
                    <a:pt x="339" y="64"/>
                    <a:pt x="191" y="190"/>
                  </a:cubicBezTo>
                  <a:cubicBezTo>
                    <a:pt x="43" y="275"/>
                    <a:pt x="0" y="339"/>
                    <a:pt x="22" y="381"/>
                  </a:cubicBezTo>
                  <a:cubicBezTo>
                    <a:pt x="27" y="385"/>
                    <a:pt x="35" y="386"/>
                    <a:pt x="44" y="386"/>
                  </a:cubicBezTo>
                  <a:cubicBezTo>
                    <a:pt x="133" y="386"/>
                    <a:pt x="377" y="212"/>
                    <a:pt x="762" y="212"/>
                  </a:cubicBezTo>
                  <a:cubicBezTo>
                    <a:pt x="1163" y="212"/>
                    <a:pt x="1430" y="382"/>
                    <a:pt x="1494" y="382"/>
                  </a:cubicBezTo>
                  <a:cubicBezTo>
                    <a:pt x="1497" y="382"/>
                    <a:pt x="1500" y="382"/>
                    <a:pt x="1502" y="381"/>
                  </a:cubicBezTo>
                  <a:cubicBezTo>
                    <a:pt x="1566" y="339"/>
                    <a:pt x="1481" y="275"/>
                    <a:pt x="1354" y="190"/>
                  </a:cubicBezTo>
                  <a:cubicBezTo>
                    <a:pt x="1164" y="85"/>
                    <a:pt x="973" y="0"/>
                    <a:pt x="7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1"/>
            <p:cNvSpPr/>
            <p:nvPr/>
          </p:nvSpPr>
          <p:spPr>
            <a:xfrm flipH="1">
              <a:off x="1652000" y="2798700"/>
              <a:ext cx="31750" cy="82000"/>
            </a:xfrm>
            <a:custGeom>
              <a:avLst/>
              <a:gdLst/>
              <a:ahLst/>
              <a:cxnLst/>
              <a:rect l="l" t="t" r="r" b="b"/>
              <a:pathLst>
                <a:path w="1270" h="3280" extrusionOk="0">
                  <a:moveTo>
                    <a:pt x="1225" y="1"/>
                  </a:moveTo>
                  <a:cubicBezTo>
                    <a:pt x="1155" y="1"/>
                    <a:pt x="799" y="860"/>
                    <a:pt x="381" y="1926"/>
                  </a:cubicBezTo>
                  <a:cubicBezTo>
                    <a:pt x="275" y="2201"/>
                    <a:pt x="191" y="2454"/>
                    <a:pt x="85" y="2708"/>
                  </a:cubicBezTo>
                  <a:cubicBezTo>
                    <a:pt x="43" y="2835"/>
                    <a:pt x="0" y="2962"/>
                    <a:pt x="43" y="3089"/>
                  </a:cubicBezTo>
                  <a:cubicBezTo>
                    <a:pt x="64" y="3174"/>
                    <a:pt x="106" y="3237"/>
                    <a:pt x="191" y="3258"/>
                  </a:cubicBezTo>
                  <a:cubicBezTo>
                    <a:pt x="254" y="3279"/>
                    <a:pt x="296" y="3279"/>
                    <a:pt x="381" y="3279"/>
                  </a:cubicBezTo>
                  <a:cubicBezTo>
                    <a:pt x="614" y="3279"/>
                    <a:pt x="846" y="3279"/>
                    <a:pt x="1058" y="3258"/>
                  </a:cubicBezTo>
                  <a:cubicBezTo>
                    <a:pt x="846" y="3195"/>
                    <a:pt x="635" y="3152"/>
                    <a:pt x="402" y="3152"/>
                  </a:cubicBezTo>
                  <a:cubicBezTo>
                    <a:pt x="296" y="3152"/>
                    <a:pt x="191" y="3131"/>
                    <a:pt x="191" y="3047"/>
                  </a:cubicBezTo>
                  <a:cubicBezTo>
                    <a:pt x="191" y="2941"/>
                    <a:pt x="212" y="2835"/>
                    <a:pt x="275" y="2751"/>
                  </a:cubicBezTo>
                  <a:lnTo>
                    <a:pt x="571" y="1989"/>
                  </a:lnTo>
                  <a:cubicBezTo>
                    <a:pt x="994" y="911"/>
                    <a:pt x="1269" y="22"/>
                    <a:pt x="1227" y="1"/>
                  </a:cubicBezTo>
                  <a:cubicBezTo>
                    <a:pt x="1226" y="1"/>
                    <a:pt x="1225" y="1"/>
                    <a:pt x="1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1"/>
            <p:cNvSpPr/>
            <p:nvPr/>
          </p:nvSpPr>
          <p:spPr>
            <a:xfrm flipH="1">
              <a:off x="1626100" y="2886475"/>
              <a:ext cx="34400" cy="28050"/>
            </a:xfrm>
            <a:custGeom>
              <a:avLst/>
              <a:gdLst/>
              <a:ahLst/>
              <a:cxnLst/>
              <a:rect l="l" t="t" r="r" b="b"/>
              <a:pathLst>
                <a:path w="1376" h="1122" extrusionOk="0">
                  <a:moveTo>
                    <a:pt x="1291" y="1"/>
                  </a:moveTo>
                  <a:cubicBezTo>
                    <a:pt x="1249" y="1"/>
                    <a:pt x="1249" y="424"/>
                    <a:pt x="868" y="720"/>
                  </a:cubicBezTo>
                  <a:cubicBezTo>
                    <a:pt x="509" y="1016"/>
                    <a:pt x="43" y="995"/>
                    <a:pt x="22" y="1037"/>
                  </a:cubicBezTo>
                  <a:cubicBezTo>
                    <a:pt x="1" y="1080"/>
                    <a:pt x="128" y="1122"/>
                    <a:pt x="318" y="1122"/>
                  </a:cubicBezTo>
                  <a:cubicBezTo>
                    <a:pt x="593" y="1122"/>
                    <a:pt x="826" y="1037"/>
                    <a:pt x="1016" y="868"/>
                  </a:cubicBezTo>
                  <a:cubicBezTo>
                    <a:pt x="1185" y="720"/>
                    <a:pt x="1333" y="508"/>
                    <a:pt x="1354" y="276"/>
                  </a:cubicBezTo>
                  <a:cubicBezTo>
                    <a:pt x="1376" y="107"/>
                    <a:pt x="1354" y="1"/>
                    <a:pt x="12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1"/>
            <p:cNvSpPr/>
            <p:nvPr/>
          </p:nvSpPr>
          <p:spPr>
            <a:xfrm flipH="1">
              <a:off x="1578500" y="2762250"/>
              <a:ext cx="45500" cy="13175"/>
            </a:xfrm>
            <a:custGeom>
              <a:avLst/>
              <a:gdLst/>
              <a:ahLst/>
              <a:cxnLst/>
              <a:rect l="l" t="t" r="r" b="b"/>
              <a:pathLst>
                <a:path w="1820" h="527" extrusionOk="0">
                  <a:moveTo>
                    <a:pt x="749" y="0"/>
                  </a:moveTo>
                  <a:cubicBezTo>
                    <a:pt x="573" y="0"/>
                    <a:pt x="399" y="29"/>
                    <a:pt x="233" y="84"/>
                  </a:cubicBezTo>
                  <a:cubicBezTo>
                    <a:pt x="85" y="169"/>
                    <a:pt x="0" y="254"/>
                    <a:pt x="0" y="296"/>
                  </a:cubicBezTo>
                  <a:cubicBezTo>
                    <a:pt x="21" y="402"/>
                    <a:pt x="444" y="359"/>
                    <a:pt x="889" y="402"/>
                  </a:cubicBezTo>
                  <a:cubicBezTo>
                    <a:pt x="1226" y="448"/>
                    <a:pt x="1518" y="527"/>
                    <a:pt x="1678" y="527"/>
                  </a:cubicBezTo>
                  <a:cubicBezTo>
                    <a:pt x="1739" y="527"/>
                    <a:pt x="1780" y="515"/>
                    <a:pt x="1798" y="486"/>
                  </a:cubicBezTo>
                  <a:cubicBezTo>
                    <a:pt x="1819" y="423"/>
                    <a:pt x="1756" y="359"/>
                    <a:pt x="1608" y="254"/>
                  </a:cubicBezTo>
                  <a:cubicBezTo>
                    <a:pt x="1343" y="81"/>
                    <a:pt x="1044"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1"/>
            <p:cNvSpPr/>
            <p:nvPr/>
          </p:nvSpPr>
          <p:spPr>
            <a:xfrm flipH="1">
              <a:off x="1681075" y="2768575"/>
              <a:ext cx="35450" cy="10475"/>
            </a:xfrm>
            <a:custGeom>
              <a:avLst/>
              <a:gdLst/>
              <a:ahLst/>
              <a:cxnLst/>
              <a:rect l="l" t="t" r="r" b="b"/>
              <a:pathLst>
                <a:path w="1418" h="419" extrusionOk="0">
                  <a:moveTo>
                    <a:pt x="750" y="0"/>
                  </a:moveTo>
                  <a:cubicBezTo>
                    <a:pt x="553" y="0"/>
                    <a:pt x="357" y="59"/>
                    <a:pt x="190" y="170"/>
                  </a:cubicBezTo>
                  <a:cubicBezTo>
                    <a:pt x="42" y="233"/>
                    <a:pt x="0" y="339"/>
                    <a:pt x="21" y="381"/>
                  </a:cubicBezTo>
                  <a:cubicBezTo>
                    <a:pt x="49" y="409"/>
                    <a:pt x="96" y="419"/>
                    <a:pt x="160" y="419"/>
                  </a:cubicBezTo>
                  <a:cubicBezTo>
                    <a:pt x="287" y="419"/>
                    <a:pt x="479" y="381"/>
                    <a:pt x="719" y="381"/>
                  </a:cubicBezTo>
                  <a:cubicBezTo>
                    <a:pt x="922" y="381"/>
                    <a:pt x="1095" y="404"/>
                    <a:pt x="1219" y="404"/>
                  </a:cubicBezTo>
                  <a:cubicBezTo>
                    <a:pt x="1301" y="404"/>
                    <a:pt x="1362" y="394"/>
                    <a:pt x="1396" y="360"/>
                  </a:cubicBezTo>
                  <a:cubicBezTo>
                    <a:pt x="1417" y="318"/>
                    <a:pt x="1375" y="233"/>
                    <a:pt x="1269" y="149"/>
                  </a:cubicBezTo>
                  <a:cubicBezTo>
                    <a:pt x="1108" y="48"/>
                    <a:pt x="928"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1"/>
            <p:cNvSpPr/>
            <p:nvPr/>
          </p:nvSpPr>
          <p:spPr>
            <a:xfrm flipH="1">
              <a:off x="1475275" y="2838925"/>
              <a:ext cx="46150" cy="66400"/>
            </a:xfrm>
            <a:custGeom>
              <a:avLst/>
              <a:gdLst/>
              <a:ahLst/>
              <a:cxnLst/>
              <a:rect l="l" t="t" r="r" b="b"/>
              <a:pathLst>
                <a:path w="1846" h="2656" extrusionOk="0">
                  <a:moveTo>
                    <a:pt x="657" y="0"/>
                  </a:moveTo>
                  <a:cubicBezTo>
                    <a:pt x="345" y="0"/>
                    <a:pt x="87" y="76"/>
                    <a:pt x="64" y="84"/>
                  </a:cubicBezTo>
                  <a:cubicBezTo>
                    <a:pt x="64" y="84"/>
                    <a:pt x="0" y="2516"/>
                    <a:pt x="0" y="2580"/>
                  </a:cubicBezTo>
                  <a:cubicBezTo>
                    <a:pt x="0" y="2594"/>
                    <a:pt x="213" y="2655"/>
                    <a:pt x="492" y="2655"/>
                  </a:cubicBezTo>
                  <a:cubicBezTo>
                    <a:pt x="1017" y="2655"/>
                    <a:pt x="1778" y="2442"/>
                    <a:pt x="1819" y="1311"/>
                  </a:cubicBezTo>
                  <a:cubicBezTo>
                    <a:pt x="1846" y="213"/>
                    <a:pt x="1177" y="0"/>
                    <a:pt x="6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1"/>
            <p:cNvSpPr/>
            <p:nvPr/>
          </p:nvSpPr>
          <p:spPr>
            <a:xfrm flipH="1">
              <a:off x="1491275" y="2853475"/>
              <a:ext cx="20650" cy="37475"/>
            </a:xfrm>
            <a:custGeom>
              <a:avLst/>
              <a:gdLst/>
              <a:ahLst/>
              <a:cxnLst/>
              <a:rect l="l" t="t" r="r" b="b"/>
              <a:pathLst>
                <a:path w="826" h="1499" extrusionOk="0">
                  <a:moveTo>
                    <a:pt x="338" y="1"/>
                  </a:moveTo>
                  <a:cubicBezTo>
                    <a:pt x="292" y="1"/>
                    <a:pt x="257" y="16"/>
                    <a:pt x="212" y="31"/>
                  </a:cubicBezTo>
                  <a:cubicBezTo>
                    <a:pt x="170" y="52"/>
                    <a:pt x="128" y="94"/>
                    <a:pt x="128" y="137"/>
                  </a:cubicBezTo>
                  <a:cubicBezTo>
                    <a:pt x="128" y="221"/>
                    <a:pt x="170" y="242"/>
                    <a:pt x="170" y="242"/>
                  </a:cubicBezTo>
                  <a:cubicBezTo>
                    <a:pt x="170" y="242"/>
                    <a:pt x="170" y="221"/>
                    <a:pt x="191" y="158"/>
                  </a:cubicBezTo>
                  <a:cubicBezTo>
                    <a:pt x="207" y="93"/>
                    <a:pt x="261" y="65"/>
                    <a:pt x="323" y="65"/>
                  </a:cubicBezTo>
                  <a:cubicBezTo>
                    <a:pt x="342" y="65"/>
                    <a:pt x="362" y="68"/>
                    <a:pt x="382" y="73"/>
                  </a:cubicBezTo>
                  <a:cubicBezTo>
                    <a:pt x="509" y="115"/>
                    <a:pt x="593" y="221"/>
                    <a:pt x="614" y="327"/>
                  </a:cubicBezTo>
                  <a:cubicBezTo>
                    <a:pt x="657" y="454"/>
                    <a:pt x="699" y="581"/>
                    <a:pt x="699" y="750"/>
                  </a:cubicBezTo>
                  <a:cubicBezTo>
                    <a:pt x="699" y="1004"/>
                    <a:pt x="572" y="1279"/>
                    <a:pt x="318" y="1405"/>
                  </a:cubicBezTo>
                  <a:cubicBezTo>
                    <a:pt x="286" y="1416"/>
                    <a:pt x="249" y="1421"/>
                    <a:pt x="210" y="1421"/>
                  </a:cubicBezTo>
                  <a:cubicBezTo>
                    <a:pt x="170" y="1421"/>
                    <a:pt x="128" y="1416"/>
                    <a:pt x="86" y="1405"/>
                  </a:cubicBezTo>
                  <a:cubicBezTo>
                    <a:pt x="43" y="1384"/>
                    <a:pt x="1" y="1363"/>
                    <a:pt x="1" y="1363"/>
                  </a:cubicBezTo>
                  <a:lnTo>
                    <a:pt x="1" y="1363"/>
                  </a:lnTo>
                  <a:cubicBezTo>
                    <a:pt x="1" y="1363"/>
                    <a:pt x="1" y="1384"/>
                    <a:pt x="64" y="1427"/>
                  </a:cubicBezTo>
                  <a:cubicBezTo>
                    <a:pt x="112" y="1474"/>
                    <a:pt x="183" y="1498"/>
                    <a:pt x="261" y="1498"/>
                  </a:cubicBezTo>
                  <a:cubicBezTo>
                    <a:pt x="286" y="1498"/>
                    <a:pt x="313" y="1495"/>
                    <a:pt x="339" y="1490"/>
                  </a:cubicBezTo>
                  <a:cubicBezTo>
                    <a:pt x="635" y="1363"/>
                    <a:pt x="826" y="1067"/>
                    <a:pt x="826" y="750"/>
                  </a:cubicBezTo>
                  <a:cubicBezTo>
                    <a:pt x="826" y="581"/>
                    <a:pt x="805" y="433"/>
                    <a:pt x="720" y="263"/>
                  </a:cubicBezTo>
                  <a:cubicBezTo>
                    <a:pt x="657" y="137"/>
                    <a:pt x="530" y="31"/>
                    <a:pt x="403" y="10"/>
                  </a:cubicBezTo>
                  <a:cubicBezTo>
                    <a:pt x="378" y="3"/>
                    <a:pt x="357" y="1"/>
                    <a:pt x="33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1"/>
            <p:cNvSpPr/>
            <p:nvPr/>
          </p:nvSpPr>
          <p:spPr>
            <a:xfrm flipH="1">
              <a:off x="1490200" y="2656475"/>
              <a:ext cx="244300" cy="206250"/>
            </a:xfrm>
            <a:custGeom>
              <a:avLst/>
              <a:gdLst/>
              <a:ahLst/>
              <a:cxnLst/>
              <a:rect l="l" t="t" r="r" b="b"/>
              <a:pathLst>
                <a:path w="9772" h="8250" extrusionOk="0">
                  <a:moveTo>
                    <a:pt x="4468" y="1"/>
                  </a:moveTo>
                  <a:cubicBezTo>
                    <a:pt x="4459" y="1"/>
                    <a:pt x="4450" y="1"/>
                    <a:pt x="4441" y="1"/>
                  </a:cubicBezTo>
                  <a:cubicBezTo>
                    <a:pt x="3236" y="22"/>
                    <a:pt x="2073" y="424"/>
                    <a:pt x="1079" y="1164"/>
                  </a:cubicBezTo>
                  <a:cubicBezTo>
                    <a:pt x="634" y="1460"/>
                    <a:pt x="254" y="1883"/>
                    <a:pt x="0" y="2391"/>
                  </a:cubicBezTo>
                  <a:lnTo>
                    <a:pt x="7423" y="2222"/>
                  </a:lnTo>
                  <a:cubicBezTo>
                    <a:pt x="7910" y="2497"/>
                    <a:pt x="7698" y="3131"/>
                    <a:pt x="7572" y="3279"/>
                  </a:cubicBezTo>
                  <a:cubicBezTo>
                    <a:pt x="7170" y="4252"/>
                    <a:pt x="7466" y="5373"/>
                    <a:pt x="8312" y="6007"/>
                  </a:cubicBezTo>
                  <a:lnTo>
                    <a:pt x="8227" y="7551"/>
                  </a:lnTo>
                  <a:cubicBezTo>
                    <a:pt x="8164" y="7932"/>
                    <a:pt x="8333" y="8249"/>
                    <a:pt x="8735" y="8249"/>
                  </a:cubicBezTo>
                  <a:cubicBezTo>
                    <a:pt x="8735" y="8249"/>
                    <a:pt x="8946" y="6832"/>
                    <a:pt x="9052" y="6346"/>
                  </a:cubicBezTo>
                  <a:cubicBezTo>
                    <a:pt x="9242" y="5457"/>
                    <a:pt x="9771" y="4400"/>
                    <a:pt x="9686" y="3448"/>
                  </a:cubicBezTo>
                  <a:cubicBezTo>
                    <a:pt x="9686" y="3448"/>
                    <a:pt x="9708" y="2898"/>
                    <a:pt x="8989" y="2222"/>
                  </a:cubicBezTo>
                  <a:cubicBezTo>
                    <a:pt x="8128" y="1445"/>
                    <a:pt x="5703" y="1"/>
                    <a:pt x="4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1"/>
            <p:cNvSpPr/>
            <p:nvPr/>
          </p:nvSpPr>
          <p:spPr>
            <a:xfrm flipH="1">
              <a:off x="1586450" y="2846825"/>
              <a:ext cx="2125" cy="2150"/>
            </a:xfrm>
            <a:custGeom>
              <a:avLst/>
              <a:gdLst/>
              <a:ahLst/>
              <a:cxnLst/>
              <a:rect l="l" t="t" r="r" b="b"/>
              <a:pathLst>
                <a:path w="85" h="86" extrusionOk="0">
                  <a:moveTo>
                    <a:pt x="64" y="1"/>
                  </a:moveTo>
                  <a:cubicBezTo>
                    <a:pt x="21" y="1"/>
                    <a:pt x="0" y="43"/>
                    <a:pt x="0" y="43"/>
                  </a:cubicBezTo>
                  <a:cubicBezTo>
                    <a:pt x="0" y="64"/>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1"/>
            <p:cNvSpPr/>
            <p:nvPr/>
          </p:nvSpPr>
          <p:spPr>
            <a:xfrm flipH="1">
              <a:off x="1605475" y="2842600"/>
              <a:ext cx="2150" cy="2675"/>
            </a:xfrm>
            <a:custGeom>
              <a:avLst/>
              <a:gdLst/>
              <a:ahLst/>
              <a:cxnLst/>
              <a:rect l="l" t="t" r="r" b="b"/>
              <a:pathLst>
                <a:path w="86" h="107" extrusionOk="0">
                  <a:moveTo>
                    <a:pt x="64" y="1"/>
                  </a:moveTo>
                  <a:cubicBezTo>
                    <a:pt x="22" y="1"/>
                    <a:pt x="1" y="22"/>
                    <a:pt x="1" y="43"/>
                  </a:cubicBezTo>
                  <a:cubicBezTo>
                    <a:pt x="1" y="64"/>
                    <a:pt x="1" y="106"/>
                    <a:pt x="22" y="106"/>
                  </a:cubicBezTo>
                  <a:cubicBezTo>
                    <a:pt x="64" y="106"/>
                    <a:pt x="85" y="64"/>
                    <a:pt x="85" y="43"/>
                  </a:cubicBezTo>
                  <a:cubicBezTo>
                    <a:pt x="85" y="22"/>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618175" y="2841550"/>
              <a:ext cx="2125" cy="3725"/>
            </a:xfrm>
            <a:custGeom>
              <a:avLst/>
              <a:gdLst/>
              <a:ahLst/>
              <a:cxnLst/>
              <a:rect l="l" t="t" r="r" b="b"/>
              <a:pathLst>
                <a:path w="85" h="149" extrusionOk="0">
                  <a:moveTo>
                    <a:pt x="64" y="0"/>
                  </a:moveTo>
                  <a:cubicBezTo>
                    <a:pt x="21" y="0"/>
                    <a:pt x="0" y="43"/>
                    <a:pt x="0" y="64"/>
                  </a:cubicBezTo>
                  <a:cubicBezTo>
                    <a:pt x="0" y="85"/>
                    <a:pt x="0" y="106"/>
                    <a:pt x="43" y="148"/>
                  </a:cubicBezTo>
                  <a:cubicBezTo>
                    <a:pt x="64" y="148"/>
                    <a:pt x="85" y="106"/>
                    <a:pt x="85" y="85"/>
                  </a:cubicBezTo>
                  <a:cubicBezTo>
                    <a:pt x="85" y="64"/>
                    <a:pt x="85"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1"/>
            <p:cNvSpPr/>
            <p:nvPr/>
          </p:nvSpPr>
          <p:spPr>
            <a:xfrm flipH="1">
              <a:off x="1595425" y="2859525"/>
              <a:ext cx="2675" cy="1600"/>
            </a:xfrm>
            <a:custGeom>
              <a:avLst/>
              <a:gdLst/>
              <a:ahLst/>
              <a:cxnLst/>
              <a:rect l="l" t="t" r="r" b="b"/>
              <a:pathLst>
                <a:path w="107" h="64" extrusionOk="0">
                  <a:moveTo>
                    <a:pt x="43" y="0"/>
                  </a:moveTo>
                  <a:cubicBezTo>
                    <a:pt x="22" y="0"/>
                    <a:pt x="1" y="21"/>
                    <a:pt x="1" y="21"/>
                  </a:cubicBezTo>
                  <a:cubicBezTo>
                    <a:pt x="1" y="21"/>
                    <a:pt x="22" y="64"/>
                    <a:pt x="43" y="64"/>
                  </a:cubicBezTo>
                  <a:cubicBezTo>
                    <a:pt x="64" y="64"/>
                    <a:pt x="106" y="21"/>
                    <a:pt x="106" y="21"/>
                  </a:cubicBezTo>
                  <a:cubicBezTo>
                    <a:pt x="106" y="21"/>
                    <a:pt x="64" y="0"/>
                    <a:pt x="4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1"/>
            <p:cNvSpPr/>
            <p:nvPr/>
          </p:nvSpPr>
          <p:spPr>
            <a:xfrm flipH="1">
              <a:off x="1613400" y="2854225"/>
              <a:ext cx="2150" cy="2675"/>
            </a:xfrm>
            <a:custGeom>
              <a:avLst/>
              <a:gdLst/>
              <a:ahLst/>
              <a:cxnLst/>
              <a:rect l="l" t="t" r="r" b="b"/>
              <a:pathLst>
                <a:path w="86" h="107" extrusionOk="0">
                  <a:moveTo>
                    <a:pt x="43" y="1"/>
                  </a:moveTo>
                  <a:cubicBezTo>
                    <a:pt x="22" y="1"/>
                    <a:pt x="1" y="22"/>
                    <a:pt x="1" y="64"/>
                  </a:cubicBezTo>
                  <a:cubicBezTo>
                    <a:pt x="1" y="85"/>
                    <a:pt x="1" y="107"/>
                    <a:pt x="22" y="107"/>
                  </a:cubicBezTo>
                  <a:cubicBezTo>
                    <a:pt x="64" y="107"/>
                    <a:pt x="85" y="85"/>
                    <a:pt x="85" y="64"/>
                  </a:cubicBezTo>
                  <a:cubicBezTo>
                    <a:pt x="85" y="22"/>
                    <a:pt x="43"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1"/>
            <p:cNvSpPr/>
            <p:nvPr/>
          </p:nvSpPr>
          <p:spPr>
            <a:xfrm flipH="1">
              <a:off x="1704875" y="2844175"/>
              <a:ext cx="1625" cy="2150"/>
            </a:xfrm>
            <a:custGeom>
              <a:avLst/>
              <a:gdLst/>
              <a:ahLst/>
              <a:cxnLst/>
              <a:rect l="l" t="t" r="r" b="b"/>
              <a:pathLst>
                <a:path w="65" h="86" extrusionOk="0">
                  <a:moveTo>
                    <a:pt x="43" y="1"/>
                  </a:moveTo>
                  <a:cubicBezTo>
                    <a:pt x="22" y="1"/>
                    <a:pt x="1" y="1"/>
                    <a:pt x="1" y="43"/>
                  </a:cubicBezTo>
                  <a:cubicBezTo>
                    <a:pt x="1" y="64"/>
                    <a:pt x="1" y="86"/>
                    <a:pt x="22" y="86"/>
                  </a:cubicBezTo>
                  <a:cubicBezTo>
                    <a:pt x="43" y="86"/>
                    <a:pt x="64" y="86"/>
                    <a:pt x="64" y="64"/>
                  </a:cubicBezTo>
                  <a:cubicBezTo>
                    <a:pt x="64" y="43"/>
                    <a:pt x="64"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flipH="1">
              <a:off x="1717050" y="2843450"/>
              <a:ext cx="2650" cy="2350"/>
            </a:xfrm>
            <a:custGeom>
              <a:avLst/>
              <a:gdLst/>
              <a:ahLst/>
              <a:cxnLst/>
              <a:rect l="l" t="t" r="r" b="b"/>
              <a:pathLst>
                <a:path w="106" h="94" extrusionOk="0">
                  <a:moveTo>
                    <a:pt x="65" y="0"/>
                  </a:moveTo>
                  <a:cubicBezTo>
                    <a:pt x="57" y="0"/>
                    <a:pt x="49" y="3"/>
                    <a:pt x="42" y="9"/>
                  </a:cubicBezTo>
                  <a:cubicBezTo>
                    <a:pt x="21" y="30"/>
                    <a:pt x="0" y="30"/>
                    <a:pt x="21" y="72"/>
                  </a:cubicBezTo>
                  <a:cubicBezTo>
                    <a:pt x="0" y="72"/>
                    <a:pt x="21" y="72"/>
                    <a:pt x="42" y="93"/>
                  </a:cubicBezTo>
                  <a:cubicBezTo>
                    <a:pt x="64" y="93"/>
                    <a:pt x="106" y="72"/>
                    <a:pt x="106" y="30"/>
                  </a:cubicBezTo>
                  <a:cubicBezTo>
                    <a:pt x="106" y="15"/>
                    <a:pt x="85" y="0"/>
                    <a:pt x="6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flipH="1">
              <a:off x="1692725" y="2845250"/>
              <a:ext cx="2650" cy="1600"/>
            </a:xfrm>
            <a:custGeom>
              <a:avLst/>
              <a:gdLst/>
              <a:ahLst/>
              <a:cxnLst/>
              <a:rect l="l" t="t" r="r" b="b"/>
              <a:pathLst>
                <a:path w="106" h="64" extrusionOk="0">
                  <a:moveTo>
                    <a:pt x="64" y="0"/>
                  </a:moveTo>
                  <a:cubicBezTo>
                    <a:pt x="42" y="0"/>
                    <a:pt x="21" y="0"/>
                    <a:pt x="21" y="21"/>
                  </a:cubicBezTo>
                  <a:cubicBezTo>
                    <a:pt x="0" y="43"/>
                    <a:pt x="21" y="64"/>
                    <a:pt x="42" y="64"/>
                  </a:cubicBezTo>
                  <a:cubicBezTo>
                    <a:pt x="85" y="64"/>
                    <a:pt x="106" y="64"/>
                    <a:pt x="106" y="43"/>
                  </a:cubicBezTo>
                  <a:cubicBezTo>
                    <a:pt x="106" y="21"/>
                    <a:pt x="106"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flipH="1">
              <a:off x="1702775" y="2857400"/>
              <a:ext cx="2125" cy="2150"/>
            </a:xfrm>
            <a:custGeom>
              <a:avLst/>
              <a:gdLst/>
              <a:ahLst/>
              <a:cxnLst/>
              <a:rect l="l" t="t" r="r" b="b"/>
              <a:pathLst>
                <a:path w="85" h="86" extrusionOk="0">
                  <a:moveTo>
                    <a:pt x="64" y="1"/>
                  </a:moveTo>
                  <a:cubicBezTo>
                    <a:pt x="22" y="1"/>
                    <a:pt x="0" y="1"/>
                    <a:pt x="0" y="43"/>
                  </a:cubicBezTo>
                  <a:cubicBezTo>
                    <a:pt x="0" y="43"/>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flipH="1">
              <a:off x="1714400" y="2855825"/>
              <a:ext cx="2125" cy="1600"/>
            </a:xfrm>
            <a:custGeom>
              <a:avLst/>
              <a:gdLst/>
              <a:ahLst/>
              <a:cxnLst/>
              <a:rect l="l" t="t" r="r" b="b"/>
              <a:pathLst>
                <a:path w="85" h="64" extrusionOk="0">
                  <a:moveTo>
                    <a:pt x="21" y="0"/>
                  </a:moveTo>
                  <a:cubicBezTo>
                    <a:pt x="0" y="0"/>
                    <a:pt x="0" y="21"/>
                    <a:pt x="0" y="43"/>
                  </a:cubicBezTo>
                  <a:cubicBezTo>
                    <a:pt x="21" y="43"/>
                    <a:pt x="21" y="64"/>
                    <a:pt x="42" y="64"/>
                  </a:cubicBezTo>
                  <a:cubicBezTo>
                    <a:pt x="85" y="64"/>
                    <a:pt x="85" y="43"/>
                    <a:pt x="85" y="21"/>
                  </a:cubicBezTo>
                  <a:cubicBezTo>
                    <a:pt x="85" y="0"/>
                    <a:pt x="42" y="0"/>
                    <a:pt x="2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1"/>
            <p:cNvSpPr/>
            <p:nvPr/>
          </p:nvSpPr>
          <p:spPr>
            <a:xfrm flipH="1">
              <a:off x="1504475" y="2625850"/>
              <a:ext cx="265475" cy="136775"/>
            </a:xfrm>
            <a:custGeom>
              <a:avLst/>
              <a:gdLst/>
              <a:ahLst/>
              <a:cxnLst/>
              <a:rect l="l" t="t" r="r" b="b"/>
              <a:pathLst>
                <a:path w="10619" h="5471" extrusionOk="0">
                  <a:moveTo>
                    <a:pt x="4708" y="0"/>
                  </a:moveTo>
                  <a:cubicBezTo>
                    <a:pt x="3990" y="0"/>
                    <a:pt x="3285" y="327"/>
                    <a:pt x="2856" y="909"/>
                  </a:cubicBezTo>
                  <a:cubicBezTo>
                    <a:pt x="2602" y="1226"/>
                    <a:pt x="2475" y="1649"/>
                    <a:pt x="2137" y="1860"/>
                  </a:cubicBezTo>
                  <a:cubicBezTo>
                    <a:pt x="1841" y="2051"/>
                    <a:pt x="1439" y="2030"/>
                    <a:pt x="1122" y="2135"/>
                  </a:cubicBezTo>
                  <a:cubicBezTo>
                    <a:pt x="445" y="2347"/>
                    <a:pt x="1" y="3002"/>
                    <a:pt x="22" y="3722"/>
                  </a:cubicBezTo>
                  <a:cubicBezTo>
                    <a:pt x="107" y="4441"/>
                    <a:pt x="551" y="5033"/>
                    <a:pt x="1207" y="5308"/>
                  </a:cubicBezTo>
                  <a:cubicBezTo>
                    <a:pt x="1487" y="5417"/>
                    <a:pt x="1792" y="5471"/>
                    <a:pt x="2098" y="5471"/>
                  </a:cubicBezTo>
                  <a:cubicBezTo>
                    <a:pt x="2506" y="5471"/>
                    <a:pt x="2917" y="5374"/>
                    <a:pt x="3279" y="5181"/>
                  </a:cubicBezTo>
                  <a:cubicBezTo>
                    <a:pt x="3818" y="4891"/>
                    <a:pt x="4317" y="4377"/>
                    <a:pt x="4934" y="4377"/>
                  </a:cubicBezTo>
                  <a:cubicBezTo>
                    <a:pt x="4946" y="4377"/>
                    <a:pt x="4959" y="4377"/>
                    <a:pt x="4971" y="4377"/>
                  </a:cubicBezTo>
                  <a:cubicBezTo>
                    <a:pt x="5546" y="4396"/>
                    <a:pt x="6087" y="4902"/>
                    <a:pt x="6687" y="4902"/>
                  </a:cubicBezTo>
                  <a:cubicBezTo>
                    <a:pt x="6749" y="4902"/>
                    <a:pt x="6811" y="4897"/>
                    <a:pt x="6875" y="4885"/>
                  </a:cubicBezTo>
                  <a:cubicBezTo>
                    <a:pt x="7213" y="4779"/>
                    <a:pt x="7488" y="4589"/>
                    <a:pt x="7721" y="4335"/>
                  </a:cubicBezTo>
                  <a:cubicBezTo>
                    <a:pt x="7953" y="4060"/>
                    <a:pt x="8249" y="3870"/>
                    <a:pt x="8588" y="3827"/>
                  </a:cubicBezTo>
                  <a:cubicBezTo>
                    <a:pt x="8595" y="3827"/>
                    <a:pt x="8603" y="3827"/>
                    <a:pt x="8610" y="3827"/>
                  </a:cubicBezTo>
                  <a:cubicBezTo>
                    <a:pt x="8934" y="3827"/>
                    <a:pt x="9114" y="4278"/>
                    <a:pt x="8990" y="4589"/>
                  </a:cubicBezTo>
                  <a:lnTo>
                    <a:pt x="10470" y="3531"/>
                  </a:lnTo>
                  <a:cubicBezTo>
                    <a:pt x="10618" y="2876"/>
                    <a:pt x="10470" y="2178"/>
                    <a:pt x="10047" y="1691"/>
                  </a:cubicBezTo>
                  <a:cubicBezTo>
                    <a:pt x="9618" y="1180"/>
                    <a:pt x="8991" y="886"/>
                    <a:pt x="8338" y="886"/>
                  </a:cubicBezTo>
                  <a:cubicBezTo>
                    <a:pt x="8316" y="886"/>
                    <a:pt x="8293" y="887"/>
                    <a:pt x="8270" y="888"/>
                  </a:cubicBezTo>
                  <a:cubicBezTo>
                    <a:pt x="7932" y="951"/>
                    <a:pt x="7572" y="972"/>
                    <a:pt x="7234" y="972"/>
                  </a:cubicBezTo>
                  <a:cubicBezTo>
                    <a:pt x="6600" y="888"/>
                    <a:pt x="6092" y="422"/>
                    <a:pt x="5521" y="147"/>
                  </a:cubicBezTo>
                  <a:cubicBezTo>
                    <a:pt x="5258" y="48"/>
                    <a:pt x="4982" y="0"/>
                    <a:pt x="47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1"/>
            <p:cNvSpPr/>
            <p:nvPr/>
          </p:nvSpPr>
          <p:spPr>
            <a:xfrm flipH="1">
              <a:off x="1527750" y="2668650"/>
              <a:ext cx="202525" cy="47075"/>
            </a:xfrm>
            <a:custGeom>
              <a:avLst/>
              <a:gdLst/>
              <a:ahLst/>
              <a:cxnLst/>
              <a:rect l="l" t="t" r="r" b="b"/>
              <a:pathLst>
                <a:path w="8101" h="1883" extrusionOk="0">
                  <a:moveTo>
                    <a:pt x="2580" y="445"/>
                  </a:moveTo>
                  <a:lnTo>
                    <a:pt x="2580" y="445"/>
                  </a:lnTo>
                  <a:cubicBezTo>
                    <a:pt x="2441" y="646"/>
                    <a:pt x="2336" y="847"/>
                    <a:pt x="2215" y="1023"/>
                  </a:cubicBezTo>
                  <a:lnTo>
                    <a:pt x="2215" y="1023"/>
                  </a:lnTo>
                  <a:cubicBezTo>
                    <a:pt x="2349" y="842"/>
                    <a:pt x="2470" y="649"/>
                    <a:pt x="2580" y="445"/>
                  </a:cubicBezTo>
                  <a:close/>
                  <a:moveTo>
                    <a:pt x="2215" y="1023"/>
                  </a:moveTo>
                  <a:cubicBezTo>
                    <a:pt x="2169" y="1085"/>
                    <a:pt x="2122" y="1146"/>
                    <a:pt x="2073" y="1206"/>
                  </a:cubicBezTo>
                  <a:cubicBezTo>
                    <a:pt x="2124" y="1149"/>
                    <a:pt x="2171" y="1088"/>
                    <a:pt x="2215" y="1023"/>
                  </a:cubicBezTo>
                  <a:close/>
                  <a:moveTo>
                    <a:pt x="0" y="973"/>
                  </a:moveTo>
                  <a:lnTo>
                    <a:pt x="0" y="994"/>
                  </a:lnTo>
                  <a:cubicBezTo>
                    <a:pt x="0" y="1037"/>
                    <a:pt x="21" y="1037"/>
                    <a:pt x="43" y="1079"/>
                  </a:cubicBezTo>
                  <a:cubicBezTo>
                    <a:pt x="85" y="1164"/>
                    <a:pt x="169" y="1248"/>
                    <a:pt x="254" y="1312"/>
                  </a:cubicBezTo>
                  <a:cubicBezTo>
                    <a:pt x="255" y="1313"/>
                    <a:pt x="257" y="1314"/>
                    <a:pt x="258" y="1315"/>
                  </a:cubicBezTo>
                  <a:lnTo>
                    <a:pt x="258" y="1315"/>
                  </a:lnTo>
                  <a:cubicBezTo>
                    <a:pt x="133" y="1187"/>
                    <a:pt x="58" y="1089"/>
                    <a:pt x="0" y="973"/>
                  </a:cubicBezTo>
                  <a:close/>
                  <a:moveTo>
                    <a:pt x="2073" y="1206"/>
                  </a:moveTo>
                  <a:cubicBezTo>
                    <a:pt x="1894" y="1385"/>
                    <a:pt x="1678" y="1508"/>
                    <a:pt x="1442" y="1592"/>
                  </a:cubicBezTo>
                  <a:lnTo>
                    <a:pt x="1442" y="1592"/>
                  </a:lnTo>
                  <a:cubicBezTo>
                    <a:pt x="1679" y="1531"/>
                    <a:pt x="1901" y="1402"/>
                    <a:pt x="2073" y="1206"/>
                  </a:cubicBezTo>
                  <a:close/>
                  <a:moveTo>
                    <a:pt x="258" y="1315"/>
                  </a:moveTo>
                  <a:lnTo>
                    <a:pt x="258" y="1315"/>
                  </a:lnTo>
                  <a:cubicBezTo>
                    <a:pt x="270" y="1328"/>
                    <a:pt x="283" y="1341"/>
                    <a:pt x="296" y="1354"/>
                  </a:cubicBezTo>
                  <a:cubicBezTo>
                    <a:pt x="402" y="1460"/>
                    <a:pt x="571" y="1523"/>
                    <a:pt x="719" y="1587"/>
                  </a:cubicBezTo>
                  <a:cubicBezTo>
                    <a:pt x="853" y="1613"/>
                    <a:pt x="1004" y="1640"/>
                    <a:pt x="1150" y="1640"/>
                  </a:cubicBezTo>
                  <a:cubicBezTo>
                    <a:pt x="1235" y="1640"/>
                    <a:pt x="1318" y="1631"/>
                    <a:pt x="1396" y="1608"/>
                  </a:cubicBezTo>
                  <a:cubicBezTo>
                    <a:pt x="1411" y="1603"/>
                    <a:pt x="1426" y="1597"/>
                    <a:pt x="1442" y="1592"/>
                  </a:cubicBezTo>
                  <a:lnTo>
                    <a:pt x="1442" y="1592"/>
                  </a:lnTo>
                  <a:cubicBezTo>
                    <a:pt x="1334" y="1620"/>
                    <a:pt x="1224" y="1634"/>
                    <a:pt x="1113" y="1634"/>
                  </a:cubicBezTo>
                  <a:cubicBezTo>
                    <a:pt x="809" y="1634"/>
                    <a:pt x="502" y="1528"/>
                    <a:pt x="258" y="1315"/>
                  </a:cubicBezTo>
                  <a:close/>
                  <a:moveTo>
                    <a:pt x="3469" y="0"/>
                  </a:moveTo>
                  <a:cubicBezTo>
                    <a:pt x="3300" y="0"/>
                    <a:pt x="3109" y="22"/>
                    <a:pt x="2940" y="106"/>
                  </a:cubicBezTo>
                  <a:cubicBezTo>
                    <a:pt x="2792" y="191"/>
                    <a:pt x="2665" y="296"/>
                    <a:pt x="2580" y="445"/>
                  </a:cubicBezTo>
                  <a:cubicBezTo>
                    <a:pt x="2686" y="318"/>
                    <a:pt x="2792" y="212"/>
                    <a:pt x="2940" y="127"/>
                  </a:cubicBezTo>
                  <a:cubicBezTo>
                    <a:pt x="3109" y="43"/>
                    <a:pt x="3257" y="22"/>
                    <a:pt x="3448" y="22"/>
                  </a:cubicBezTo>
                  <a:cubicBezTo>
                    <a:pt x="3638" y="22"/>
                    <a:pt x="3786" y="85"/>
                    <a:pt x="3955" y="148"/>
                  </a:cubicBezTo>
                  <a:cubicBezTo>
                    <a:pt x="4103" y="233"/>
                    <a:pt x="4251" y="360"/>
                    <a:pt x="4315" y="529"/>
                  </a:cubicBezTo>
                  <a:cubicBezTo>
                    <a:pt x="4399" y="677"/>
                    <a:pt x="4484" y="846"/>
                    <a:pt x="4590" y="994"/>
                  </a:cubicBezTo>
                  <a:cubicBezTo>
                    <a:pt x="4695" y="1164"/>
                    <a:pt x="4886" y="1269"/>
                    <a:pt x="5055" y="1290"/>
                  </a:cubicBezTo>
                  <a:cubicBezTo>
                    <a:pt x="5245" y="1290"/>
                    <a:pt x="5436" y="1248"/>
                    <a:pt x="5584" y="1142"/>
                  </a:cubicBezTo>
                  <a:cubicBezTo>
                    <a:pt x="5753" y="1058"/>
                    <a:pt x="5880" y="952"/>
                    <a:pt x="5985" y="825"/>
                  </a:cubicBezTo>
                  <a:cubicBezTo>
                    <a:pt x="6176" y="571"/>
                    <a:pt x="6430" y="402"/>
                    <a:pt x="6726" y="318"/>
                  </a:cubicBezTo>
                  <a:cubicBezTo>
                    <a:pt x="6790" y="303"/>
                    <a:pt x="6853" y="296"/>
                    <a:pt x="6915" y="296"/>
                  </a:cubicBezTo>
                  <a:cubicBezTo>
                    <a:pt x="7117" y="296"/>
                    <a:pt x="7304" y="368"/>
                    <a:pt x="7466" y="466"/>
                  </a:cubicBezTo>
                  <a:cubicBezTo>
                    <a:pt x="7656" y="614"/>
                    <a:pt x="7783" y="762"/>
                    <a:pt x="7868" y="973"/>
                  </a:cubicBezTo>
                  <a:cubicBezTo>
                    <a:pt x="7952" y="1142"/>
                    <a:pt x="7995" y="1290"/>
                    <a:pt x="8016" y="1460"/>
                  </a:cubicBezTo>
                  <a:cubicBezTo>
                    <a:pt x="8058" y="1587"/>
                    <a:pt x="8058" y="1692"/>
                    <a:pt x="8079" y="1777"/>
                  </a:cubicBezTo>
                  <a:cubicBezTo>
                    <a:pt x="8079" y="1798"/>
                    <a:pt x="8079" y="1840"/>
                    <a:pt x="8100" y="1883"/>
                  </a:cubicBezTo>
                  <a:lnTo>
                    <a:pt x="8100" y="1840"/>
                  </a:lnTo>
                  <a:lnTo>
                    <a:pt x="8100" y="1777"/>
                  </a:lnTo>
                  <a:cubicBezTo>
                    <a:pt x="8100" y="1671"/>
                    <a:pt x="8079" y="1565"/>
                    <a:pt x="8079" y="1460"/>
                  </a:cubicBezTo>
                  <a:cubicBezTo>
                    <a:pt x="8058" y="1290"/>
                    <a:pt x="7995" y="1142"/>
                    <a:pt x="7952" y="973"/>
                  </a:cubicBezTo>
                  <a:cubicBezTo>
                    <a:pt x="7868" y="762"/>
                    <a:pt x="7699" y="614"/>
                    <a:pt x="7529" y="466"/>
                  </a:cubicBezTo>
                  <a:cubicBezTo>
                    <a:pt x="7334" y="352"/>
                    <a:pt x="7138" y="275"/>
                    <a:pt x="6923" y="275"/>
                  </a:cubicBezTo>
                  <a:cubicBezTo>
                    <a:pt x="6859" y="275"/>
                    <a:pt x="6794" y="282"/>
                    <a:pt x="6726" y="296"/>
                  </a:cubicBezTo>
                  <a:cubicBezTo>
                    <a:pt x="6430" y="402"/>
                    <a:pt x="6176" y="571"/>
                    <a:pt x="5964" y="825"/>
                  </a:cubicBezTo>
                  <a:cubicBezTo>
                    <a:pt x="5859" y="931"/>
                    <a:pt x="5732" y="1037"/>
                    <a:pt x="5563" y="1142"/>
                  </a:cubicBezTo>
                  <a:cubicBezTo>
                    <a:pt x="5436" y="1206"/>
                    <a:pt x="5245" y="1269"/>
                    <a:pt x="5097" y="1269"/>
                  </a:cubicBezTo>
                  <a:cubicBezTo>
                    <a:pt x="4907" y="1248"/>
                    <a:pt x="4738" y="1164"/>
                    <a:pt x="4674" y="994"/>
                  </a:cubicBezTo>
                  <a:cubicBezTo>
                    <a:pt x="4568" y="868"/>
                    <a:pt x="4505" y="677"/>
                    <a:pt x="4399" y="529"/>
                  </a:cubicBezTo>
                  <a:cubicBezTo>
                    <a:pt x="4315" y="360"/>
                    <a:pt x="4167" y="212"/>
                    <a:pt x="3997" y="127"/>
                  </a:cubicBezTo>
                  <a:cubicBezTo>
                    <a:pt x="3849" y="43"/>
                    <a:pt x="3659" y="0"/>
                    <a:pt x="34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flipH="1">
              <a:off x="1697475" y="2693500"/>
              <a:ext cx="67175" cy="40725"/>
            </a:xfrm>
            <a:custGeom>
              <a:avLst/>
              <a:gdLst/>
              <a:ahLst/>
              <a:cxnLst/>
              <a:rect l="l" t="t" r="r" b="b"/>
              <a:pathLst>
                <a:path w="2687" h="1629" extrusionOk="0">
                  <a:moveTo>
                    <a:pt x="22" y="0"/>
                  </a:moveTo>
                  <a:cubicBezTo>
                    <a:pt x="0" y="64"/>
                    <a:pt x="0" y="85"/>
                    <a:pt x="0" y="148"/>
                  </a:cubicBezTo>
                  <a:cubicBezTo>
                    <a:pt x="0" y="275"/>
                    <a:pt x="0" y="402"/>
                    <a:pt x="22" y="529"/>
                  </a:cubicBezTo>
                  <a:cubicBezTo>
                    <a:pt x="64" y="719"/>
                    <a:pt x="170" y="910"/>
                    <a:pt x="275" y="1037"/>
                  </a:cubicBezTo>
                  <a:cubicBezTo>
                    <a:pt x="445" y="1227"/>
                    <a:pt x="656" y="1354"/>
                    <a:pt x="868" y="1460"/>
                  </a:cubicBezTo>
                  <a:cubicBezTo>
                    <a:pt x="1150" y="1573"/>
                    <a:pt x="1432" y="1629"/>
                    <a:pt x="1720" y="1629"/>
                  </a:cubicBezTo>
                  <a:cubicBezTo>
                    <a:pt x="1864" y="1629"/>
                    <a:pt x="2010" y="1615"/>
                    <a:pt x="2158" y="1587"/>
                  </a:cubicBezTo>
                  <a:lnTo>
                    <a:pt x="2560" y="1523"/>
                  </a:lnTo>
                  <a:cubicBezTo>
                    <a:pt x="2602" y="1523"/>
                    <a:pt x="2665" y="1481"/>
                    <a:pt x="2686" y="1460"/>
                  </a:cubicBezTo>
                  <a:lnTo>
                    <a:pt x="2686" y="1460"/>
                  </a:lnTo>
                  <a:cubicBezTo>
                    <a:pt x="2686" y="1460"/>
                    <a:pt x="2475" y="1481"/>
                    <a:pt x="2158" y="1544"/>
                  </a:cubicBezTo>
                  <a:cubicBezTo>
                    <a:pt x="2058" y="1554"/>
                    <a:pt x="1957" y="1560"/>
                    <a:pt x="1855" y="1560"/>
                  </a:cubicBezTo>
                  <a:cubicBezTo>
                    <a:pt x="1527" y="1560"/>
                    <a:pt x="1196" y="1504"/>
                    <a:pt x="889" y="1375"/>
                  </a:cubicBezTo>
                  <a:cubicBezTo>
                    <a:pt x="677" y="1312"/>
                    <a:pt x="487" y="1164"/>
                    <a:pt x="339" y="994"/>
                  </a:cubicBezTo>
                  <a:cubicBezTo>
                    <a:pt x="191" y="846"/>
                    <a:pt x="127" y="698"/>
                    <a:pt x="64" y="508"/>
                  </a:cubicBezTo>
                  <a:cubicBezTo>
                    <a:pt x="22" y="360"/>
                    <a:pt x="0" y="191"/>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flipH="1">
              <a:off x="2090850" y="3882100"/>
              <a:ext cx="110000" cy="402375"/>
            </a:xfrm>
            <a:custGeom>
              <a:avLst/>
              <a:gdLst/>
              <a:ahLst/>
              <a:cxnLst/>
              <a:rect l="l" t="t" r="r" b="b"/>
              <a:pathLst>
                <a:path w="4400" h="16095" extrusionOk="0">
                  <a:moveTo>
                    <a:pt x="4399" y="0"/>
                  </a:moveTo>
                  <a:lnTo>
                    <a:pt x="4399" y="0"/>
                  </a:lnTo>
                  <a:cubicBezTo>
                    <a:pt x="4364" y="35"/>
                    <a:pt x="4344" y="70"/>
                    <a:pt x="4350" y="93"/>
                  </a:cubicBezTo>
                  <a:lnTo>
                    <a:pt x="4350" y="93"/>
                  </a:lnTo>
                  <a:cubicBezTo>
                    <a:pt x="4373" y="61"/>
                    <a:pt x="4386" y="26"/>
                    <a:pt x="4399" y="0"/>
                  </a:cubicBezTo>
                  <a:close/>
                  <a:moveTo>
                    <a:pt x="4350" y="93"/>
                  </a:moveTo>
                  <a:cubicBezTo>
                    <a:pt x="4336" y="113"/>
                    <a:pt x="4318" y="132"/>
                    <a:pt x="4294" y="148"/>
                  </a:cubicBezTo>
                  <a:lnTo>
                    <a:pt x="3997" y="550"/>
                  </a:lnTo>
                  <a:cubicBezTo>
                    <a:pt x="3996" y="552"/>
                    <a:pt x="3995" y="554"/>
                    <a:pt x="3993" y="556"/>
                  </a:cubicBezTo>
                  <a:lnTo>
                    <a:pt x="3993" y="556"/>
                  </a:lnTo>
                  <a:cubicBezTo>
                    <a:pt x="4009" y="539"/>
                    <a:pt x="4024" y="523"/>
                    <a:pt x="4040" y="508"/>
                  </a:cubicBezTo>
                  <a:lnTo>
                    <a:pt x="4357" y="106"/>
                  </a:lnTo>
                  <a:cubicBezTo>
                    <a:pt x="4353" y="102"/>
                    <a:pt x="4351" y="98"/>
                    <a:pt x="4350" y="93"/>
                  </a:cubicBezTo>
                  <a:close/>
                  <a:moveTo>
                    <a:pt x="3993" y="556"/>
                  </a:moveTo>
                  <a:cubicBezTo>
                    <a:pt x="3860" y="700"/>
                    <a:pt x="3724" y="894"/>
                    <a:pt x="3553" y="1121"/>
                  </a:cubicBezTo>
                  <a:cubicBezTo>
                    <a:pt x="3363" y="1396"/>
                    <a:pt x="3194" y="1650"/>
                    <a:pt x="2982" y="2009"/>
                  </a:cubicBezTo>
                  <a:cubicBezTo>
                    <a:pt x="2771" y="2348"/>
                    <a:pt x="2559" y="2686"/>
                    <a:pt x="2348" y="3109"/>
                  </a:cubicBezTo>
                  <a:cubicBezTo>
                    <a:pt x="2136" y="3532"/>
                    <a:pt x="1925" y="3955"/>
                    <a:pt x="1713" y="4441"/>
                  </a:cubicBezTo>
                  <a:cubicBezTo>
                    <a:pt x="1290" y="5435"/>
                    <a:pt x="910" y="6493"/>
                    <a:pt x="656" y="7572"/>
                  </a:cubicBezTo>
                  <a:cubicBezTo>
                    <a:pt x="381" y="8671"/>
                    <a:pt x="191" y="9750"/>
                    <a:pt x="85" y="10850"/>
                  </a:cubicBezTo>
                  <a:cubicBezTo>
                    <a:pt x="43" y="11378"/>
                    <a:pt x="0" y="11865"/>
                    <a:pt x="0" y="12309"/>
                  </a:cubicBezTo>
                  <a:lnTo>
                    <a:pt x="0" y="13578"/>
                  </a:lnTo>
                  <a:cubicBezTo>
                    <a:pt x="0" y="13980"/>
                    <a:pt x="21" y="14318"/>
                    <a:pt x="21" y="14635"/>
                  </a:cubicBezTo>
                  <a:cubicBezTo>
                    <a:pt x="21" y="14953"/>
                    <a:pt x="43" y="15228"/>
                    <a:pt x="64" y="15439"/>
                  </a:cubicBezTo>
                  <a:cubicBezTo>
                    <a:pt x="85" y="15651"/>
                    <a:pt x="127" y="15799"/>
                    <a:pt x="127" y="15926"/>
                  </a:cubicBezTo>
                  <a:cubicBezTo>
                    <a:pt x="127" y="15989"/>
                    <a:pt x="127" y="16031"/>
                    <a:pt x="148" y="16095"/>
                  </a:cubicBezTo>
                  <a:lnTo>
                    <a:pt x="148" y="15904"/>
                  </a:lnTo>
                  <a:cubicBezTo>
                    <a:pt x="148" y="15777"/>
                    <a:pt x="127" y="15608"/>
                    <a:pt x="127" y="15397"/>
                  </a:cubicBezTo>
                  <a:cubicBezTo>
                    <a:pt x="127" y="15185"/>
                    <a:pt x="127" y="14910"/>
                    <a:pt x="85" y="14614"/>
                  </a:cubicBezTo>
                  <a:cubicBezTo>
                    <a:pt x="64" y="14318"/>
                    <a:pt x="64" y="13980"/>
                    <a:pt x="64" y="13578"/>
                  </a:cubicBezTo>
                  <a:cubicBezTo>
                    <a:pt x="64" y="13197"/>
                    <a:pt x="64" y="12753"/>
                    <a:pt x="85" y="12309"/>
                  </a:cubicBezTo>
                  <a:cubicBezTo>
                    <a:pt x="127" y="11865"/>
                    <a:pt x="148" y="11357"/>
                    <a:pt x="191" y="10850"/>
                  </a:cubicBezTo>
                  <a:cubicBezTo>
                    <a:pt x="296" y="9771"/>
                    <a:pt x="465" y="8692"/>
                    <a:pt x="719" y="7614"/>
                  </a:cubicBezTo>
                  <a:cubicBezTo>
                    <a:pt x="994" y="6535"/>
                    <a:pt x="1354" y="5499"/>
                    <a:pt x="1777" y="4463"/>
                  </a:cubicBezTo>
                  <a:cubicBezTo>
                    <a:pt x="1967" y="4018"/>
                    <a:pt x="2200" y="3595"/>
                    <a:pt x="2390" y="3172"/>
                  </a:cubicBezTo>
                  <a:cubicBezTo>
                    <a:pt x="2580" y="2749"/>
                    <a:pt x="2813" y="2411"/>
                    <a:pt x="3003" y="2052"/>
                  </a:cubicBezTo>
                  <a:cubicBezTo>
                    <a:pt x="3194" y="1713"/>
                    <a:pt x="3405" y="1417"/>
                    <a:pt x="3553" y="1184"/>
                  </a:cubicBezTo>
                  <a:cubicBezTo>
                    <a:pt x="3721" y="954"/>
                    <a:pt x="3867" y="745"/>
                    <a:pt x="3993" y="5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flipH="1">
              <a:off x="1527750" y="2859525"/>
              <a:ext cx="148075" cy="277650"/>
            </a:xfrm>
            <a:custGeom>
              <a:avLst/>
              <a:gdLst/>
              <a:ahLst/>
              <a:cxnLst/>
              <a:rect l="l" t="t" r="r" b="b"/>
              <a:pathLst>
                <a:path w="5923" h="11106" extrusionOk="0">
                  <a:moveTo>
                    <a:pt x="5922" y="0"/>
                  </a:moveTo>
                  <a:lnTo>
                    <a:pt x="1" y="1269"/>
                  </a:lnTo>
                  <a:lnTo>
                    <a:pt x="85" y="8291"/>
                  </a:lnTo>
                  <a:cubicBezTo>
                    <a:pt x="106" y="9880"/>
                    <a:pt x="1375" y="11106"/>
                    <a:pt x="2909" y="11106"/>
                  </a:cubicBezTo>
                  <a:cubicBezTo>
                    <a:pt x="2948" y="11106"/>
                    <a:pt x="2986" y="11105"/>
                    <a:pt x="3025" y="11104"/>
                  </a:cubicBezTo>
                  <a:cubicBezTo>
                    <a:pt x="4505" y="11061"/>
                    <a:pt x="5690" y="9835"/>
                    <a:pt x="5711" y="8354"/>
                  </a:cubicBezTo>
                  <a:lnTo>
                    <a:pt x="592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flipH="1">
              <a:off x="1738200" y="2693500"/>
              <a:ext cx="105225" cy="141200"/>
            </a:xfrm>
            <a:custGeom>
              <a:avLst/>
              <a:gdLst/>
              <a:ahLst/>
              <a:cxnLst/>
              <a:rect l="l" t="t" r="r" b="b"/>
              <a:pathLst>
                <a:path w="4209" h="5648" extrusionOk="0">
                  <a:moveTo>
                    <a:pt x="4209" y="0"/>
                  </a:moveTo>
                  <a:cubicBezTo>
                    <a:pt x="4209" y="0"/>
                    <a:pt x="0" y="0"/>
                    <a:pt x="3300" y="5647"/>
                  </a:cubicBezTo>
                  <a:lnTo>
                    <a:pt x="4209" y="2856"/>
                  </a:lnTo>
                  <a:lnTo>
                    <a:pt x="4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flipH="1">
              <a:off x="1518775" y="2715700"/>
              <a:ext cx="253275" cy="305100"/>
            </a:xfrm>
            <a:custGeom>
              <a:avLst/>
              <a:gdLst/>
              <a:ahLst/>
              <a:cxnLst/>
              <a:rect l="l" t="t" r="r" b="b"/>
              <a:pathLst>
                <a:path w="10131" h="12204" extrusionOk="0">
                  <a:moveTo>
                    <a:pt x="2200" y="1"/>
                  </a:moveTo>
                  <a:cubicBezTo>
                    <a:pt x="973" y="1"/>
                    <a:pt x="0" y="974"/>
                    <a:pt x="0" y="2179"/>
                  </a:cubicBezTo>
                  <a:lnTo>
                    <a:pt x="0" y="7741"/>
                  </a:lnTo>
                  <a:cubicBezTo>
                    <a:pt x="0" y="10533"/>
                    <a:pt x="2263" y="12204"/>
                    <a:pt x="5055" y="12204"/>
                  </a:cubicBezTo>
                  <a:cubicBezTo>
                    <a:pt x="7403" y="12204"/>
                    <a:pt x="10131" y="9751"/>
                    <a:pt x="10089" y="6938"/>
                  </a:cubicBezTo>
                  <a:lnTo>
                    <a:pt x="10089" y="2179"/>
                  </a:lnTo>
                  <a:cubicBezTo>
                    <a:pt x="10089" y="974"/>
                    <a:pt x="9116" y="1"/>
                    <a:pt x="791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flipH="1">
              <a:off x="1441050" y="2599900"/>
              <a:ext cx="401550" cy="243250"/>
            </a:xfrm>
            <a:custGeom>
              <a:avLst/>
              <a:gdLst/>
              <a:ahLst/>
              <a:cxnLst/>
              <a:rect l="l" t="t" r="r" b="b"/>
              <a:pathLst>
                <a:path w="16062" h="9730" extrusionOk="0">
                  <a:moveTo>
                    <a:pt x="7475" y="1"/>
                  </a:moveTo>
                  <a:cubicBezTo>
                    <a:pt x="6735" y="1"/>
                    <a:pt x="6058" y="234"/>
                    <a:pt x="5572" y="657"/>
                  </a:cubicBezTo>
                  <a:cubicBezTo>
                    <a:pt x="5160" y="347"/>
                    <a:pt x="4652" y="206"/>
                    <a:pt x="4130" y="206"/>
                  </a:cubicBezTo>
                  <a:cubicBezTo>
                    <a:pt x="2161" y="206"/>
                    <a:pt x="1" y="2208"/>
                    <a:pt x="2124" y="4633"/>
                  </a:cubicBezTo>
                  <a:cubicBezTo>
                    <a:pt x="2799" y="5382"/>
                    <a:pt x="4299" y="5590"/>
                    <a:pt x="5903" y="5590"/>
                  </a:cubicBezTo>
                  <a:cubicBezTo>
                    <a:pt x="7466" y="5590"/>
                    <a:pt x="9129" y="5393"/>
                    <a:pt x="10225" y="5309"/>
                  </a:cubicBezTo>
                  <a:cubicBezTo>
                    <a:pt x="10267" y="5331"/>
                    <a:pt x="10352" y="5331"/>
                    <a:pt x="10436" y="5373"/>
                  </a:cubicBezTo>
                  <a:cubicBezTo>
                    <a:pt x="9484" y="8292"/>
                    <a:pt x="12107" y="9730"/>
                    <a:pt x="12107" y="9730"/>
                  </a:cubicBezTo>
                  <a:lnTo>
                    <a:pt x="14074" y="9730"/>
                  </a:lnTo>
                  <a:cubicBezTo>
                    <a:pt x="14074" y="9730"/>
                    <a:pt x="14962" y="7615"/>
                    <a:pt x="15110" y="6240"/>
                  </a:cubicBezTo>
                  <a:cubicBezTo>
                    <a:pt x="15660" y="5965"/>
                    <a:pt x="16062" y="5500"/>
                    <a:pt x="16062" y="4802"/>
                  </a:cubicBezTo>
                  <a:cubicBezTo>
                    <a:pt x="16062" y="3787"/>
                    <a:pt x="15131" y="3279"/>
                    <a:pt x="14180" y="3173"/>
                  </a:cubicBezTo>
                  <a:cubicBezTo>
                    <a:pt x="14010" y="1904"/>
                    <a:pt x="12784" y="234"/>
                    <a:pt x="11282" y="234"/>
                  </a:cubicBezTo>
                  <a:cubicBezTo>
                    <a:pt x="10627" y="234"/>
                    <a:pt x="10034" y="424"/>
                    <a:pt x="9527" y="762"/>
                  </a:cubicBezTo>
                  <a:cubicBezTo>
                    <a:pt x="8998" y="297"/>
                    <a:pt x="8258" y="1"/>
                    <a:pt x="7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flipH="1">
              <a:off x="1463250" y="2813525"/>
              <a:ext cx="91500" cy="90950"/>
            </a:xfrm>
            <a:custGeom>
              <a:avLst/>
              <a:gdLst/>
              <a:ahLst/>
              <a:cxnLst/>
              <a:rect l="l" t="t" r="r" b="b"/>
              <a:pathLst>
                <a:path w="3660" h="3638" extrusionOk="0">
                  <a:moveTo>
                    <a:pt x="1820" y="0"/>
                  </a:moveTo>
                  <a:cubicBezTo>
                    <a:pt x="826" y="0"/>
                    <a:pt x="1" y="804"/>
                    <a:pt x="1" y="1819"/>
                  </a:cubicBezTo>
                  <a:cubicBezTo>
                    <a:pt x="1" y="2813"/>
                    <a:pt x="826" y="3638"/>
                    <a:pt x="1820" y="3638"/>
                  </a:cubicBezTo>
                  <a:cubicBezTo>
                    <a:pt x="2835" y="3638"/>
                    <a:pt x="3660" y="2813"/>
                    <a:pt x="3660" y="1819"/>
                  </a:cubicBezTo>
                  <a:cubicBezTo>
                    <a:pt x="3660" y="804"/>
                    <a:pt x="2835" y="0"/>
                    <a:pt x="182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flipH="1">
              <a:off x="1503950" y="2716225"/>
              <a:ext cx="269700" cy="309775"/>
            </a:xfrm>
            <a:custGeom>
              <a:avLst/>
              <a:gdLst/>
              <a:ahLst/>
              <a:cxnLst/>
              <a:rect l="l" t="t" r="r" b="b"/>
              <a:pathLst>
                <a:path w="10788" h="12391" extrusionOk="0">
                  <a:moveTo>
                    <a:pt x="10787" y="1"/>
                  </a:moveTo>
                  <a:cubicBezTo>
                    <a:pt x="10787" y="1"/>
                    <a:pt x="10759" y="30"/>
                    <a:pt x="10712" y="92"/>
                  </a:cubicBezTo>
                  <a:lnTo>
                    <a:pt x="10712" y="92"/>
                  </a:lnTo>
                  <a:lnTo>
                    <a:pt x="10787" y="1"/>
                  </a:lnTo>
                  <a:close/>
                  <a:moveTo>
                    <a:pt x="10712" y="92"/>
                  </a:moveTo>
                  <a:lnTo>
                    <a:pt x="8249" y="3067"/>
                  </a:lnTo>
                  <a:cubicBezTo>
                    <a:pt x="8249" y="3067"/>
                    <a:pt x="8630" y="6769"/>
                    <a:pt x="7826" y="7868"/>
                  </a:cubicBezTo>
                  <a:cubicBezTo>
                    <a:pt x="7608" y="8189"/>
                    <a:pt x="7418" y="8306"/>
                    <a:pt x="7183" y="8306"/>
                  </a:cubicBezTo>
                  <a:cubicBezTo>
                    <a:pt x="6597" y="8306"/>
                    <a:pt x="5733" y="7584"/>
                    <a:pt x="3469" y="7509"/>
                  </a:cubicBezTo>
                  <a:cubicBezTo>
                    <a:pt x="3338" y="7504"/>
                    <a:pt x="3212" y="7502"/>
                    <a:pt x="3090" y="7502"/>
                  </a:cubicBezTo>
                  <a:cubicBezTo>
                    <a:pt x="1499" y="7502"/>
                    <a:pt x="667" y="7870"/>
                    <a:pt x="255" y="8164"/>
                  </a:cubicBezTo>
                  <a:cubicBezTo>
                    <a:pt x="1" y="8334"/>
                    <a:pt x="64" y="8651"/>
                    <a:pt x="107" y="8926"/>
                  </a:cubicBezTo>
                  <a:cubicBezTo>
                    <a:pt x="360" y="9878"/>
                    <a:pt x="1122" y="12141"/>
                    <a:pt x="4167" y="12373"/>
                  </a:cubicBezTo>
                  <a:cubicBezTo>
                    <a:pt x="4330" y="12385"/>
                    <a:pt x="4493" y="12391"/>
                    <a:pt x="4655" y="12391"/>
                  </a:cubicBezTo>
                  <a:cubicBezTo>
                    <a:pt x="7473" y="12391"/>
                    <a:pt x="10186" y="10641"/>
                    <a:pt x="9666" y="6642"/>
                  </a:cubicBezTo>
                  <a:cubicBezTo>
                    <a:pt x="9131" y="2449"/>
                    <a:pt x="10386" y="514"/>
                    <a:pt x="10712"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flipH="1">
              <a:off x="1631375" y="2834525"/>
              <a:ext cx="21175" cy="19775"/>
            </a:xfrm>
            <a:custGeom>
              <a:avLst/>
              <a:gdLst/>
              <a:ahLst/>
              <a:cxnLst/>
              <a:rect l="l" t="t" r="r" b="b"/>
              <a:pathLst>
                <a:path w="847" h="791" extrusionOk="0">
                  <a:moveTo>
                    <a:pt x="462" y="0"/>
                  </a:moveTo>
                  <a:cubicBezTo>
                    <a:pt x="442" y="0"/>
                    <a:pt x="422" y="2"/>
                    <a:pt x="402" y="6"/>
                  </a:cubicBezTo>
                  <a:cubicBezTo>
                    <a:pt x="191" y="6"/>
                    <a:pt x="0" y="175"/>
                    <a:pt x="21" y="429"/>
                  </a:cubicBezTo>
                  <a:cubicBezTo>
                    <a:pt x="61" y="629"/>
                    <a:pt x="214" y="791"/>
                    <a:pt x="409" y="791"/>
                  </a:cubicBezTo>
                  <a:cubicBezTo>
                    <a:pt x="420" y="791"/>
                    <a:pt x="432" y="790"/>
                    <a:pt x="444" y="789"/>
                  </a:cubicBezTo>
                  <a:cubicBezTo>
                    <a:pt x="656" y="768"/>
                    <a:pt x="846" y="577"/>
                    <a:pt x="825" y="366"/>
                  </a:cubicBezTo>
                  <a:cubicBezTo>
                    <a:pt x="806" y="174"/>
                    <a:pt x="648"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flipH="1">
              <a:off x="1726025" y="2833050"/>
              <a:ext cx="21175" cy="20200"/>
            </a:xfrm>
            <a:custGeom>
              <a:avLst/>
              <a:gdLst/>
              <a:ahLst/>
              <a:cxnLst/>
              <a:rect l="l" t="t" r="r" b="b"/>
              <a:pathLst>
                <a:path w="847" h="808" extrusionOk="0">
                  <a:moveTo>
                    <a:pt x="435" y="0"/>
                  </a:moveTo>
                  <a:cubicBezTo>
                    <a:pt x="424" y="0"/>
                    <a:pt x="413" y="1"/>
                    <a:pt x="402" y="2"/>
                  </a:cubicBezTo>
                  <a:cubicBezTo>
                    <a:pt x="191" y="23"/>
                    <a:pt x="0" y="213"/>
                    <a:pt x="43" y="425"/>
                  </a:cubicBezTo>
                  <a:cubicBezTo>
                    <a:pt x="63" y="625"/>
                    <a:pt x="235" y="807"/>
                    <a:pt x="433" y="807"/>
                  </a:cubicBezTo>
                  <a:cubicBezTo>
                    <a:pt x="444" y="807"/>
                    <a:pt x="455" y="807"/>
                    <a:pt x="466" y="805"/>
                  </a:cubicBezTo>
                  <a:cubicBezTo>
                    <a:pt x="677" y="763"/>
                    <a:pt x="846" y="594"/>
                    <a:pt x="825" y="383"/>
                  </a:cubicBezTo>
                  <a:cubicBezTo>
                    <a:pt x="805" y="182"/>
                    <a:pt x="633"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flipH="1">
              <a:off x="1689550" y="2854225"/>
              <a:ext cx="23275" cy="42325"/>
            </a:xfrm>
            <a:custGeom>
              <a:avLst/>
              <a:gdLst/>
              <a:ahLst/>
              <a:cxnLst/>
              <a:rect l="l" t="t" r="r" b="b"/>
              <a:pathLst>
                <a:path w="931" h="1693" fill="none" extrusionOk="0">
                  <a:moveTo>
                    <a:pt x="106" y="1"/>
                  </a:moveTo>
                  <a:lnTo>
                    <a:pt x="0" y="1079"/>
                  </a:lnTo>
                  <a:cubicBezTo>
                    <a:pt x="0" y="1079"/>
                    <a:pt x="85" y="1693"/>
                    <a:pt x="931" y="1460"/>
                  </a:cubicBezTo>
                </a:path>
              </a:pathLst>
            </a:custGeom>
            <a:noFill/>
            <a:ln w="8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flipH="1">
              <a:off x="1607050" y="2794450"/>
              <a:ext cx="64550" cy="20150"/>
            </a:xfrm>
            <a:custGeom>
              <a:avLst/>
              <a:gdLst/>
              <a:ahLst/>
              <a:cxnLst/>
              <a:rect l="l" t="t" r="r" b="b"/>
              <a:pathLst>
                <a:path w="2582" h="806" extrusionOk="0">
                  <a:moveTo>
                    <a:pt x="352" y="0"/>
                  </a:moveTo>
                  <a:cubicBezTo>
                    <a:pt x="191" y="0"/>
                    <a:pt x="22" y="162"/>
                    <a:pt x="22" y="361"/>
                  </a:cubicBezTo>
                  <a:cubicBezTo>
                    <a:pt x="1" y="552"/>
                    <a:pt x="149" y="721"/>
                    <a:pt x="360" y="721"/>
                  </a:cubicBezTo>
                  <a:lnTo>
                    <a:pt x="2200" y="806"/>
                  </a:lnTo>
                  <a:lnTo>
                    <a:pt x="2264" y="806"/>
                  </a:lnTo>
                  <a:cubicBezTo>
                    <a:pt x="2433" y="784"/>
                    <a:pt x="2560" y="658"/>
                    <a:pt x="2560" y="467"/>
                  </a:cubicBezTo>
                  <a:cubicBezTo>
                    <a:pt x="2581" y="277"/>
                    <a:pt x="2433" y="87"/>
                    <a:pt x="2221" y="87"/>
                  </a:cubicBezTo>
                  <a:lnTo>
                    <a:pt x="381" y="2"/>
                  </a:lnTo>
                  <a:cubicBezTo>
                    <a:pt x="372" y="1"/>
                    <a:pt x="36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flipH="1">
              <a:off x="1719150" y="2793375"/>
              <a:ext cx="47075" cy="19100"/>
            </a:xfrm>
            <a:custGeom>
              <a:avLst/>
              <a:gdLst/>
              <a:ahLst/>
              <a:cxnLst/>
              <a:rect l="l" t="t" r="r" b="b"/>
              <a:pathLst>
                <a:path w="1883" h="764" extrusionOk="0">
                  <a:moveTo>
                    <a:pt x="366" y="1"/>
                  </a:moveTo>
                  <a:cubicBezTo>
                    <a:pt x="188" y="1"/>
                    <a:pt x="21" y="143"/>
                    <a:pt x="21" y="341"/>
                  </a:cubicBezTo>
                  <a:cubicBezTo>
                    <a:pt x="0" y="531"/>
                    <a:pt x="169" y="722"/>
                    <a:pt x="381" y="722"/>
                  </a:cubicBezTo>
                  <a:lnTo>
                    <a:pt x="1481" y="764"/>
                  </a:lnTo>
                  <a:lnTo>
                    <a:pt x="1565" y="764"/>
                  </a:lnTo>
                  <a:cubicBezTo>
                    <a:pt x="1755" y="743"/>
                    <a:pt x="1882" y="595"/>
                    <a:pt x="1840" y="426"/>
                  </a:cubicBezTo>
                  <a:cubicBezTo>
                    <a:pt x="1882" y="235"/>
                    <a:pt x="1713" y="66"/>
                    <a:pt x="1502" y="66"/>
                  </a:cubicBezTo>
                  <a:lnTo>
                    <a:pt x="402" y="3"/>
                  </a:lnTo>
                  <a:cubicBezTo>
                    <a:pt x="390" y="1"/>
                    <a:pt x="37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flipH="1">
              <a:off x="1652000" y="2922975"/>
              <a:ext cx="74575" cy="26100"/>
            </a:xfrm>
            <a:custGeom>
              <a:avLst/>
              <a:gdLst/>
              <a:ahLst/>
              <a:cxnLst/>
              <a:rect l="l" t="t" r="r" b="b"/>
              <a:pathLst>
                <a:path w="2983" h="1044" extrusionOk="0">
                  <a:moveTo>
                    <a:pt x="0" y="0"/>
                  </a:moveTo>
                  <a:cubicBezTo>
                    <a:pt x="0" y="0"/>
                    <a:pt x="127" y="931"/>
                    <a:pt x="1185" y="1037"/>
                  </a:cubicBezTo>
                  <a:cubicBezTo>
                    <a:pt x="1252" y="1041"/>
                    <a:pt x="1317" y="1043"/>
                    <a:pt x="1380" y="1043"/>
                  </a:cubicBezTo>
                  <a:cubicBezTo>
                    <a:pt x="2731" y="1043"/>
                    <a:pt x="2982" y="0"/>
                    <a:pt x="2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p:cNvSpPr txBox="1"/>
          <p:nvPr/>
        </p:nvSpPr>
        <p:spPr>
          <a:xfrm>
            <a:off x="3693046" y="1043127"/>
            <a:ext cx="3721773" cy="2862322"/>
          </a:xfrm>
          <a:prstGeom prst="rect">
            <a:avLst/>
          </a:prstGeom>
          <a:noFill/>
        </p:spPr>
        <p:txBody>
          <a:bodyPr wrap="square" rtlCol="0">
            <a:spAutoFit/>
          </a:bodyPr>
          <a:lstStyle/>
          <a:p>
            <a:pPr algn="ctr">
              <a:lnSpc>
                <a:spcPct val="150000"/>
              </a:lnSpc>
            </a:pPr>
            <a:r>
              <a:rPr lang="en-US" sz="6000" b="1">
                <a:solidFill>
                  <a:srgbClr val="3B3252"/>
                </a:solidFill>
              </a:rPr>
              <a:t>DỰ ÁN </a:t>
            </a:r>
          </a:p>
          <a:p>
            <a:pPr algn="ctr">
              <a:lnSpc>
                <a:spcPct val="150000"/>
              </a:lnSpc>
            </a:pPr>
            <a:r>
              <a:rPr lang="en-US" sz="6000" b="1">
                <a:solidFill>
                  <a:srgbClr val="3B3252"/>
                </a:solidFill>
              </a:rPr>
              <a:t>HỌC TẬP</a:t>
            </a:r>
            <a:endParaRPr lang="vi-VN" sz="6000" b="1">
              <a:solidFill>
                <a:srgbClr val="3B3252"/>
              </a:solidFill>
            </a:endParaRPr>
          </a:p>
        </p:txBody>
      </p:sp>
    </p:spTree>
    <p:custDataLst>
      <p:tags r:id="rId1"/>
    </p:custDataLst>
    <p:extLst>
      <p:ext uri="{BB962C8B-B14F-4D97-AF65-F5344CB8AC3E}">
        <p14:creationId xmlns:p14="http://schemas.microsoft.com/office/powerpoint/2010/main" val="28236598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05"/>
                                        </p:tgtEl>
                                        <p:attrNameLst>
                                          <p:attrName>style.visibility</p:attrName>
                                        </p:attrNameLst>
                                      </p:cBhvr>
                                      <p:to>
                                        <p:strVal val="visible"/>
                                      </p:to>
                                    </p:set>
                                    <p:anim calcmode="lin" valueType="num">
                                      <p:cBhvr>
                                        <p:cTn id="12" dur="500" fill="hold"/>
                                        <p:tgtEl>
                                          <p:spTgt spid="2005"/>
                                        </p:tgtEl>
                                        <p:attrNameLst>
                                          <p:attrName>ppt_w</p:attrName>
                                        </p:attrNameLst>
                                      </p:cBhvr>
                                      <p:tavLst>
                                        <p:tav tm="0">
                                          <p:val>
                                            <p:fltVal val="0"/>
                                          </p:val>
                                        </p:tav>
                                        <p:tav tm="100000">
                                          <p:val>
                                            <p:strVal val="#ppt_w"/>
                                          </p:val>
                                        </p:tav>
                                      </p:tavLst>
                                    </p:anim>
                                    <p:anim calcmode="lin" valueType="num">
                                      <p:cBhvr>
                                        <p:cTn id="13" dur="500" fill="hold"/>
                                        <p:tgtEl>
                                          <p:spTgt spid="2005"/>
                                        </p:tgtEl>
                                        <p:attrNameLst>
                                          <p:attrName>ppt_h</p:attrName>
                                        </p:attrNameLst>
                                      </p:cBhvr>
                                      <p:tavLst>
                                        <p:tav tm="0">
                                          <p:val>
                                            <p:fltVal val="0"/>
                                          </p:val>
                                        </p:tav>
                                        <p:tav tm="100000">
                                          <p:val>
                                            <p:strVal val="#ppt_h"/>
                                          </p:val>
                                        </p:tav>
                                      </p:tavLst>
                                    </p:anim>
                                    <p:animEffect transition="in" filter="fade">
                                      <p:cBhvr>
                                        <p:cTn id="14" dur="500"/>
                                        <p:tgtEl>
                                          <p:spTgt spid="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41"/>
          <p:cNvGrpSpPr/>
          <p:nvPr/>
        </p:nvGrpSpPr>
        <p:grpSpPr>
          <a:xfrm>
            <a:off x="1058111" y="241433"/>
            <a:ext cx="596701" cy="598667"/>
            <a:chOff x="1492272" y="1549837"/>
            <a:chExt cx="975001" cy="978213"/>
          </a:xfrm>
        </p:grpSpPr>
        <p:sp>
          <p:nvSpPr>
            <p:cNvPr id="728" name="Google Shape;728;p41"/>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41"/>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41"/>
          <p:cNvGrpSpPr/>
          <p:nvPr/>
        </p:nvGrpSpPr>
        <p:grpSpPr>
          <a:xfrm>
            <a:off x="7984102" y="441059"/>
            <a:ext cx="794869" cy="437717"/>
            <a:chOff x="8008762" y="251508"/>
            <a:chExt cx="928476" cy="511292"/>
          </a:xfrm>
        </p:grpSpPr>
        <p:sp>
          <p:nvSpPr>
            <p:cNvPr id="776" name="Google Shape;776;p4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accent3"/>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TextBox 107"/>
          <p:cNvSpPr txBox="1"/>
          <p:nvPr/>
        </p:nvSpPr>
        <p:spPr>
          <a:xfrm>
            <a:off x="0" y="677977"/>
            <a:ext cx="9144000" cy="553998"/>
          </a:xfrm>
          <a:prstGeom prst="rect">
            <a:avLst/>
          </a:prstGeom>
          <a:noFill/>
        </p:spPr>
        <p:txBody>
          <a:bodyPr wrap="square" rtlCol="0">
            <a:spAutoFit/>
          </a:bodyPr>
          <a:lstStyle/>
          <a:p>
            <a:pPr algn="ctr"/>
            <a:r>
              <a:rPr lang="en-US" sz="3000" b="1">
                <a:solidFill>
                  <a:schemeClr val="accent2">
                    <a:lumMod val="75000"/>
                  </a:schemeClr>
                </a:solidFill>
              </a:rPr>
              <a:t>NỘI DUNG BÀI HỌC</a:t>
            </a:r>
          </a:p>
        </p:txBody>
      </p:sp>
      <p:sp>
        <p:nvSpPr>
          <p:cNvPr id="22" name="Oval 21"/>
          <p:cNvSpPr/>
          <p:nvPr/>
        </p:nvSpPr>
        <p:spPr>
          <a:xfrm>
            <a:off x="4449420" y="1588529"/>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1</a:t>
            </a:r>
          </a:p>
        </p:txBody>
      </p:sp>
      <p:sp>
        <p:nvSpPr>
          <p:cNvPr id="110" name="Oval 109"/>
          <p:cNvSpPr/>
          <p:nvPr/>
        </p:nvSpPr>
        <p:spPr>
          <a:xfrm>
            <a:off x="4449420" y="2894606"/>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2</a:t>
            </a:r>
          </a:p>
        </p:txBody>
      </p:sp>
      <p:sp>
        <p:nvSpPr>
          <p:cNvPr id="111" name="TextBox 110"/>
          <p:cNvSpPr txBox="1"/>
          <p:nvPr/>
        </p:nvSpPr>
        <p:spPr>
          <a:xfrm>
            <a:off x="5514430" y="1733971"/>
            <a:ext cx="1902346" cy="400110"/>
          </a:xfrm>
          <a:prstGeom prst="rect">
            <a:avLst/>
          </a:prstGeom>
          <a:noFill/>
        </p:spPr>
        <p:txBody>
          <a:bodyPr wrap="square" rtlCol="0">
            <a:spAutoFit/>
          </a:bodyPr>
          <a:lstStyle/>
          <a:p>
            <a:pPr algn="just"/>
            <a:r>
              <a:rPr lang="en-US" sz="2000"/>
              <a:t>Giao nhiệm vụ</a:t>
            </a:r>
            <a:endParaRPr lang="vi-VN" sz="2000"/>
          </a:p>
        </p:txBody>
      </p:sp>
      <p:sp>
        <p:nvSpPr>
          <p:cNvPr id="112" name="TextBox 111"/>
          <p:cNvSpPr txBox="1"/>
          <p:nvPr/>
        </p:nvSpPr>
        <p:spPr>
          <a:xfrm>
            <a:off x="5514430" y="2732273"/>
            <a:ext cx="2478192" cy="1015663"/>
          </a:xfrm>
          <a:prstGeom prst="rect">
            <a:avLst/>
          </a:prstGeom>
          <a:noFill/>
        </p:spPr>
        <p:txBody>
          <a:bodyPr wrap="square" rtlCol="0">
            <a:spAutoFit/>
          </a:bodyPr>
          <a:lstStyle/>
          <a:p>
            <a:pPr algn="just">
              <a:lnSpc>
                <a:spcPct val="150000"/>
              </a:lnSpc>
            </a:pPr>
            <a:r>
              <a:rPr lang="en-US" sz="2000"/>
              <a:t>Kế hoạch thực hiện. Thực hiện dự án</a:t>
            </a:r>
            <a:endParaRPr lang="vi-VN" sz="2000"/>
          </a:p>
        </p:txBody>
      </p:sp>
      <p:grpSp>
        <p:nvGrpSpPr>
          <p:cNvPr id="113" name="Group 112"/>
          <p:cNvGrpSpPr/>
          <p:nvPr/>
        </p:nvGrpSpPr>
        <p:grpSpPr>
          <a:xfrm>
            <a:off x="900053" y="2317022"/>
            <a:ext cx="2913664" cy="2291453"/>
            <a:chOff x="1011565" y="3134235"/>
            <a:chExt cx="1876253" cy="1475580"/>
          </a:xfrm>
        </p:grpSpPr>
        <p:grpSp>
          <p:nvGrpSpPr>
            <p:cNvPr id="114" name="Google Shape;739;p41"/>
            <p:cNvGrpSpPr/>
            <p:nvPr/>
          </p:nvGrpSpPr>
          <p:grpSpPr>
            <a:xfrm>
              <a:off x="1087698" y="3134235"/>
              <a:ext cx="1800120" cy="1037391"/>
              <a:chOff x="465188" y="3203413"/>
              <a:chExt cx="1857709" cy="1070579"/>
            </a:xfrm>
          </p:grpSpPr>
          <p:sp>
            <p:nvSpPr>
              <p:cNvPr id="143" name="Google Shape;740;p41"/>
              <p:cNvSpPr/>
              <p:nvPr/>
            </p:nvSpPr>
            <p:spPr>
              <a:xfrm>
                <a:off x="465188" y="3203413"/>
                <a:ext cx="1857709" cy="1070579"/>
              </a:xfrm>
              <a:custGeom>
                <a:avLst/>
                <a:gdLst/>
                <a:ahLst/>
                <a:cxnLst/>
                <a:rect l="l" t="t" r="r" b="b"/>
                <a:pathLst>
                  <a:path w="24361" h="14039" fill="none" extrusionOk="0">
                    <a:moveTo>
                      <a:pt x="23825" y="14038"/>
                    </a:moveTo>
                    <a:lnTo>
                      <a:pt x="537" y="14038"/>
                    </a:lnTo>
                    <a:cubicBezTo>
                      <a:pt x="239" y="14038"/>
                      <a:pt x="1" y="13800"/>
                      <a:pt x="1" y="13503"/>
                    </a:cubicBezTo>
                    <a:lnTo>
                      <a:pt x="1" y="537"/>
                    </a:lnTo>
                    <a:cubicBezTo>
                      <a:pt x="1" y="239"/>
                      <a:pt x="239" y="1"/>
                      <a:pt x="537" y="1"/>
                    </a:cubicBezTo>
                    <a:lnTo>
                      <a:pt x="23825" y="1"/>
                    </a:lnTo>
                    <a:cubicBezTo>
                      <a:pt x="24123" y="1"/>
                      <a:pt x="24361" y="239"/>
                      <a:pt x="24361" y="537"/>
                    </a:cubicBezTo>
                    <a:lnTo>
                      <a:pt x="24361" y="13503"/>
                    </a:lnTo>
                    <a:cubicBezTo>
                      <a:pt x="24349" y="13800"/>
                      <a:pt x="24111" y="14038"/>
                      <a:pt x="23825" y="140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41;p41"/>
              <p:cNvSpPr/>
              <p:nvPr/>
            </p:nvSpPr>
            <p:spPr>
              <a:xfrm>
                <a:off x="1433958" y="3258851"/>
                <a:ext cx="849051" cy="780877"/>
              </a:xfrm>
              <a:custGeom>
                <a:avLst/>
                <a:gdLst/>
                <a:ahLst/>
                <a:cxnLst/>
                <a:rect l="l" t="t" r="r" b="b"/>
                <a:pathLst>
                  <a:path w="11134" h="10240" fill="none" extrusionOk="0">
                    <a:moveTo>
                      <a:pt x="10871" y="10240"/>
                    </a:moveTo>
                    <a:lnTo>
                      <a:pt x="275" y="10240"/>
                    </a:lnTo>
                    <a:cubicBezTo>
                      <a:pt x="120" y="10240"/>
                      <a:pt x="1" y="10120"/>
                      <a:pt x="1" y="9966"/>
                    </a:cubicBezTo>
                    <a:lnTo>
                      <a:pt x="1" y="262"/>
                    </a:lnTo>
                    <a:cubicBezTo>
                      <a:pt x="1" y="119"/>
                      <a:pt x="120" y="0"/>
                      <a:pt x="275" y="0"/>
                    </a:cubicBezTo>
                    <a:lnTo>
                      <a:pt x="10871" y="0"/>
                    </a:lnTo>
                    <a:cubicBezTo>
                      <a:pt x="11014" y="0"/>
                      <a:pt x="11133" y="119"/>
                      <a:pt x="11133" y="262"/>
                    </a:cubicBezTo>
                    <a:lnTo>
                      <a:pt x="11133" y="9966"/>
                    </a:lnTo>
                    <a:cubicBezTo>
                      <a:pt x="11133" y="10120"/>
                      <a:pt x="11014" y="10240"/>
                      <a:pt x="10871" y="1024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42;p41"/>
              <p:cNvSpPr/>
              <p:nvPr/>
            </p:nvSpPr>
            <p:spPr>
              <a:xfrm>
                <a:off x="1523865" y="3579361"/>
                <a:ext cx="671981" cy="360469"/>
              </a:xfrm>
              <a:custGeom>
                <a:avLst/>
                <a:gdLst/>
                <a:ahLst/>
                <a:cxnLst/>
                <a:rect l="l" t="t" r="r" b="b"/>
                <a:pathLst>
                  <a:path w="8812" h="4727" fill="none" extrusionOk="0">
                    <a:moveTo>
                      <a:pt x="8537" y="4727"/>
                    </a:moveTo>
                    <a:lnTo>
                      <a:pt x="262" y="4727"/>
                    </a:lnTo>
                    <a:cubicBezTo>
                      <a:pt x="120" y="4727"/>
                      <a:pt x="0" y="4608"/>
                      <a:pt x="0" y="4465"/>
                    </a:cubicBezTo>
                    <a:lnTo>
                      <a:pt x="0" y="262"/>
                    </a:lnTo>
                    <a:cubicBezTo>
                      <a:pt x="0" y="119"/>
                      <a:pt x="120" y="0"/>
                      <a:pt x="262" y="0"/>
                    </a:cubicBezTo>
                    <a:lnTo>
                      <a:pt x="8537" y="0"/>
                    </a:lnTo>
                    <a:cubicBezTo>
                      <a:pt x="8692" y="0"/>
                      <a:pt x="8811" y="119"/>
                      <a:pt x="8811" y="262"/>
                    </a:cubicBezTo>
                    <a:lnTo>
                      <a:pt x="8811" y="4465"/>
                    </a:lnTo>
                    <a:cubicBezTo>
                      <a:pt x="8811" y="4608"/>
                      <a:pt x="8692" y="4727"/>
                      <a:pt x="8537" y="4727"/>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43;p41"/>
              <p:cNvSpPr/>
              <p:nvPr/>
            </p:nvSpPr>
            <p:spPr>
              <a:xfrm>
                <a:off x="681300" y="3615659"/>
                <a:ext cx="322417" cy="321502"/>
              </a:xfrm>
              <a:custGeom>
                <a:avLst/>
                <a:gdLst/>
                <a:ahLst/>
                <a:cxnLst/>
                <a:rect l="l" t="t" r="r" b="b"/>
                <a:pathLst>
                  <a:path w="4228" h="4216" fill="none" extrusionOk="0">
                    <a:moveTo>
                      <a:pt x="2548" y="238"/>
                    </a:moveTo>
                    <a:cubicBezTo>
                      <a:pt x="3584" y="477"/>
                      <a:pt x="4227" y="1512"/>
                      <a:pt x="3977" y="2548"/>
                    </a:cubicBezTo>
                    <a:cubicBezTo>
                      <a:pt x="3739" y="3584"/>
                      <a:pt x="2703" y="4215"/>
                      <a:pt x="1667" y="3977"/>
                    </a:cubicBezTo>
                    <a:cubicBezTo>
                      <a:pt x="643" y="3739"/>
                      <a:pt x="0" y="2703"/>
                      <a:pt x="239" y="1667"/>
                    </a:cubicBezTo>
                    <a:cubicBezTo>
                      <a:pt x="489" y="631"/>
                      <a:pt x="1513" y="0"/>
                      <a:pt x="2548" y="2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769;p41"/>
            <p:cNvSpPr/>
            <p:nvPr/>
          </p:nvSpPr>
          <p:spPr>
            <a:xfrm>
              <a:off x="1370001" y="3188411"/>
              <a:ext cx="48062" cy="48146"/>
            </a:xfrm>
            <a:custGeom>
              <a:avLst/>
              <a:gdLst/>
              <a:ahLst/>
              <a:cxnLst/>
              <a:rect l="l" t="t" r="r" b="b"/>
              <a:pathLst>
                <a:path w="572" h="573" fill="none" extrusionOk="0">
                  <a:moveTo>
                    <a:pt x="572" y="287"/>
                  </a:moveTo>
                  <a:cubicBezTo>
                    <a:pt x="572" y="441"/>
                    <a:pt x="453" y="572"/>
                    <a:pt x="286" y="572"/>
                  </a:cubicBezTo>
                  <a:cubicBezTo>
                    <a:pt x="143" y="572"/>
                    <a:pt x="0" y="453"/>
                    <a:pt x="0" y="287"/>
                  </a:cubicBezTo>
                  <a:cubicBezTo>
                    <a:pt x="0" y="144"/>
                    <a:pt x="119" y="1"/>
                    <a:pt x="286" y="1"/>
                  </a:cubicBezTo>
                  <a:cubicBezTo>
                    <a:pt x="453" y="1"/>
                    <a:pt x="572" y="144"/>
                    <a:pt x="572" y="287"/>
                  </a:cubicBezTo>
                  <a:close/>
                </a:path>
              </a:pathLst>
            </a:custGeom>
            <a:noFill/>
            <a:ln w="17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779;p41"/>
            <p:cNvGrpSpPr/>
            <p:nvPr/>
          </p:nvGrpSpPr>
          <p:grpSpPr>
            <a:xfrm flipH="1">
              <a:off x="1011565" y="3300539"/>
              <a:ext cx="1745131" cy="1309276"/>
              <a:chOff x="685301" y="3459561"/>
              <a:chExt cx="1800961" cy="1351162"/>
            </a:xfrm>
          </p:grpSpPr>
          <p:sp>
            <p:nvSpPr>
              <p:cNvPr id="117" name="Google Shape;780;p41"/>
              <p:cNvSpPr/>
              <p:nvPr/>
            </p:nvSpPr>
            <p:spPr>
              <a:xfrm>
                <a:off x="1378618" y="4092122"/>
                <a:ext cx="322236" cy="702449"/>
              </a:xfrm>
              <a:custGeom>
                <a:avLst/>
                <a:gdLst/>
                <a:ahLst/>
                <a:cxnLst/>
                <a:rect l="l" t="t" r="r" b="b"/>
                <a:pathLst>
                  <a:path w="3835" h="8360" extrusionOk="0">
                    <a:moveTo>
                      <a:pt x="2339" y="0"/>
                    </a:moveTo>
                    <a:cubicBezTo>
                      <a:pt x="2199" y="0"/>
                      <a:pt x="2058" y="20"/>
                      <a:pt x="1918" y="63"/>
                    </a:cubicBezTo>
                    <a:cubicBezTo>
                      <a:pt x="1370" y="217"/>
                      <a:pt x="1001" y="658"/>
                      <a:pt x="882" y="1170"/>
                    </a:cubicBezTo>
                    <a:lnTo>
                      <a:pt x="882" y="1194"/>
                    </a:lnTo>
                    <a:lnTo>
                      <a:pt x="1" y="8326"/>
                    </a:lnTo>
                    <a:lnTo>
                      <a:pt x="1311" y="8337"/>
                    </a:lnTo>
                    <a:cubicBezTo>
                      <a:pt x="1395" y="8353"/>
                      <a:pt x="1479" y="8360"/>
                      <a:pt x="1562" y="8360"/>
                    </a:cubicBezTo>
                    <a:cubicBezTo>
                      <a:pt x="2193" y="8360"/>
                      <a:pt x="2760" y="7933"/>
                      <a:pt x="2918" y="7302"/>
                    </a:cubicBezTo>
                    <a:lnTo>
                      <a:pt x="3799" y="1837"/>
                    </a:lnTo>
                    <a:lnTo>
                      <a:pt x="3799" y="1801"/>
                    </a:lnTo>
                    <a:lnTo>
                      <a:pt x="3799" y="1789"/>
                    </a:lnTo>
                    <a:cubicBezTo>
                      <a:pt x="3835" y="1551"/>
                      <a:pt x="3835" y="1313"/>
                      <a:pt x="3763" y="1075"/>
                    </a:cubicBezTo>
                    <a:cubicBezTo>
                      <a:pt x="3577" y="429"/>
                      <a:pt x="2981" y="0"/>
                      <a:pt x="2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81;p41"/>
              <p:cNvSpPr/>
              <p:nvPr/>
            </p:nvSpPr>
            <p:spPr>
              <a:xfrm>
                <a:off x="1527684" y="4065318"/>
                <a:ext cx="654387" cy="745386"/>
              </a:xfrm>
              <a:custGeom>
                <a:avLst/>
                <a:gdLst/>
                <a:ahLst/>
                <a:cxnLst/>
                <a:rect l="l" t="t" r="r" b="b"/>
                <a:pathLst>
                  <a:path w="7788" h="8871" extrusionOk="0">
                    <a:moveTo>
                      <a:pt x="3894" y="1"/>
                    </a:moveTo>
                    <a:lnTo>
                      <a:pt x="299" y="334"/>
                    </a:lnTo>
                    <a:lnTo>
                      <a:pt x="1" y="8835"/>
                    </a:lnTo>
                    <a:lnTo>
                      <a:pt x="7454" y="8871"/>
                    </a:lnTo>
                    <a:lnTo>
                      <a:pt x="7788" y="394"/>
                    </a:lnTo>
                    <a:lnTo>
                      <a:pt x="38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82;p41"/>
              <p:cNvSpPr/>
              <p:nvPr/>
            </p:nvSpPr>
            <p:spPr>
              <a:xfrm>
                <a:off x="1729857" y="4062293"/>
                <a:ext cx="260141" cy="139145"/>
              </a:xfrm>
              <a:custGeom>
                <a:avLst/>
                <a:gdLst/>
                <a:ahLst/>
                <a:cxnLst/>
                <a:rect l="l" t="t" r="r" b="b"/>
                <a:pathLst>
                  <a:path w="3096" h="1656" extrusionOk="0">
                    <a:moveTo>
                      <a:pt x="250" y="1"/>
                    </a:moveTo>
                    <a:cubicBezTo>
                      <a:pt x="119" y="1"/>
                      <a:pt x="0" y="96"/>
                      <a:pt x="0" y="227"/>
                    </a:cubicBezTo>
                    <a:cubicBezTo>
                      <a:pt x="0" y="691"/>
                      <a:pt x="286" y="1561"/>
                      <a:pt x="1429" y="1656"/>
                    </a:cubicBezTo>
                    <a:lnTo>
                      <a:pt x="1524" y="1656"/>
                    </a:lnTo>
                    <a:cubicBezTo>
                      <a:pt x="2060" y="1656"/>
                      <a:pt x="2977" y="1370"/>
                      <a:pt x="3084" y="275"/>
                    </a:cubicBezTo>
                    <a:cubicBezTo>
                      <a:pt x="3096" y="132"/>
                      <a:pt x="2989" y="37"/>
                      <a:pt x="2858" y="13"/>
                    </a:cubicBezTo>
                    <a:cubicBezTo>
                      <a:pt x="2849" y="12"/>
                      <a:pt x="2841" y="12"/>
                      <a:pt x="2834" y="12"/>
                    </a:cubicBezTo>
                    <a:cubicBezTo>
                      <a:pt x="2701" y="12"/>
                      <a:pt x="2594" y="104"/>
                      <a:pt x="2572" y="227"/>
                    </a:cubicBezTo>
                    <a:cubicBezTo>
                      <a:pt x="2483" y="1161"/>
                      <a:pt x="1678" y="1192"/>
                      <a:pt x="1494" y="1192"/>
                    </a:cubicBezTo>
                    <a:cubicBezTo>
                      <a:pt x="1481" y="1192"/>
                      <a:pt x="1471" y="1192"/>
                      <a:pt x="1465" y="1192"/>
                    </a:cubicBezTo>
                    <a:cubicBezTo>
                      <a:pt x="524" y="1132"/>
                      <a:pt x="512" y="334"/>
                      <a:pt x="512" y="239"/>
                    </a:cubicBezTo>
                    <a:cubicBezTo>
                      <a:pt x="512" y="108"/>
                      <a:pt x="393"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83;p41"/>
              <p:cNvSpPr/>
              <p:nvPr/>
            </p:nvSpPr>
            <p:spPr>
              <a:xfrm>
                <a:off x="1768846" y="4678636"/>
                <a:ext cx="390212" cy="132087"/>
              </a:xfrm>
              <a:custGeom>
                <a:avLst/>
                <a:gdLst/>
                <a:ahLst/>
                <a:cxnLst/>
                <a:rect l="l" t="t" r="r" b="b"/>
                <a:pathLst>
                  <a:path w="4644" h="1572" extrusionOk="0">
                    <a:moveTo>
                      <a:pt x="4644" y="0"/>
                    </a:moveTo>
                    <a:lnTo>
                      <a:pt x="108" y="464"/>
                    </a:lnTo>
                    <a:lnTo>
                      <a:pt x="0" y="1536"/>
                    </a:lnTo>
                    <a:lnTo>
                      <a:pt x="4584" y="1572"/>
                    </a:lnTo>
                    <a:lnTo>
                      <a:pt x="4644" y="0"/>
                    </a:lnTo>
                    <a:close/>
                  </a:path>
                </a:pathLst>
              </a:custGeom>
              <a:solidFill>
                <a:srgbClr val="F26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84;p41"/>
              <p:cNvSpPr/>
              <p:nvPr/>
            </p:nvSpPr>
            <p:spPr>
              <a:xfrm>
                <a:off x="2035972" y="4097332"/>
                <a:ext cx="450290" cy="664974"/>
              </a:xfrm>
              <a:custGeom>
                <a:avLst/>
                <a:gdLst/>
                <a:ahLst/>
                <a:cxnLst/>
                <a:rect l="l" t="t" r="r" b="b"/>
                <a:pathLst>
                  <a:path w="5359" h="7914" extrusionOk="0">
                    <a:moveTo>
                      <a:pt x="1489" y="1"/>
                    </a:moveTo>
                    <a:cubicBezTo>
                      <a:pt x="679" y="1"/>
                      <a:pt x="0" y="667"/>
                      <a:pt x="0" y="1489"/>
                    </a:cubicBezTo>
                    <a:cubicBezTo>
                      <a:pt x="0" y="1739"/>
                      <a:pt x="60" y="1965"/>
                      <a:pt x="167" y="2179"/>
                    </a:cubicBezTo>
                    <a:lnTo>
                      <a:pt x="167" y="2191"/>
                    </a:lnTo>
                    <a:cubicBezTo>
                      <a:pt x="167" y="2203"/>
                      <a:pt x="179" y="2203"/>
                      <a:pt x="179" y="2215"/>
                    </a:cubicBezTo>
                    <a:lnTo>
                      <a:pt x="2548" y="7216"/>
                    </a:lnTo>
                    <a:cubicBezTo>
                      <a:pt x="2805" y="7662"/>
                      <a:pt x="3274" y="7914"/>
                      <a:pt x="3756" y="7914"/>
                    </a:cubicBezTo>
                    <a:cubicBezTo>
                      <a:pt x="3968" y="7914"/>
                      <a:pt x="4182" y="7865"/>
                      <a:pt x="4382" y="7763"/>
                    </a:cubicBezTo>
                    <a:cubicBezTo>
                      <a:pt x="5096" y="7418"/>
                      <a:pt x="5358" y="6549"/>
                      <a:pt x="5001" y="5870"/>
                    </a:cubicBezTo>
                    <a:lnTo>
                      <a:pt x="2822" y="810"/>
                    </a:lnTo>
                    <a:cubicBezTo>
                      <a:pt x="2822" y="786"/>
                      <a:pt x="2798" y="786"/>
                      <a:pt x="2798" y="775"/>
                    </a:cubicBezTo>
                    <a:cubicBezTo>
                      <a:pt x="2548" y="310"/>
                      <a:pt x="2060" y="1"/>
                      <a:pt x="1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85;p41"/>
              <p:cNvSpPr/>
              <p:nvPr/>
            </p:nvSpPr>
            <p:spPr>
              <a:xfrm>
                <a:off x="1733806" y="4643597"/>
                <a:ext cx="310220" cy="142170"/>
              </a:xfrm>
              <a:custGeom>
                <a:avLst/>
                <a:gdLst/>
                <a:ahLst/>
                <a:cxnLst/>
                <a:rect l="l" t="t" r="r" b="b"/>
                <a:pathLst>
                  <a:path w="3692" h="1692" extrusionOk="0">
                    <a:moveTo>
                      <a:pt x="3692" y="0"/>
                    </a:moveTo>
                    <a:lnTo>
                      <a:pt x="203" y="512"/>
                    </a:lnTo>
                    <a:lnTo>
                      <a:pt x="1" y="1691"/>
                    </a:lnTo>
                    <a:lnTo>
                      <a:pt x="2799" y="1405"/>
                    </a:lnTo>
                    <a:lnTo>
                      <a:pt x="3692"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86;p41"/>
              <p:cNvSpPr/>
              <p:nvPr/>
            </p:nvSpPr>
            <p:spPr>
              <a:xfrm>
                <a:off x="1547767" y="4653008"/>
                <a:ext cx="241152" cy="150993"/>
              </a:xfrm>
              <a:custGeom>
                <a:avLst/>
                <a:gdLst/>
                <a:ahLst/>
                <a:cxnLst/>
                <a:rect l="l" t="t" r="r" b="b"/>
                <a:pathLst>
                  <a:path w="2870" h="1797" extrusionOk="0">
                    <a:moveTo>
                      <a:pt x="1425" y="1"/>
                    </a:moveTo>
                    <a:cubicBezTo>
                      <a:pt x="1094" y="1"/>
                      <a:pt x="760" y="116"/>
                      <a:pt x="488" y="341"/>
                    </a:cubicBezTo>
                    <a:cubicBezTo>
                      <a:pt x="0" y="746"/>
                      <a:pt x="12" y="1234"/>
                      <a:pt x="536" y="1579"/>
                    </a:cubicBezTo>
                    <a:cubicBezTo>
                      <a:pt x="761" y="1725"/>
                      <a:pt x="1047" y="1796"/>
                      <a:pt x="1340" y="1796"/>
                    </a:cubicBezTo>
                    <a:cubicBezTo>
                      <a:pt x="1715" y="1796"/>
                      <a:pt x="2101" y="1681"/>
                      <a:pt x="2381" y="1460"/>
                    </a:cubicBezTo>
                    <a:cubicBezTo>
                      <a:pt x="2870" y="1055"/>
                      <a:pt x="2703" y="567"/>
                      <a:pt x="2179" y="222"/>
                    </a:cubicBezTo>
                    <a:cubicBezTo>
                      <a:pt x="1952" y="74"/>
                      <a:pt x="1690" y="1"/>
                      <a:pt x="142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87;p41"/>
              <p:cNvSpPr/>
              <p:nvPr/>
            </p:nvSpPr>
            <p:spPr>
              <a:xfrm>
                <a:off x="1803885" y="4531168"/>
                <a:ext cx="677326" cy="267536"/>
              </a:xfrm>
              <a:custGeom>
                <a:avLst/>
                <a:gdLst/>
                <a:ahLst/>
                <a:cxnLst/>
                <a:rect l="l" t="t" r="r" b="b"/>
                <a:pathLst>
                  <a:path w="8061" h="3184" extrusionOk="0">
                    <a:moveTo>
                      <a:pt x="6398" y="0"/>
                    </a:moveTo>
                    <a:cubicBezTo>
                      <a:pt x="6332" y="0"/>
                      <a:pt x="6267" y="6"/>
                      <a:pt x="6203" y="17"/>
                    </a:cubicBezTo>
                    <a:lnTo>
                      <a:pt x="0" y="981"/>
                    </a:lnTo>
                    <a:lnTo>
                      <a:pt x="405" y="3184"/>
                    </a:lnTo>
                    <a:lnTo>
                      <a:pt x="6739" y="2767"/>
                    </a:lnTo>
                    <a:cubicBezTo>
                      <a:pt x="7525" y="2684"/>
                      <a:pt x="8061" y="1910"/>
                      <a:pt x="7882" y="1136"/>
                    </a:cubicBezTo>
                    <a:cubicBezTo>
                      <a:pt x="7742" y="509"/>
                      <a:pt x="7042" y="0"/>
                      <a:pt x="6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88;p41"/>
              <p:cNvSpPr/>
              <p:nvPr/>
            </p:nvSpPr>
            <p:spPr>
              <a:xfrm>
                <a:off x="1765821" y="3825250"/>
                <a:ext cx="220230" cy="340385"/>
              </a:xfrm>
              <a:custGeom>
                <a:avLst/>
                <a:gdLst/>
                <a:ahLst/>
                <a:cxnLst/>
                <a:rect l="l" t="t" r="r" b="b"/>
                <a:pathLst>
                  <a:path w="2621" h="4051" extrusionOk="0">
                    <a:moveTo>
                      <a:pt x="2620" y="0"/>
                    </a:moveTo>
                    <a:lnTo>
                      <a:pt x="346" y="214"/>
                    </a:lnTo>
                    <a:lnTo>
                      <a:pt x="60" y="2870"/>
                    </a:lnTo>
                    <a:cubicBezTo>
                      <a:pt x="1" y="3465"/>
                      <a:pt x="453" y="4001"/>
                      <a:pt x="1048" y="4048"/>
                    </a:cubicBezTo>
                    <a:cubicBezTo>
                      <a:pt x="1072" y="4050"/>
                      <a:pt x="1095" y="4051"/>
                      <a:pt x="1118" y="4051"/>
                    </a:cubicBezTo>
                    <a:cubicBezTo>
                      <a:pt x="1639" y="4051"/>
                      <a:pt x="2111" y="3667"/>
                      <a:pt x="2180" y="3131"/>
                    </a:cubicBezTo>
                    <a:lnTo>
                      <a:pt x="2620"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89;p41"/>
              <p:cNvSpPr/>
              <p:nvPr/>
            </p:nvSpPr>
            <p:spPr>
              <a:xfrm>
                <a:off x="1774812" y="3875247"/>
                <a:ext cx="193173" cy="150237"/>
              </a:xfrm>
              <a:custGeom>
                <a:avLst/>
                <a:gdLst/>
                <a:ahLst/>
                <a:cxnLst/>
                <a:rect l="l" t="t" r="r" b="b"/>
                <a:pathLst>
                  <a:path w="2299" h="1788" extrusionOk="0">
                    <a:moveTo>
                      <a:pt x="2299" y="0"/>
                    </a:moveTo>
                    <a:lnTo>
                      <a:pt x="108" y="715"/>
                    </a:lnTo>
                    <a:lnTo>
                      <a:pt x="1" y="1667"/>
                    </a:lnTo>
                    <a:cubicBezTo>
                      <a:pt x="234" y="1751"/>
                      <a:pt x="446" y="1787"/>
                      <a:pt x="636" y="1787"/>
                    </a:cubicBezTo>
                    <a:cubicBezTo>
                      <a:pt x="1971" y="1787"/>
                      <a:pt x="2299" y="1"/>
                      <a:pt x="2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0;p41"/>
              <p:cNvSpPr/>
              <p:nvPr/>
            </p:nvSpPr>
            <p:spPr>
              <a:xfrm>
                <a:off x="1633812" y="3587115"/>
                <a:ext cx="149144" cy="168554"/>
              </a:xfrm>
              <a:custGeom>
                <a:avLst/>
                <a:gdLst/>
                <a:ahLst/>
                <a:cxnLst/>
                <a:rect l="l" t="t" r="r" b="b"/>
                <a:pathLst>
                  <a:path w="1775" h="2006" extrusionOk="0">
                    <a:moveTo>
                      <a:pt x="1119" y="0"/>
                    </a:moveTo>
                    <a:cubicBezTo>
                      <a:pt x="1119" y="0"/>
                      <a:pt x="0" y="631"/>
                      <a:pt x="786" y="1739"/>
                    </a:cubicBezTo>
                    <a:cubicBezTo>
                      <a:pt x="918" y="1927"/>
                      <a:pt x="1034" y="2006"/>
                      <a:pt x="1135" y="2006"/>
                    </a:cubicBezTo>
                    <a:cubicBezTo>
                      <a:pt x="1634" y="2006"/>
                      <a:pt x="1774" y="96"/>
                      <a:pt x="1774" y="96"/>
                    </a:cubicBez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1;p41"/>
              <p:cNvSpPr/>
              <p:nvPr/>
            </p:nvSpPr>
            <p:spPr>
              <a:xfrm>
                <a:off x="1975891" y="3602156"/>
                <a:ext cx="172167" cy="219137"/>
              </a:xfrm>
              <a:custGeom>
                <a:avLst/>
                <a:gdLst/>
                <a:ahLst/>
                <a:cxnLst/>
                <a:rect l="l" t="t" r="r" b="b"/>
                <a:pathLst>
                  <a:path w="2049" h="2608" extrusionOk="0">
                    <a:moveTo>
                      <a:pt x="168" y="0"/>
                    </a:moveTo>
                    <a:lnTo>
                      <a:pt x="1" y="2608"/>
                    </a:lnTo>
                    <a:lnTo>
                      <a:pt x="1" y="2608"/>
                    </a:lnTo>
                    <a:lnTo>
                      <a:pt x="406" y="2548"/>
                    </a:lnTo>
                    <a:cubicBezTo>
                      <a:pt x="406" y="2548"/>
                      <a:pt x="2049" y="726"/>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2;p41"/>
              <p:cNvSpPr/>
              <p:nvPr/>
            </p:nvSpPr>
            <p:spPr>
              <a:xfrm>
                <a:off x="1679776" y="3620474"/>
                <a:ext cx="329210" cy="360971"/>
              </a:xfrm>
              <a:custGeom>
                <a:avLst/>
                <a:gdLst/>
                <a:ahLst/>
                <a:cxnLst/>
                <a:rect l="l" t="t" r="r" b="b"/>
                <a:pathLst>
                  <a:path w="3918" h="4296" extrusionOk="0">
                    <a:moveTo>
                      <a:pt x="1095" y="1"/>
                    </a:moveTo>
                    <a:cubicBezTo>
                      <a:pt x="698" y="1"/>
                      <a:pt x="353" y="296"/>
                      <a:pt x="298" y="711"/>
                    </a:cubicBezTo>
                    <a:lnTo>
                      <a:pt x="96" y="2318"/>
                    </a:lnTo>
                    <a:cubicBezTo>
                      <a:pt x="1" y="3271"/>
                      <a:pt x="667" y="4140"/>
                      <a:pt x="1644" y="4259"/>
                    </a:cubicBezTo>
                    <a:lnTo>
                      <a:pt x="1703" y="4283"/>
                    </a:lnTo>
                    <a:cubicBezTo>
                      <a:pt x="1775" y="4292"/>
                      <a:pt x="1847" y="4296"/>
                      <a:pt x="1917" y="4296"/>
                    </a:cubicBezTo>
                    <a:cubicBezTo>
                      <a:pt x="2783" y="4296"/>
                      <a:pt x="3534" y="3639"/>
                      <a:pt x="3644" y="2759"/>
                    </a:cubicBezTo>
                    <a:lnTo>
                      <a:pt x="3882" y="794"/>
                    </a:lnTo>
                    <a:cubicBezTo>
                      <a:pt x="3918" y="544"/>
                      <a:pt x="3739" y="318"/>
                      <a:pt x="3501" y="294"/>
                    </a:cubicBezTo>
                    <a:lnTo>
                      <a:pt x="1203" y="8"/>
                    </a:lnTo>
                    <a:cubicBezTo>
                      <a:pt x="1167" y="3"/>
                      <a:pt x="1131" y="1"/>
                      <a:pt x="109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3;p41"/>
              <p:cNvSpPr/>
              <p:nvPr/>
            </p:nvSpPr>
            <p:spPr>
              <a:xfrm>
                <a:off x="1840858" y="3775170"/>
                <a:ext cx="24115" cy="23107"/>
              </a:xfrm>
              <a:custGeom>
                <a:avLst/>
                <a:gdLst/>
                <a:ahLst/>
                <a:cxnLst/>
                <a:rect l="l" t="t" r="r" b="b"/>
                <a:pathLst>
                  <a:path w="287" h="275" extrusionOk="0">
                    <a:moveTo>
                      <a:pt x="155" y="1"/>
                    </a:moveTo>
                    <a:cubicBezTo>
                      <a:pt x="84" y="1"/>
                      <a:pt x="1" y="60"/>
                      <a:pt x="1" y="132"/>
                    </a:cubicBezTo>
                    <a:cubicBezTo>
                      <a:pt x="1" y="203"/>
                      <a:pt x="60" y="275"/>
                      <a:pt x="144" y="275"/>
                    </a:cubicBezTo>
                    <a:cubicBezTo>
                      <a:pt x="215" y="275"/>
                      <a:pt x="286" y="215"/>
                      <a:pt x="286" y="144"/>
                    </a:cubicBezTo>
                    <a:cubicBezTo>
                      <a:pt x="286" y="72"/>
                      <a:pt x="22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4;p41"/>
              <p:cNvSpPr/>
              <p:nvPr/>
            </p:nvSpPr>
            <p:spPr>
              <a:xfrm>
                <a:off x="1728848" y="3761053"/>
                <a:ext cx="24031" cy="24199"/>
              </a:xfrm>
              <a:custGeom>
                <a:avLst/>
                <a:gdLst/>
                <a:ahLst/>
                <a:cxnLst/>
                <a:rect l="l" t="t" r="r" b="b"/>
                <a:pathLst>
                  <a:path w="286" h="288" extrusionOk="0">
                    <a:moveTo>
                      <a:pt x="127" y="1"/>
                    </a:moveTo>
                    <a:cubicBezTo>
                      <a:pt x="61" y="1"/>
                      <a:pt x="0" y="67"/>
                      <a:pt x="0" y="133"/>
                    </a:cubicBezTo>
                    <a:cubicBezTo>
                      <a:pt x="0" y="205"/>
                      <a:pt x="60" y="288"/>
                      <a:pt x="131" y="288"/>
                    </a:cubicBezTo>
                    <a:cubicBezTo>
                      <a:pt x="203" y="288"/>
                      <a:pt x="286" y="228"/>
                      <a:pt x="286" y="145"/>
                    </a:cubicBezTo>
                    <a:cubicBezTo>
                      <a:pt x="286" y="74"/>
                      <a:pt x="226" y="2"/>
                      <a:pt x="143" y="2"/>
                    </a:cubicBezTo>
                    <a:cubicBezTo>
                      <a:pt x="138" y="1"/>
                      <a:pt x="13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5;p41"/>
              <p:cNvSpPr/>
              <p:nvPr/>
            </p:nvSpPr>
            <p:spPr>
              <a:xfrm>
                <a:off x="1765821" y="3797185"/>
                <a:ext cx="27140" cy="46130"/>
              </a:xfrm>
              <a:custGeom>
                <a:avLst/>
                <a:gdLst/>
                <a:ahLst/>
                <a:cxnLst/>
                <a:rect l="l" t="t" r="r" b="b"/>
                <a:pathLst>
                  <a:path w="323" h="549" fill="none" extrusionOk="0">
                    <a:moveTo>
                      <a:pt x="96" y="1"/>
                    </a:moveTo>
                    <a:lnTo>
                      <a:pt x="1" y="334"/>
                    </a:lnTo>
                    <a:cubicBezTo>
                      <a:pt x="1" y="334"/>
                      <a:pt x="1" y="548"/>
                      <a:pt x="322" y="5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96;p41"/>
              <p:cNvSpPr/>
              <p:nvPr/>
            </p:nvSpPr>
            <p:spPr>
              <a:xfrm>
                <a:off x="1823884" y="3714670"/>
                <a:ext cx="77051" cy="30585"/>
              </a:xfrm>
              <a:custGeom>
                <a:avLst/>
                <a:gdLst/>
                <a:ahLst/>
                <a:cxnLst/>
                <a:rect l="l" t="t" r="r" b="b"/>
                <a:pathLst>
                  <a:path w="917" h="364" extrusionOk="0">
                    <a:moveTo>
                      <a:pt x="125" y="0"/>
                    </a:moveTo>
                    <a:cubicBezTo>
                      <a:pt x="64" y="0"/>
                      <a:pt x="22" y="43"/>
                      <a:pt x="12" y="102"/>
                    </a:cubicBezTo>
                    <a:cubicBezTo>
                      <a:pt x="0" y="185"/>
                      <a:pt x="48" y="245"/>
                      <a:pt x="119" y="256"/>
                    </a:cubicBezTo>
                    <a:lnTo>
                      <a:pt x="762" y="364"/>
                    </a:lnTo>
                    <a:lnTo>
                      <a:pt x="786" y="364"/>
                    </a:lnTo>
                    <a:cubicBezTo>
                      <a:pt x="846" y="364"/>
                      <a:pt x="905" y="316"/>
                      <a:pt x="905" y="256"/>
                    </a:cubicBezTo>
                    <a:cubicBezTo>
                      <a:pt x="917" y="185"/>
                      <a:pt x="881" y="126"/>
                      <a:pt x="798" y="102"/>
                    </a:cubicBezTo>
                    <a:lnTo>
                      <a:pt x="167" y="6"/>
                    </a:lnTo>
                    <a:cubicBezTo>
                      <a:pt x="152" y="2"/>
                      <a:pt x="13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97;p41"/>
              <p:cNvSpPr/>
              <p:nvPr/>
            </p:nvSpPr>
            <p:spPr>
              <a:xfrm>
                <a:off x="1712799" y="3699629"/>
                <a:ext cx="56129" cy="26636"/>
              </a:xfrm>
              <a:custGeom>
                <a:avLst/>
                <a:gdLst/>
                <a:ahLst/>
                <a:cxnLst/>
                <a:rect l="l" t="t" r="r" b="b"/>
                <a:pathLst>
                  <a:path w="668" h="317" extrusionOk="0">
                    <a:moveTo>
                      <a:pt x="119" y="1"/>
                    </a:moveTo>
                    <a:cubicBezTo>
                      <a:pt x="64" y="1"/>
                      <a:pt x="22" y="43"/>
                      <a:pt x="13" y="102"/>
                    </a:cubicBezTo>
                    <a:cubicBezTo>
                      <a:pt x="1" y="185"/>
                      <a:pt x="36" y="245"/>
                      <a:pt x="120" y="257"/>
                    </a:cubicBezTo>
                    <a:lnTo>
                      <a:pt x="501" y="316"/>
                    </a:lnTo>
                    <a:lnTo>
                      <a:pt x="536" y="316"/>
                    </a:lnTo>
                    <a:cubicBezTo>
                      <a:pt x="596" y="316"/>
                      <a:pt x="632" y="269"/>
                      <a:pt x="655" y="209"/>
                    </a:cubicBezTo>
                    <a:cubicBezTo>
                      <a:pt x="667" y="138"/>
                      <a:pt x="620" y="78"/>
                      <a:pt x="548" y="66"/>
                    </a:cubicBezTo>
                    <a:lnTo>
                      <a:pt x="155" y="7"/>
                    </a:lnTo>
                    <a:cubicBezTo>
                      <a:pt x="143"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98;p41"/>
              <p:cNvSpPr/>
              <p:nvPr/>
            </p:nvSpPr>
            <p:spPr>
              <a:xfrm>
                <a:off x="1739856" y="3855248"/>
                <a:ext cx="96125" cy="39996"/>
              </a:xfrm>
              <a:custGeom>
                <a:avLst/>
                <a:gdLst/>
                <a:ahLst/>
                <a:cxnLst/>
                <a:rect l="l" t="t" r="r" b="b"/>
                <a:pathLst>
                  <a:path w="1144" h="476" extrusionOk="0">
                    <a:moveTo>
                      <a:pt x="0" y="0"/>
                    </a:moveTo>
                    <a:cubicBezTo>
                      <a:pt x="0" y="0"/>
                      <a:pt x="0" y="358"/>
                      <a:pt x="345" y="441"/>
                    </a:cubicBezTo>
                    <a:cubicBezTo>
                      <a:pt x="442" y="465"/>
                      <a:pt x="529" y="475"/>
                      <a:pt x="605" y="475"/>
                    </a:cubicBezTo>
                    <a:cubicBezTo>
                      <a:pt x="1016" y="475"/>
                      <a:pt x="1143" y="179"/>
                      <a:pt x="1143" y="17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99;p41"/>
              <p:cNvSpPr/>
              <p:nvPr/>
            </p:nvSpPr>
            <p:spPr>
              <a:xfrm>
                <a:off x="1695825" y="3459561"/>
                <a:ext cx="343242" cy="357694"/>
              </a:xfrm>
              <a:custGeom>
                <a:avLst/>
                <a:gdLst/>
                <a:ahLst/>
                <a:cxnLst/>
                <a:rect l="l" t="t" r="r" b="b"/>
                <a:pathLst>
                  <a:path w="4085" h="4257" extrusionOk="0">
                    <a:moveTo>
                      <a:pt x="4084" y="2650"/>
                    </a:moveTo>
                    <a:lnTo>
                      <a:pt x="4084" y="2650"/>
                    </a:lnTo>
                    <a:lnTo>
                      <a:pt x="4084" y="2650"/>
                    </a:lnTo>
                    <a:cubicBezTo>
                      <a:pt x="4084" y="2650"/>
                      <a:pt x="4084" y="2650"/>
                      <a:pt x="4084" y="2650"/>
                    </a:cubicBezTo>
                    <a:cubicBezTo>
                      <a:pt x="4084" y="2650"/>
                      <a:pt x="4084" y="2650"/>
                      <a:pt x="4084" y="2650"/>
                    </a:cubicBezTo>
                    <a:close/>
                    <a:moveTo>
                      <a:pt x="1490" y="0"/>
                    </a:moveTo>
                    <a:cubicBezTo>
                      <a:pt x="1149" y="0"/>
                      <a:pt x="819" y="92"/>
                      <a:pt x="596" y="280"/>
                    </a:cubicBezTo>
                    <a:cubicBezTo>
                      <a:pt x="0" y="792"/>
                      <a:pt x="0" y="1673"/>
                      <a:pt x="584" y="2269"/>
                    </a:cubicBezTo>
                    <a:cubicBezTo>
                      <a:pt x="818" y="2515"/>
                      <a:pt x="1180" y="2589"/>
                      <a:pt x="1526" y="2589"/>
                    </a:cubicBezTo>
                    <a:cubicBezTo>
                      <a:pt x="1864" y="2589"/>
                      <a:pt x="2187" y="2518"/>
                      <a:pt x="2358" y="2471"/>
                    </a:cubicBezTo>
                    <a:cubicBezTo>
                      <a:pt x="2399" y="2465"/>
                      <a:pt x="2444" y="2462"/>
                      <a:pt x="2487" y="2462"/>
                    </a:cubicBezTo>
                    <a:cubicBezTo>
                      <a:pt x="2530" y="2462"/>
                      <a:pt x="2572" y="2465"/>
                      <a:pt x="2608" y="2471"/>
                    </a:cubicBezTo>
                    <a:lnTo>
                      <a:pt x="2798" y="2530"/>
                    </a:lnTo>
                    <a:cubicBezTo>
                      <a:pt x="2703" y="3042"/>
                      <a:pt x="3013" y="3435"/>
                      <a:pt x="3013" y="3435"/>
                    </a:cubicBezTo>
                    <a:lnTo>
                      <a:pt x="2917" y="4233"/>
                    </a:lnTo>
                    <a:lnTo>
                      <a:pt x="3120" y="4257"/>
                    </a:lnTo>
                    <a:lnTo>
                      <a:pt x="3560" y="4078"/>
                    </a:lnTo>
                    <a:lnTo>
                      <a:pt x="4084" y="2650"/>
                    </a:lnTo>
                    <a:lnTo>
                      <a:pt x="4084" y="2650"/>
                    </a:lnTo>
                    <a:cubicBezTo>
                      <a:pt x="4081" y="2645"/>
                      <a:pt x="3924" y="1742"/>
                      <a:pt x="3515" y="1742"/>
                    </a:cubicBezTo>
                    <a:cubicBezTo>
                      <a:pt x="3503" y="1742"/>
                      <a:pt x="3490" y="1743"/>
                      <a:pt x="3477" y="1745"/>
                    </a:cubicBezTo>
                    <a:lnTo>
                      <a:pt x="3501" y="1697"/>
                    </a:lnTo>
                    <a:cubicBezTo>
                      <a:pt x="3501" y="1697"/>
                      <a:pt x="3120" y="1578"/>
                      <a:pt x="2965" y="1090"/>
                    </a:cubicBezTo>
                    <a:cubicBezTo>
                      <a:pt x="2953" y="983"/>
                      <a:pt x="2905" y="876"/>
                      <a:pt x="2858" y="745"/>
                    </a:cubicBezTo>
                    <a:cubicBezTo>
                      <a:pt x="2657" y="254"/>
                      <a:pt x="2058"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00;p41"/>
              <p:cNvSpPr/>
              <p:nvPr/>
            </p:nvSpPr>
            <p:spPr>
              <a:xfrm>
                <a:off x="1953960" y="3775674"/>
                <a:ext cx="101082" cy="94948"/>
              </a:xfrm>
              <a:custGeom>
                <a:avLst/>
                <a:gdLst/>
                <a:ahLst/>
                <a:cxnLst/>
                <a:rect l="l" t="t" r="r" b="b"/>
                <a:pathLst>
                  <a:path w="1203" h="1130" extrusionOk="0">
                    <a:moveTo>
                      <a:pt x="584" y="0"/>
                    </a:moveTo>
                    <a:cubicBezTo>
                      <a:pt x="308" y="0"/>
                      <a:pt x="69" y="213"/>
                      <a:pt x="48" y="495"/>
                    </a:cubicBezTo>
                    <a:cubicBezTo>
                      <a:pt x="0" y="804"/>
                      <a:pt x="226" y="1090"/>
                      <a:pt x="536" y="1126"/>
                    </a:cubicBezTo>
                    <a:cubicBezTo>
                      <a:pt x="558" y="1129"/>
                      <a:pt x="581" y="1130"/>
                      <a:pt x="603" y="1130"/>
                    </a:cubicBezTo>
                    <a:cubicBezTo>
                      <a:pt x="886" y="1130"/>
                      <a:pt x="1133" y="924"/>
                      <a:pt x="1155" y="626"/>
                    </a:cubicBezTo>
                    <a:cubicBezTo>
                      <a:pt x="1203" y="316"/>
                      <a:pt x="976" y="31"/>
                      <a:pt x="667" y="7"/>
                    </a:cubicBezTo>
                    <a:cubicBezTo>
                      <a:pt x="639" y="2"/>
                      <a:pt x="611" y="0"/>
                      <a:pt x="584" y="0"/>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01;p41"/>
              <p:cNvSpPr/>
              <p:nvPr/>
            </p:nvSpPr>
            <p:spPr>
              <a:xfrm>
                <a:off x="1213587" y="4775689"/>
                <a:ext cx="440291" cy="32098"/>
              </a:xfrm>
              <a:custGeom>
                <a:avLst/>
                <a:gdLst/>
                <a:ahLst/>
                <a:cxnLst/>
                <a:rect l="l" t="t" r="r" b="b"/>
                <a:pathLst>
                  <a:path w="5240" h="382" extrusionOk="0">
                    <a:moveTo>
                      <a:pt x="191" y="0"/>
                    </a:moveTo>
                    <a:cubicBezTo>
                      <a:pt x="84" y="0"/>
                      <a:pt x="0" y="83"/>
                      <a:pt x="0" y="191"/>
                    </a:cubicBezTo>
                    <a:cubicBezTo>
                      <a:pt x="0" y="298"/>
                      <a:pt x="84" y="381"/>
                      <a:pt x="191" y="381"/>
                    </a:cubicBezTo>
                    <a:lnTo>
                      <a:pt x="5025" y="381"/>
                    </a:lnTo>
                    <a:cubicBezTo>
                      <a:pt x="5132" y="381"/>
                      <a:pt x="5227" y="298"/>
                      <a:pt x="5227" y="191"/>
                    </a:cubicBezTo>
                    <a:cubicBezTo>
                      <a:pt x="5239" y="83"/>
                      <a:pt x="5144" y="0"/>
                      <a:pt x="5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02;p41"/>
              <p:cNvSpPr/>
              <p:nvPr/>
            </p:nvSpPr>
            <p:spPr>
              <a:xfrm>
                <a:off x="1537768" y="4775689"/>
                <a:ext cx="281148" cy="32098"/>
              </a:xfrm>
              <a:custGeom>
                <a:avLst/>
                <a:gdLst/>
                <a:ahLst/>
                <a:cxnLst/>
                <a:rect l="l" t="t" r="r" b="b"/>
                <a:pathLst>
                  <a:path w="3346" h="382" extrusionOk="0">
                    <a:moveTo>
                      <a:pt x="191" y="0"/>
                    </a:moveTo>
                    <a:cubicBezTo>
                      <a:pt x="83" y="0"/>
                      <a:pt x="0" y="83"/>
                      <a:pt x="0" y="191"/>
                    </a:cubicBezTo>
                    <a:cubicBezTo>
                      <a:pt x="0" y="298"/>
                      <a:pt x="83" y="381"/>
                      <a:pt x="191" y="381"/>
                    </a:cubicBezTo>
                    <a:lnTo>
                      <a:pt x="3155" y="381"/>
                    </a:lnTo>
                    <a:cubicBezTo>
                      <a:pt x="3250" y="381"/>
                      <a:pt x="3346" y="298"/>
                      <a:pt x="3346" y="191"/>
                    </a:cubicBezTo>
                    <a:cubicBezTo>
                      <a:pt x="3346" y="83"/>
                      <a:pt x="3250" y="0"/>
                      <a:pt x="3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03;p41"/>
              <p:cNvSpPr/>
              <p:nvPr/>
            </p:nvSpPr>
            <p:spPr>
              <a:xfrm>
                <a:off x="685301" y="4041286"/>
                <a:ext cx="935534" cy="611366"/>
              </a:xfrm>
              <a:custGeom>
                <a:avLst/>
                <a:gdLst/>
                <a:ahLst/>
                <a:cxnLst/>
                <a:rect l="l" t="t" r="r" b="b"/>
                <a:pathLst>
                  <a:path w="11134" h="7276" extrusionOk="0">
                    <a:moveTo>
                      <a:pt x="465" y="1"/>
                    </a:moveTo>
                    <a:cubicBezTo>
                      <a:pt x="215" y="1"/>
                      <a:pt x="1" y="203"/>
                      <a:pt x="1" y="453"/>
                    </a:cubicBezTo>
                    <a:lnTo>
                      <a:pt x="1" y="6811"/>
                    </a:lnTo>
                    <a:cubicBezTo>
                      <a:pt x="1" y="7073"/>
                      <a:pt x="215" y="7276"/>
                      <a:pt x="465" y="7276"/>
                    </a:cubicBezTo>
                    <a:lnTo>
                      <a:pt x="10681" y="7276"/>
                    </a:lnTo>
                    <a:cubicBezTo>
                      <a:pt x="10931" y="7276"/>
                      <a:pt x="11133" y="7073"/>
                      <a:pt x="11133" y="6811"/>
                    </a:cubicBezTo>
                    <a:lnTo>
                      <a:pt x="11133" y="453"/>
                    </a:lnTo>
                    <a:cubicBezTo>
                      <a:pt x="11133" y="203"/>
                      <a:pt x="10931" y="1"/>
                      <a:pt x="10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04;p41"/>
              <p:cNvSpPr/>
              <p:nvPr/>
            </p:nvSpPr>
            <p:spPr>
              <a:xfrm>
                <a:off x="910412" y="4310427"/>
                <a:ext cx="289214" cy="498268"/>
              </a:xfrm>
              <a:custGeom>
                <a:avLst/>
                <a:gdLst/>
                <a:ahLst/>
                <a:cxnLst/>
                <a:rect l="l" t="t" r="r" b="b"/>
                <a:pathLst>
                  <a:path w="3442" h="5930" extrusionOk="0">
                    <a:moveTo>
                      <a:pt x="1465" y="1"/>
                    </a:moveTo>
                    <a:cubicBezTo>
                      <a:pt x="1346" y="1"/>
                      <a:pt x="1239" y="72"/>
                      <a:pt x="1227" y="191"/>
                    </a:cubicBezTo>
                    <a:lnTo>
                      <a:pt x="37" y="5632"/>
                    </a:lnTo>
                    <a:cubicBezTo>
                      <a:pt x="1" y="5787"/>
                      <a:pt x="120" y="5930"/>
                      <a:pt x="275" y="5930"/>
                    </a:cubicBezTo>
                    <a:lnTo>
                      <a:pt x="2073" y="5930"/>
                    </a:lnTo>
                    <a:cubicBezTo>
                      <a:pt x="2192" y="5930"/>
                      <a:pt x="2287" y="5859"/>
                      <a:pt x="2311" y="5739"/>
                    </a:cubicBezTo>
                    <a:lnTo>
                      <a:pt x="3418" y="298"/>
                    </a:lnTo>
                    <a:cubicBezTo>
                      <a:pt x="3442" y="132"/>
                      <a:pt x="3323"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05;p41"/>
              <p:cNvSpPr/>
              <p:nvPr/>
            </p:nvSpPr>
            <p:spPr>
              <a:xfrm>
                <a:off x="977467" y="4775689"/>
                <a:ext cx="282240" cy="32098"/>
              </a:xfrm>
              <a:custGeom>
                <a:avLst/>
                <a:gdLst/>
                <a:ahLst/>
                <a:cxnLst/>
                <a:rect l="l" t="t" r="r" b="b"/>
                <a:pathLst>
                  <a:path w="3359" h="382" extrusionOk="0">
                    <a:moveTo>
                      <a:pt x="1" y="0"/>
                    </a:moveTo>
                    <a:lnTo>
                      <a:pt x="1" y="381"/>
                    </a:lnTo>
                    <a:lnTo>
                      <a:pt x="3156" y="381"/>
                    </a:lnTo>
                    <a:cubicBezTo>
                      <a:pt x="3251" y="381"/>
                      <a:pt x="3346" y="298"/>
                      <a:pt x="3346" y="191"/>
                    </a:cubicBezTo>
                    <a:cubicBezTo>
                      <a:pt x="3358" y="83"/>
                      <a:pt x="3275" y="0"/>
                      <a:pt x="3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ustDataLst>
      <p:tags r:id="rId1"/>
    </p:custDataLst>
    <p:extLst>
      <p:ext uri="{BB962C8B-B14F-4D97-AF65-F5344CB8AC3E}">
        <p14:creationId xmlns:p14="http://schemas.microsoft.com/office/powerpoint/2010/main" val="336244936"/>
      </p:ext>
    </p:extLst>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9"/>
          <p:cNvSpPr/>
          <p:nvPr/>
        </p:nvSpPr>
        <p:spPr>
          <a:xfrm>
            <a:off x="-103248" y="3714174"/>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E3B4B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flipH="1">
            <a:off x="7886594" y="2446529"/>
            <a:ext cx="362689" cy="348502"/>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 name="Google Shape;703;p39"/>
          <p:cNvGrpSpPr/>
          <p:nvPr/>
        </p:nvGrpSpPr>
        <p:grpSpPr>
          <a:xfrm>
            <a:off x="6912362" y="1675784"/>
            <a:ext cx="1231383" cy="472043"/>
            <a:chOff x="9351116" y="893828"/>
            <a:chExt cx="787279" cy="301818"/>
          </a:xfrm>
        </p:grpSpPr>
        <p:grpSp>
          <p:nvGrpSpPr>
            <p:cNvPr id="704" name="Google Shape;704;p39"/>
            <p:cNvGrpSpPr/>
            <p:nvPr/>
          </p:nvGrpSpPr>
          <p:grpSpPr>
            <a:xfrm>
              <a:off x="9351116" y="893828"/>
              <a:ext cx="787279" cy="301818"/>
              <a:chOff x="6547050" y="1425918"/>
              <a:chExt cx="989541" cy="379359"/>
            </a:xfrm>
          </p:grpSpPr>
          <p:sp>
            <p:nvSpPr>
              <p:cNvPr id="705" name="Google Shape;705;p39"/>
              <p:cNvSpPr/>
              <p:nvPr/>
            </p:nvSpPr>
            <p:spPr>
              <a:xfrm>
                <a:off x="6547050" y="1425918"/>
                <a:ext cx="989541" cy="270357"/>
              </a:xfrm>
              <a:custGeom>
                <a:avLst/>
                <a:gdLst/>
                <a:ahLst/>
                <a:cxnLst/>
                <a:rect l="l" t="t" r="r" b="b"/>
                <a:pathLst>
                  <a:path w="10812" h="2954" extrusionOk="0">
                    <a:moveTo>
                      <a:pt x="346" y="1"/>
                    </a:moveTo>
                    <a:cubicBezTo>
                      <a:pt x="143" y="1"/>
                      <a:pt x="0" y="156"/>
                      <a:pt x="0" y="346"/>
                    </a:cubicBezTo>
                    <a:lnTo>
                      <a:pt x="0" y="2608"/>
                    </a:lnTo>
                    <a:cubicBezTo>
                      <a:pt x="0" y="2799"/>
                      <a:pt x="143" y="2954"/>
                      <a:pt x="346" y="2954"/>
                    </a:cubicBezTo>
                    <a:lnTo>
                      <a:pt x="10466" y="2954"/>
                    </a:lnTo>
                    <a:cubicBezTo>
                      <a:pt x="10644" y="2954"/>
                      <a:pt x="10811" y="2799"/>
                      <a:pt x="10811" y="2608"/>
                    </a:cubicBezTo>
                    <a:lnTo>
                      <a:pt x="10811" y="346"/>
                    </a:lnTo>
                    <a:cubicBezTo>
                      <a:pt x="10811" y="156"/>
                      <a:pt x="10656" y="1"/>
                      <a:pt x="10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7277119" y="1660214"/>
                <a:ext cx="153758" cy="145063"/>
              </a:xfrm>
              <a:custGeom>
                <a:avLst/>
                <a:gdLst/>
                <a:ahLst/>
                <a:cxnLst/>
                <a:rect l="l" t="t" r="r" b="b"/>
                <a:pathLst>
                  <a:path w="1680" h="1585" extrusionOk="0">
                    <a:moveTo>
                      <a:pt x="0" y="1"/>
                    </a:moveTo>
                    <a:lnTo>
                      <a:pt x="1679" y="1584"/>
                    </a:lnTo>
                    <a:lnTo>
                      <a:pt x="16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39"/>
            <p:cNvSpPr/>
            <p:nvPr/>
          </p:nvSpPr>
          <p:spPr>
            <a:xfrm>
              <a:off x="9619002" y="964094"/>
              <a:ext cx="411842" cy="73"/>
            </a:xfrm>
            <a:custGeom>
              <a:avLst/>
              <a:gdLst/>
              <a:ahLst/>
              <a:cxnLst/>
              <a:rect l="l" t="t" r="r" b="b"/>
              <a:pathLst>
                <a:path w="5656" h="1" fill="none" extrusionOk="0">
                  <a:moveTo>
                    <a:pt x="0" y="0"/>
                  </a:moveTo>
                  <a:lnTo>
                    <a:pt x="5656"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9619002" y="1029118"/>
              <a:ext cx="227183" cy="73"/>
            </a:xfrm>
            <a:custGeom>
              <a:avLst/>
              <a:gdLst/>
              <a:ahLst/>
              <a:cxnLst/>
              <a:rect l="l" t="t" r="r" b="b"/>
              <a:pathLst>
                <a:path w="3120" h="1" fill="none" extrusionOk="0">
                  <a:moveTo>
                    <a:pt x="0" y="0"/>
                  </a:moveTo>
                  <a:lnTo>
                    <a:pt x="3120"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39"/>
            <p:cNvGrpSpPr/>
            <p:nvPr/>
          </p:nvGrpSpPr>
          <p:grpSpPr>
            <a:xfrm>
              <a:off x="9453421" y="937226"/>
              <a:ext cx="86723" cy="120582"/>
              <a:chOff x="6675638" y="1480465"/>
              <a:chExt cx="109003" cy="151561"/>
            </a:xfrm>
          </p:grpSpPr>
          <p:sp>
            <p:nvSpPr>
              <p:cNvPr id="710" name="Google Shape;710;p39"/>
              <p:cNvSpPr/>
              <p:nvPr/>
            </p:nvSpPr>
            <p:spPr>
              <a:xfrm>
                <a:off x="6675638" y="1538215"/>
                <a:ext cx="109003" cy="93811"/>
              </a:xfrm>
              <a:custGeom>
                <a:avLst/>
                <a:gdLst/>
                <a:ahLst/>
                <a:cxnLst/>
                <a:rect l="l" t="t" r="r" b="b"/>
                <a:pathLst>
                  <a:path w="1191" h="1025" fill="none" extrusionOk="0">
                    <a:moveTo>
                      <a:pt x="0" y="0"/>
                    </a:moveTo>
                    <a:lnTo>
                      <a:pt x="1191" y="0"/>
                    </a:lnTo>
                    <a:lnTo>
                      <a:pt x="1191" y="1024"/>
                    </a:lnTo>
                    <a:lnTo>
                      <a:pt x="0" y="1024"/>
                    </a:ln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6700715" y="1480465"/>
                <a:ext cx="57842" cy="57842"/>
              </a:xfrm>
              <a:custGeom>
                <a:avLst/>
                <a:gdLst/>
                <a:ahLst/>
                <a:cxnLst/>
                <a:rect l="l" t="t" r="r" b="b"/>
                <a:pathLst>
                  <a:path w="632" h="632" fill="none" extrusionOk="0">
                    <a:moveTo>
                      <a:pt x="0" y="631"/>
                    </a:moveTo>
                    <a:lnTo>
                      <a:pt x="0" y="310"/>
                    </a:lnTo>
                    <a:cubicBezTo>
                      <a:pt x="0" y="143"/>
                      <a:pt x="143" y="0"/>
                      <a:pt x="321" y="0"/>
                    </a:cubicBezTo>
                    <a:lnTo>
                      <a:pt x="321" y="0"/>
                    </a:lnTo>
                    <a:cubicBezTo>
                      <a:pt x="476" y="0"/>
                      <a:pt x="631" y="131"/>
                      <a:pt x="631" y="310"/>
                    </a:cubicBezTo>
                    <a:lnTo>
                      <a:pt x="631" y="631"/>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p:cNvSpPr txBox="1"/>
          <p:nvPr/>
        </p:nvSpPr>
        <p:spPr>
          <a:xfrm>
            <a:off x="2704901" y="2735568"/>
            <a:ext cx="3239277" cy="553998"/>
          </a:xfrm>
          <a:prstGeom prst="rect">
            <a:avLst/>
          </a:prstGeom>
          <a:noFill/>
        </p:spPr>
        <p:txBody>
          <a:bodyPr wrap="square" rtlCol="0">
            <a:spAutoFit/>
          </a:bodyPr>
          <a:lstStyle/>
          <a:p>
            <a:pPr algn="ctr"/>
            <a:r>
              <a:rPr lang="en-US" sz="3000" b="1"/>
              <a:t>GIAO NHIỆM VỤ</a:t>
            </a:r>
            <a:endParaRPr lang="vi-VN" sz="3000" b="1"/>
          </a:p>
        </p:txBody>
      </p:sp>
      <p:sp>
        <p:nvSpPr>
          <p:cNvPr id="16" name="Rectangle: Rounded Corners 10">
            <a:extLst>
              <a:ext uri="{FF2B5EF4-FFF2-40B4-BE49-F238E27FC236}">
                <a16:creationId xmlns:a16="http://schemas.microsoft.com/office/drawing/2014/main" id="{161847DE-0FA9-DF78-6EA0-0F13C81B44DE}"/>
              </a:ext>
            </a:extLst>
          </p:cNvPr>
          <p:cNvSpPr/>
          <p:nvPr/>
        </p:nvSpPr>
        <p:spPr>
          <a:xfrm>
            <a:off x="3957686" y="1738766"/>
            <a:ext cx="733706" cy="726141"/>
          </a:xfrm>
          <a:prstGeom prst="roundRect">
            <a:avLst/>
          </a:prstGeom>
          <a:solidFill>
            <a:srgbClr val="B8E8F2"/>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1</a:t>
            </a:r>
          </a:p>
        </p:txBody>
      </p:sp>
    </p:spTree>
    <p:custDataLst>
      <p:tags r:id="rId1"/>
    </p:custDataLst>
    <p:extLst>
      <p:ext uri="{BB962C8B-B14F-4D97-AF65-F5344CB8AC3E}">
        <p14:creationId xmlns:p14="http://schemas.microsoft.com/office/powerpoint/2010/main" val="1236197315"/>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79" name="TextBox 78"/>
          <p:cNvSpPr txBox="1"/>
          <p:nvPr/>
        </p:nvSpPr>
        <p:spPr>
          <a:xfrm>
            <a:off x="1497886" y="2158507"/>
            <a:ext cx="6515099" cy="2400657"/>
          </a:xfrm>
          <a:prstGeom prst="rect">
            <a:avLst/>
          </a:prstGeom>
          <a:noFill/>
        </p:spPr>
        <p:txBody>
          <a:bodyPr wrap="square" rtlCol="0">
            <a:spAutoFit/>
          </a:bodyPr>
          <a:lstStyle/>
          <a:p>
            <a:pPr algn="just">
              <a:lnSpc>
                <a:spcPct val="150000"/>
              </a:lnSpc>
            </a:pPr>
            <a:r>
              <a:rPr lang="vi-VN" sz="2000"/>
              <a:t>Lập sổ theo dõi thu ch</a:t>
            </a:r>
            <a:r>
              <a:rPr lang="en-US" sz="2000"/>
              <a:t>i</a:t>
            </a:r>
            <a:r>
              <a:rPr lang="vi-VN" sz="2000"/>
              <a:t> theo một trong số các đề tài:</a:t>
            </a:r>
          </a:p>
          <a:p>
            <a:pPr marL="342900" indent="-342900" algn="just">
              <a:lnSpc>
                <a:spcPct val="150000"/>
              </a:lnSpc>
              <a:buFont typeface="Arial" panose="020B0604020202020204" pitchFamily="34" charset="0"/>
              <a:buChar char="•"/>
            </a:pPr>
            <a:r>
              <a:rPr lang="vi-VN" sz="2000"/>
              <a:t>Quản lí tài chính cá nhân.</a:t>
            </a:r>
          </a:p>
          <a:p>
            <a:pPr marL="342900" indent="-342900" algn="just">
              <a:lnSpc>
                <a:spcPct val="150000"/>
              </a:lnSpc>
              <a:buFont typeface="Arial" panose="020B0604020202020204" pitchFamily="34" charset="0"/>
              <a:buChar char="•"/>
            </a:pPr>
            <a:r>
              <a:rPr lang="vi-VN" sz="2000"/>
              <a:t>Quản lí quỹ lớp.</a:t>
            </a:r>
          </a:p>
          <a:p>
            <a:pPr marL="342900" indent="-342900" algn="just">
              <a:lnSpc>
                <a:spcPct val="150000"/>
              </a:lnSpc>
              <a:buFont typeface="Arial" panose="020B0604020202020204" pitchFamily="34" charset="0"/>
              <a:buChar char="•"/>
            </a:pPr>
            <a:r>
              <a:rPr lang="vi-VN" sz="2000"/>
              <a:t>Quản lí kinh phí của một câu lạc bộ.</a:t>
            </a:r>
          </a:p>
          <a:p>
            <a:pPr marL="342900" indent="-342900" algn="just">
              <a:lnSpc>
                <a:spcPct val="150000"/>
              </a:lnSpc>
              <a:buFont typeface="Arial" panose="020B0604020202020204" pitchFamily="34" charset="0"/>
              <a:buChar char="•"/>
            </a:pPr>
            <a:r>
              <a:rPr lang="vi-VN" sz="2000"/>
              <a:t>Quản lí kinh phí tổ chức một hoạt động hoặc sự kiện.</a:t>
            </a:r>
          </a:p>
        </p:txBody>
      </p:sp>
      <p:grpSp>
        <p:nvGrpSpPr>
          <p:cNvPr id="80" name="Group 79"/>
          <p:cNvGrpSpPr/>
          <p:nvPr/>
        </p:nvGrpSpPr>
        <p:grpSpPr>
          <a:xfrm>
            <a:off x="1783163" y="556516"/>
            <a:ext cx="5944547" cy="1107996"/>
            <a:chOff x="702345" y="1030005"/>
            <a:chExt cx="5944547" cy="1107996"/>
          </a:xfrm>
        </p:grpSpPr>
        <p:sp>
          <p:nvSpPr>
            <p:cNvPr id="81" name="TextBox 80">
              <a:extLst>
                <a:ext uri="{FF2B5EF4-FFF2-40B4-BE49-F238E27FC236}">
                  <a16:creationId xmlns:a16="http://schemas.microsoft.com/office/drawing/2014/main" id="{0BE89C69-1BA8-2F2F-01BF-6D0FE11A63EB}"/>
                </a:ext>
              </a:extLst>
            </p:cNvPr>
            <p:cNvSpPr txBox="1"/>
            <p:nvPr/>
          </p:nvSpPr>
          <p:spPr>
            <a:xfrm>
              <a:off x="702345" y="1030005"/>
              <a:ext cx="5944547" cy="1107996"/>
            </a:xfrm>
            <a:prstGeom prst="rect">
              <a:avLst/>
            </a:prstGeom>
            <a:noFill/>
          </p:spPr>
          <p:txBody>
            <a:bodyPr wrap="square" rtlCol="0">
              <a:spAutoFit/>
            </a:bodyPr>
            <a:lstStyle/>
            <a:p>
              <a:pPr algn="just">
                <a:lnSpc>
                  <a:spcPct val="150000"/>
                </a:lnSpc>
              </a:pPr>
              <a:r>
                <a:rPr lang="en-US" sz="2200" b="1">
                  <a:solidFill>
                    <a:srgbClr val="C00000"/>
                  </a:solidFill>
                  <a:latin typeface="Arial" panose="020B0604020202020204" pitchFamily="34" charset="0"/>
                  <a:cs typeface="Arial" panose="020B0604020202020204" pitchFamily="34" charset="0"/>
                </a:rPr>
                <a:t>     </a:t>
              </a:r>
              <a:r>
                <a:rPr lang="vi-VN" sz="2200" b="1">
                  <a:solidFill>
                    <a:srgbClr val="C00000"/>
                  </a:solidFill>
                  <a:latin typeface="Arial" panose="020B0604020202020204" pitchFamily="34" charset="0"/>
                  <a:cs typeface="Arial" panose="020B0604020202020204" pitchFamily="34" charset="0"/>
                </a:rPr>
                <a:t>Nhiệm vụ: </a:t>
              </a:r>
              <a:r>
                <a:rPr lang="vi-VN" sz="2200" b="1">
                  <a:solidFill>
                    <a:srgbClr val="7030A0"/>
                  </a:solidFill>
                  <a:latin typeface="Arial" panose="020B0604020202020204" pitchFamily="34" charset="0"/>
                  <a:cs typeface="Arial" panose="020B0604020202020204" pitchFamily="34" charset="0"/>
                </a:rPr>
                <a:t>Chọn một đề tài thuộc chủ đề tài chính hoặc chủ đề địa lí dân cư.</a:t>
              </a:r>
              <a:endParaRPr lang="en-US" sz="2200" b="1">
                <a:solidFill>
                  <a:srgbClr val="7030A0"/>
                </a:solidFill>
                <a:latin typeface="Arial" panose="020B0604020202020204" pitchFamily="34" charset="0"/>
                <a:cs typeface="Arial" panose="020B0604020202020204" pitchFamily="34" charset="0"/>
              </a:endParaRPr>
            </a:p>
          </p:txBody>
        </p:sp>
        <p:pic>
          <p:nvPicPr>
            <p:cNvPr id="82" name="Picture 2" descr="https://cdn-icons-png.flaticon.com/128/3233/323349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p:cNvGrpSpPr/>
          <p:nvPr/>
        </p:nvGrpSpPr>
        <p:grpSpPr>
          <a:xfrm>
            <a:off x="2727221" y="1607268"/>
            <a:ext cx="3714955" cy="553998"/>
            <a:chOff x="797409" y="2579672"/>
            <a:chExt cx="3714955" cy="553998"/>
          </a:xfrm>
        </p:grpSpPr>
        <p:pic>
          <p:nvPicPr>
            <p:cNvPr id="85" name="Google Shape;965;p67"/>
            <p:cNvPicPr preferRelativeResize="0"/>
            <p:nvPr/>
          </p:nvPicPr>
          <p:blipFill rotWithShape="1">
            <a:blip r:embed="rId5">
              <a:alphaModFix/>
            </a:blip>
            <a:srcRect l="7026" r="7077"/>
            <a:stretch/>
          </p:blipFill>
          <p:spPr>
            <a:xfrm>
              <a:off x="797409" y="2636916"/>
              <a:ext cx="387254" cy="450844"/>
            </a:xfrm>
            <a:prstGeom prst="rect">
              <a:avLst/>
            </a:prstGeom>
            <a:noFill/>
            <a:ln>
              <a:noFill/>
            </a:ln>
          </p:spPr>
        </p:pic>
        <p:sp>
          <p:nvSpPr>
            <p:cNvPr id="86" name="TextBox 85"/>
            <p:cNvSpPr txBox="1"/>
            <p:nvPr/>
          </p:nvSpPr>
          <p:spPr>
            <a:xfrm>
              <a:off x="1138886" y="2579672"/>
              <a:ext cx="3373478" cy="553998"/>
            </a:xfrm>
            <a:prstGeom prst="rect">
              <a:avLst/>
            </a:prstGeom>
            <a:noFill/>
          </p:spPr>
          <p:txBody>
            <a:bodyPr wrap="square" rtlCol="0">
              <a:spAutoFit/>
            </a:bodyPr>
            <a:lstStyle/>
            <a:p>
              <a:pPr algn="just">
                <a:lnSpc>
                  <a:spcPct val="150000"/>
                </a:lnSpc>
              </a:pPr>
              <a:r>
                <a:rPr lang="vi-VN" sz="2000" b="1"/>
                <a:t>Chủ đề 1. Quản lí tài chính</a:t>
              </a:r>
              <a:endParaRPr lang="en-US" sz="2000" i="1"/>
            </a:p>
          </p:txBody>
        </p:sp>
      </p:grpSp>
    </p:spTree>
    <p:custDataLst>
      <p:tags r:id="rId1"/>
    </p:custDataLst>
    <p:extLst>
      <p:ext uri="{BB962C8B-B14F-4D97-AF65-F5344CB8AC3E}">
        <p14:creationId xmlns:p14="http://schemas.microsoft.com/office/powerpoint/2010/main" val="424830911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arn(outVertical)">
                                      <p:cBhvr>
                                        <p:cTn id="1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79" name="TextBox 78"/>
          <p:cNvSpPr txBox="1"/>
          <p:nvPr/>
        </p:nvSpPr>
        <p:spPr>
          <a:xfrm>
            <a:off x="1497886" y="2155748"/>
            <a:ext cx="6515099" cy="2400657"/>
          </a:xfrm>
          <a:prstGeom prst="rect">
            <a:avLst/>
          </a:prstGeom>
          <a:noFill/>
        </p:spPr>
        <p:txBody>
          <a:bodyPr wrap="square" rtlCol="0">
            <a:spAutoFit/>
          </a:bodyPr>
          <a:lstStyle/>
          <a:p>
            <a:pPr algn="just">
              <a:lnSpc>
                <a:spcPct val="150000"/>
              </a:lnSpc>
            </a:pPr>
            <a:r>
              <a:rPr lang="vi-VN" sz="2000"/>
              <a:t>Lập bảng tính để trình bày và xử lí số liệu thu thập được khi tìm hiểu về địa lí dân cư của các tỉnh/thành phố trong một vùng kinh tế – xã hội (chọn 1 trong 6 vùng kinh tế – xã hội) hoặc giữa các vùng kinh tế xã hội của Việt Nam.</a:t>
            </a:r>
          </a:p>
        </p:txBody>
      </p:sp>
      <p:grpSp>
        <p:nvGrpSpPr>
          <p:cNvPr id="80" name="Group 79"/>
          <p:cNvGrpSpPr/>
          <p:nvPr/>
        </p:nvGrpSpPr>
        <p:grpSpPr>
          <a:xfrm>
            <a:off x="1783163" y="556516"/>
            <a:ext cx="5944547" cy="1107996"/>
            <a:chOff x="702345" y="1030005"/>
            <a:chExt cx="5944547" cy="1107996"/>
          </a:xfrm>
        </p:grpSpPr>
        <p:sp>
          <p:nvSpPr>
            <p:cNvPr id="81" name="TextBox 80">
              <a:extLst>
                <a:ext uri="{FF2B5EF4-FFF2-40B4-BE49-F238E27FC236}">
                  <a16:creationId xmlns:a16="http://schemas.microsoft.com/office/drawing/2014/main" id="{0BE89C69-1BA8-2F2F-01BF-6D0FE11A63EB}"/>
                </a:ext>
              </a:extLst>
            </p:cNvPr>
            <p:cNvSpPr txBox="1"/>
            <p:nvPr/>
          </p:nvSpPr>
          <p:spPr>
            <a:xfrm>
              <a:off x="702345" y="1030005"/>
              <a:ext cx="5944547" cy="1107996"/>
            </a:xfrm>
            <a:prstGeom prst="rect">
              <a:avLst/>
            </a:prstGeom>
            <a:noFill/>
          </p:spPr>
          <p:txBody>
            <a:bodyPr wrap="square" rtlCol="0">
              <a:spAutoFit/>
            </a:bodyPr>
            <a:lstStyle/>
            <a:p>
              <a:pPr algn="just">
                <a:lnSpc>
                  <a:spcPct val="150000"/>
                </a:lnSpc>
              </a:pPr>
              <a:r>
                <a:rPr lang="en-US" sz="2200" b="1">
                  <a:solidFill>
                    <a:srgbClr val="C00000"/>
                  </a:solidFill>
                  <a:latin typeface="Arial" panose="020B0604020202020204" pitchFamily="34" charset="0"/>
                  <a:cs typeface="Arial" panose="020B0604020202020204" pitchFamily="34" charset="0"/>
                </a:rPr>
                <a:t>     </a:t>
              </a:r>
              <a:r>
                <a:rPr lang="vi-VN" sz="2200" b="1">
                  <a:solidFill>
                    <a:srgbClr val="C00000"/>
                  </a:solidFill>
                  <a:latin typeface="Arial" panose="020B0604020202020204" pitchFamily="34" charset="0"/>
                  <a:cs typeface="Arial" panose="020B0604020202020204" pitchFamily="34" charset="0"/>
                </a:rPr>
                <a:t>Nhiệm vụ: </a:t>
              </a:r>
              <a:r>
                <a:rPr lang="vi-VN" sz="2200" b="1">
                  <a:solidFill>
                    <a:srgbClr val="7030A0"/>
                  </a:solidFill>
                  <a:latin typeface="Arial" panose="020B0604020202020204" pitchFamily="34" charset="0"/>
                  <a:cs typeface="Arial" panose="020B0604020202020204" pitchFamily="34" charset="0"/>
                </a:rPr>
                <a:t>Chọn một đề tài thuộc chủ đề tài chính hoặc chủ đề địa lí dân cư.</a:t>
              </a:r>
              <a:endParaRPr lang="en-US" sz="2200" b="1">
                <a:solidFill>
                  <a:srgbClr val="7030A0"/>
                </a:solidFill>
                <a:latin typeface="Arial" panose="020B0604020202020204" pitchFamily="34" charset="0"/>
                <a:cs typeface="Arial" panose="020B0604020202020204" pitchFamily="34" charset="0"/>
              </a:endParaRPr>
            </a:p>
          </p:txBody>
        </p:sp>
        <p:pic>
          <p:nvPicPr>
            <p:cNvPr id="82" name="Picture 2" descr="https://cdn-icons-png.flaticon.com/128/3233/323349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p:cNvGrpSpPr/>
          <p:nvPr/>
        </p:nvGrpSpPr>
        <p:grpSpPr>
          <a:xfrm>
            <a:off x="3102795" y="1604509"/>
            <a:ext cx="3305279" cy="553998"/>
            <a:chOff x="797409" y="2579672"/>
            <a:chExt cx="3305279" cy="553998"/>
          </a:xfrm>
        </p:grpSpPr>
        <p:pic>
          <p:nvPicPr>
            <p:cNvPr id="85" name="Google Shape;965;p67"/>
            <p:cNvPicPr preferRelativeResize="0"/>
            <p:nvPr/>
          </p:nvPicPr>
          <p:blipFill rotWithShape="1">
            <a:blip r:embed="rId5">
              <a:alphaModFix/>
            </a:blip>
            <a:srcRect l="7026" r="7077"/>
            <a:stretch/>
          </p:blipFill>
          <p:spPr>
            <a:xfrm>
              <a:off x="797409" y="2636916"/>
              <a:ext cx="387254" cy="450844"/>
            </a:xfrm>
            <a:prstGeom prst="rect">
              <a:avLst/>
            </a:prstGeom>
            <a:noFill/>
            <a:ln>
              <a:noFill/>
            </a:ln>
          </p:spPr>
        </p:pic>
        <p:sp>
          <p:nvSpPr>
            <p:cNvPr id="86" name="TextBox 85"/>
            <p:cNvSpPr txBox="1"/>
            <p:nvPr/>
          </p:nvSpPr>
          <p:spPr>
            <a:xfrm>
              <a:off x="1138886" y="2579672"/>
              <a:ext cx="2963802" cy="553998"/>
            </a:xfrm>
            <a:prstGeom prst="rect">
              <a:avLst/>
            </a:prstGeom>
            <a:noFill/>
          </p:spPr>
          <p:txBody>
            <a:bodyPr wrap="square" rtlCol="0">
              <a:spAutoFit/>
            </a:bodyPr>
            <a:lstStyle/>
            <a:p>
              <a:pPr algn="just">
                <a:lnSpc>
                  <a:spcPct val="150000"/>
                </a:lnSpc>
              </a:pPr>
              <a:r>
                <a:rPr lang="vi-VN" sz="2000" b="1"/>
                <a:t>Chủ đề 2. Địa lí dân cư</a:t>
              </a:r>
              <a:endParaRPr lang="en-US" sz="2000" i="1"/>
            </a:p>
          </p:txBody>
        </p:sp>
      </p:grpSp>
    </p:spTree>
    <p:custDataLst>
      <p:tags r:id="rId1"/>
    </p:custDataLst>
    <p:extLst>
      <p:ext uri="{BB962C8B-B14F-4D97-AF65-F5344CB8AC3E}">
        <p14:creationId xmlns:p14="http://schemas.microsoft.com/office/powerpoint/2010/main" val="3521732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outVertical)">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392679"/>
              </p:ext>
            </p:extLst>
          </p:nvPr>
        </p:nvGraphicFramePr>
        <p:xfrm>
          <a:off x="0" y="0"/>
          <a:ext cx="9144000" cy="5143500"/>
        </p:xfrm>
        <a:graphic>
          <a:graphicData uri="http://schemas.openxmlformats.org/drawingml/2006/table">
            <a:tbl>
              <a:tblPr firstRow="1" firstCol="1" bandRow="1">
                <a:tableStyleId>{E5D4EED9-4FF5-4A42-BB8B-434E7AF04598}</a:tableStyleId>
              </a:tblPr>
              <a:tblGrid>
                <a:gridCol w="962526">
                  <a:extLst>
                    <a:ext uri="{9D8B030D-6E8A-4147-A177-3AD203B41FA5}">
                      <a16:colId xmlns:a16="http://schemas.microsoft.com/office/drawing/2014/main" val="806101717"/>
                    </a:ext>
                  </a:extLst>
                </a:gridCol>
                <a:gridCol w="6531429">
                  <a:extLst>
                    <a:ext uri="{9D8B030D-6E8A-4147-A177-3AD203B41FA5}">
                      <a16:colId xmlns:a16="http://schemas.microsoft.com/office/drawing/2014/main" val="3627438032"/>
                    </a:ext>
                  </a:extLst>
                </a:gridCol>
                <a:gridCol w="1650045">
                  <a:extLst>
                    <a:ext uri="{9D8B030D-6E8A-4147-A177-3AD203B41FA5}">
                      <a16:colId xmlns:a16="http://schemas.microsoft.com/office/drawing/2014/main" val="1332155181"/>
                    </a:ext>
                  </a:extLst>
                </a:gridCol>
              </a:tblGrid>
              <a:tr h="480507">
                <a:tc>
                  <a:txBody>
                    <a:bodyPr/>
                    <a:lstStyle/>
                    <a:p>
                      <a:pPr marL="0" marR="0" algn="ctr">
                        <a:lnSpc>
                          <a:spcPct val="150000"/>
                        </a:lnSpc>
                        <a:spcBef>
                          <a:spcPts val="0"/>
                        </a:spcBef>
                        <a:spcAft>
                          <a:spcPts val="0"/>
                        </a:spcAft>
                      </a:pPr>
                      <a:r>
                        <a:rPr lang="en-US" sz="2000" b="1" kern="100">
                          <a:effectLst/>
                        </a:rPr>
                        <a:t>STT</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Tiêu chí</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Tỉ lệ</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14929433"/>
                  </a:ext>
                </a:extLst>
              </a:tr>
              <a:tr h="1576893">
                <a:tc>
                  <a:txBody>
                    <a:bodyPr/>
                    <a:lstStyle/>
                    <a:p>
                      <a:pPr marL="0" marR="0" algn="ctr">
                        <a:lnSpc>
                          <a:spcPct val="150000"/>
                        </a:lnSpc>
                        <a:spcBef>
                          <a:spcPts val="0"/>
                        </a:spcBef>
                        <a:spcAft>
                          <a:spcPts val="0"/>
                        </a:spcAft>
                      </a:pPr>
                      <a:r>
                        <a:rPr lang="en-US" sz="2000" kern="100">
                          <a:effectLst/>
                        </a:rPr>
                        <a:t>1</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Dữ liệu được thu thập từ nguồn đáng tin cậy (SGK, website có nguồn gốc rõ ràng,...), giá trị đúng/phù hợp thực tế.</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10%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1102536"/>
                  </a:ext>
                </a:extLst>
              </a:tr>
              <a:tr h="1576893">
                <a:tc>
                  <a:txBody>
                    <a:bodyPr/>
                    <a:lstStyle/>
                    <a:p>
                      <a:pPr marL="0" marR="0" algn="ctr">
                        <a:lnSpc>
                          <a:spcPct val="150000"/>
                        </a:lnSpc>
                        <a:spcBef>
                          <a:spcPts val="0"/>
                        </a:spcBef>
                        <a:spcAft>
                          <a:spcPts val="0"/>
                        </a:spcAft>
                      </a:pPr>
                      <a:r>
                        <a:rPr lang="en-US" sz="2000" kern="100">
                          <a:effectLst/>
                        </a:rPr>
                        <a:t>2</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Trình bày dữ liệu rõ ràng, định dạng phù hợp với từng thành phần trong bảng tính và có thẩm mĩ. Dữ liệu được tổ chức ở nhiều trang tính khác nhau.</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20%</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6219244"/>
                  </a:ext>
                </a:extLst>
              </a:tr>
              <a:tr h="480507">
                <a:tc>
                  <a:txBody>
                    <a:bodyPr/>
                    <a:lstStyle/>
                    <a:p>
                      <a:pPr marL="0" marR="0" algn="ctr">
                        <a:lnSpc>
                          <a:spcPct val="150000"/>
                        </a:lnSpc>
                        <a:spcBef>
                          <a:spcPts val="0"/>
                        </a:spcBef>
                        <a:spcAft>
                          <a:spcPts val="0"/>
                        </a:spcAft>
                      </a:pPr>
                      <a:r>
                        <a:rPr lang="en-US" sz="2000" kern="100">
                          <a:effectLst/>
                        </a:rPr>
                        <a:t>3</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Có thiết lập xác thực dữ liệu phù hợp.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5%</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99726996"/>
                  </a:ext>
                </a:extLst>
              </a:tr>
              <a:tr h="1028700">
                <a:tc>
                  <a:txBody>
                    <a:bodyPr/>
                    <a:lstStyle/>
                    <a:p>
                      <a:pPr marL="0" marR="0" algn="ctr">
                        <a:lnSpc>
                          <a:spcPct val="150000"/>
                        </a:lnSpc>
                        <a:spcBef>
                          <a:spcPts val="0"/>
                        </a:spcBef>
                        <a:spcAft>
                          <a:spcPts val="0"/>
                        </a:spcAft>
                      </a:pPr>
                      <a:r>
                        <a:rPr lang="en-US" sz="2000" kern="100">
                          <a:effectLst/>
                        </a:rPr>
                        <a:t>4</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rPr>
                        <a:t>Sử dụng được hàm tính toán, hàm điều kiện IF để tính được các cột dữ liệu mới có ý nghĩa.</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rPr>
                        <a:t>15%</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31927432"/>
                  </a:ext>
                </a:extLst>
              </a:tr>
            </a:tbl>
          </a:graphicData>
        </a:graphic>
      </p:graphicFrame>
    </p:spTree>
    <p:custDataLst>
      <p:tags r:id="rId1"/>
    </p:custDataLst>
    <p:extLst>
      <p:ext uri="{BB962C8B-B14F-4D97-AF65-F5344CB8AC3E}">
        <p14:creationId xmlns:p14="http://schemas.microsoft.com/office/powerpoint/2010/main" val="24854039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2213458"/>
              </p:ext>
            </p:extLst>
          </p:nvPr>
        </p:nvGraphicFramePr>
        <p:xfrm>
          <a:off x="0" y="-1"/>
          <a:ext cx="9144000" cy="5143500"/>
        </p:xfrm>
        <a:graphic>
          <a:graphicData uri="http://schemas.openxmlformats.org/drawingml/2006/table">
            <a:tbl>
              <a:tblPr firstRow="1" firstCol="1" bandRow="1">
                <a:tableStyleId>{E5D4EED9-4FF5-4A42-BB8B-434E7AF04598}</a:tableStyleId>
              </a:tblPr>
              <a:tblGrid>
                <a:gridCol w="1193800">
                  <a:extLst>
                    <a:ext uri="{9D8B030D-6E8A-4147-A177-3AD203B41FA5}">
                      <a16:colId xmlns:a16="http://schemas.microsoft.com/office/drawing/2014/main" val="806101717"/>
                    </a:ext>
                  </a:extLst>
                </a:gridCol>
                <a:gridCol w="5588000">
                  <a:extLst>
                    <a:ext uri="{9D8B030D-6E8A-4147-A177-3AD203B41FA5}">
                      <a16:colId xmlns:a16="http://schemas.microsoft.com/office/drawing/2014/main" val="3627438032"/>
                    </a:ext>
                  </a:extLst>
                </a:gridCol>
                <a:gridCol w="2362200">
                  <a:extLst>
                    <a:ext uri="{9D8B030D-6E8A-4147-A177-3AD203B41FA5}">
                      <a16:colId xmlns:a16="http://schemas.microsoft.com/office/drawing/2014/main" val="1332155181"/>
                    </a:ext>
                  </a:extLst>
                </a:gridCol>
              </a:tblGrid>
              <a:tr h="571500">
                <a:tc>
                  <a:txBody>
                    <a:bodyPr/>
                    <a:lstStyle/>
                    <a:p>
                      <a:pPr marL="0" marR="0" algn="ctr">
                        <a:lnSpc>
                          <a:spcPct val="150000"/>
                        </a:lnSpc>
                        <a:spcBef>
                          <a:spcPts val="0"/>
                        </a:spcBef>
                        <a:spcAft>
                          <a:spcPts val="0"/>
                        </a:spcAft>
                      </a:pPr>
                      <a:r>
                        <a:rPr lang="en-US" sz="2000" b="1" kern="100">
                          <a:effectLst/>
                        </a:rPr>
                        <a:t>STT</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Tiêu chí</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pPr>
                      <a:r>
                        <a:rPr lang="en-US" sz="2000" b="1" kern="100">
                          <a:effectLst/>
                        </a:rPr>
                        <a:t>Tỉ lệ</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14929433"/>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Sử dụng 2 trong số 3 tính năng sắp xếp, lọc và tạo biểu đồ.</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1102536"/>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6</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Sử dụng được các hàm thống kê có điều kiện để tạo dữ liệu thống kê phù hợp.</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15%</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6219244"/>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7</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Tệp văn bản có đầy đủ, rõ ràng về nhiệm vụ, phân công và đánh giá cho mỗi thành viên.</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99726996"/>
                  </a:ext>
                </a:extLst>
              </a:tr>
              <a:tr h="1143000">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8</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Trình bày báo cáo đầy đủ ý, rõ ràng. Trả lời được các câu hỏi của GV nêu ra.</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2000" kern="100">
                          <a:effectLst/>
                          <a:latin typeface="+mj-lt"/>
                          <a:ea typeface="Times New Roman" panose="02020603050405020304" pitchFamily="18" charset="0"/>
                          <a:cs typeface="Times New Roman" panose="02020603050405020304" pitchFamily="18" charset="0"/>
                        </a:rPr>
                        <a:t>10%</a:t>
                      </a:r>
                      <a:endParaRPr lang="en-US" sz="2000" kern="100">
                        <a:effectLst/>
                        <a:latin typeface="+mj-lt"/>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31927432"/>
                  </a:ext>
                </a:extLst>
              </a:tr>
            </a:tbl>
          </a:graphicData>
        </a:graphic>
      </p:graphicFrame>
    </p:spTree>
    <p:custDataLst>
      <p:tags r:id="rId1"/>
    </p:custDataLst>
    <p:extLst>
      <p:ext uri="{BB962C8B-B14F-4D97-AF65-F5344CB8AC3E}">
        <p14:creationId xmlns:p14="http://schemas.microsoft.com/office/powerpoint/2010/main" val="907036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AC82E56-1765-4D6B-876B-748F8472241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uFFFDي{36AFBA42-8EEB-498B-A689-36B473E2EC66}&quot;,&quot;E:\\NĂM HỌC 2024 - 2025\\KẾ HOẠCH BÀI DẠY\\KẾ HOẠCH BÀI DẠY TIN 9\\TIN 9 MUA HKII&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e3_du_an_ab_hoc_tap"/>
</p:tagLst>
</file>

<file path=ppt/tags/tag10.xml><?xml version="1.0" encoding="utf-8"?>
<p:tagLst xmlns:a="http://schemas.openxmlformats.org/drawingml/2006/main" xmlns:r="http://schemas.openxmlformats.org/officeDocument/2006/relationships" xmlns:p="http://schemas.openxmlformats.org/presentationml/2006/main">
  <p:tag name="GENSWF_SLIDE_UID" val="{C9A8706A-85A1-4F29-85D0-F62A6E6B6816}:310"/>
</p:tagLst>
</file>

<file path=ppt/tags/tag11.xml><?xml version="1.0" encoding="utf-8"?>
<p:tagLst xmlns:a="http://schemas.openxmlformats.org/drawingml/2006/main" xmlns:r="http://schemas.openxmlformats.org/officeDocument/2006/relationships" xmlns:p="http://schemas.openxmlformats.org/presentationml/2006/main">
  <p:tag name="GENSWF_SLIDE_UID" val="{63694833-C7AE-490A-A87C-87D8D05E0ABF}:305"/>
</p:tagLst>
</file>

<file path=ppt/tags/tag12.xml><?xml version="1.0" encoding="utf-8"?>
<p:tagLst xmlns:a="http://schemas.openxmlformats.org/drawingml/2006/main" xmlns:r="http://schemas.openxmlformats.org/officeDocument/2006/relationships" xmlns:p="http://schemas.openxmlformats.org/presentationml/2006/main">
  <p:tag name="GENSWF_SLIDE_UID" val="{41894569-21EF-4259-87AB-FB05A187674F}:315"/>
</p:tagLst>
</file>

<file path=ppt/tags/tag13.xml><?xml version="1.0" encoding="utf-8"?>
<p:tagLst xmlns:a="http://schemas.openxmlformats.org/drawingml/2006/main" xmlns:r="http://schemas.openxmlformats.org/officeDocument/2006/relationships" xmlns:p="http://schemas.openxmlformats.org/presentationml/2006/main">
  <p:tag name="GENSWF_SLIDE_UID" val="{B3787582-A8F8-4709-9518-418802EF184E}:316"/>
</p:tagLst>
</file>

<file path=ppt/tags/tag14.xml><?xml version="1.0" encoding="utf-8"?>
<p:tagLst xmlns:a="http://schemas.openxmlformats.org/drawingml/2006/main" xmlns:r="http://schemas.openxmlformats.org/officeDocument/2006/relationships" xmlns:p="http://schemas.openxmlformats.org/presentationml/2006/main">
  <p:tag name="GENSWF_SLIDE_UID" val="{5869F256-0A57-4424-A6FF-8532928EA719}:317"/>
</p:tagLst>
</file>

<file path=ppt/tags/tag15.xml><?xml version="1.0" encoding="utf-8"?>
<p:tagLst xmlns:a="http://schemas.openxmlformats.org/drawingml/2006/main" xmlns:r="http://schemas.openxmlformats.org/officeDocument/2006/relationships" xmlns:p="http://schemas.openxmlformats.org/presentationml/2006/main">
  <p:tag name="GENSWF_SLIDE_UID" val="{2C8DD705-4B75-4608-B79D-2599DE3EC659}:318"/>
</p:tagLst>
</file>

<file path=ppt/tags/tag16.xml><?xml version="1.0" encoding="utf-8"?>
<p:tagLst xmlns:a="http://schemas.openxmlformats.org/drawingml/2006/main" xmlns:r="http://schemas.openxmlformats.org/officeDocument/2006/relationships" xmlns:p="http://schemas.openxmlformats.org/presentationml/2006/main">
  <p:tag name="GENSWF_SLIDE_UID" val="{A6B10602-278A-457E-ABD9-8DA1E05486B9}:319"/>
</p:tagLst>
</file>

<file path=ppt/tags/tag17.xml><?xml version="1.0" encoding="utf-8"?>
<p:tagLst xmlns:a="http://schemas.openxmlformats.org/drawingml/2006/main" xmlns:r="http://schemas.openxmlformats.org/officeDocument/2006/relationships" xmlns:p="http://schemas.openxmlformats.org/presentationml/2006/main">
  <p:tag name="GENSWF_SLIDE_UID" val="{03B48A01-2871-4F48-A9F8-A048223C23CB}:320"/>
</p:tagLst>
</file>

<file path=ppt/tags/tag18.xml><?xml version="1.0" encoding="utf-8"?>
<p:tagLst xmlns:a="http://schemas.openxmlformats.org/drawingml/2006/main" xmlns:r="http://schemas.openxmlformats.org/officeDocument/2006/relationships" xmlns:p="http://schemas.openxmlformats.org/presentationml/2006/main">
  <p:tag name="GENSWF_SLIDE_UID" val="{43FF4D3C-BF1E-49D3-ADA7-ED6A07926503}:322"/>
</p:tagLst>
</file>

<file path=ppt/tags/tag19.xml><?xml version="1.0" encoding="utf-8"?>
<p:tagLst xmlns:a="http://schemas.openxmlformats.org/drawingml/2006/main" xmlns:r="http://schemas.openxmlformats.org/officeDocument/2006/relationships" xmlns:p="http://schemas.openxmlformats.org/presentationml/2006/main">
  <p:tag name="GENSWF_SLIDE_UID" val="{4E371591-F20C-4620-970E-C97CE2DE2BF8}:323"/>
</p:tagLst>
</file>

<file path=ppt/tags/tag2.xml><?xml version="1.0" encoding="utf-8"?>
<p:tagLst xmlns:a="http://schemas.openxmlformats.org/drawingml/2006/main" xmlns:r="http://schemas.openxmlformats.org/officeDocument/2006/relationships" xmlns:p="http://schemas.openxmlformats.org/presentationml/2006/main">
  <p:tag name="GENSWF_SLIDE_UID" val="{ABEDDE3D-04A4-4B28-AE71-78D75915C35C}:311"/>
</p:tagLst>
</file>

<file path=ppt/tags/tag20.xml><?xml version="1.0" encoding="utf-8"?>
<p:tagLst xmlns:a="http://schemas.openxmlformats.org/drawingml/2006/main" xmlns:r="http://schemas.openxmlformats.org/officeDocument/2006/relationships" xmlns:p="http://schemas.openxmlformats.org/presentationml/2006/main">
  <p:tag name="GENSWF_SLIDE_UID" val="{EB2E2532-2FC3-4388-8CBF-D68DB43E4DE6}:324"/>
</p:tagLst>
</file>

<file path=ppt/tags/tag21.xml><?xml version="1.0" encoding="utf-8"?>
<p:tagLst xmlns:a="http://schemas.openxmlformats.org/drawingml/2006/main" xmlns:r="http://schemas.openxmlformats.org/officeDocument/2006/relationships" xmlns:p="http://schemas.openxmlformats.org/presentationml/2006/main">
  <p:tag name="GENSWF_SLIDE_UID" val="{00054109-5E3F-484D-B1FC-806D63DB8E3C}:325"/>
</p:tagLst>
</file>

<file path=ppt/tags/tag22.xml><?xml version="1.0" encoding="utf-8"?>
<p:tagLst xmlns:a="http://schemas.openxmlformats.org/drawingml/2006/main" xmlns:r="http://schemas.openxmlformats.org/officeDocument/2006/relationships" xmlns:p="http://schemas.openxmlformats.org/presentationml/2006/main">
  <p:tag name="GENSWF_SLIDE_UID" val="{62D95C01-2F17-404A-982E-75D3B3CDA819}:326"/>
</p:tagLst>
</file>

<file path=ppt/tags/tag23.xml><?xml version="1.0" encoding="utf-8"?>
<p:tagLst xmlns:a="http://schemas.openxmlformats.org/drawingml/2006/main" xmlns:r="http://schemas.openxmlformats.org/officeDocument/2006/relationships" xmlns:p="http://schemas.openxmlformats.org/presentationml/2006/main">
  <p:tag name="GENSWF_SLIDE_UID" val="{B0259483-0F01-49AE-AA6C-7668350F91F2}:327"/>
</p:tagLst>
</file>

<file path=ppt/tags/tag24.xml><?xml version="1.0" encoding="utf-8"?>
<p:tagLst xmlns:a="http://schemas.openxmlformats.org/drawingml/2006/main" xmlns:r="http://schemas.openxmlformats.org/officeDocument/2006/relationships" xmlns:p="http://schemas.openxmlformats.org/presentationml/2006/main">
  <p:tag name="GENSWF_SLIDE_UID" val="{77B33CC4-A462-4D68-9B44-54163F0AF155}:329"/>
</p:tagLst>
</file>

<file path=ppt/tags/tag25.xml><?xml version="1.0" encoding="utf-8"?>
<p:tagLst xmlns:a="http://schemas.openxmlformats.org/drawingml/2006/main" xmlns:r="http://schemas.openxmlformats.org/officeDocument/2006/relationships" xmlns:p="http://schemas.openxmlformats.org/presentationml/2006/main">
  <p:tag name="GENSWF_SLIDE_UID" val="{26321DE2-78FC-4A93-A8AC-0255D63DD819}:331"/>
</p:tagLst>
</file>

<file path=ppt/tags/tag26.xml><?xml version="1.0" encoding="utf-8"?>
<p:tagLst xmlns:a="http://schemas.openxmlformats.org/drawingml/2006/main" xmlns:r="http://schemas.openxmlformats.org/officeDocument/2006/relationships" xmlns:p="http://schemas.openxmlformats.org/presentationml/2006/main">
  <p:tag name="GENSWF_SLIDE_UID" val="{96E36BE3-A04C-40C4-89D3-8255C2FB72A6}:330"/>
</p:tagLst>
</file>

<file path=ppt/tags/tag3.xml><?xml version="1.0" encoding="utf-8"?>
<p:tagLst xmlns:a="http://schemas.openxmlformats.org/drawingml/2006/main" xmlns:r="http://schemas.openxmlformats.org/officeDocument/2006/relationships" xmlns:p="http://schemas.openxmlformats.org/presentationml/2006/main">
  <p:tag name="GENSWF_SLIDE_UID" val="{6D3F4CD3-7A0B-4D2D-A06C-0781CE76A60B}:302"/>
</p:tagLst>
</file>

<file path=ppt/tags/tag4.xml><?xml version="1.0" encoding="utf-8"?>
<p:tagLst xmlns:a="http://schemas.openxmlformats.org/drawingml/2006/main" xmlns:r="http://schemas.openxmlformats.org/officeDocument/2006/relationships" xmlns:p="http://schemas.openxmlformats.org/presentationml/2006/main">
  <p:tag name="GENSWF_SLIDE_UID" val="{C6BDEBBE-BB62-4C7B-B89E-5C6E870B8FDB}:301"/>
</p:tagLst>
</file>

<file path=ppt/tags/tag5.xml><?xml version="1.0" encoding="utf-8"?>
<p:tagLst xmlns:a="http://schemas.openxmlformats.org/drawingml/2006/main" xmlns:r="http://schemas.openxmlformats.org/officeDocument/2006/relationships" xmlns:p="http://schemas.openxmlformats.org/presentationml/2006/main">
  <p:tag name="GENSWF_SLIDE_UID" val="{144882CD-A7FB-4EC5-9C6B-2AE31CAE7C0C}:303"/>
</p:tagLst>
</file>

<file path=ppt/tags/tag6.xml><?xml version="1.0" encoding="utf-8"?>
<p:tagLst xmlns:a="http://schemas.openxmlformats.org/drawingml/2006/main" xmlns:r="http://schemas.openxmlformats.org/officeDocument/2006/relationships" xmlns:p="http://schemas.openxmlformats.org/presentationml/2006/main">
  <p:tag name="GENSWF_SLIDE_UID" val="{4EF85682-2605-4453-9CB5-64A81E541B7A}:304"/>
</p:tagLst>
</file>

<file path=ppt/tags/tag7.xml><?xml version="1.0" encoding="utf-8"?>
<p:tagLst xmlns:a="http://schemas.openxmlformats.org/drawingml/2006/main" xmlns:r="http://schemas.openxmlformats.org/officeDocument/2006/relationships" xmlns:p="http://schemas.openxmlformats.org/presentationml/2006/main">
  <p:tag name="GENSWF_SLIDE_UID" val="{09A75DB5-FA37-4F91-8F58-86FCE72AD650}:307"/>
</p:tagLst>
</file>

<file path=ppt/tags/tag8.xml><?xml version="1.0" encoding="utf-8"?>
<p:tagLst xmlns:a="http://schemas.openxmlformats.org/drawingml/2006/main" xmlns:r="http://schemas.openxmlformats.org/officeDocument/2006/relationships" xmlns:p="http://schemas.openxmlformats.org/presentationml/2006/main">
  <p:tag name="GENSWF_SLIDE_UID" val="{074383B9-A20B-49A7-AC7B-4E5BAD970DD3}:308"/>
</p:tagLst>
</file>

<file path=ppt/tags/tag9.xml><?xml version="1.0" encoding="utf-8"?>
<p:tagLst xmlns:a="http://schemas.openxmlformats.org/drawingml/2006/main" xmlns:r="http://schemas.openxmlformats.org/officeDocument/2006/relationships" xmlns:p="http://schemas.openxmlformats.org/presentationml/2006/main">
  <p:tag name="GENSWF_SLIDE_UID" val="{2D1C4BD7-84F9-417C-9BD5-B83D6D5DCEB8}:309"/>
</p:tagLst>
</file>

<file path=ppt/theme/theme1.xml><?xml version="1.0" encoding="utf-8"?>
<a:theme xmlns:a="http://schemas.openxmlformats.org/drawingml/2006/main" name="Virtual Bank Business Plan by Slidesgo">
  <a:themeElements>
    <a:clrScheme name="Simple Light">
      <a:dk1>
        <a:srgbClr val="000000"/>
      </a:dk1>
      <a:lt1>
        <a:srgbClr val="FFFFFF"/>
      </a:lt1>
      <a:dk2>
        <a:srgbClr val="595959"/>
      </a:dk2>
      <a:lt2>
        <a:srgbClr val="EEEEEE"/>
      </a:lt2>
      <a:accent1>
        <a:srgbClr val="E8E8E4"/>
      </a:accent1>
      <a:accent2>
        <a:srgbClr val="D59090"/>
      </a:accent2>
      <a:accent3>
        <a:srgbClr val="3B3252"/>
      </a:accent3>
      <a:accent4>
        <a:srgbClr val="818479"/>
      </a:accent4>
      <a:accent5>
        <a:srgbClr val="E4D256"/>
      </a:accent5>
      <a:accent6>
        <a:srgbClr val="85ADD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1499</Words>
  <Application>Microsoft Office PowerPoint</Application>
  <PresentationFormat>On-screen Show (16:9)</PresentationFormat>
  <Paragraphs>125</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Khand</vt:lpstr>
      <vt:lpstr>Questrial</vt:lpstr>
      <vt:lpstr>Black Han Sans</vt:lpstr>
      <vt:lpstr>Aptos</vt:lpstr>
      <vt:lpstr>Barlow</vt:lpstr>
      <vt:lpstr>Arial (Body)</vt:lpstr>
      <vt:lpstr>Arial</vt:lpstr>
      <vt:lpstr>Virtual Bank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e3_du_an_ab_hoc_tap</dc:title>
  <dc:creator>DELL</dc:creator>
  <cp:lastModifiedBy>DELL INPIRON</cp:lastModifiedBy>
  <cp:revision>20</cp:revision>
  <dcterms:modified xsi:type="dcterms:W3CDTF">2025-01-14T09:34:58Z</dcterms:modified>
</cp:coreProperties>
</file>