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6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9" r:id="rId17"/>
    <p:sldId id="410" r:id="rId18"/>
    <p:sldId id="404" r:id="rId19"/>
    <p:sldId id="408" r:id="rId20"/>
    <p:sldId id="411" r:id="rId21"/>
    <p:sldId id="412" r:id="rId22"/>
    <p:sldId id="405" r:id="rId23"/>
    <p:sldId id="407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400" r:id="rId32"/>
    <p:sldId id="381" r:id="rId33"/>
    <p:sldId id="367" r:id="rId34"/>
    <p:sldId id="32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7691" autoAdjust="0"/>
  </p:normalViewPr>
  <p:slideViewPr>
    <p:cSldViewPr>
      <p:cViewPr varScale="1">
        <p:scale>
          <a:sx n="68" d="100"/>
          <a:sy n="68" d="100"/>
        </p:scale>
        <p:origin x="76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1-27T01:15:32.5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17014 9143 0,'40'0'484,"-40"81"-468,40-81-16,0 0 16,80 0-16,1 0 15,79 0-15,-39 0 16,-41 0-16,-80 0 15,81 0-15,-81 0 16,0 0 78,40 0-79,-40 0 1,81 0-16,39 40 16,-39-40-16,-41 0 15,40 0-15,-80 0 16,81 0-16,-81 0 94,0 0-79,0 0 1,0 0 46,0 0-46,81 0 0,-41 0-1,40 0-15,41 0 16,-41 0-16,81 40 16,-81-40-16,-39 0 15,-41 0 79,0 0-78,0 0-1,40 0-15,-40 0 16,41 0-1,-1 0-15,-40 0 16,120 0-16,-79 0 16,39 0-16,0 0 15,1 0-15,-41 0 16,0 0-16,1 0 16,-1 0-16,-40 0 15,0 0-15,0 0 16,40 0-1,1 0 1,-41 0 0,0 0-1,0 0-15,40 0 16,-39 0-16,39 0 16,40 0-16,-40 0 15,41 0-15,-81 0 16,0 0-16,0 0 94,81 40-63,-81 0-31,80-40 15,-80 0 1,0 0 0,0 0-1,1 0 1,-1 0-16,-40 40 16,80-40-1,-40 0 48,-40 40-48,40-40-15,0 40 16,0-40-16,41 0 16,-41 0 15,0 40-16,40 1-15,-40-41 16,0 0-16,1 40 16,-1 40 234,0 0-235,-40-40 1,0 0 0,40 41-1,0-41 16,-40 0 1,0 0-17,0 40-15,0-40 16,0 0-16,0 40 16,80 81-16,-80-121 15,0 40 1,0-40-1,40 0 1,-40 41-16,0 39 16,0 0-16,0-40 15,81 1-15,-81-1 16,0-40 0,0 0-16,0 40 31,0-40-16,0 1 251,-40-1-266,-1-40 16,1 0-16,0 80 15,0-40 1,0-40-16,0 40 31,0-40-15,40 40-1,-81-40-15,41 40 32,-40 0-32,0 41 15,40-81 1,-81 40-16,81 0 16,0 0-16,0-40 78,0 40-63,0 0 48,0-40-48,-1 80 1,-119-80-16,120 40 16,-40 1-1,39-41 1,1 0 15,0 0-15,0 0-1,0 0-15,-80 0 16,-41 0 0,1 0-16,-81 0 15,120 0-15,1 0 16,0 0-16,-1 0 16,81 0-16,0 0 15,0 0 1,0 0-1,-41 0-15,1 0 16,-40 0-16,-81 0 16,121 0-16,-81 0 15,81 0-15,-120 0 16,119 0-16,1 0 16,0 0-16,0 0 15,39 0-15,-79 0 16,40-41-1,40 41-15,-81-40 16,81 40-16,-160-40 16,119 40-16,-119 0 15,-1 0-15,81 0 16,39-40-16,1 40 16,40 0-1,-40 0 32,0 0-31,-41 0-16,41 0 15,0 0 1,-1 0-16,1 0 16,-40-40-16,39 40 15,1 0-15,40 0 16,-40-40-16,-41 40 15,81 0 1,-40 0 0,-40 0-16,39 0 15,-79 0-15,80 0 16,-41 0-16,41 0 47,40 0-32,0 0-15,-40 0 16,-1 0 31,41 0-47,0 0 16,-40 0-16,0 0 15,39-40 266,41 0-265,0 0-16,0-1 16,0 1-16,0-40 15,0 40-15,0-80 16,41 40 0,-41-41-16,40 81 15,-40-40-15,0 40 16,0-40-16,0 39 15,0 1-15,40 0 16,-40 0-16,0-40 16,40 40-16,-40 0 15,0 0-15,40 0 16,-40-41 0,40 1-16,-40 0 15,0 0 1,0 40-1,0-1-15,0-39 16,0 0 0,0 40-1,0 0-15,0 0 16,0 0-16,0 0 16,0-1-16,0 1 15,0 0 16,0 0-15,0 0 0,0 0 15,0 0 0,0 0-15,0 0-1,0-41 1,0 41 15,0 0-15,40 0 78,0 0-94,-40 0 62,41 0-31,-1 0 251,0 40-282,40 0 15,0-40-15,-40-1 16,1 41-16,-1 0 16,0 0-16,40 0 15,-40 0 1,0 0 31,0 0-16,1 0-31,-1-80 16,80 80-1,41 0 1,-1 0-16,-80 0 15,81 0-15,-1 0 16,41 0-16,-121 0 16,1 0-16,-41 0 15,0 0 48,0 0-48,0 0 1,40 0 0,81 0-16,-1 0 15,-39 0-15,39 0 16,1 0-16,-81 0 16,-40 0-16,40 0 15,1 0-15,-41 0 16,80 0-16,-80 0 15,0 0-15,41 0 16,-41 0-16,0 0 16,40 0-16,-40 0 15,0 0 1,0 0 15,1 0-31,39 0 16,40-40-16,-40 40 15,81 0-15,-41 0 16,-39 0-16,-41-40 16,0 40-16,40 0 15,0 0-15,-40 0 16,1 0 0,-1 0-1,0 0 1,0 0-1,0 0-15,40 0 16,41 0-16,-41 0 16,0 0-16,0 0 15,1 0-15,-41 0 16,40 0 156,0 0-141,1 0 32,-41 0 46,0 0-109,0 0 31,0 40-15,40 0-1,-39-40 1,79 0-16,-40 80 16,-40-80-1,0 0 17,1 41-1,-1-41 0,0 0-15,0 0-1,0 80-15,0-80 32,0 0-1,0 0-16,1 0 48,-41 40-47,40-40 62,0 40-47,0-40-15,0 0 15,-40 40-16,40-40 1,0 0 0,0 40 77,1 0 361</inkml:trace>
  <inkml:trace contextRef="#ctx0" brushRef="#br0" timeOffset="16625.1074">9911 6336 0,'40'40'110,"81"-40"-48,-1 0-62,-40 0 16,41 0-16,39 0 15,81 0-15,-80-40 16,-1 0-16,41 0 16,-81 40-1,0-40-15,-79 40 16,-1 0-1,-40-40 1,40 40 0,40 0-1,40 0-15,1 0 16,-41-40-16,121 40 16,39-41-16,-79 41 15,-41-80-15,-80 80 16,41 0-16,39-40 15,-80 40 1,0 0-16,121-40 16,39 0-16,1 0 15,40 40-15,0-80 16,-81 39-16,1 41 16,-41 0-16,41-40 15,39 0-15,1 0 16,-41 40-16,41 0 15,-81-40-15,1 0 16,-81 40-16,40 0 16,-40 0-1,0 0-15,0 0 16,121-40-16,-81 0 16,41 40-16,-41-40 15,161 0-15,-81-1 16,-80 41-16,1-40 15,-1 40-15,40-40 16,-80 40 0,0 0-16,1 0 15,-1 0-15,0-40 16,40 40-16,-40 0 16,121-80-16,-121 80 15,80 0-15,1 0 16,-41-40-16,121 40 15,-81 0-15,40-80 16,81 80-16,-120 0 16,39 0-16,41 0 15,-41 0-15,1 0 16,-41 0-16,81 0 16,-81 0-16,41 0 15,-41 0-15,0 0 16,81 0-16,-81 0 15,81 0 1,-41 0-16,41 0 16,-121 0-16,161 0 15,-121 0-15,-39-41 16,-1 41-16,0 0 16,-40 0-16,41-40 15,-1 40-15,0 0 16,0 0-16,-39-40 15,119 0-15,-80 40 16,41-40-16,-81 40 16,160 0-16,-159 0 15,79 0 1,-40-40-16,-40 40 16,0 0-16,41 0 15,-1 0 1,-40 0-16,80 0 15,-39 0-15,119 0 16,41 0-16,-40 0 16,-41 0-16,1 0 15,-41 0-15,0 0 16,-79 0-16,39 0 16,40 0-16,1 0 15,-81 0 1,80 0-16,41 0 15,-41 0-15,-80 0 16,40 0-16,-39 0 16,-1 0-16,40 0 15,40 0-15,-39 0 16,39 0-16,-40 0 16,41 0-16,-41 0 15,0 0-15,0 0 16,41 0-16,-41 0 15,40 40-15,-39 0 16,-41-40 15,40 0-15,0 40 0,41 40-16,119-39 15,-159 39-15,39 0 16,-40-80-16,0 40 15,-39-40 1,-1 40 0,-40 0-1,80 41-15,40 39 16,-80-80 0,41 80-16,-41-120 15,-40 40 1,40-40-16,-40 40 15,0 1-15,0 39 16,40-80 0,-40 40-16,40 80 15,0-40-15,0 1 16,1-1 0,-41 40-16,40-40 15,0-80-15,-40 81 16,0-41-16,40 0 15,0 40 1,0 40 15,0-80-31,1 1 16,-1 39-16,-40-40 16,0 40-16,40-40 15,0 0-15,-40 0 16,0 0-1,0 41-15,80-41 16,-40 0-16,-40 0 16,40 40-1,-40 0-15,0-39 16,0-1-16,0 40 16,0-40 15,0 0-16,0 0-15,0 40 16,0 1-16,0-1 16,0-40-16,0 0 15,0 40-15,0 0 47,0 1-31,0-41-16,0 0 15,0 0-15,0 120 16,0-120 0,0 1-1,-40 39-15,40 0 16,0-40 0,-40 80-1,40-39 1,-40-1-1,40-40 1,0 0 47,0 40-48,-80-40 48,80 0-48,0 1 1,0-1 0,0 80 62,-80-40-63,80 0 110,0-39-109,0-1 0,0 0-1,0 0 48,0 0-48,0 0 1,0 40 31,0-40-32,-41 41 17,41-1-32,0-40 187,-40-40-187,40 40 94,-40 0-47,40 0-32,-40 0 48,0 0 234,0 1-266,0-1-15,40 0-1,-81 0 1,41-40 0,0 40-1,0 0 110,0 0-94,0 0-15,0-40 15,-1 40 1,1 0-32,0-40 15,-80 0-15,40 81 16,39-81-16,-39 80 15,0-40-15,0-40 16,-81 80 0,81-40-16,40-40 15,0 40-15,-81 1 16,41-1 0,0 0-16,40 0 15,-81 0-15,81 0 16,-120 40-16,79-40 15,-79 0-15,80 1 16,-1-1-16,1 0 16,-40 40-16,40-40 15,39 0-15,-39-40 16,-80 80-16,39-39 16,-39 79-16,-1-120 15,41 40 1,40 0-16,-161 40 15,120-40-15,1 81 16,0-121-16,-1 80 16,-79-40-16,79-40 15,-39 40-15,-81 0 16,81 81-16,79-41 16,-159-80-16,79 0 15,81 40-15,0-40 16,39 40-16,-79-40 15,-40 80-15,79-40 16,1 0-16,-40-40 16,-41 0-16,1 81 15,79-81-15,-79 40 16,39 40-16,1-80 16,0 40-16,-1 40 15,81-80-15,-80 40 16,-1-40-1,41 0-15,-80 0 16,-1 40-16,41 1 16,-41-41-16,41 80 15,80-80-15,-81 0 16,1 40-16,80-40 16,0 0-1,0 0 1,-41 40-16,41-40 15,-120 40-15,80-40 16,-41 0-16,41 40 16,-81 40-1,81-40 1,40 1-16,-80-41 16,80 40-16,-41 0 15,-79-40-15,80 40 16,-41 0-16,1 0 15,-41 0-15,-80 40 16,81-39-16,80-41 16,-41 0-16,1 0 15,40 0 1,-41 0-16,81 0 16,0 0-16,-40 0 15,-81 0-15,41 40 16,-121-40-16,161 0 15,-40 0-15,39 0 16,-79 0-16,39 0 16,41 0-16,-80 0 15,-41 0-15,0 0 16,81 0-16,0 0 16,39 0-16,41 0 15,-40 0-15,0 0 16,0 0-16,-1 0 15,-79 0-15,79 0 16,-39 0-16,-40 0 16,-1 0-16,81 0 15,-41 0-15,41 0 16,40 0-16,-80 0 16,120-40-16,-121-1 15,81 41-15,0-80 16,-40 80-16,-81-40 15,121 40-15,0 0 16,0-40-16,-40 0 16,40 40-1,-1-40-15,-39-40 16,-80 39 0,120 1-16,-1 0 15,-39 0 1,0 40-16,40-40 15,-40 0 1,39 0-16,1 0 16,-40-40-1,0 39 17,0-39-32,80 40 15,-41 40-15,-159-80 16,120-40-16,-1 120 15,-39-121-15,40 81 32,40 0-32,-1 40 15,-39-80-15,-120 0 16,79 40 0,-120 40-16,81-81 15,-81-39-15,121 80 16,-81 0-16,81 40 15,39-40-15,-39 40 16,80 0-16,0-40 16,-40 40-16,-41-41 15,41 1-15,-81 40 16,-79-40-16,79 40 16,1-80-16,39 80 15,-39-40-15,80 40 16,-81-40-16,81 40 15,-41 0-15,81 0 16,-40-40-16,0 40 16,0-80-16,-1 80 15,41 0-15,-80 0 16,80 0-16,-1 0 16,-79 0-16,40-41 15,0 41-15,39 0 16,1-40-16,0 40 15,0 0 1,0 0 0,40-40 62,-80 0-63,-1-40-15,41 40 16,-40-40-16,-40-81 16,80 121-16,40 0 15,-41 40-15,1-80 16,-40 0-16,40-1 16,-40 1-16,-1-80 15,41 120 1,0-1-16,0 1 15,0-40-15,0 40 16,-81-40-16,81 0 16,0 40-16,-40-81 15,0 81 1,-41-40-16,41 0 16,40 80 15,40-40-31,-40-1 15,40 1 1,-40 40-16,0-80 16,-1 40-16,1 0 15,0 40 1,40-40-16,-40-80 0,0 120 16,-80-81-1,-1-119-15,81 120 16,-40 39-16,80 1 15,-40-40-15,0 80 79,-1-40-64,41-40 1,-80 0-1,40-1-15,40 41 16,0 0-16,0 0 16,-40 0-16,40 0 15,-40-40 1,40 40-16,0-81 16,0 41-16,0 40 15,0 0-15,0 0 16,0-40-16,0 39 15,0 1-15,0-80 16,0 80-16,0 0 16,0 0-16,0 0 31,0-41-15,0 41 15,0 0-16,0 0 1,0 0 0,0 0-16,0 0 62,0 0-62,40 40 16,40-81-16,-80 41 15,80-40-15,-39 80 16,39-40-16,-40 0 16,40 0-16,-80 0 15,121 40-15,-41-81 16,0 81 0,0-40-1,1 0-15,-1 40 16,40 0-16,-80-40 15,41 0-15,119 40 16,-160 0-16,41 0 16,79 0-16,1 0 15,39-40-15,-39 0 16,39-40-16,-39 40 16,80-1-16,-81 41 15,41-40-15,-1 0 16,-39 40-16,-41-40 15,1 40-15,-1-40 16,0 0-16,1 40 16,-1-40-16,1 40 15,-1 0-15,0-80 16,-39 39-16,39 41 16,-40 0-1,-40-40-15,0 40 16,1 0-16,-41-40 15,80 40-15,-40 0 16,40 0 0,0-80-16,1 80 15,-41 0 1,80 0 0,-40 0-16,41 0 15,-81-80 1,40 80-16,0 0 15,-39 0-15,-1-40 16,0 40-16,40 0 31,-40 0-15,-40-40 0,40 40 15</inkml:trace>
  <inkml:trace contextRef="#ctx0" brushRef="#br0" timeOffset="35585.5846">5618 4331 0,'40'0'594,"0"0"-579,0-40 17,0 40-32,0 0 31,-40-40 0,81 40-15,-41-41-1,0 41-15,0-40 16,40 0 15,-40 40-15,0 0 0,81-40-16,-1 0 15,-40 40 1,1 0-16,39-40 15,0 40-15,-39-40 16,-41 40-16,80 0 16,-40 0-16,1-40 15,-1 0 1,-40 0-16,0 40 16,41 0-16,-1 0 15,0-41-15,-40 41 16,40-40-16,1 40 15,-1 0-15,40 0 16,-39-40-16,-1 40 16,40-40-16,41-40 15,-1 40-15,-80 40 16,41 0-16,-1-40 16,1 0-16,-1-1 15,-40 41-15,41-40 16,-41 40-16,120-80 15,41 80-15,-80-40 16,-81 40 0,121-40-16,39 0 15,1 0-15,-40 0 16,40 40-16,-81-40 16,-40 40-16,-79 0 15,-1 0-15,80-41 16,-40 41-16,41-40 15,-1 0-15,0 40 16,-39 0-16,39 0 16,0 0-16,121 0 15,-40 0 1,-41-40-16,41 0 16,0 40-16,39 0 15,-79 0-15,-1 0 16,1-40-16,-1 0 15,-39 40-15,39-40 16,-39 40-16,-41 0 16,40 0-16,-39 0 15,-41 0-15,40-40 16,0 40-16,-40 0 16,121 0-16,-41-41 15,-40 41-15,81-40 16,-1 40-16,41 0 15,-121 0-15,41 0 16,-1 0-16,-40 0 16,1-120-16,39 120 15,-80 0-15,161-40 16,-161 40-16,0 0 16,0 0-16,40-40 15,1 40 1,-41 0-1,80 0 1,-80 0-16,0 0 16,0 0-16,1 0 31,-1 0-15,0 0-16,0-40 15,0 40-15,0 0 16,40 0-16,-39 0 15,39 0-15,0 0 16,-40 0-16,41 0 16,-81-40-16,40 40 15,40 0-15,0 0 16,41 0 0,-81 0-1,80 0 1,-40 0-16,1 0 15,-1 0 1,0 0-16,-40 0 16,121 0-16,-1 0 15,1 0-15,-41-81 16,-40 81-16,41-40 16,39 40-16,1 0 15,-41 0 1,0-40-16,-39 40 15,79 0-15,-39 0 16,-1 0-16,0-40 16,81 40-16,-41-40 15,-39 40-15,39-40 16,-39 40-16,39 0 16,-39 0-16,-81 0 15,0 0-15,40 0 16,-40 0-1,0 0-15,41 0 16,-1 0-16,40 0 16,1 0-16,39 0 15,121 0-15,0 0 16,40 0-16,0 0 16,-80 0-16,40 0 15,-121 0-15,-40 0 16,-39 0-16,-41 0 15,0 0 1,0 0 15,0 0-15,0 0 0,0 0-16,1 0 15,-1 0 1,0 0-16,0 0 15,40 0-15,1 0 16,39 0 0,0 0-16,-39 0 15,-1 0-15,0 0 16,0 0-16,-40 40 16,41-40-1,-41 0 1,40 80-16,40-80 15,-39 40-15,-41-40 16,0 40-16,0 1 16,40-41-1,-40 40 1,41 0-16,119 80 16,-79-40-1,-1-40-15,121 81 16,-161-41-16,40-40 15,41 0-15,-41 40 16,-80-40-16,41-40 16,-41 81-16,0-81 15,0 40-15,0 0 16,40 40-16,-39 0 16,79 41-16,40-1 15,-79-40-15,79 121 16,-79-121-16,-1 40 15,-40-40-15,40 41 16,-40-81-16,41 80 16,-41 0-16,0-79 15,0 39 1,0 40 0,40-40-16,41 81 15,-81 39-15,40-79 16,-80 39-16,40-40 15,-40-80-15,40 81 16,0-81-16,-40 80 16,0-40-16,41 81 15,-41-41-15,40 40 16,0 1-16,40-41 16,-40 1-1,-40 39-15,80-40 16,1 121-16,-41-81 15,40 1-15,-40-1 16,81 1-16,-41-41 16,-80-80-16,80 120 15,-80-119-15,40-1 16,-40 0 0,0 40-16,40 0 15,0 81-15,-40-121 16,0 0-16,41 40 15,-1-80-15,-40 80 16,0-40-16,0 41 16,40-41-1,0 40-15,-40-40 16,0 40-16,0-40 16,0 121-1,0-81-15,40 0 16,0 0-16,-40 1 15,0 39-15,0 0 16,0-40-16,0 1 16,0-41-16,0 80 15,0 0-15,0 1 16,0 39-16,0-40 16,0 41-16,0-81 15,0 0-15,0 81 16,0-121-16,0 80 15,0-40-15,0-40 16,0 41-16,0 39 16,0-40-16,0 40 15,0-39-15,0-1 16,0 40-16,-40 0 16,40 1-16,0-41 15,0 0-15,-80 41 16,80-41-1,0 0 1,0 0-16,-80 0 16,39 1-16,1 119 15,40-80-15,-80 1 16,0-1-16,40-80 16,0 40-16,40 1 15,-41-41-15,1 0 16,40 40-16,-40-40 15,0 0-15,0 0 16,-40 81-16,40-41 16,-81 0-1,1 80-15,40-79 16,-1-41 0,81 0-16,-80 40 15,0-80-15,40 40 16,0-40-16,-1 0 15,-79 80-15,40-80 16,40 41-16,-81-1 16,81-40-16,-40 0 15,0 40 17,-41 0-32,-120 0 15,161-40-15,-80 40 16,-81 0-16,40-40 15,-80 40-15,81-40 16,79 40-16,81-40 16,-40 0-1,-40 0 1,-1 40-16,-39 1 16,-41-1-16,1-40 15,-1 0-15,81 0 16,-41 40-16,1-40 15,39 0-15,-39 0 16,-1 0-16,41 0 16,-1 40-16,1-40 15,40 40-15,-41 0 16,1-40-16,-41 0 16,41 0-16,0 0 15,-1 0-15,1 40 16,-41-40-16,1 0 15,-1 0-15,1 40 16,-1-40-16,-39 0 16,-1 0-16,41 40 15,-1-40-15,-80 0 16,41 0-16,39 0 16,-80 0-16,81 0 15,-1 0-15,-79 0 16,39 0-16,0 0 15,-39 0-15,39 0 16,-120 0-16,40 0 16,0 0-16,41 0 15,-1 0-15,-40 0 16,80 0 0,41 0-16,-1 0 0,1 0 15,-81 0 1,121 0-16,-81 0 15,0 0-15,41 0 16,-41 0-16,41 0 16,-1 0-16,41 0 15,-81 0-15,1 0 16,-41 0-16,40 0 16,-40 0-16,41 0 15,-81 0 1,80 0-16,-40 0 15,41 0-15,-81 0 16,-40 0-16,80 0 16,-40 0-16,0 0 15,1 0-15,39 0 16,-40 0-16,0 0 16,80 0-16,-39 0 15,-1 0-15,0 0 16,-80 0-16,40 0 15,-40 0-15,0 0 16,0 0-16,0 0 16,0 0-16,0 0 15,-40 0-15,80 0 16,40 0-16,-40 0 16,121 0-16,-41 0 15,41-80-15,39 80 16,1 0-16,-40-40 15,-1 40-15,-40-40 16,81 0-16,0 0 16,-1 40-16,1 0 15,0-40-15,39 0 16,-119-41-16,79 81 16,1-40-16,0 0 15,79 0-15,-79 40 16,40-80-16,-41 40 15,81 0 1,0 40-16,-120-121 16,-1 41-16,-39-40 15,79-1-15,41 81 16,0 0-16,-1 0 16,41 40-16,0-40 15,0 0 1,0 0-16,-40 0 15,80 0-15,-121-41 16,81 41-16,-40-80 16,40 40-16,0 80 15,40-40-15,0 0 16,-41-1-16,1 1 16,40-40-1,-80-80-15,0-1 16,40-39-16,40 79 15,0 1 1,-121-80-16,121 119 16,0 1-16,0 0 15,0 0-15,0-41 16,0 1-16,0 0 16,0-81-16,0 41 15,0 40-15,0-1 16,0-39-16,0 120 15,0-81-15,0 1 16,0 40 0,0 0-16,0 40 15,0-81-15,0 41 16,0-40-16,0-1 16,0 1-16,0-121 15,0 201-15,0-80 16,0 40-16,0 40 15,0 0-15,0-81 16,0 81-16,0-40 16,0 40-16,81-40 15,-41 80-15,-40-40 16,0-41 0,40-39-16,-40 40 15,0 0-15,0 40 16,40-41-16,-40 41 15,0 0-15,0 0 16,0-40-16,40 80 16,-40-80-1,0 39-15,40-79 16,0 0 0,-40 40-16,0-1 15,40 1-15,-40 40 16,0-40-16,41 0 15,-41 40-15,40-1 16,-40-39-16,0 40 16,40-80-16,-40 40 15,0-1-15,40 1 16,0-40-16,-40 40 16,0-1-16,40 1 15,0 0-15,-40 40 16,40-40-1,-40 40-15,0 0 16,0-1 0,0 1-1,0 0-15,0-40 16,41 80-16,-41-80 16,0 0-16,40 39 15,0-39 1,-40 40 15,40-80-15,40 40-16,-80 40 15,40-1 1,-40-39-16,0 40 16,81 40-1,-41-120-15,40-1 16,-40 81-1,0-40 1,0 40 0,-40 0-1,0 0-15,41 40 16,-1-40-16,0-40 16,40-1-1,-40 41-15,0 40 31,0-40-31,81-40 16,-1 0 0,1 40-16,-1-1 15,-80 1 1,80 0-16,-79 40 16,39-40-1,0 0 1,-40 0-1,0 40-15,41-40 16,-41 0-16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86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95.5232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4-01-27T01:25:15.4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16532 9625 0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t>27/01/2024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w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emf"/><Relationship Id="rId5" Type="http://schemas.openxmlformats.org/officeDocument/2006/relationships/customXml" Target="../ink/ink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2567710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3048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5026026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800601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10214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0591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9" y="685802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2277" y="685801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25800" y="6096001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Lăng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vua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815353" y="403603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/>
              <a:t>Khoanh 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15353" y="1144866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99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810871" y="249103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899792" y="2934788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22835" y="4822469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>
                <a:solidFill>
                  <a:srgbClr val="00B0F0"/>
                </a:solidFill>
                <a:cs typeface="Times New Roman" pitchFamily="18" charset="0"/>
              </a:rPr>
              <a:t> ta?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191556" y="5327070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548264" y="2060148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918038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886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644651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9" y="677864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108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6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2873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9" y="1077914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1730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2743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21.7792" end="199957.6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1828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Uống</a:t>
            </a:r>
            <a:r>
              <a:rPr lang="en-US" sz="4800" b="1" dirty="0"/>
              <a:t> </a:t>
            </a:r>
            <a:r>
              <a:rPr lang="en-US" sz="4800" b="1" dirty="0" err="1"/>
              <a:t>nước</a:t>
            </a:r>
            <a:r>
              <a:rPr lang="en-US" sz="4800" b="1" dirty="0"/>
              <a:t> </a:t>
            </a:r>
            <a:r>
              <a:rPr lang="en-US" sz="4800" b="1" dirty="0" err="1"/>
              <a:t>nhớ</a:t>
            </a:r>
            <a:r>
              <a:rPr lang="en-US" sz="4800" b="1" dirty="0"/>
              <a:t> </a:t>
            </a:r>
            <a:r>
              <a:rPr lang="en-US" sz="4800" b="1" dirty="0" err="1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1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À NƯỚC ÂU LẠC THỤC PHÁN AN DƯƠNG V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0"/>
            <a:ext cx="115061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295401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Phạm</a:t>
            </a:r>
            <a:r>
              <a:rPr lang="en-US" dirty="0"/>
              <a:t> 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-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/>
              <a:t>-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 (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) </a:t>
            </a:r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1" y="4013048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87872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52438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54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48151" y="4057650"/>
            <a:ext cx="1924049" cy="1809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Mô tả cấu trúc thành Cổ Loa? Nhận xét?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1201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37720" y="750600"/>
              <a:ext cx="10386720" cy="5010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360" y="741240"/>
                <a:ext cx="10405440" cy="50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40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143001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52600" y="12129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6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ời Sống Của Cư Dân Văn Lang - Âu Lạc - Việt Sử Truy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11277599" cy="6629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951520" y="3465000"/>
              <a:ext cx="360" cy="3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2160" y="3455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00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52600" y="12129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5000" y="17463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813701"/>
              </p:ext>
            </p:extLst>
          </p:nvPr>
        </p:nvGraphicFramePr>
        <p:xfrm>
          <a:off x="1766048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1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48871"/>
              </p:ext>
            </p:extLst>
          </p:nvPr>
        </p:nvGraphicFramePr>
        <p:xfrm>
          <a:off x="6781800" y="2438401"/>
          <a:ext cx="31242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2981326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0482"/>
              </p:ext>
            </p:extLst>
          </p:nvPr>
        </p:nvGraphicFramePr>
        <p:xfrm>
          <a:off x="6858000" y="5739385"/>
          <a:ext cx="3352800" cy="356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1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529063"/>
              </p:ext>
            </p:extLst>
          </p:nvPr>
        </p:nvGraphicFramePr>
        <p:xfrm>
          <a:off x="1752600" y="4191001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86500" y="461666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52600" y="7557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752600" y="12129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905000" y="1746306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731707"/>
              </p:ext>
            </p:extLst>
          </p:nvPr>
        </p:nvGraphicFramePr>
        <p:xfrm>
          <a:off x="1766048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888225"/>
              </p:ext>
            </p:extLst>
          </p:nvPr>
        </p:nvGraphicFramePr>
        <p:xfrm>
          <a:off x="1752600" y="4191000"/>
          <a:ext cx="4533900" cy="7132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2057400" y="48006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524887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920877" y="8239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Bài tập: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2063750" y="1309689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3660776" y="1301751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2063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5308601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2135189" y="5589589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4787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5883276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4762501" y="3538539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2063750" y="1289051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2135189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4765676" y="4076701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4572000" y="609600"/>
            <a:ext cx="3733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2400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VĂN LANG  – ÂU LẠC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693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cổ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3810000" y="1912299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457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2057400" y="31172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32722" y="2971801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ra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3810000" y="3610184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6965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7691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745506" y="1676401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6965156" y="1912299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7025879" y="3276602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7025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7736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722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741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7025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3810000" y="3610184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4572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Lạc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745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7025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5883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5880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5321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4770439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532130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4770439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4206875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365125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3084514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6446839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6997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7566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8124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6446839" y="4656139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6997700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7566025" y="4656139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8124825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2063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2135189" y="5589589"/>
            <a:ext cx="81375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3084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1992314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5883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5880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5321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4770439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532130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4770439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4206875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3651250" y="465296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3084514" y="4652964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6446839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6997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7566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8124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6446839" y="4656139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6997700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7566025" y="4656139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8124825" y="4646614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2063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3084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228601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2032001" y="993776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>
                <a:solidFill>
                  <a:srgbClr val="663300"/>
                </a:solidFill>
              </a:rPr>
              <a:t>Sưu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Lang – </a:t>
            </a:r>
            <a:r>
              <a:rPr lang="en-US" altLang="vi-VN" sz="2400" b="1" dirty="0" err="1">
                <a:solidFill>
                  <a:srgbClr val="663300"/>
                </a:solidFill>
              </a:rPr>
              <a:t>Âu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Lạc</a:t>
            </a:r>
            <a:r>
              <a:rPr lang="en-US" altLang="vi-VN" sz="2400" b="1" dirty="0">
                <a:solidFill>
                  <a:srgbClr val="663300"/>
                </a:solidFill>
              </a:rPr>
              <a:t>.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971926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962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- </a:t>
            </a:r>
            <a:r>
              <a:rPr lang="en-US" altLang="vi-VN" sz="2400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15:</a:t>
            </a:r>
            <a:r>
              <a:rPr lang="en-US" altLang="vi-VN" sz="2400" dirty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>
                <a:solidFill>
                  <a:srgbClr val="660033"/>
                </a:solidFill>
              </a:rPr>
              <a:t>Chính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sách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cai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các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triều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đại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phong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kiến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phương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Bắc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và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sự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chuyển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biến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của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xã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hội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Âu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Lạc</a:t>
            </a:r>
            <a:r>
              <a:rPr lang="en-US" altLang="vi-VN" sz="2400" b="1" dirty="0">
                <a:solidFill>
                  <a:srgbClr val="660033"/>
                </a:solidFill>
              </a:rPr>
              <a:t>:</a:t>
            </a: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Bộ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máy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? </a:t>
            </a: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	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hóa</a:t>
            </a:r>
            <a:r>
              <a:rPr lang="en-US" altLang="vi-VN" sz="2400" b="1" dirty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Những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chuyển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biến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kinh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tế</a:t>
            </a:r>
            <a:r>
              <a:rPr lang="en-US" altLang="vi-VN" sz="2400" b="1" dirty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>
                <a:solidFill>
                  <a:srgbClr val="0000FF"/>
                </a:solidFill>
              </a:rPr>
              <a:t>xã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1" dirty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>
                <a:solidFill>
                  <a:srgbClr val="0000FF"/>
                </a:solidFill>
              </a:rPr>
              <a:t>trong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thời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kì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Bắc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thuộc</a:t>
            </a:r>
            <a:r>
              <a:rPr lang="en-US" altLang="vi-VN" sz="2400" b="1" dirty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>
                <a:solidFill>
                  <a:srgbClr val="0000FF"/>
                </a:solidFill>
              </a:rPr>
              <a:t>            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955089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2215296" y="2286001"/>
            <a:ext cx="77027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 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0591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66047" y="4572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43746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NHÓM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( 2p)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057400" y="31172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1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715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48" y="4005313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239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Thánh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Gióng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981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Truyền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thuyết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Sơn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i="1" dirty="0">
                <a:cs typeface="Times New Roman" pitchFamily="18" charset="0"/>
              </a:rPr>
              <a:t> - </a:t>
            </a:r>
            <a:r>
              <a:rPr lang="en-US" sz="1600" i="1" dirty="0" err="1">
                <a:cs typeface="Times New Roman" pitchFamily="18" charset="0"/>
              </a:rPr>
              <a:t>Thủy</a:t>
            </a:r>
            <a:r>
              <a:rPr lang="en-US" sz="1600" i="1" dirty="0">
                <a:cs typeface="Times New Roman" pitchFamily="18" charset="0"/>
              </a:rPr>
              <a:t> </a:t>
            </a:r>
            <a:r>
              <a:rPr lang="en-US" sz="1600" i="1" dirty="0" err="1">
                <a:cs typeface="Times New Roman" pitchFamily="18" charset="0"/>
              </a:rPr>
              <a:t>Tinh</a:t>
            </a:r>
            <a:r>
              <a:rPr lang="en-US" sz="1600" b="1" i="1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0591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5000" y="990601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484595"/>
              </p:ext>
            </p:extLst>
          </p:nvPr>
        </p:nvGraphicFramePr>
        <p:xfrm>
          <a:off x="2577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625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625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625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638800" y="3455898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VII TCN,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Lang;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6400" y="1066801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76401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4767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4441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84185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52048" y="5956016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8048" y="5982910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458201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5824242" y="4220557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7225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5859542" y="5257801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5026525" y="5257801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7253363" y="5253319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8686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1752601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Lang: </a:t>
            </a:r>
          </a:p>
        </p:txBody>
      </p:sp>
    </p:spTree>
    <p:extLst>
      <p:ext uri="{BB962C8B-B14F-4D97-AF65-F5344CB8AC3E}">
        <p14:creationId xmlns:p14="http://schemas.microsoft.com/office/powerpoint/2010/main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1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352801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5650004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210295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47616" y="3372280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017995" y="3909734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2057400" y="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NƯỚC VĂN LANG</a:t>
            </a:r>
            <a:r>
              <a:rPr lang="vi-VN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766047" y="381001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2057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non”</a:t>
            </a:r>
          </a:p>
        </p:txBody>
      </p:sp>
    </p:spTree>
    <p:extLst>
      <p:ext uri="{BB962C8B-B14F-4D97-AF65-F5344CB8AC3E}">
        <p14:creationId xmlns:p14="http://schemas.microsoft.com/office/powerpoint/2010/main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868705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số </a:t>
            </a:r>
            <a:r>
              <a:rPr lang="en-US" sz="2000" b="1" dirty="0" err="1">
                <a:solidFill>
                  <a:srgbClr val="FF0000"/>
                </a:solidFill>
              </a:rPr>
              <a:t>để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hiện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sự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thành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lập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</a:t>
            </a:r>
            <a:r>
              <a:rPr lang="en-US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514601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093259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>
                <a:cs typeface="Times New Roman" pitchFamily="18" charset="0"/>
              </a:rPr>
              <a:t>1.Văn Lang;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 </a:t>
            </a:r>
          </a:p>
        </p:txBody>
      </p:sp>
      <p:sp>
        <p:nvSpPr>
          <p:cNvPr id="19" name="Oval 18"/>
          <p:cNvSpPr/>
          <p:nvPr/>
        </p:nvSpPr>
        <p:spPr>
          <a:xfrm>
            <a:off x="2124192" y="338650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4592</TotalTime>
  <Words>2047</Words>
  <Application>Microsoft Office PowerPoint</Application>
  <PresentationFormat>Widescreen</PresentationFormat>
  <Paragraphs>547</Paragraphs>
  <Slides>34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.VnTimeH</vt:lpstr>
      <vt:lpstr>Arial</vt:lpstr>
      <vt:lpstr>Arial Unicode MS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“Dù ai đi ngược về xuôi Nhớ ngày giỗ tổ mùng mười tháng ba”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minhkhanh.t93@gmail.com</cp:lastModifiedBy>
  <cp:revision>398</cp:revision>
  <dcterms:created xsi:type="dcterms:W3CDTF">2016-11-12T01:59:38Z</dcterms:created>
  <dcterms:modified xsi:type="dcterms:W3CDTF">2024-01-27T01:35:36Z</dcterms:modified>
</cp:coreProperties>
</file>