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3" r:id="rId2"/>
    <p:sldId id="256" r:id="rId3"/>
    <p:sldId id="258" r:id="rId4"/>
    <p:sldId id="265" r:id="rId5"/>
    <p:sldId id="285" r:id="rId6"/>
    <p:sldId id="301" r:id="rId7"/>
    <p:sldId id="296" r:id="rId8"/>
    <p:sldId id="264" r:id="rId9"/>
    <p:sldId id="286" r:id="rId10"/>
    <p:sldId id="287" r:id="rId11"/>
    <p:sldId id="288" r:id="rId12"/>
    <p:sldId id="289" r:id="rId13"/>
    <p:sldId id="291" r:id="rId14"/>
    <p:sldId id="290" r:id="rId15"/>
    <p:sldId id="267" r:id="rId16"/>
    <p:sldId id="292" r:id="rId17"/>
    <p:sldId id="295" r:id="rId18"/>
    <p:sldId id="293" r:id="rId19"/>
    <p:sldId id="294" r:id="rId20"/>
    <p:sldId id="297" r:id="rId21"/>
    <p:sldId id="298" r:id="rId22"/>
    <p:sldId id="299" r:id="rId23"/>
    <p:sldId id="300" r:id="rId24"/>
    <p:sldId id="27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5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1176" y="1500148"/>
            <a:ext cx="112774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bang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9008"/>
              </p:ext>
            </p:extLst>
          </p:nvPr>
        </p:nvGraphicFramePr>
        <p:xfrm>
          <a:off x="6612367" y="3777038"/>
          <a:ext cx="4637524" cy="22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:a16="http://schemas.microsoft.com/office/drawing/2014/main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:a16="http://schemas.microsoft.com/office/drawing/2014/main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1951"/>
              </p:ext>
            </p:extLst>
          </p:nvPr>
        </p:nvGraphicFramePr>
        <p:xfrm>
          <a:off x="351692" y="365762"/>
          <a:ext cx="11549576" cy="6133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770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4813644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3858162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845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710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1166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855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1555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/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29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740</TotalTime>
  <Words>931</Words>
  <Application>Microsoft Office PowerPoint</Application>
  <PresentationFormat>Widescreen</PresentationFormat>
  <Paragraphs>153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微软雅黑</vt:lpstr>
      <vt:lpstr>#9Slide04 Philosopher Bold</vt:lpstr>
      <vt:lpstr>Arial</vt:lpstr>
      <vt:lpstr>Calibri</vt:lpstr>
      <vt:lpstr>等线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minhkhanh.t93@gmail.com</cp:lastModifiedBy>
  <cp:revision>85</cp:revision>
  <dcterms:created xsi:type="dcterms:W3CDTF">2017-07-04T12:34:02Z</dcterms:created>
  <dcterms:modified xsi:type="dcterms:W3CDTF">2024-01-17T04:06:48Z</dcterms:modified>
</cp:coreProperties>
</file>