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5" r:id="rId3"/>
    <p:sldId id="266" r:id="rId4"/>
    <p:sldId id="307" r:id="rId5"/>
    <p:sldId id="308" r:id="rId6"/>
    <p:sldId id="309" r:id="rId7"/>
    <p:sldId id="310" r:id="rId8"/>
    <p:sldId id="311" r:id="rId9"/>
    <p:sldId id="312" r:id="rId10"/>
    <p:sldId id="267" r:id="rId11"/>
    <p:sldId id="272" r:id="rId12"/>
  </p:sldIdLst>
  <p:sldSz cx="18288000" cy="10287000"/>
  <p:notesSz cx="6858000" cy="9144000"/>
  <p:embeddedFontLst>
    <p:embeddedFont>
      <p:font typeface="Roboto Condensed" panose="020B0604020202020204" charset="0"/>
      <p:regular r:id="rId13"/>
      <p:bold r:id="rId14"/>
      <p:italic r:id="rId15"/>
      <p:boldItalic r:id="rId16"/>
    </p:embeddedFont>
    <p:embeddedFont>
      <p:font typeface="#9Slide07 Bangers" panose="00000500000000000000" pitchFamily="2" charset="0"/>
      <p:regular r:id="rId17"/>
    </p:embeddedFont>
    <p:embeddedFont>
      <p:font typeface="Roboto Condensed Bold" panose="020B0604020202020204" charset="0"/>
      <p:regular r:id="rId18"/>
      <p:bold r:id="rId19"/>
    </p:embeddedFont>
    <p:embeddedFont>
      <p:font typeface="Fraunces" panose="020B0604020202020204" charset="0"/>
      <p:regular r:id="rId20"/>
    </p:embeddedFont>
    <p:embeddedFont>
      <p:font typeface="Fraunces Bold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EB0"/>
    <a:srgbClr val="F58A15"/>
    <a:srgbClr val="493423"/>
    <a:srgbClr val="223B38"/>
    <a:srgbClr val="576963"/>
    <a:srgbClr val="2F4743"/>
    <a:srgbClr val="9B4922"/>
    <a:srgbClr val="669269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1D7C76-DBE9-4268-9328-F8FBDB6E15D6}" v="111" dt="2022-08-28T20:29:18.0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22" autoAdjust="0"/>
  </p:normalViewPr>
  <p:slideViewPr>
    <p:cSldViewPr>
      <p:cViewPr varScale="1">
        <p:scale>
          <a:sx n="55" d="100"/>
          <a:sy n="55" d="100"/>
        </p:scale>
        <p:origin x="475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TRI KHANG" userId="2b69f38f-e97b-4795-a559-774dc1ef1bed" providerId="ADAL" clId="{BE1D7C76-DBE9-4268-9328-F8FBDB6E15D6}"/>
    <pc:docChg chg="undo custSel modSld">
      <pc:chgData name="TRAN TRI KHANG" userId="2b69f38f-e97b-4795-a559-774dc1ef1bed" providerId="ADAL" clId="{BE1D7C76-DBE9-4268-9328-F8FBDB6E15D6}" dt="2022-08-28T20:34:57.995" v="270" actId="2711"/>
      <pc:docMkLst>
        <pc:docMk/>
      </pc:docMkLst>
      <pc:sldChg chg="modTransition">
        <pc:chgData name="TRAN TRI KHANG" userId="2b69f38f-e97b-4795-a559-774dc1ef1bed" providerId="ADAL" clId="{BE1D7C76-DBE9-4268-9328-F8FBDB6E15D6}" dt="2022-08-28T20:29:18.055" v="268"/>
        <pc:sldMkLst>
          <pc:docMk/>
          <pc:sldMk cId="0" sldId="256"/>
        </pc:sldMkLst>
      </pc:sldChg>
      <pc:sldChg chg="modTransition">
        <pc:chgData name="TRAN TRI KHANG" userId="2b69f38f-e97b-4795-a559-774dc1ef1bed" providerId="ADAL" clId="{BE1D7C76-DBE9-4268-9328-F8FBDB6E15D6}" dt="2022-08-28T20:29:18.055" v="268"/>
        <pc:sldMkLst>
          <pc:docMk/>
          <pc:sldMk cId="0" sldId="257"/>
        </pc:sldMkLst>
      </pc:sldChg>
      <pc:sldChg chg="addSp delSp modSp mod modTransition">
        <pc:chgData name="TRAN TRI KHANG" userId="2b69f38f-e97b-4795-a559-774dc1ef1bed" providerId="ADAL" clId="{BE1D7C76-DBE9-4268-9328-F8FBDB6E15D6}" dt="2022-08-28T20:34:57.995" v="270" actId="2711"/>
        <pc:sldMkLst>
          <pc:docMk/>
          <pc:sldMk cId="0" sldId="258"/>
        </pc:sldMkLst>
        <pc:spChg chg="mod ord">
          <ac:chgData name="TRAN TRI KHANG" userId="2b69f38f-e97b-4795-a559-774dc1ef1bed" providerId="ADAL" clId="{BE1D7C76-DBE9-4268-9328-F8FBDB6E15D6}" dt="2022-08-28T20:34:57.995" v="270" actId="2711"/>
          <ac:spMkLst>
            <pc:docMk/>
            <pc:sldMk cId="0" sldId="258"/>
            <ac:spMk id="4" creationId="{00000000-0000-0000-0000-000000000000}"/>
          </ac:spMkLst>
        </pc:spChg>
        <pc:spChg chg="add mod">
          <ac:chgData name="TRAN TRI KHANG" userId="2b69f38f-e97b-4795-a559-774dc1ef1bed" providerId="ADAL" clId="{BE1D7C76-DBE9-4268-9328-F8FBDB6E15D6}" dt="2022-08-28T20:05:21.182" v="41" actId="1076"/>
          <ac:spMkLst>
            <pc:docMk/>
            <pc:sldMk cId="0" sldId="258"/>
            <ac:spMk id="5" creationId="{E4D826C3-2DDC-5CC2-6173-C2087227BEAE}"/>
          </ac:spMkLst>
        </pc:spChg>
        <pc:picChg chg="del">
          <ac:chgData name="TRAN TRI KHANG" userId="2b69f38f-e97b-4795-a559-774dc1ef1bed" providerId="ADAL" clId="{BE1D7C76-DBE9-4268-9328-F8FBDB6E15D6}" dt="2022-08-28T20:05:02.930" v="37" actId="478"/>
          <ac:picMkLst>
            <pc:docMk/>
            <pc:sldMk cId="0" sldId="258"/>
            <ac:picMk id="3" creationId="{00000000-0000-0000-0000-000000000000}"/>
          </ac:picMkLst>
        </pc:picChg>
      </pc:sldChg>
      <pc:sldChg chg="delSp modSp mod modTransition">
        <pc:chgData name="TRAN TRI KHANG" userId="2b69f38f-e97b-4795-a559-774dc1ef1bed" providerId="ADAL" clId="{BE1D7C76-DBE9-4268-9328-F8FBDB6E15D6}" dt="2022-08-28T20:29:18.055" v="268"/>
        <pc:sldMkLst>
          <pc:docMk/>
          <pc:sldMk cId="0" sldId="259"/>
        </pc:sldMkLst>
        <pc:grpChg chg="del">
          <ac:chgData name="TRAN TRI KHANG" userId="2b69f38f-e97b-4795-a559-774dc1ef1bed" providerId="ADAL" clId="{BE1D7C76-DBE9-4268-9328-F8FBDB6E15D6}" dt="2022-08-28T20:05:40.346" v="43" actId="478"/>
          <ac:grpSpMkLst>
            <pc:docMk/>
            <pc:sldMk cId="0" sldId="259"/>
            <ac:grpSpMk id="19" creationId="{00000000-0000-0000-0000-000000000000}"/>
          </ac:grpSpMkLst>
        </pc:grpChg>
        <pc:grpChg chg="mod">
          <ac:chgData name="TRAN TRI KHANG" userId="2b69f38f-e97b-4795-a559-774dc1ef1bed" providerId="ADAL" clId="{BE1D7C76-DBE9-4268-9328-F8FBDB6E15D6}" dt="2022-08-28T20:05:43.436" v="44" actId="1076"/>
          <ac:grpSpMkLst>
            <pc:docMk/>
            <pc:sldMk cId="0" sldId="259"/>
            <ac:grpSpMk id="25" creationId="{00000000-0000-0000-0000-000000000000}"/>
          </ac:grpSpMkLst>
        </pc:grpChg>
      </pc:sldChg>
      <pc:sldChg chg="modSp mod modTransition">
        <pc:chgData name="TRAN TRI KHANG" userId="2b69f38f-e97b-4795-a559-774dc1ef1bed" providerId="ADAL" clId="{BE1D7C76-DBE9-4268-9328-F8FBDB6E15D6}" dt="2022-08-28T20:29:18.055" v="268"/>
        <pc:sldMkLst>
          <pc:docMk/>
          <pc:sldMk cId="0" sldId="260"/>
        </pc:sldMkLst>
        <pc:spChg chg="mod">
          <ac:chgData name="TRAN TRI KHANG" userId="2b69f38f-e97b-4795-a559-774dc1ef1bed" providerId="ADAL" clId="{BE1D7C76-DBE9-4268-9328-F8FBDB6E15D6}" dt="2022-08-28T20:06:08.209" v="47" actId="1076"/>
          <ac:spMkLst>
            <pc:docMk/>
            <pc:sldMk cId="0" sldId="260"/>
            <ac:spMk id="4" creationId="{00000000-0000-0000-0000-000000000000}"/>
          </ac:spMkLst>
        </pc:spChg>
        <pc:graphicFrameChg chg="modGraphic">
          <ac:chgData name="TRAN TRI KHANG" userId="2b69f38f-e97b-4795-a559-774dc1ef1bed" providerId="ADAL" clId="{BE1D7C76-DBE9-4268-9328-F8FBDB6E15D6}" dt="2022-08-28T20:06:34.737" v="50" actId="123"/>
          <ac:graphicFrameMkLst>
            <pc:docMk/>
            <pc:sldMk cId="0" sldId="260"/>
            <ac:graphicFrameMk id="5" creationId="{00000000-0000-0000-0000-000000000000}"/>
          </ac:graphicFrameMkLst>
        </pc:graphicFrameChg>
      </pc:sldChg>
      <pc:sldChg chg="modSp mod modTransition">
        <pc:chgData name="TRAN TRI KHANG" userId="2b69f38f-e97b-4795-a559-774dc1ef1bed" providerId="ADAL" clId="{BE1D7C76-DBE9-4268-9328-F8FBDB6E15D6}" dt="2022-08-28T20:29:18.055" v="268"/>
        <pc:sldMkLst>
          <pc:docMk/>
          <pc:sldMk cId="0" sldId="261"/>
        </pc:sldMkLst>
        <pc:spChg chg="mod">
          <ac:chgData name="TRAN TRI KHANG" userId="2b69f38f-e97b-4795-a559-774dc1ef1bed" providerId="ADAL" clId="{BE1D7C76-DBE9-4268-9328-F8FBDB6E15D6}" dt="2022-08-28T20:07:06.123" v="52" actId="14100"/>
          <ac:spMkLst>
            <pc:docMk/>
            <pc:sldMk cId="0" sldId="261"/>
            <ac:spMk id="4" creationId="{00000000-0000-0000-0000-000000000000}"/>
          </ac:spMkLst>
        </pc:spChg>
      </pc:sldChg>
      <pc:sldChg chg="addSp delSp modSp mod modTransition">
        <pc:chgData name="TRAN TRI KHANG" userId="2b69f38f-e97b-4795-a559-774dc1ef1bed" providerId="ADAL" clId="{BE1D7C76-DBE9-4268-9328-F8FBDB6E15D6}" dt="2022-08-28T20:29:18.055" v="268"/>
        <pc:sldMkLst>
          <pc:docMk/>
          <pc:sldMk cId="0" sldId="262"/>
        </pc:sldMkLst>
        <pc:spChg chg="mod">
          <ac:chgData name="TRAN TRI KHANG" userId="2b69f38f-e97b-4795-a559-774dc1ef1bed" providerId="ADAL" clId="{BE1D7C76-DBE9-4268-9328-F8FBDB6E15D6}" dt="2022-08-28T20:07:22.640" v="53" actId="14100"/>
          <ac:spMkLst>
            <pc:docMk/>
            <pc:sldMk cId="0" sldId="262"/>
            <ac:spMk id="8" creationId="{00000000-0000-0000-0000-000000000000}"/>
          </ac:spMkLst>
        </pc:spChg>
        <pc:picChg chg="del">
          <ac:chgData name="TRAN TRI KHANG" userId="2b69f38f-e97b-4795-a559-774dc1ef1bed" providerId="ADAL" clId="{BE1D7C76-DBE9-4268-9328-F8FBDB6E15D6}" dt="2022-08-28T20:07:37.557" v="54" actId="478"/>
          <ac:picMkLst>
            <pc:docMk/>
            <pc:sldMk cId="0" sldId="262"/>
            <ac:picMk id="6" creationId="{00000000-0000-0000-0000-000000000000}"/>
          </ac:picMkLst>
        </pc:picChg>
        <pc:picChg chg="add mod">
          <ac:chgData name="TRAN TRI KHANG" userId="2b69f38f-e97b-4795-a559-774dc1ef1bed" providerId="ADAL" clId="{BE1D7C76-DBE9-4268-9328-F8FBDB6E15D6}" dt="2022-08-28T20:07:46.560" v="58" actId="1076"/>
          <ac:picMkLst>
            <pc:docMk/>
            <pc:sldMk cId="0" sldId="262"/>
            <ac:picMk id="10" creationId="{55107D27-6917-2E5D-27A4-072D7E75CEEB}"/>
          </ac:picMkLst>
        </pc:picChg>
        <pc:picChg chg="add mod">
          <ac:chgData name="TRAN TRI KHANG" userId="2b69f38f-e97b-4795-a559-774dc1ef1bed" providerId="ADAL" clId="{BE1D7C76-DBE9-4268-9328-F8FBDB6E15D6}" dt="2022-08-28T20:07:46.560" v="58" actId="1076"/>
          <ac:picMkLst>
            <pc:docMk/>
            <pc:sldMk cId="0" sldId="262"/>
            <ac:picMk id="11" creationId="{5D4DF61D-0A0A-2466-AB84-0C7BA3E2B05B}"/>
          </ac:picMkLst>
        </pc:picChg>
      </pc:sldChg>
      <pc:sldChg chg="modTransition modAnim">
        <pc:chgData name="TRAN TRI KHANG" userId="2b69f38f-e97b-4795-a559-774dc1ef1bed" providerId="ADAL" clId="{BE1D7C76-DBE9-4268-9328-F8FBDB6E15D6}" dt="2022-08-28T20:29:18.055" v="268"/>
        <pc:sldMkLst>
          <pc:docMk/>
          <pc:sldMk cId="0" sldId="263"/>
        </pc:sldMkLst>
      </pc:sldChg>
      <pc:sldChg chg="modTransition modAnim">
        <pc:chgData name="TRAN TRI KHANG" userId="2b69f38f-e97b-4795-a559-774dc1ef1bed" providerId="ADAL" clId="{BE1D7C76-DBE9-4268-9328-F8FBDB6E15D6}" dt="2022-08-28T20:29:18.055" v="268"/>
        <pc:sldMkLst>
          <pc:docMk/>
          <pc:sldMk cId="0" sldId="264"/>
        </pc:sldMkLst>
      </pc:sldChg>
      <pc:sldChg chg="addSp delSp modSp mod modTransition modAnim">
        <pc:chgData name="TRAN TRI KHANG" userId="2b69f38f-e97b-4795-a559-774dc1ef1bed" providerId="ADAL" clId="{BE1D7C76-DBE9-4268-9328-F8FBDB6E15D6}" dt="2022-08-28T20:29:18.055" v="268"/>
        <pc:sldMkLst>
          <pc:docMk/>
          <pc:sldMk cId="0" sldId="265"/>
        </pc:sldMkLst>
        <pc:spChg chg="mod">
          <ac:chgData name="TRAN TRI KHANG" userId="2b69f38f-e97b-4795-a559-774dc1ef1bed" providerId="ADAL" clId="{BE1D7C76-DBE9-4268-9328-F8FBDB6E15D6}" dt="2022-08-28T20:10:11.908" v="79" actId="1076"/>
          <ac:spMkLst>
            <pc:docMk/>
            <pc:sldMk cId="0" sldId="265"/>
            <ac:spMk id="20" creationId="{00000000-0000-0000-0000-000000000000}"/>
          </ac:spMkLst>
        </pc:spChg>
        <pc:spChg chg="mod">
          <ac:chgData name="TRAN TRI KHANG" userId="2b69f38f-e97b-4795-a559-774dc1ef1bed" providerId="ADAL" clId="{BE1D7C76-DBE9-4268-9328-F8FBDB6E15D6}" dt="2022-08-28T20:10:15.346" v="80" actId="1076"/>
          <ac:spMkLst>
            <pc:docMk/>
            <pc:sldMk cId="0" sldId="265"/>
            <ac:spMk id="24" creationId="{00000000-0000-0000-0000-000000000000}"/>
          </ac:spMkLst>
        </pc:spChg>
        <pc:grpChg chg="del">
          <ac:chgData name="TRAN TRI KHANG" userId="2b69f38f-e97b-4795-a559-774dc1ef1bed" providerId="ADAL" clId="{BE1D7C76-DBE9-4268-9328-F8FBDB6E15D6}" dt="2022-08-28T20:09:32.777" v="66" actId="478"/>
          <ac:grpSpMkLst>
            <pc:docMk/>
            <pc:sldMk cId="0" sldId="265"/>
            <ac:grpSpMk id="5" creationId="{00000000-0000-0000-0000-000000000000}"/>
          </ac:grpSpMkLst>
        </pc:grpChg>
        <pc:grpChg chg="del">
          <ac:chgData name="TRAN TRI KHANG" userId="2b69f38f-e97b-4795-a559-774dc1ef1bed" providerId="ADAL" clId="{BE1D7C76-DBE9-4268-9328-F8FBDB6E15D6}" dt="2022-08-28T20:09:34.873" v="67" actId="478"/>
          <ac:grpSpMkLst>
            <pc:docMk/>
            <pc:sldMk cId="0" sldId="265"/>
            <ac:grpSpMk id="11" creationId="{00000000-0000-0000-0000-000000000000}"/>
          </ac:grpSpMkLst>
        </pc:grpChg>
        <pc:grpChg chg="del">
          <ac:chgData name="TRAN TRI KHANG" userId="2b69f38f-e97b-4795-a559-774dc1ef1bed" providerId="ADAL" clId="{BE1D7C76-DBE9-4268-9328-F8FBDB6E15D6}" dt="2022-08-28T20:09:36.856" v="68" actId="478"/>
          <ac:grpSpMkLst>
            <pc:docMk/>
            <pc:sldMk cId="0" sldId="265"/>
            <ac:grpSpMk id="14" creationId="{00000000-0000-0000-0000-000000000000}"/>
          </ac:grpSpMkLst>
        </pc:grpChg>
        <pc:grpChg chg="del">
          <ac:chgData name="TRAN TRI KHANG" userId="2b69f38f-e97b-4795-a559-774dc1ef1bed" providerId="ADAL" clId="{BE1D7C76-DBE9-4268-9328-F8FBDB6E15D6}" dt="2022-08-28T20:09:38.488" v="69" actId="478"/>
          <ac:grpSpMkLst>
            <pc:docMk/>
            <pc:sldMk cId="0" sldId="265"/>
            <ac:grpSpMk id="21" creationId="{00000000-0000-0000-0000-000000000000}"/>
          </ac:grpSpMkLst>
        </pc:grpChg>
        <pc:picChg chg="mod">
          <ac:chgData name="TRAN TRI KHANG" userId="2b69f38f-e97b-4795-a559-774dc1ef1bed" providerId="ADAL" clId="{BE1D7C76-DBE9-4268-9328-F8FBDB6E15D6}" dt="2022-08-28T20:10:36.468" v="85" actId="1076"/>
          <ac:picMkLst>
            <pc:docMk/>
            <pc:sldMk cId="0" sldId="265"/>
            <ac:picMk id="2" creationId="{00000000-0000-0000-0000-000000000000}"/>
          </ac:picMkLst>
        </pc:picChg>
        <pc:picChg chg="add mod ord">
          <ac:chgData name="TRAN TRI KHANG" userId="2b69f38f-e97b-4795-a559-774dc1ef1bed" providerId="ADAL" clId="{BE1D7C76-DBE9-4268-9328-F8FBDB6E15D6}" dt="2022-08-28T20:09:43.224" v="71" actId="167"/>
          <ac:picMkLst>
            <pc:docMk/>
            <pc:sldMk cId="0" sldId="265"/>
            <ac:picMk id="25" creationId="{8E51DDC0-461B-0CAC-5DF3-438F24EC4CD0}"/>
          </ac:picMkLst>
        </pc:picChg>
        <pc:picChg chg="add mod ord">
          <ac:chgData name="TRAN TRI KHANG" userId="2b69f38f-e97b-4795-a559-774dc1ef1bed" providerId="ADAL" clId="{BE1D7C76-DBE9-4268-9328-F8FBDB6E15D6}" dt="2022-08-28T20:09:52.681" v="74" actId="167"/>
          <ac:picMkLst>
            <pc:docMk/>
            <pc:sldMk cId="0" sldId="265"/>
            <ac:picMk id="26" creationId="{95D993B1-3A84-E064-2783-18502E20028F}"/>
          </ac:picMkLst>
        </pc:picChg>
        <pc:picChg chg="add mod ord">
          <ac:chgData name="TRAN TRI KHANG" userId="2b69f38f-e97b-4795-a559-774dc1ef1bed" providerId="ADAL" clId="{BE1D7C76-DBE9-4268-9328-F8FBDB6E15D6}" dt="2022-08-28T20:10:06.441" v="78" actId="1076"/>
          <ac:picMkLst>
            <pc:docMk/>
            <pc:sldMk cId="0" sldId="265"/>
            <ac:picMk id="27" creationId="{04299185-8D29-5C88-09B9-D9675C9A31B3}"/>
          </ac:picMkLst>
        </pc:picChg>
        <pc:picChg chg="add mod ord">
          <ac:chgData name="TRAN TRI KHANG" userId="2b69f38f-e97b-4795-a559-774dc1ef1bed" providerId="ADAL" clId="{BE1D7C76-DBE9-4268-9328-F8FBDB6E15D6}" dt="2022-08-28T20:10:32.807" v="84" actId="167"/>
          <ac:picMkLst>
            <pc:docMk/>
            <pc:sldMk cId="0" sldId="265"/>
            <ac:picMk id="28" creationId="{D6E4C32C-6DDA-64F8-2102-5872077E5760}"/>
          </ac:picMkLst>
        </pc:picChg>
      </pc:sldChg>
      <pc:sldChg chg="addSp modSp mod modTransition modAnim">
        <pc:chgData name="TRAN TRI KHANG" userId="2b69f38f-e97b-4795-a559-774dc1ef1bed" providerId="ADAL" clId="{BE1D7C76-DBE9-4268-9328-F8FBDB6E15D6}" dt="2022-08-28T20:29:18.055" v="268"/>
        <pc:sldMkLst>
          <pc:docMk/>
          <pc:sldMk cId="0" sldId="266"/>
        </pc:sldMkLst>
        <pc:spChg chg="mod">
          <ac:chgData name="TRAN TRI KHANG" userId="2b69f38f-e97b-4795-a559-774dc1ef1bed" providerId="ADAL" clId="{BE1D7C76-DBE9-4268-9328-F8FBDB6E15D6}" dt="2022-08-28T20:12:37.277" v="99" actId="1076"/>
          <ac:spMkLst>
            <pc:docMk/>
            <pc:sldMk cId="0" sldId="266"/>
            <ac:spMk id="7" creationId="{00000000-0000-0000-0000-000000000000}"/>
          </ac:spMkLst>
        </pc:spChg>
        <pc:spChg chg="mod">
          <ac:chgData name="TRAN TRI KHANG" userId="2b69f38f-e97b-4795-a559-774dc1ef1bed" providerId="ADAL" clId="{BE1D7C76-DBE9-4268-9328-F8FBDB6E15D6}" dt="2022-08-28T20:11:43.357" v="91" actId="164"/>
          <ac:spMkLst>
            <pc:docMk/>
            <pc:sldMk cId="0" sldId="266"/>
            <ac:spMk id="13" creationId="{00000000-0000-0000-0000-000000000000}"/>
          </ac:spMkLst>
        </pc:spChg>
        <pc:grpChg chg="add mod">
          <ac:chgData name="TRAN TRI KHANG" userId="2b69f38f-e97b-4795-a559-774dc1ef1bed" providerId="ADAL" clId="{BE1D7C76-DBE9-4268-9328-F8FBDB6E15D6}" dt="2022-08-28T20:11:43.357" v="91" actId="164"/>
          <ac:grpSpMkLst>
            <pc:docMk/>
            <pc:sldMk cId="0" sldId="266"/>
            <ac:grpSpMk id="15" creationId="{CD8E0E12-E0CA-5E21-174A-9E51AFBE8A53}"/>
          </ac:grpSpMkLst>
        </pc:grpChg>
        <pc:grpChg chg="add mod">
          <ac:chgData name="TRAN TRI KHANG" userId="2b69f38f-e97b-4795-a559-774dc1ef1bed" providerId="ADAL" clId="{BE1D7C76-DBE9-4268-9328-F8FBDB6E15D6}" dt="2022-08-28T20:12:29.405" v="97" actId="1076"/>
          <ac:grpSpMkLst>
            <pc:docMk/>
            <pc:sldMk cId="0" sldId="266"/>
            <ac:grpSpMk id="16" creationId="{1B28929B-4ED3-6743-B6DA-2A2AEFEAEC5E}"/>
          </ac:grpSpMkLst>
        </pc:grpChg>
        <pc:picChg chg="mod">
          <ac:chgData name="TRAN TRI KHANG" userId="2b69f38f-e97b-4795-a559-774dc1ef1bed" providerId="ADAL" clId="{BE1D7C76-DBE9-4268-9328-F8FBDB6E15D6}" dt="2022-08-28T20:11:43.357" v="91" actId="164"/>
          <ac:picMkLst>
            <pc:docMk/>
            <pc:sldMk cId="0" sldId="266"/>
            <ac:picMk id="3" creationId="{00000000-0000-0000-0000-000000000000}"/>
          </ac:picMkLst>
        </pc:picChg>
        <pc:picChg chg="mod">
          <ac:chgData name="TRAN TRI KHANG" userId="2b69f38f-e97b-4795-a559-774dc1ef1bed" providerId="ADAL" clId="{BE1D7C76-DBE9-4268-9328-F8FBDB6E15D6}" dt="2022-08-28T20:11:52.258" v="92" actId="1076"/>
          <ac:picMkLst>
            <pc:docMk/>
            <pc:sldMk cId="0" sldId="266"/>
            <ac:picMk id="4" creationId="{00000000-0000-0000-0000-000000000000}"/>
          </ac:picMkLst>
        </pc:picChg>
        <pc:picChg chg="mod">
          <ac:chgData name="TRAN TRI KHANG" userId="2b69f38f-e97b-4795-a559-774dc1ef1bed" providerId="ADAL" clId="{BE1D7C76-DBE9-4268-9328-F8FBDB6E15D6}" dt="2022-08-28T20:12:21.488" v="95" actId="164"/>
          <ac:picMkLst>
            <pc:docMk/>
            <pc:sldMk cId="0" sldId="266"/>
            <ac:picMk id="5" creationId="{00000000-0000-0000-0000-000000000000}"/>
          </ac:picMkLst>
        </pc:picChg>
        <pc:picChg chg="mod">
          <ac:chgData name="TRAN TRI KHANG" userId="2b69f38f-e97b-4795-a559-774dc1ef1bed" providerId="ADAL" clId="{BE1D7C76-DBE9-4268-9328-F8FBDB6E15D6}" dt="2022-08-28T20:12:34.565" v="98" actId="1076"/>
          <ac:picMkLst>
            <pc:docMk/>
            <pc:sldMk cId="0" sldId="266"/>
            <ac:picMk id="6" creationId="{00000000-0000-0000-0000-000000000000}"/>
          </ac:picMkLst>
        </pc:picChg>
      </pc:sldChg>
      <pc:sldChg chg="modSp mod modTransition modAnim">
        <pc:chgData name="TRAN TRI KHANG" userId="2b69f38f-e97b-4795-a559-774dc1ef1bed" providerId="ADAL" clId="{BE1D7C76-DBE9-4268-9328-F8FBDB6E15D6}" dt="2022-08-28T20:29:18.055" v="268"/>
        <pc:sldMkLst>
          <pc:docMk/>
          <pc:sldMk cId="0" sldId="267"/>
        </pc:sldMkLst>
        <pc:spChg chg="mod">
          <ac:chgData name="TRAN TRI KHANG" userId="2b69f38f-e97b-4795-a559-774dc1ef1bed" providerId="ADAL" clId="{BE1D7C76-DBE9-4268-9328-F8FBDB6E15D6}" dt="2022-08-28T20:13:15.928" v="104" actId="14100"/>
          <ac:spMkLst>
            <pc:docMk/>
            <pc:sldMk cId="0" sldId="267"/>
            <ac:spMk id="8" creationId="{00000000-0000-0000-0000-000000000000}"/>
          </ac:spMkLst>
        </pc:spChg>
      </pc:sldChg>
      <pc:sldChg chg="modSp mod modTransition modAnim">
        <pc:chgData name="TRAN TRI KHANG" userId="2b69f38f-e97b-4795-a559-774dc1ef1bed" providerId="ADAL" clId="{BE1D7C76-DBE9-4268-9328-F8FBDB6E15D6}" dt="2022-08-28T20:29:18.055" v="268"/>
        <pc:sldMkLst>
          <pc:docMk/>
          <pc:sldMk cId="0" sldId="268"/>
        </pc:sldMkLst>
        <pc:spChg chg="mod">
          <ac:chgData name="TRAN TRI KHANG" userId="2b69f38f-e97b-4795-a559-774dc1ef1bed" providerId="ADAL" clId="{BE1D7C76-DBE9-4268-9328-F8FBDB6E15D6}" dt="2022-08-28T20:13:09.874" v="103" actId="14100"/>
          <ac:spMkLst>
            <pc:docMk/>
            <pc:sldMk cId="0" sldId="268"/>
            <ac:spMk id="7" creationId="{00000000-0000-0000-0000-000000000000}"/>
          </ac:spMkLst>
        </pc:spChg>
      </pc:sldChg>
      <pc:sldChg chg="modSp mod modTransition modAnim">
        <pc:chgData name="TRAN TRI KHANG" userId="2b69f38f-e97b-4795-a559-774dc1ef1bed" providerId="ADAL" clId="{BE1D7C76-DBE9-4268-9328-F8FBDB6E15D6}" dt="2022-08-28T20:29:18.055" v="268"/>
        <pc:sldMkLst>
          <pc:docMk/>
          <pc:sldMk cId="0" sldId="269"/>
        </pc:sldMkLst>
        <pc:spChg chg="mod">
          <ac:chgData name="TRAN TRI KHANG" userId="2b69f38f-e97b-4795-a559-774dc1ef1bed" providerId="ADAL" clId="{BE1D7C76-DBE9-4268-9328-F8FBDB6E15D6}" dt="2022-08-28T20:13:27.860" v="105" actId="14100"/>
          <ac:spMkLst>
            <pc:docMk/>
            <pc:sldMk cId="0" sldId="269"/>
            <ac:spMk id="8" creationId="{00000000-0000-0000-0000-000000000000}"/>
          </ac:spMkLst>
        </pc:spChg>
      </pc:sldChg>
      <pc:sldChg chg="modSp mod modTransition modAnim">
        <pc:chgData name="TRAN TRI KHANG" userId="2b69f38f-e97b-4795-a559-774dc1ef1bed" providerId="ADAL" clId="{BE1D7C76-DBE9-4268-9328-F8FBDB6E15D6}" dt="2022-08-28T20:29:18.055" v="268"/>
        <pc:sldMkLst>
          <pc:docMk/>
          <pc:sldMk cId="0" sldId="270"/>
        </pc:sldMkLst>
        <pc:spChg chg="mod">
          <ac:chgData name="TRAN TRI KHANG" userId="2b69f38f-e97b-4795-a559-774dc1ef1bed" providerId="ADAL" clId="{BE1D7C76-DBE9-4268-9328-F8FBDB6E15D6}" dt="2022-08-28T20:13:55.108" v="109" actId="14100"/>
          <ac:spMkLst>
            <pc:docMk/>
            <pc:sldMk cId="0" sldId="270"/>
            <ac:spMk id="8" creationId="{00000000-0000-0000-0000-000000000000}"/>
          </ac:spMkLst>
        </pc:spChg>
        <pc:graphicFrameChg chg="mod modGraphic">
          <ac:chgData name="TRAN TRI KHANG" userId="2b69f38f-e97b-4795-a559-774dc1ef1bed" providerId="ADAL" clId="{BE1D7C76-DBE9-4268-9328-F8FBDB6E15D6}" dt="2022-08-28T20:15:31.051" v="123" actId="20577"/>
          <ac:graphicFrameMkLst>
            <pc:docMk/>
            <pc:sldMk cId="0" sldId="270"/>
            <ac:graphicFrameMk id="5" creationId="{00000000-0000-0000-0000-000000000000}"/>
          </ac:graphicFrameMkLst>
        </pc:graphicFrameChg>
      </pc:sldChg>
      <pc:sldChg chg="modSp mod modTransition modAnim">
        <pc:chgData name="TRAN TRI KHANG" userId="2b69f38f-e97b-4795-a559-774dc1ef1bed" providerId="ADAL" clId="{BE1D7C76-DBE9-4268-9328-F8FBDB6E15D6}" dt="2022-08-28T20:29:18.055" v="268"/>
        <pc:sldMkLst>
          <pc:docMk/>
          <pc:sldMk cId="0" sldId="271"/>
        </pc:sldMkLst>
        <pc:spChg chg="mod">
          <ac:chgData name="TRAN TRI KHANG" userId="2b69f38f-e97b-4795-a559-774dc1ef1bed" providerId="ADAL" clId="{BE1D7C76-DBE9-4268-9328-F8FBDB6E15D6}" dt="2022-08-28T20:15:46.759" v="125" actId="14100"/>
          <ac:spMkLst>
            <pc:docMk/>
            <pc:sldMk cId="0" sldId="271"/>
            <ac:spMk id="7" creationId="{00000000-0000-0000-0000-000000000000}"/>
          </ac:spMkLst>
        </pc:spChg>
      </pc:sldChg>
      <pc:sldChg chg="modSp mod modTransition modAnim">
        <pc:chgData name="TRAN TRI KHANG" userId="2b69f38f-e97b-4795-a559-774dc1ef1bed" providerId="ADAL" clId="{BE1D7C76-DBE9-4268-9328-F8FBDB6E15D6}" dt="2022-08-28T20:29:18.055" v="268"/>
        <pc:sldMkLst>
          <pc:docMk/>
          <pc:sldMk cId="0" sldId="272"/>
        </pc:sldMkLst>
        <pc:spChg chg="mod">
          <ac:chgData name="TRAN TRI KHANG" userId="2b69f38f-e97b-4795-a559-774dc1ef1bed" providerId="ADAL" clId="{BE1D7C76-DBE9-4268-9328-F8FBDB6E15D6}" dt="2022-08-28T20:16:10.153" v="128" actId="14100"/>
          <ac:spMkLst>
            <pc:docMk/>
            <pc:sldMk cId="0" sldId="272"/>
            <ac:spMk id="7" creationId="{00000000-0000-0000-0000-000000000000}"/>
          </ac:spMkLst>
        </pc:spChg>
      </pc:sldChg>
      <pc:sldChg chg="modSp mod modTransition modAnim">
        <pc:chgData name="TRAN TRI KHANG" userId="2b69f38f-e97b-4795-a559-774dc1ef1bed" providerId="ADAL" clId="{BE1D7C76-DBE9-4268-9328-F8FBDB6E15D6}" dt="2022-08-28T20:29:18.055" v="268"/>
        <pc:sldMkLst>
          <pc:docMk/>
          <pc:sldMk cId="0" sldId="273"/>
        </pc:sldMkLst>
        <pc:graphicFrameChg chg="mod modGraphic">
          <ac:chgData name="TRAN TRI KHANG" userId="2b69f38f-e97b-4795-a559-774dc1ef1bed" providerId="ADAL" clId="{BE1D7C76-DBE9-4268-9328-F8FBDB6E15D6}" dt="2022-08-28T20:19:47.822" v="188" actId="1076"/>
          <ac:graphicFrameMkLst>
            <pc:docMk/>
            <pc:sldMk cId="0" sldId="273"/>
            <ac:graphicFrameMk id="3" creationId="{00000000-0000-0000-0000-000000000000}"/>
          </ac:graphicFrameMkLst>
        </pc:graphicFrameChg>
      </pc:sldChg>
      <pc:sldChg chg="modTransition modAnim">
        <pc:chgData name="TRAN TRI KHANG" userId="2b69f38f-e97b-4795-a559-774dc1ef1bed" providerId="ADAL" clId="{BE1D7C76-DBE9-4268-9328-F8FBDB6E15D6}" dt="2022-08-28T20:29:18.055" v="268"/>
        <pc:sldMkLst>
          <pc:docMk/>
          <pc:sldMk cId="0" sldId="274"/>
        </pc:sldMkLst>
      </pc:sldChg>
      <pc:sldChg chg="modSp mod modTransition modAnim">
        <pc:chgData name="TRAN TRI KHANG" userId="2b69f38f-e97b-4795-a559-774dc1ef1bed" providerId="ADAL" clId="{BE1D7C76-DBE9-4268-9328-F8FBDB6E15D6}" dt="2022-08-28T20:29:18.055" v="268"/>
        <pc:sldMkLst>
          <pc:docMk/>
          <pc:sldMk cId="0" sldId="275"/>
        </pc:sldMkLst>
        <pc:grpChg chg="ord">
          <ac:chgData name="TRAN TRI KHANG" userId="2b69f38f-e97b-4795-a559-774dc1ef1bed" providerId="ADAL" clId="{BE1D7C76-DBE9-4268-9328-F8FBDB6E15D6}" dt="2022-08-28T20:22:23.048" v="220" actId="166"/>
          <ac:grpSpMkLst>
            <pc:docMk/>
            <pc:sldMk cId="0" sldId="275"/>
            <ac:grpSpMk id="8" creationId="{00000000-0000-0000-0000-000000000000}"/>
          </ac:grpSpMkLst>
        </pc:grpChg>
        <pc:graphicFrameChg chg="mod modGraphic">
          <ac:chgData name="TRAN TRI KHANG" userId="2b69f38f-e97b-4795-a559-774dc1ef1bed" providerId="ADAL" clId="{BE1D7C76-DBE9-4268-9328-F8FBDB6E15D6}" dt="2022-08-28T20:22:17.468" v="219" actId="1076"/>
          <ac:graphicFrameMkLst>
            <pc:docMk/>
            <pc:sldMk cId="0" sldId="275"/>
            <ac:graphicFrameMk id="11" creationId="{00000000-0000-0000-0000-000000000000}"/>
          </ac:graphicFrameMkLst>
        </pc:graphicFrameChg>
        <pc:picChg chg="mod">
          <ac:chgData name="TRAN TRI KHANG" userId="2b69f38f-e97b-4795-a559-774dc1ef1bed" providerId="ADAL" clId="{BE1D7C76-DBE9-4268-9328-F8FBDB6E15D6}" dt="2022-08-28T20:22:58.007" v="223"/>
          <ac:picMkLst>
            <pc:docMk/>
            <pc:sldMk cId="0" sldId="275"/>
            <ac:picMk id="12" creationId="{00000000-0000-0000-0000-000000000000}"/>
          </ac:picMkLst>
        </pc:picChg>
      </pc:sldChg>
      <pc:sldChg chg="modSp mod modTransition modAnim">
        <pc:chgData name="TRAN TRI KHANG" userId="2b69f38f-e97b-4795-a559-774dc1ef1bed" providerId="ADAL" clId="{BE1D7C76-DBE9-4268-9328-F8FBDB6E15D6}" dt="2022-08-28T20:29:18.055" v="268"/>
        <pc:sldMkLst>
          <pc:docMk/>
          <pc:sldMk cId="0" sldId="276"/>
        </pc:sldMkLst>
        <pc:spChg chg="mod">
          <ac:chgData name="TRAN TRI KHANG" userId="2b69f38f-e97b-4795-a559-774dc1ef1bed" providerId="ADAL" clId="{BE1D7C76-DBE9-4268-9328-F8FBDB6E15D6}" dt="2022-08-28T20:23:36.812" v="226" actId="207"/>
          <ac:spMkLst>
            <pc:docMk/>
            <pc:sldMk cId="0" sldId="276"/>
            <ac:spMk id="11" creationId="{00000000-0000-0000-0000-000000000000}"/>
          </ac:spMkLst>
        </pc:spChg>
      </pc:sldChg>
      <pc:sldChg chg="modTransition modAnim">
        <pc:chgData name="TRAN TRI KHANG" userId="2b69f38f-e97b-4795-a559-774dc1ef1bed" providerId="ADAL" clId="{BE1D7C76-DBE9-4268-9328-F8FBDB6E15D6}" dt="2022-08-28T20:29:18.055" v="268"/>
        <pc:sldMkLst>
          <pc:docMk/>
          <pc:sldMk cId="0" sldId="277"/>
        </pc:sldMkLst>
      </pc:sldChg>
      <pc:sldChg chg="addSp modSp mod modTransition modAnim">
        <pc:chgData name="TRAN TRI KHANG" userId="2b69f38f-e97b-4795-a559-774dc1ef1bed" providerId="ADAL" clId="{BE1D7C76-DBE9-4268-9328-F8FBDB6E15D6}" dt="2022-08-28T20:29:18.055" v="268"/>
        <pc:sldMkLst>
          <pc:docMk/>
          <pc:sldMk cId="0" sldId="278"/>
        </pc:sldMkLst>
        <pc:spChg chg="mod">
          <ac:chgData name="TRAN TRI KHANG" userId="2b69f38f-e97b-4795-a559-774dc1ef1bed" providerId="ADAL" clId="{BE1D7C76-DBE9-4268-9328-F8FBDB6E15D6}" dt="2022-08-28T20:24:40.949" v="237" actId="1076"/>
          <ac:spMkLst>
            <pc:docMk/>
            <pc:sldMk cId="0" sldId="278"/>
            <ac:spMk id="5" creationId="{00000000-0000-0000-0000-000000000000}"/>
          </ac:spMkLst>
        </pc:spChg>
        <pc:grpChg chg="add mod">
          <ac:chgData name="TRAN TRI KHANG" userId="2b69f38f-e97b-4795-a559-774dc1ef1bed" providerId="ADAL" clId="{BE1D7C76-DBE9-4268-9328-F8FBDB6E15D6}" dt="2022-08-28T20:24:32.842" v="235" actId="1076"/>
          <ac:grpSpMkLst>
            <pc:docMk/>
            <pc:sldMk cId="0" sldId="278"/>
            <ac:grpSpMk id="6" creationId="{9DDF0385-523B-C635-4B55-480DDE2DA767}"/>
          </ac:grpSpMkLst>
        </pc:grpChg>
        <pc:picChg chg="mod">
          <ac:chgData name="TRAN TRI KHANG" userId="2b69f38f-e97b-4795-a559-774dc1ef1bed" providerId="ADAL" clId="{BE1D7C76-DBE9-4268-9328-F8FBDB6E15D6}" dt="2022-08-28T20:24:24.317" v="233" actId="164"/>
          <ac:picMkLst>
            <pc:docMk/>
            <pc:sldMk cId="0" sldId="278"/>
            <ac:picMk id="3" creationId="{00000000-0000-0000-0000-000000000000}"/>
          </ac:picMkLst>
        </pc:picChg>
        <pc:picChg chg="mod">
          <ac:chgData name="TRAN TRI KHANG" userId="2b69f38f-e97b-4795-a559-774dc1ef1bed" providerId="ADAL" clId="{BE1D7C76-DBE9-4268-9328-F8FBDB6E15D6}" dt="2022-08-28T20:24:37.214" v="236" actId="1076"/>
          <ac:picMkLst>
            <pc:docMk/>
            <pc:sldMk cId="0" sldId="278"/>
            <ac:picMk id="4" creationId="{00000000-0000-0000-0000-000000000000}"/>
          </ac:picMkLst>
        </pc:picChg>
      </pc:sldChg>
      <pc:sldChg chg="modSp mod modTransition modAnim">
        <pc:chgData name="TRAN TRI KHANG" userId="2b69f38f-e97b-4795-a559-774dc1ef1bed" providerId="ADAL" clId="{BE1D7C76-DBE9-4268-9328-F8FBDB6E15D6}" dt="2022-08-28T20:29:18.055" v="268"/>
        <pc:sldMkLst>
          <pc:docMk/>
          <pc:sldMk cId="0" sldId="279"/>
        </pc:sldMkLst>
        <pc:picChg chg="mod">
          <ac:chgData name="TRAN TRI KHANG" userId="2b69f38f-e97b-4795-a559-774dc1ef1bed" providerId="ADAL" clId="{BE1D7C76-DBE9-4268-9328-F8FBDB6E15D6}" dt="2022-08-28T20:25:16.132" v="240" actId="1076"/>
          <ac:picMkLst>
            <pc:docMk/>
            <pc:sldMk cId="0" sldId="279"/>
            <ac:picMk id="4" creationId="{00000000-0000-0000-0000-000000000000}"/>
          </ac:picMkLst>
        </pc:picChg>
      </pc:sldChg>
      <pc:sldChg chg="modTransition modAnim">
        <pc:chgData name="TRAN TRI KHANG" userId="2b69f38f-e97b-4795-a559-774dc1ef1bed" providerId="ADAL" clId="{BE1D7C76-DBE9-4268-9328-F8FBDB6E15D6}" dt="2022-08-28T20:29:18.055" v="268"/>
        <pc:sldMkLst>
          <pc:docMk/>
          <pc:sldMk cId="0" sldId="280"/>
        </pc:sldMkLst>
      </pc:sldChg>
      <pc:sldChg chg="modTransition modAnim">
        <pc:chgData name="TRAN TRI KHANG" userId="2b69f38f-e97b-4795-a559-774dc1ef1bed" providerId="ADAL" clId="{BE1D7C76-DBE9-4268-9328-F8FBDB6E15D6}" dt="2022-08-28T20:29:18.055" v="268"/>
        <pc:sldMkLst>
          <pc:docMk/>
          <pc:sldMk cId="0" sldId="281"/>
        </pc:sldMkLst>
      </pc:sldChg>
      <pc:sldChg chg="modTransition modAnim">
        <pc:chgData name="TRAN TRI KHANG" userId="2b69f38f-e97b-4795-a559-774dc1ef1bed" providerId="ADAL" clId="{BE1D7C76-DBE9-4268-9328-F8FBDB6E15D6}" dt="2022-08-28T20:29:18.055" v="268"/>
        <pc:sldMkLst>
          <pc:docMk/>
          <pc:sldMk cId="0" sldId="282"/>
        </pc:sldMkLst>
      </pc:sldChg>
      <pc:sldChg chg="modTransition modAnim">
        <pc:chgData name="TRAN TRI KHANG" userId="2b69f38f-e97b-4795-a559-774dc1ef1bed" providerId="ADAL" clId="{BE1D7C76-DBE9-4268-9328-F8FBDB6E15D6}" dt="2022-08-28T20:29:18.055" v="268"/>
        <pc:sldMkLst>
          <pc:docMk/>
          <pc:sldMk cId="0" sldId="283"/>
        </pc:sldMkLst>
      </pc:sldChg>
      <pc:sldChg chg="modTransition modAnim">
        <pc:chgData name="TRAN TRI KHANG" userId="2b69f38f-e97b-4795-a559-774dc1ef1bed" providerId="ADAL" clId="{BE1D7C76-DBE9-4268-9328-F8FBDB6E15D6}" dt="2022-08-28T20:29:18.055" v="268"/>
        <pc:sldMkLst>
          <pc:docMk/>
          <pc:sldMk cId="0" sldId="284"/>
        </pc:sldMkLst>
      </pc:sldChg>
      <pc:sldChg chg="modTransition modAnim">
        <pc:chgData name="TRAN TRI KHANG" userId="2b69f38f-e97b-4795-a559-774dc1ef1bed" providerId="ADAL" clId="{BE1D7C76-DBE9-4268-9328-F8FBDB6E15D6}" dt="2022-08-28T20:29:18.055" v="268"/>
        <pc:sldMkLst>
          <pc:docMk/>
          <pc:sldMk cId="0" sldId="285"/>
        </pc:sldMkLst>
      </pc:sldChg>
      <pc:sldChg chg="modTransition modAnim">
        <pc:chgData name="TRAN TRI KHANG" userId="2b69f38f-e97b-4795-a559-774dc1ef1bed" providerId="ADAL" clId="{BE1D7C76-DBE9-4268-9328-F8FBDB6E15D6}" dt="2022-08-28T20:29:18.055" v="268"/>
        <pc:sldMkLst>
          <pc:docMk/>
          <pc:sldMk cId="0" sldId="286"/>
        </pc:sldMkLst>
      </pc:sldChg>
      <pc:sldChg chg="addSp delSp modSp mod modTransition modAnim">
        <pc:chgData name="TRAN TRI KHANG" userId="2b69f38f-e97b-4795-a559-774dc1ef1bed" providerId="ADAL" clId="{BE1D7C76-DBE9-4268-9328-F8FBDB6E15D6}" dt="2022-08-28T20:29:18.055" v="268"/>
        <pc:sldMkLst>
          <pc:docMk/>
          <pc:sldMk cId="0" sldId="287"/>
        </pc:sldMkLst>
        <pc:spChg chg="mod">
          <ac:chgData name="TRAN TRI KHANG" userId="2b69f38f-e97b-4795-a559-774dc1ef1bed" providerId="ADAL" clId="{BE1D7C76-DBE9-4268-9328-F8FBDB6E15D6}" dt="2022-08-28T20:28:26.059" v="265" actId="113"/>
          <ac:spMkLst>
            <pc:docMk/>
            <pc:sldMk cId="0" sldId="287"/>
            <ac:spMk id="10" creationId="{00000000-0000-0000-0000-000000000000}"/>
          </ac:spMkLst>
        </pc:spChg>
        <pc:grpChg chg="del">
          <ac:chgData name="TRAN TRI KHANG" userId="2b69f38f-e97b-4795-a559-774dc1ef1bed" providerId="ADAL" clId="{BE1D7C76-DBE9-4268-9328-F8FBDB6E15D6}" dt="2022-08-28T20:27:17.208" v="254" actId="478"/>
          <ac:grpSpMkLst>
            <pc:docMk/>
            <pc:sldMk cId="0" sldId="287"/>
            <ac:grpSpMk id="5" creationId="{00000000-0000-0000-0000-000000000000}"/>
          </ac:grpSpMkLst>
        </pc:grpChg>
        <pc:graphicFrameChg chg="add del">
          <ac:chgData name="TRAN TRI KHANG" userId="2b69f38f-e97b-4795-a559-774dc1ef1bed" providerId="ADAL" clId="{BE1D7C76-DBE9-4268-9328-F8FBDB6E15D6}" dt="2022-08-28T20:27:20.341" v="256"/>
          <ac:graphicFrameMkLst>
            <pc:docMk/>
            <pc:sldMk cId="0" sldId="287"/>
            <ac:graphicFrameMk id="12" creationId="{FF7BCFDE-88E7-675D-BAF4-9590E3D96BA4}"/>
          </ac:graphicFrameMkLst>
        </pc:graphicFrameChg>
        <pc:picChg chg="mod ord">
          <ac:chgData name="TRAN TRI KHANG" userId="2b69f38f-e97b-4795-a559-774dc1ef1bed" providerId="ADAL" clId="{BE1D7C76-DBE9-4268-9328-F8FBDB6E15D6}" dt="2022-08-28T20:27:56.273" v="262" actId="167"/>
          <ac:picMkLst>
            <pc:docMk/>
            <pc:sldMk cId="0" sldId="287"/>
            <ac:picMk id="2" creationId="{00000000-0000-0000-0000-000000000000}"/>
          </ac:picMkLst>
        </pc:picChg>
        <pc:picChg chg="add mod ord">
          <ac:chgData name="TRAN TRI KHANG" userId="2b69f38f-e97b-4795-a559-774dc1ef1bed" providerId="ADAL" clId="{BE1D7C76-DBE9-4268-9328-F8FBDB6E15D6}" dt="2022-08-28T20:28:12.823" v="263" actId="207"/>
          <ac:picMkLst>
            <pc:docMk/>
            <pc:sldMk cId="0" sldId="287"/>
            <ac:picMk id="13" creationId="{1B995790-BD6B-816D-151F-93C1F9E57B5A}"/>
          </ac:picMkLst>
        </pc:picChg>
      </pc:sldChg>
      <pc:sldChg chg="modSp mod modTransition modAnim">
        <pc:chgData name="TRAN TRI KHANG" userId="2b69f38f-e97b-4795-a559-774dc1ef1bed" providerId="ADAL" clId="{BE1D7C76-DBE9-4268-9328-F8FBDB6E15D6}" dt="2022-08-28T20:31:49.171" v="269" actId="14100"/>
        <pc:sldMkLst>
          <pc:docMk/>
          <pc:sldMk cId="0" sldId="288"/>
        </pc:sldMkLst>
        <pc:spChg chg="mod">
          <ac:chgData name="TRAN TRI KHANG" userId="2b69f38f-e97b-4795-a559-774dc1ef1bed" providerId="ADAL" clId="{BE1D7C76-DBE9-4268-9328-F8FBDB6E15D6}" dt="2022-08-28T20:31:49.171" v="269" actId="14100"/>
          <ac:spMkLst>
            <pc:docMk/>
            <pc:sldMk cId="0" sldId="288"/>
            <ac:spMk id="12" creationId="{00000000-0000-0000-0000-000000000000}"/>
          </ac:spMkLst>
        </pc:spChg>
      </pc:sldChg>
      <pc:sldChg chg="modTransition modAnim">
        <pc:chgData name="TRAN TRI KHANG" userId="2b69f38f-e97b-4795-a559-774dc1ef1bed" providerId="ADAL" clId="{BE1D7C76-DBE9-4268-9328-F8FBDB6E15D6}" dt="2022-08-28T20:29:18.055" v="268"/>
        <pc:sldMkLst>
          <pc:docMk/>
          <pc:sldMk cId="0" sldId="289"/>
        </pc:sldMkLst>
      </pc:sldChg>
      <pc:sldChg chg="modTransition">
        <pc:chgData name="TRAN TRI KHANG" userId="2b69f38f-e97b-4795-a559-774dc1ef1bed" providerId="ADAL" clId="{BE1D7C76-DBE9-4268-9328-F8FBDB6E15D6}" dt="2022-08-28T20:29:18.055" v="268"/>
        <pc:sldMkLst>
          <pc:docMk/>
          <pc:sldMk cId="0" sldId="290"/>
        </pc:sldMkLst>
      </pc:sldChg>
      <pc:sldChg chg="modTransition">
        <pc:chgData name="TRAN TRI KHANG" userId="2b69f38f-e97b-4795-a559-774dc1ef1bed" providerId="ADAL" clId="{BE1D7C76-DBE9-4268-9328-F8FBDB6E15D6}" dt="2022-08-28T20:29:18.055" v="268"/>
        <pc:sldMkLst>
          <pc:docMk/>
          <pc:sldMk cId="0" sldId="29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7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.sv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7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5.svg"/><Relationship Id="rId3" Type="http://schemas.openxmlformats.org/officeDocument/2006/relationships/image" Target="../media/image67.svg"/><Relationship Id="rId7" Type="http://schemas.openxmlformats.org/officeDocument/2006/relationships/image" Target="../media/image29.sv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79.svg"/><Relationship Id="rId5" Type="http://schemas.openxmlformats.org/officeDocument/2006/relationships/image" Target="../media/image2.svg"/><Relationship Id="rId10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1.svg"/><Relationship Id="rId7" Type="http://schemas.openxmlformats.org/officeDocument/2006/relationships/image" Target="../media/image6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6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1.sv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12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9.svg"/><Relationship Id="rId5" Type="http://schemas.openxmlformats.org/officeDocument/2006/relationships/image" Target="../media/image69.svg"/><Relationship Id="rId15" Type="http://schemas.openxmlformats.org/officeDocument/2006/relationships/image" Target="../media/image73.sv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2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1.sv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12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9.svg"/><Relationship Id="rId5" Type="http://schemas.openxmlformats.org/officeDocument/2006/relationships/image" Target="../media/image69.svg"/><Relationship Id="rId15" Type="http://schemas.openxmlformats.org/officeDocument/2006/relationships/image" Target="../media/image73.sv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2.sv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1.sv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12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9.svg"/><Relationship Id="rId5" Type="http://schemas.openxmlformats.org/officeDocument/2006/relationships/image" Target="../media/image69.svg"/><Relationship Id="rId15" Type="http://schemas.openxmlformats.org/officeDocument/2006/relationships/image" Target="../media/image73.sv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2.sv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1.sv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12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9.svg"/><Relationship Id="rId5" Type="http://schemas.openxmlformats.org/officeDocument/2006/relationships/image" Target="../media/image69.svg"/><Relationship Id="rId15" Type="http://schemas.openxmlformats.org/officeDocument/2006/relationships/image" Target="../media/image73.sv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2.sv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1.sv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12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9.svg"/><Relationship Id="rId5" Type="http://schemas.openxmlformats.org/officeDocument/2006/relationships/image" Target="../media/image69.svg"/><Relationship Id="rId15" Type="http://schemas.openxmlformats.org/officeDocument/2006/relationships/image" Target="../media/image73.sv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2.sv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1.sv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12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9.svg"/><Relationship Id="rId5" Type="http://schemas.openxmlformats.org/officeDocument/2006/relationships/image" Target="../media/image69.svg"/><Relationship Id="rId15" Type="http://schemas.openxmlformats.org/officeDocument/2006/relationships/image" Target="../media/image73.sv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2.sv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7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73.svg"/><Relationship Id="rId5" Type="http://schemas.openxmlformats.org/officeDocument/2006/relationships/image" Target="../media/image2.sv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7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87800">
            <a:off x="15554010" y="-424225"/>
            <a:ext cx="3353666" cy="31402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13527" y="-316291"/>
            <a:ext cx="3120774" cy="266046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96615">
            <a:off x="5500869" y="8180111"/>
            <a:ext cx="6286910" cy="25147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760013" y="1964736"/>
            <a:ext cx="2931078" cy="28991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99478" y="4019070"/>
            <a:ext cx="11095582" cy="575583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05086" y="2226868"/>
            <a:ext cx="16031283" cy="3653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604"/>
              </a:lnSpc>
            </a:pPr>
            <a:r>
              <a:rPr lang="vi-VN" sz="8800" b="1" dirty="0">
                <a:solidFill>
                  <a:srgbClr val="F58A15"/>
                </a:solidFill>
                <a:latin typeface="Fraunces"/>
              </a:rPr>
              <a:t>DU LỊCH HỒNG NGÀI</a:t>
            </a:r>
            <a:endParaRPr lang="en-US" sz="8800" b="1" dirty="0">
              <a:solidFill>
                <a:srgbClr val="F58A15"/>
              </a:solidFill>
              <a:latin typeface="Fraunces"/>
            </a:endParaRPr>
          </a:p>
          <a:p>
            <a:pPr algn="just">
              <a:lnSpc>
                <a:spcPts val="14604"/>
              </a:lnSpc>
            </a:pPr>
            <a:endParaRPr lang="en-US" sz="11873" dirty="0">
              <a:solidFill>
                <a:srgbClr val="9B4922"/>
              </a:solidFill>
              <a:latin typeface="Fraunces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65927" y="-163891"/>
            <a:ext cx="3120774" cy="266046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047278" y="6337058"/>
            <a:ext cx="8947309" cy="1119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tabLst>
                <a:tab pos="7334250" algn="l"/>
              </a:tabLst>
            </a:pPr>
            <a:r>
              <a:rPr lang="en-US" sz="6600" b="1" dirty="0">
                <a:solidFill>
                  <a:schemeClr val="bg1"/>
                </a:solidFill>
                <a:effectLst/>
                <a:latin typeface="#9Slide07 Bangers" panose="00000500000000000000" pitchFamily="2" charset="0"/>
                <a:ea typeface="Times New Roman" panose="02020603050405020304" pitchFamily="18" charset="0"/>
              </a:rPr>
              <a:t>CHẶNG 1: VUI CÙNG DÂN BẢN</a:t>
            </a:r>
            <a:endParaRPr lang="en-US" sz="6600" dirty="0">
              <a:solidFill>
                <a:schemeClr val="bg1"/>
              </a:solidFill>
              <a:effectLst/>
              <a:latin typeface="#9Slide07 Bangers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83315" y="941211"/>
            <a:ext cx="8892995" cy="994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45"/>
              </a:lnSpc>
            </a:pPr>
            <a:r>
              <a:rPr lang="en-US" sz="6459" dirty="0">
                <a:solidFill>
                  <a:srgbClr val="493423"/>
                </a:solidFill>
                <a:latin typeface="Fraunces Bold"/>
              </a:rPr>
              <a:t>1.CHUẨN BỊ ĐỌC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0FA1476-638D-C662-1E23-31AA636815F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2278566" y="824459"/>
            <a:ext cx="5925617" cy="9424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B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61629" y="-2463429"/>
            <a:ext cx="4908941" cy="4926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79374">
            <a:off x="11195803" y="7979953"/>
            <a:ext cx="3447950" cy="32285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7625">
            <a:off x="11811362" y="7450057"/>
            <a:ext cx="2434613" cy="44934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8519" y="2991304"/>
            <a:ext cx="7089714" cy="619079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64749" y="693703"/>
            <a:ext cx="12896879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9"/>
              </a:lnSpc>
            </a:pPr>
            <a:r>
              <a:rPr lang="en-US" sz="7499" dirty="0">
                <a:solidFill>
                  <a:srgbClr val="FFDE7F"/>
                </a:solidFill>
                <a:latin typeface="Fraunces Bold"/>
              </a:rPr>
              <a:t>4. LUYỆN TẬP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5711" y="4608338"/>
            <a:ext cx="6589806" cy="3013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Thực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hiện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review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một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hiệu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sách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quán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café,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công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viên,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danh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lam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thắng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cảnh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…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mà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em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có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dịp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trải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nghiệm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và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yêu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thích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vi-VN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421394" y="1333500"/>
            <a:ext cx="11042855" cy="926195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746248" y="2918067"/>
            <a:ext cx="10871162" cy="6174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600" b="1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* </a:t>
            </a:r>
            <a:r>
              <a:rPr lang="en-US" sz="3600" b="1" i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Gợi</a:t>
            </a:r>
            <a:r>
              <a:rPr lang="en-US" sz="3600" b="1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ý: </a:t>
            </a:r>
            <a:endParaRPr lang="en-US" sz="3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lnSpc>
                <a:spcPct val="125000"/>
              </a:lnSpc>
            </a:pPr>
            <a:r>
              <a:rPr lang="en-US" sz="3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MB: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Giới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thiệu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địa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điểm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dịp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em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tham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quan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và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ấn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tượng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chung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của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em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về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địa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điểm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đó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vi-VN" sz="3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lnSpc>
                <a:spcPct val="125000"/>
              </a:lnSpc>
            </a:pPr>
            <a:r>
              <a:rPr lang="en-US" sz="3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TB: Chia </a:t>
            </a:r>
            <a:r>
              <a:rPr lang="en-US" sz="3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sẻ</a:t>
            </a:r>
            <a:r>
              <a:rPr lang="en-US" sz="3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những</a:t>
            </a:r>
            <a:r>
              <a:rPr lang="en-US" sz="3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ấn</a:t>
            </a:r>
            <a:r>
              <a:rPr lang="en-US" sz="3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tượng</a:t>
            </a:r>
            <a:r>
              <a:rPr lang="en-US" sz="3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của</a:t>
            </a:r>
            <a:r>
              <a:rPr lang="en-US" sz="3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em</a:t>
            </a:r>
            <a:r>
              <a:rPr lang="en-US" sz="3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về</a:t>
            </a:r>
            <a:r>
              <a:rPr lang="en-US" sz="3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địa</a:t>
            </a:r>
            <a:r>
              <a:rPr lang="en-US" sz="3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điểm</a:t>
            </a:r>
            <a:endParaRPr lang="vi-VN" sz="36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571500" indent="-5715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Vị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trí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địa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lý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không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gian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kiến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trúc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cách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bài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trí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…</a:t>
            </a:r>
            <a:endParaRPr lang="vi-VN" sz="3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571500" indent="-5715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người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nơi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đây</a:t>
            </a:r>
            <a:endParaRPr lang="vi-VN" sz="3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571500" indent="-5715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Điều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em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ấn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tượng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nhất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với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nơi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đó</a:t>
            </a:r>
            <a:endParaRPr lang="vi-VN" sz="3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571500" indent="-5715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Cảm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xúc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của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em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khi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trải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nghiệm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địa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điểm</a:t>
            </a:r>
            <a:endParaRPr lang="vi-VN" sz="3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>
              <a:lnSpc>
                <a:spcPct val="125000"/>
              </a:lnSpc>
            </a:pPr>
            <a:r>
              <a:rPr lang="en-US" sz="3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KB: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Khẳng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định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lại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cảm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nhận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của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em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hứa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hẹn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mong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ước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…</a:t>
            </a:r>
            <a:endParaRPr lang="en-US" sz="3600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B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61629" y="-1861291"/>
            <a:ext cx="4908941" cy="4926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79374">
            <a:off x="14495719" y="2812730"/>
            <a:ext cx="3447950" cy="32285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7625">
            <a:off x="15510897" y="2526990"/>
            <a:ext cx="1739904" cy="32112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501515" y="3478931"/>
            <a:ext cx="15400965" cy="637214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64749" y="525937"/>
            <a:ext cx="12896879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9"/>
              </a:lnSpc>
            </a:pPr>
            <a:r>
              <a:rPr lang="en-US" sz="7499" dirty="0">
                <a:solidFill>
                  <a:srgbClr val="FFDE7F"/>
                </a:solidFill>
                <a:latin typeface="Fraunces Bold"/>
              </a:rPr>
              <a:t>5. VẬN DỤNG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71844" y="4132606"/>
            <a:ext cx="10654245" cy="409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HS quay 1 video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phóng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sự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review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về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một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địa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danh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/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vùng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đất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em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có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dịp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được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tới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tham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quan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trải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nghiệm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khám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phá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vi-VN" sz="3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571500" indent="-5715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HS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có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thể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lựa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chọn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làm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nhóm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hoặc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cá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nhân</a:t>
            </a:r>
            <a:endParaRPr lang="vi-VN" sz="3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571500" indent="-5715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Thời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gian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hoàn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thành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: 2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tuần</a:t>
            </a:r>
            <a:endParaRPr lang="vi-VN" sz="3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571500" indent="-5715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Đánh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giá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sản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phẩm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theo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rubircs</a:t>
            </a:r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(PHT 03)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310632" y="3478931"/>
            <a:ext cx="1437423" cy="764661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2400D56B-BAC9-F4EE-CF62-99A35EC09E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846907" y="6664317"/>
            <a:ext cx="6745574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B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>
            <a:extLst>
              <a:ext uri="{FF2B5EF4-FFF2-40B4-BE49-F238E27FC236}">
                <a16:creationId xmlns:a16="http://schemas.microsoft.com/office/drawing/2014/main" id="{95D993B1-3A84-E064-2783-18502E200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061407" y="4445012"/>
            <a:ext cx="5781404" cy="5413496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8E51DDC0-461B-0CAC-5DF3-438F24EC4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5400" y="5089483"/>
            <a:ext cx="5402016" cy="505825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12338" y="7520590"/>
            <a:ext cx="3547903" cy="30245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19102" y="-11314"/>
            <a:ext cx="1087333" cy="22067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436846">
            <a:off x="13678857" y="-88683"/>
            <a:ext cx="1051798" cy="218297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 rot="-263325">
            <a:off x="2053288" y="6723323"/>
            <a:ext cx="3824706" cy="2561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sz="4400" dirty="0" err="1">
                <a:solidFill>
                  <a:srgbClr val="493423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Thời</a:t>
            </a:r>
            <a:r>
              <a:rPr lang="en-US" sz="4400" dirty="0">
                <a:solidFill>
                  <a:srgbClr val="493423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 </a:t>
            </a:r>
            <a:r>
              <a:rPr lang="en-US" sz="4400" dirty="0" err="1">
                <a:solidFill>
                  <a:srgbClr val="493423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gian</a:t>
            </a:r>
            <a:r>
              <a:rPr lang="en-US" sz="4400" dirty="0">
                <a:solidFill>
                  <a:srgbClr val="493423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 </a:t>
            </a:r>
            <a:r>
              <a:rPr lang="en-US" sz="4400" dirty="0" err="1">
                <a:solidFill>
                  <a:srgbClr val="493423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hoàn</a:t>
            </a:r>
            <a:r>
              <a:rPr lang="en-US" sz="4400" dirty="0">
                <a:solidFill>
                  <a:srgbClr val="493423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 </a:t>
            </a:r>
            <a:r>
              <a:rPr lang="en-US" sz="4400" dirty="0" err="1">
                <a:solidFill>
                  <a:srgbClr val="493423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thiện</a:t>
            </a:r>
            <a:r>
              <a:rPr lang="en-US" sz="4400" dirty="0">
                <a:solidFill>
                  <a:srgbClr val="493423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: 5 </a:t>
            </a:r>
            <a:r>
              <a:rPr lang="en-US" sz="4400" dirty="0" err="1">
                <a:solidFill>
                  <a:srgbClr val="493423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phút</a:t>
            </a:r>
            <a:endParaRPr lang="en-US" sz="4400" dirty="0">
              <a:solidFill>
                <a:srgbClr val="493423"/>
              </a:solidFill>
              <a:latin typeface="Roboto Condensed Bold" panose="02000000000000000000" pitchFamily="2" charset="0"/>
              <a:ea typeface="Roboto Condensed Bold" panose="02000000000000000000" pitchFamily="2" charset="0"/>
            </a:endParaRPr>
          </a:p>
          <a:p>
            <a:pPr algn="ctr">
              <a:lnSpc>
                <a:spcPct val="130000"/>
              </a:lnSpc>
            </a:pPr>
            <a:endParaRPr lang="en-US" sz="4400" dirty="0">
              <a:solidFill>
                <a:srgbClr val="493423"/>
              </a:solidFill>
              <a:latin typeface="Roboto Condensed Bold" panose="02000000000000000000" pitchFamily="2" charset="0"/>
              <a:ea typeface="Roboto Condensed Bold" panose="02000000000000000000" pitchFamily="2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12363" y="428493"/>
            <a:ext cx="11050052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Fraunces Bold"/>
              </a:rPr>
              <a:t>3. KHÁM PHÁ VĂN BẢN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802879" y="2824635"/>
            <a:ext cx="12901503" cy="282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799" lvl="1" algn="just">
              <a:lnSpc>
                <a:spcPts val="5599"/>
              </a:lnSpc>
            </a:pPr>
            <a:r>
              <a:rPr lang="vi-VN" sz="6600" dirty="0">
                <a:solidFill>
                  <a:schemeClr val="bg1"/>
                </a:solidFill>
                <a:latin typeface="#9Slide07 Bangers" panose="00000500000000000000" pitchFamily="2" charset="0"/>
                <a:ea typeface="Roboto Condensed Bold" panose="02000000000000000000" pitchFamily="2" charset="0"/>
              </a:rPr>
              <a:t>CHẶNG 4: KHÁCH DU LỊCH THÔNG THÁI</a:t>
            </a:r>
          </a:p>
          <a:p>
            <a:pPr marL="431799" lvl="1" algn="just">
              <a:lnSpc>
                <a:spcPts val="5599"/>
              </a:lnSpc>
            </a:pPr>
            <a:r>
              <a:rPr lang="en-US" sz="3400" dirty="0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Sau </a:t>
            </a:r>
            <a:r>
              <a:rPr lang="en-US" sz="3400" dirty="0" err="1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khi</a:t>
            </a:r>
            <a:r>
              <a:rPr lang="en-US" sz="3400" dirty="0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xong</a:t>
            </a:r>
            <a:r>
              <a:rPr lang="en-US" sz="3400" dirty="0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 9 </a:t>
            </a:r>
            <a:r>
              <a:rPr lang="en-US" sz="3400" dirty="0" err="1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câu</a:t>
            </a:r>
            <a:r>
              <a:rPr lang="en-US" sz="3400" dirty="0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hỏi</a:t>
            </a:r>
            <a:r>
              <a:rPr lang="en-US" sz="3400" dirty="0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, </a:t>
            </a:r>
            <a:r>
              <a:rPr lang="en-US" sz="3400" dirty="0" err="1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các</a:t>
            </a:r>
            <a:r>
              <a:rPr lang="en-US" sz="3400" dirty="0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nhóm</a:t>
            </a:r>
            <a:r>
              <a:rPr lang="en-US" sz="3400" dirty="0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sẽ</a:t>
            </a:r>
            <a:r>
              <a:rPr lang="en-US" sz="3400" dirty="0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nhanh</a:t>
            </a:r>
            <a:r>
              <a:rPr lang="en-US" sz="3400" dirty="0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chóng</a:t>
            </a:r>
            <a:r>
              <a:rPr lang="en-US" sz="3400" dirty="0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hoàn</a:t>
            </a:r>
            <a:r>
              <a:rPr lang="en-US" sz="3400" dirty="0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thiện</a:t>
            </a:r>
            <a:r>
              <a:rPr lang="en-US" sz="3400" dirty="0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 PHT </a:t>
            </a:r>
            <a:r>
              <a:rPr lang="en-US" sz="3400" dirty="0" err="1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số</a:t>
            </a:r>
            <a:r>
              <a:rPr lang="en-US" sz="3400" dirty="0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 1 </a:t>
            </a:r>
            <a:r>
              <a:rPr lang="en-US" sz="3400" dirty="0" err="1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về</a:t>
            </a:r>
            <a:r>
              <a:rPr lang="en-US" sz="3400" dirty="0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đặc</a:t>
            </a:r>
            <a:r>
              <a:rPr lang="en-US" sz="3400" dirty="0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trưng</a:t>
            </a:r>
            <a:r>
              <a:rPr lang="en-US" sz="3400" dirty="0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của</a:t>
            </a:r>
            <a:r>
              <a:rPr lang="en-US" sz="3400" dirty="0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thể</a:t>
            </a:r>
            <a:r>
              <a:rPr lang="en-US" sz="3400" dirty="0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 du </a:t>
            </a:r>
            <a:r>
              <a:rPr lang="en-US" sz="3400" dirty="0" err="1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kí</a:t>
            </a:r>
            <a:r>
              <a:rPr lang="en-US" sz="3400" dirty="0">
                <a:solidFill>
                  <a:schemeClr val="bg1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.</a:t>
            </a:r>
          </a:p>
          <a:p>
            <a:pPr marL="431799" lvl="1" algn="just">
              <a:lnSpc>
                <a:spcPts val="5599"/>
              </a:lnSpc>
            </a:pPr>
            <a:endParaRPr lang="en-US" sz="3400" dirty="0">
              <a:solidFill>
                <a:srgbClr val="000000"/>
              </a:solidFill>
              <a:latin typeface="Roboto Condensed Bold" panose="02000000000000000000" pitchFamily="2" charset="0"/>
              <a:ea typeface="Roboto Condensed Bold" panose="02000000000000000000" pitchFamily="2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550006" y="6353547"/>
            <a:ext cx="4735578" cy="265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493423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Mỗi</a:t>
            </a:r>
            <a:r>
              <a:rPr lang="en-US" sz="4400" dirty="0">
                <a:solidFill>
                  <a:srgbClr val="493423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 </a:t>
            </a:r>
            <a:r>
              <a:rPr lang="en-US" sz="4400" dirty="0" err="1">
                <a:solidFill>
                  <a:srgbClr val="493423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tiêu</a:t>
            </a:r>
            <a:r>
              <a:rPr lang="en-US" sz="4400" dirty="0">
                <a:solidFill>
                  <a:srgbClr val="493423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 </a:t>
            </a:r>
            <a:r>
              <a:rPr lang="en-US" sz="4400" dirty="0" err="1">
                <a:solidFill>
                  <a:srgbClr val="493423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chí</a:t>
            </a:r>
            <a:r>
              <a:rPr lang="en-US" sz="4400" dirty="0">
                <a:solidFill>
                  <a:srgbClr val="493423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 </a:t>
            </a:r>
            <a:r>
              <a:rPr lang="en-US" sz="4400" dirty="0" err="1">
                <a:solidFill>
                  <a:srgbClr val="493423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trả</a:t>
            </a:r>
            <a:r>
              <a:rPr lang="en-US" sz="4400" dirty="0">
                <a:solidFill>
                  <a:srgbClr val="493423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 </a:t>
            </a:r>
            <a:r>
              <a:rPr lang="en-US" sz="4400" dirty="0" err="1">
                <a:solidFill>
                  <a:srgbClr val="493423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lời</a:t>
            </a:r>
            <a:r>
              <a:rPr lang="en-US" sz="4400" dirty="0">
                <a:solidFill>
                  <a:srgbClr val="493423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 </a:t>
            </a:r>
            <a:r>
              <a:rPr lang="en-US" sz="4400" dirty="0" err="1">
                <a:solidFill>
                  <a:srgbClr val="493423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đúng</a:t>
            </a:r>
            <a:r>
              <a:rPr lang="en-US" sz="4400" dirty="0">
                <a:solidFill>
                  <a:srgbClr val="493423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, </a:t>
            </a:r>
            <a:r>
              <a:rPr lang="en-US" sz="4400" dirty="0" err="1">
                <a:solidFill>
                  <a:srgbClr val="493423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nhóm</a:t>
            </a:r>
            <a:r>
              <a:rPr lang="en-US" sz="4400" dirty="0">
                <a:solidFill>
                  <a:srgbClr val="493423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 </a:t>
            </a:r>
            <a:r>
              <a:rPr lang="en-US" sz="4400" dirty="0" err="1">
                <a:solidFill>
                  <a:srgbClr val="493423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được</a:t>
            </a:r>
            <a:r>
              <a:rPr lang="en-US" sz="4400" dirty="0">
                <a:solidFill>
                  <a:srgbClr val="493423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 10 </a:t>
            </a:r>
            <a:r>
              <a:rPr lang="en-US" sz="4400" dirty="0" err="1">
                <a:solidFill>
                  <a:srgbClr val="493423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rPr>
              <a:t>điểm</a:t>
            </a:r>
            <a:endParaRPr lang="en-US" sz="4400" dirty="0">
              <a:solidFill>
                <a:srgbClr val="493423"/>
              </a:solidFill>
              <a:latin typeface="Roboto Condensed Bold" panose="02000000000000000000" pitchFamily="2" charset="0"/>
              <a:ea typeface="Roboto Condensed Bold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B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61629" y="-2463429"/>
            <a:ext cx="4908941" cy="4926857"/>
          </a:xfrm>
          <a:prstGeom prst="rect">
            <a:avLst/>
          </a:prstGeom>
        </p:spPr>
      </p:pic>
      <p:grpSp>
        <p:nvGrpSpPr>
          <p:cNvPr id="16" name="Nhóm 15">
            <a:extLst>
              <a:ext uri="{FF2B5EF4-FFF2-40B4-BE49-F238E27FC236}">
                <a16:creationId xmlns:a16="http://schemas.microsoft.com/office/drawing/2014/main" id="{1B28929B-4ED3-6743-B6DA-2A2AEFEAEC5E}"/>
              </a:ext>
            </a:extLst>
          </p:cNvPr>
          <p:cNvGrpSpPr/>
          <p:nvPr/>
        </p:nvGrpSpPr>
        <p:grpSpPr>
          <a:xfrm>
            <a:off x="6769595" y="3467702"/>
            <a:ext cx="5884143" cy="5884143"/>
            <a:chOff x="6568464" y="3661929"/>
            <a:chExt cx="5884143" cy="588414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95158">
              <a:off x="6700881" y="3765340"/>
              <a:ext cx="5619308" cy="5261716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95158">
              <a:off x="6568464" y="3661929"/>
              <a:ext cx="5884143" cy="5884143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6801551" y="5728760"/>
              <a:ext cx="5314476" cy="17504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 algn="ctr">
                <a:lnSpc>
                  <a:spcPct val="125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Chuyến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đi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Hồng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Ngài</a:t>
              </a:r>
              <a:endParaRPr lang="en-US" sz="4400" dirty="0">
                <a:latin typeface="Roboto Condensed Bold" panose="02000000000000000000" pitchFamily="2" charset="0"/>
                <a:ea typeface="Roboto Condensed Bold" panose="02000000000000000000" pitchFamily="2" charset="0"/>
              </a:endParaRPr>
            </a:p>
            <a:p>
              <a:pPr marL="457200" indent="-457200" algn="ctr">
                <a:lnSpc>
                  <a:spcPct val="125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Đi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bộ</a:t>
              </a:r>
              <a:endParaRPr lang="en-US" sz="4400" dirty="0">
                <a:solidFill>
                  <a:srgbClr val="000000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179374">
            <a:off x="4404793" y="8388866"/>
            <a:ext cx="3447950" cy="32285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47625">
            <a:off x="5290138" y="8267759"/>
            <a:ext cx="2434613" cy="449341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64749" y="693703"/>
            <a:ext cx="12896879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9"/>
              </a:lnSpc>
            </a:pPr>
            <a:r>
              <a:rPr lang="en-US" sz="7499" dirty="0">
                <a:solidFill>
                  <a:srgbClr val="FFDE7F"/>
                </a:solidFill>
                <a:latin typeface="Fraunces Bold"/>
              </a:rPr>
              <a:t>3. KHÁM PHÁ VĂN BẢN</a:t>
            </a: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CD8E0E12-E0CA-5E21-174A-9E51AFBE8A53}"/>
              </a:ext>
            </a:extLst>
          </p:cNvPr>
          <p:cNvGrpSpPr/>
          <p:nvPr/>
        </p:nvGrpSpPr>
        <p:grpSpPr>
          <a:xfrm>
            <a:off x="251312" y="4207711"/>
            <a:ext cx="5568653" cy="5468626"/>
            <a:chOff x="251312" y="4207711"/>
            <a:chExt cx="5568653" cy="546862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51312" y="4207711"/>
              <a:ext cx="5402016" cy="505825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45341" y="4301713"/>
              <a:ext cx="5374624" cy="5374624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536005" y="5448552"/>
              <a:ext cx="5096625" cy="24686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1. Văn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bản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viết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về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chuyến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đi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đâu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?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Đi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bằng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phương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tiện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gì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?</a:t>
              </a:r>
              <a:endParaRPr lang="en-US" sz="4400" dirty="0">
                <a:solidFill>
                  <a:srgbClr val="000000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endParaRPr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FC8466E6-81D1-2B10-37FD-2D0DFBCE84B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600998" y="4085101"/>
            <a:ext cx="8130328" cy="7337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B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61629" y="-2463429"/>
            <a:ext cx="4908941" cy="4926857"/>
          </a:xfrm>
          <a:prstGeom prst="rect">
            <a:avLst/>
          </a:prstGeom>
        </p:spPr>
      </p:pic>
      <p:grpSp>
        <p:nvGrpSpPr>
          <p:cNvPr id="16" name="Nhóm 15">
            <a:extLst>
              <a:ext uri="{FF2B5EF4-FFF2-40B4-BE49-F238E27FC236}">
                <a16:creationId xmlns:a16="http://schemas.microsoft.com/office/drawing/2014/main" id="{1B28929B-4ED3-6743-B6DA-2A2AEFEAEC5E}"/>
              </a:ext>
            </a:extLst>
          </p:cNvPr>
          <p:cNvGrpSpPr/>
          <p:nvPr/>
        </p:nvGrpSpPr>
        <p:grpSpPr>
          <a:xfrm>
            <a:off x="6769595" y="3467702"/>
            <a:ext cx="5884143" cy="5884143"/>
            <a:chOff x="6568464" y="3661929"/>
            <a:chExt cx="5884143" cy="588414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95158">
              <a:off x="6700881" y="3765340"/>
              <a:ext cx="5619308" cy="5261716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95158">
              <a:off x="6568464" y="3661929"/>
              <a:ext cx="5884143" cy="5884143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6814286" y="5667775"/>
              <a:ext cx="5176291" cy="16319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 algn="ctr">
                <a:lnSpc>
                  <a:spcPct val="115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Ngôi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thứ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nhất</a:t>
              </a:r>
              <a:endParaRPr lang="en-US" sz="4400" dirty="0">
                <a:latin typeface="Roboto Condensed Bold" panose="02000000000000000000" pitchFamily="2" charset="0"/>
                <a:ea typeface="Roboto Condensed Bold" panose="02000000000000000000" pitchFamily="2" charset="0"/>
              </a:endParaRPr>
            </a:p>
            <a:p>
              <a:pPr marL="457200" indent="-457200" algn="ctr">
                <a:lnSpc>
                  <a:spcPct val="115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Bằng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lời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của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tác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giả</a:t>
              </a:r>
              <a:endParaRPr lang="en-US" sz="4400" dirty="0">
                <a:solidFill>
                  <a:srgbClr val="000000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179374">
            <a:off x="5184581" y="8243643"/>
            <a:ext cx="3447950" cy="32285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47625">
            <a:off x="5914041" y="8457004"/>
            <a:ext cx="2434613" cy="449341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64749" y="693703"/>
            <a:ext cx="12896879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9"/>
              </a:lnSpc>
            </a:pPr>
            <a:r>
              <a:rPr lang="en-US" sz="7499" dirty="0">
                <a:solidFill>
                  <a:srgbClr val="FFDE7F"/>
                </a:solidFill>
                <a:latin typeface="Fraunces Bold"/>
              </a:rPr>
              <a:t>3. KHÁM PHÁ VĂN BẢN</a:t>
            </a: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CD8E0E12-E0CA-5E21-174A-9E51AFBE8A53}"/>
              </a:ext>
            </a:extLst>
          </p:cNvPr>
          <p:cNvGrpSpPr/>
          <p:nvPr/>
        </p:nvGrpSpPr>
        <p:grpSpPr>
          <a:xfrm>
            <a:off x="251312" y="4207711"/>
            <a:ext cx="5402016" cy="5463190"/>
            <a:chOff x="251312" y="4207711"/>
            <a:chExt cx="5402016" cy="54631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51312" y="4207711"/>
              <a:ext cx="5402016" cy="505825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58006" y="4296277"/>
              <a:ext cx="5374624" cy="5374624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512677" y="5625841"/>
              <a:ext cx="4517273" cy="2561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2.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Bài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viết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được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kể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theo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ngôi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thứ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mấy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và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bằng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lời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của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ai?</a:t>
              </a:r>
              <a:endParaRPr lang="en-US" sz="4400" dirty="0">
                <a:solidFill>
                  <a:srgbClr val="000000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endParaRPr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A2A427E5-E0A5-4ECC-4EEC-D29627FB82A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600998" y="4085101"/>
            <a:ext cx="8130328" cy="733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93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B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61629" y="-2463429"/>
            <a:ext cx="4908941" cy="4926857"/>
          </a:xfrm>
          <a:prstGeom prst="rect">
            <a:avLst/>
          </a:prstGeom>
        </p:spPr>
      </p:pic>
      <p:grpSp>
        <p:nvGrpSpPr>
          <p:cNvPr id="16" name="Nhóm 15">
            <a:extLst>
              <a:ext uri="{FF2B5EF4-FFF2-40B4-BE49-F238E27FC236}">
                <a16:creationId xmlns:a16="http://schemas.microsoft.com/office/drawing/2014/main" id="{1B28929B-4ED3-6743-B6DA-2A2AEFEAEC5E}"/>
              </a:ext>
            </a:extLst>
          </p:cNvPr>
          <p:cNvGrpSpPr/>
          <p:nvPr/>
        </p:nvGrpSpPr>
        <p:grpSpPr>
          <a:xfrm>
            <a:off x="6769595" y="3467702"/>
            <a:ext cx="5884143" cy="5884143"/>
            <a:chOff x="6568464" y="3661929"/>
            <a:chExt cx="5884143" cy="588414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95158">
              <a:off x="6700881" y="3765340"/>
              <a:ext cx="5619308" cy="5261716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95158">
              <a:off x="6568464" y="3661929"/>
              <a:ext cx="5884143" cy="5884143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7225927" y="5023548"/>
              <a:ext cx="4569215" cy="3398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Cảm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thấy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rời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rã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khi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đi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bộ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đường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dài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vất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vả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-&gt;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vui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không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kể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xiết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vi-VN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-&gt;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hân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hoan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trước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vẻ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đẹp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của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Hồng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Ngài</a:t>
              </a:r>
              <a:endParaRPr lang="en-US" sz="3600" dirty="0">
                <a:solidFill>
                  <a:srgbClr val="000000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179374">
            <a:off x="4935533" y="8056633"/>
            <a:ext cx="3447950" cy="32285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47625">
            <a:off x="5219410" y="7975664"/>
            <a:ext cx="2434613" cy="449341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64749" y="693703"/>
            <a:ext cx="12896879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9"/>
              </a:lnSpc>
            </a:pPr>
            <a:r>
              <a:rPr lang="en-US" sz="7499" dirty="0">
                <a:solidFill>
                  <a:srgbClr val="FFDE7F"/>
                </a:solidFill>
                <a:latin typeface="Fraunces Bold"/>
              </a:rPr>
              <a:t>3. KHÁM PHÁ VĂN BẢN</a:t>
            </a: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CD8E0E12-E0CA-5E21-174A-9E51AFBE8A53}"/>
              </a:ext>
            </a:extLst>
          </p:cNvPr>
          <p:cNvGrpSpPr/>
          <p:nvPr/>
        </p:nvGrpSpPr>
        <p:grpSpPr>
          <a:xfrm>
            <a:off x="251312" y="4207711"/>
            <a:ext cx="5402016" cy="5463190"/>
            <a:chOff x="251312" y="4207711"/>
            <a:chExt cx="5402016" cy="54631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51312" y="4207711"/>
              <a:ext cx="5402016" cy="505825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58006" y="4296277"/>
              <a:ext cx="5374624" cy="5374624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686681" y="6267432"/>
              <a:ext cx="4517273" cy="120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3. Thái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độ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,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cảm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xúc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của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người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viết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ra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sao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?</a:t>
              </a:r>
              <a:endParaRPr lang="en-US" sz="3600" dirty="0">
                <a:solidFill>
                  <a:srgbClr val="000000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endParaRPr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61BF8626-D3FA-B8C7-CD76-C8ECCA3412F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600998" y="4085101"/>
            <a:ext cx="8130328" cy="733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91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B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61629" y="-2463429"/>
            <a:ext cx="4908941" cy="4926857"/>
          </a:xfrm>
          <a:prstGeom prst="rect">
            <a:avLst/>
          </a:prstGeom>
        </p:spPr>
      </p:pic>
      <p:grpSp>
        <p:nvGrpSpPr>
          <p:cNvPr id="16" name="Nhóm 15">
            <a:extLst>
              <a:ext uri="{FF2B5EF4-FFF2-40B4-BE49-F238E27FC236}">
                <a16:creationId xmlns:a16="http://schemas.microsoft.com/office/drawing/2014/main" id="{1B28929B-4ED3-6743-B6DA-2A2AEFEAEC5E}"/>
              </a:ext>
            </a:extLst>
          </p:cNvPr>
          <p:cNvGrpSpPr/>
          <p:nvPr/>
        </p:nvGrpSpPr>
        <p:grpSpPr>
          <a:xfrm>
            <a:off x="5439913" y="2463428"/>
            <a:ext cx="7161414" cy="6888417"/>
            <a:chOff x="6568464" y="3661929"/>
            <a:chExt cx="5884143" cy="588414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95158">
              <a:off x="6700881" y="3765340"/>
              <a:ext cx="5619308" cy="5261716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95158">
              <a:off x="6568464" y="3661929"/>
              <a:ext cx="5884143" cy="5884143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6999334" y="4731970"/>
              <a:ext cx="4866514" cy="39911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1500" indent="-571500" algn="ctr">
                <a:lnSpc>
                  <a:spcPct val="115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Cảnh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thiên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nhiên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đặc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sắc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: </a:t>
              </a:r>
              <a:r>
                <a:rPr lang="en-US" sz="3600" i="1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thảo</a:t>
              </a:r>
              <a:r>
                <a:rPr lang="en-US" sz="3600" i="1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quả</a:t>
              </a:r>
              <a:r>
                <a:rPr lang="en-US" sz="3600" i="1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bạt</a:t>
              </a:r>
              <a:r>
                <a:rPr lang="en-US" sz="3600" i="1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ngàn</a:t>
              </a:r>
              <a:r>
                <a:rPr lang="en-US" sz="3600" i="1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, </a:t>
              </a:r>
              <a:r>
                <a:rPr lang="en-US" sz="3600" i="1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sông</a:t>
              </a:r>
              <a:r>
                <a:rPr lang="en-US" sz="3600" i="1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trùng</a:t>
              </a:r>
              <a:r>
                <a:rPr lang="en-US" sz="3600" i="1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trùng</a:t>
              </a:r>
              <a:r>
                <a:rPr lang="en-US" sz="3600" i="1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, </a:t>
              </a:r>
              <a:r>
                <a:rPr lang="en-US" sz="3600" i="1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mái</a:t>
              </a:r>
              <a:r>
                <a:rPr lang="en-US" sz="3600" i="1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nhà</a:t>
              </a:r>
              <a:r>
                <a:rPr lang="en-US" sz="3600" i="1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lúp</a:t>
              </a:r>
              <a:r>
                <a:rPr lang="en-US" sz="3600" i="1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xúp</a:t>
              </a:r>
              <a:r>
                <a:rPr lang="en-US" sz="3600" i="1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, </a:t>
              </a:r>
              <a:r>
                <a:rPr lang="en-US" sz="3600" i="1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nhà</a:t>
              </a:r>
              <a:r>
                <a:rPr lang="en-US" sz="3600" i="1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trình</a:t>
              </a:r>
              <a:r>
                <a:rPr lang="en-US" sz="3600" i="1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tường</a:t>
              </a:r>
              <a:r>
                <a:rPr lang="en-US" sz="3600" i="1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tuyệt</a:t>
              </a:r>
              <a:r>
                <a:rPr lang="en-US" sz="3600" i="1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i="1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đẹp</a:t>
              </a:r>
              <a:r>
                <a:rPr lang="en-US" sz="3600" i="1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…</a:t>
              </a:r>
              <a:endParaRPr lang="en-US" sz="3600" i="1" dirty="0">
                <a:latin typeface="Roboto Condensed Bold" panose="02000000000000000000" pitchFamily="2" charset="0"/>
                <a:ea typeface="Roboto Condensed Bold" panose="02000000000000000000" pitchFamily="2" charset="0"/>
              </a:endParaRPr>
            </a:p>
            <a:p>
              <a:pPr marL="571500" indent="-571500" algn="ctr">
                <a:lnSpc>
                  <a:spcPct val="115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Con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người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: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dù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vất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vả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nhưng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tâm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hồn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xinh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đẹp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,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chăm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chỉ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lao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động</a:t>
              </a:r>
              <a:endParaRPr lang="en-US" sz="3600" dirty="0">
                <a:solidFill>
                  <a:srgbClr val="000000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179374">
            <a:off x="11195803" y="7979953"/>
            <a:ext cx="3447950" cy="32285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47625">
            <a:off x="11811362" y="7450057"/>
            <a:ext cx="2434613" cy="449341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64749" y="693703"/>
            <a:ext cx="12896879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9"/>
              </a:lnSpc>
            </a:pPr>
            <a:r>
              <a:rPr lang="en-US" sz="7499" dirty="0">
                <a:solidFill>
                  <a:srgbClr val="FFDE7F"/>
                </a:solidFill>
                <a:latin typeface="Fraunces Bold"/>
              </a:rPr>
              <a:t>3. KHÁM PHÁ VĂN BẢN</a:t>
            </a: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CD8E0E12-E0CA-5E21-174A-9E51AFBE8A53}"/>
              </a:ext>
            </a:extLst>
          </p:cNvPr>
          <p:cNvGrpSpPr/>
          <p:nvPr/>
        </p:nvGrpSpPr>
        <p:grpSpPr>
          <a:xfrm>
            <a:off x="251312" y="4207711"/>
            <a:ext cx="5402016" cy="5463190"/>
            <a:chOff x="251312" y="4207711"/>
            <a:chExt cx="5402016" cy="54631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51312" y="4207711"/>
              <a:ext cx="5402016" cy="505825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58006" y="4296277"/>
              <a:ext cx="5374624" cy="5374624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686681" y="6132504"/>
              <a:ext cx="4517273" cy="1843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4.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Cảnh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sắc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</a:p>
            <a:p>
              <a:pPr algn="ctr">
                <a:lnSpc>
                  <a:spcPts val="4900"/>
                </a:lnSpc>
              </a:pP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và con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người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ở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đó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</a:p>
            <a:p>
              <a:pPr algn="ctr">
                <a:lnSpc>
                  <a:spcPts val="4900"/>
                </a:lnSpc>
              </a:pP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như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thế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nào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?</a:t>
              </a:r>
              <a:endParaRPr lang="en-US" sz="3600" dirty="0">
                <a:solidFill>
                  <a:srgbClr val="000000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endParaRPr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170A1C6F-30D3-C2AB-3A48-2E7AA6847C2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600998" y="4085101"/>
            <a:ext cx="8130328" cy="733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95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B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61629" y="-2463429"/>
            <a:ext cx="4908941" cy="4926857"/>
          </a:xfrm>
          <a:prstGeom prst="rect">
            <a:avLst/>
          </a:prstGeom>
        </p:spPr>
      </p:pic>
      <p:grpSp>
        <p:nvGrpSpPr>
          <p:cNvPr id="16" name="Nhóm 15">
            <a:extLst>
              <a:ext uri="{FF2B5EF4-FFF2-40B4-BE49-F238E27FC236}">
                <a16:creationId xmlns:a16="http://schemas.microsoft.com/office/drawing/2014/main" id="{1B28929B-4ED3-6743-B6DA-2A2AEFEAEC5E}"/>
              </a:ext>
            </a:extLst>
          </p:cNvPr>
          <p:cNvGrpSpPr/>
          <p:nvPr/>
        </p:nvGrpSpPr>
        <p:grpSpPr>
          <a:xfrm>
            <a:off x="6769595" y="3467702"/>
            <a:ext cx="5884143" cy="5884143"/>
            <a:chOff x="6568464" y="3661929"/>
            <a:chExt cx="5884143" cy="588414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95158">
              <a:off x="6700881" y="3765340"/>
              <a:ext cx="5619308" cy="5261716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95158">
              <a:off x="6568464" y="3661929"/>
              <a:ext cx="5884143" cy="5884143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7249211" y="5642812"/>
              <a:ext cx="4569215" cy="2123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Kết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hợp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các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yếu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tố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miêu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tả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,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biểu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cảm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với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tự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sự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.</a:t>
              </a:r>
              <a:endParaRPr lang="en-US" sz="3600" dirty="0">
                <a:solidFill>
                  <a:srgbClr val="000000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179374">
            <a:off x="5073892" y="8197660"/>
            <a:ext cx="3447950" cy="32285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47625">
            <a:off x="5580560" y="8261305"/>
            <a:ext cx="2434613" cy="449341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64749" y="693703"/>
            <a:ext cx="12896879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9"/>
              </a:lnSpc>
            </a:pPr>
            <a:r>
              <a:rPr lang="en-US" sz="7499" dirty="0">
                <a:solidFill>
                  <a:srgbClr val="FFDE7F"/>
                </a:solidFill>
                <a:latin typeface="Fraunces Bold"/>
              </a:rPr>
              <a:t>3. KHÁM PHÁ VĂN BẢN</a:t>
            </a: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CD8E0E12-E0CA-5E21-174A-9E51AFBE8A53}"/>
              </a:ext>
            </a:extLst>
          </p:cNvPr>
          <p:cNvGrpSpPr/>
          <p:nvPr/>
        </p:nvGrpSpPr>
        <p:grpSpPr>
          <a:xfrm>
            <a:off x="251312" y="4207711"/>
            <a:ext cx="5402016" cy="5463190"/>
            <a:chOff x="251312" y="4207711"/>
            <a:chExt cx="5402016" cy="54631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51312" y="4207711"/>
              <a:ext cx="5402016" cy="505825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58006" y="4296277"/>
              <a:ext cx="5374624" cy="5374624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587159" y="5656848"/>
              <a:ext cx="4517273" cy="2465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5.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Cách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ghi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chép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của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tác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giả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có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gì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đặc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biệt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? </a:t>
              </a:r>
            </a:p>
            <a:p>
              <a:pPr algn="ctr">
                <a:lnSpc>
                  <a:spcPts val="4900"/>
                </a:lnSpc>
              </a:pP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(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Chỉ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kể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việc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hay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có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đan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xem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yếu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tố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nào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?</a:t>
              </a:r>
              <a:endParaRPr lang="en-US" sz="3600" dirty="0">
                <a:solidFill>
                  <a:srgbClr val="000000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endParaRPr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15B402E5-3254-5562-A924-20CCC6E1D08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600998" y="4085101"/>
            <a:ext cx="8130328" cy="733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52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B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61629" y="-2463429"/>
            <a:ext cx="4908941" cy="4926857"/>
          </a:xfrm>
          <a:prstGeom prst="rect">
            <a:avLst/>
          </a:prstGeom>
        </p:spPr>
      </p:pic>
      <p:grpSp>
        <p:nvGrpSpPr>
          <p:cNvPr id="16" name="Nhóm 15">
            <a:extLst>
              <a:ext uri="{FF2B5EF4-FFF2-40B4-BE49-F238E27FC236}">
                <a16:creationId xmlns:a16="http://schemas.microsoft.com/office/drawing/2014/main" id="{1B28929B-4ED3-6743-B6DA-2A2AEFEAEC5E}"/>
              </a:ext>
            </a:extLst>
          </p:cNvPr>
          <p:cNvGrpSpPr/>
          <p:nvPr/>
        </p:nvGrpSpPr>
        <p:grpSpPr>
          <a:xfrm>
            <a:off x="6844617" y="3053597"/>
            <a:ext cx="5884143" cy="5884143"/>
            <a:chOff x="6643486" y="3247824"/>
            <a:chExt cx="5884143" cy="588414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95158">
              <a:off x="6700881" y="3765340"/>
              <a:ext cx="5619308" cy="5261716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95158">
              <a:off x="6643486" y="3247824"/>
              <a:ext cx="5884143" cy="5884143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6885469" y="5013152"/>
              <a:ext cx="5016185" cy="28892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1500" indent="-571500" algn="ctr">
                <a:lnSpc>
                  <a:spcPct val="115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Khám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phá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thêm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một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vùng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đất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mới</a:t>
              </a:r>
              <a:endParaRPr lang="en-US" sz="3600" dirty="0">
                <a:latin typeface="Roboto Condensed Bold" panose="02000000000000000000" pitchFamily="2" charset="0"/>
                <a:ea typeface="Roboto Condensed Bold" panose="02000000000000000000" pitchFamily="2" charset="0"/>
              </a:endParaRPr>
            </a:p>
            <a:p>
              <a:pPr marL="571500" indent="-571500" algn="ctr">
                <a:lnSpc>
                  <a:spcPct val="115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Khuyến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khích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ước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mơ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đi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xa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khám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phá</a:t>
              </a:r>
              <a:endParaRPr lang="en-US" sz="3600" dirty="0">
                <a:solidFill>
                  <a:srgbClr val="000000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179374">
            <a:off x="4962782" y="8148561"/>
            <a:ext cx="3447950" cy="32285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47625">
            <a:off x="5720124" y="7365318"/>
            <a:ext cx="2434613" cy="449341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64749" y="693703"/>
            <a:ext cx="12896879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9"/>
              </a:lnSpc>
            </a:pPr>
            <a:r>
              <a:rPr lang="en-US" sz="7499" dirty="0">
                <a:solidFill>
                  <a:srgbClr val="FFDE7F"/>
                </a:solidFill>
                <a:latin typeface="Fraunces Bold"/>
              </a:rPr>
              <a:t>3. KHÁM PHÁ VĂN BẢN</a:t>
            </a: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CD8E0E12-E0CA-5E21-174A-9E51AFBE8A53}"/>
              </a:ext>
            </a:extLst>
          </p:cNvPr>
          <p:cNvGrpSpPr/>
          <p:nvPr/>
        </p:nvGrpSpPr>
        <p:grpSpPr>
          <a:xfrm>
            <a:off x="251312" y="4207711"/>
            <a:ext cx="5402016" cy="5463190"/>
            <a:chOff x="251312" y="4207711"/>
            <a:chExt cx="5402016" cy="54631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51312" y="4207711"/>
              <a:ext cx="5402016" cy="505825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58006" y="4296277"/>
              <a:ext cx="5374624" cy="5374624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562174" y="6081595"/>
              <a:ext cx="4517273" cy="120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6.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Bài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kí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mang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lại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</a:p>
            <a:p>
              <a:pPr algn="ctr">
                <a:lnSpc>
                  <a:spcPts val="4900"/>
                </a:lnSpc>
              </a:pP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cho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em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hiểu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biết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gì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Roboto Condensed Bold" panose="02000000000000000000" pitchFamily="2" charset="0"/>
                  <a:ea typeface="Roboto Condensed Bold" panose="02000000000000000000" pitchFamily="2" charset="0"/>
                </a:rPr>
                <a:t>?</a:t>
              </a:r>
              <a:endParaRPr lang="en-US" sz="3600" dirty="0">
                <a:solidFill>
                  <a:srgbClr val="000000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</a:endParaRPr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62D4B743-9388-7C29-98CE-64F6830434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600998" y="4085101"/>
            <a:ext cx="8130328" cy="733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07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B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61629" y="-2463429"/>
            <a:ext cx="4908941" cy="4926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79374">
            <a:off x="7595067" y="6848778"/>
            <a:ext cx="3447950" cy="32285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7625">
            <a:off x="8483547" y="6216339"/>
            <a:ext cx="2434613" cy="44934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47800" y="1933839"/>
            <a:ext cx="11353800" cy="672038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64749" y="693703"/>
            <a:ext cx="12896879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9"/>
              </a:lnSpc>
            </a:pPr>
            <a:r>
              <a:rPr lang="en-US" sz="7499" dirty="0">
                <a:solidFill>
                  <a:srgbClr val="FFDE7F"/>
                </a:solidFill>
                <a:latin typeface="Fraunces Bold"/>
              </a:rPr>
              <a:t>4. LUYỆN TẬP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21090" y="3212711"/>
            <a:ext cx="10494710" cy="3783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GV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đưa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ra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câu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hỏi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/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yêu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cầu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ở PHT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số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2: Thực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hiện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giới thiệu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một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hiệu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sách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quán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café,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công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viên,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danh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lam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thắng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cảnh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…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mà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em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có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dịp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trải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nghiệm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và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yêu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thích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vi-VN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571500" indent="-5715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HS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viết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bài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chia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sẻ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(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bài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văn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ngắn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khoảng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400 </a:t>
            </a:r>
            <a:r>
              <a:rPr lang="en-US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từ</a:t>
            </a:r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D2060-0918-7E4C-B4E4-16F26736C7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517148" y="4285329"/>
            <a:ext cx="8130328" cy="733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22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552</Words>
  <Application>Microsoft Office PowerPoint</Application>
  <PresentationFormat>Custom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Roboto Condensed</vt:lpstr>
      <vt:lpstr>#9Slide07 Bangers</vt:lpstr>
      <vt:lpstr>Times New Roman</vt:lpstr>
      <vt:lpstr>Arial</vt:lpstr>
      <vt:lpstr>Roboto Condensed Bold</vt:lpstr>
      <vt:lpstr>Fraunces</vt:lpstr>
      <vt:lpstr>Fraunces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Người thầy đầu tiên</dc:title>
  <cp:lastModifiedBy>NGUYEN THI ANH HONG</cp:lastModifiedBy>
  <cp:revision>10</cp:revision>
  <dcterms:created xsi:type="dcterms:W3CDTF">2006-08-16T00:00:00Z</dcterms:created>
  <dcterms:modified xsi:type="dcterms:W3CDTF">2025-11-15T03:32:03Z</dcterms:modified>
  <dc:identifier>DAFKZ7jRI5U</dc:identifier>
</cp:coreProperties>
</file>