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0"/>
  </p:notesMasterIdLst>
  <p:sldIdLst>
    <p:sldId id="278" r:id="rId2"/>
    <p:sldId id="281" r:id="rId3"/>
    <p:sldId id="297" r:id="rId4"/>
    <p:sldId id="296" r:id="rId5"/>
    <p:sldId id="287" r:id="rId6"/>
    <p:sldId id="288" r:id="rId7"/>
    <p:sldId id="289" r:id="rId8"/>
    <p:sldId id="298" r:id="rId9"/>
  </p:sldIdLst>
  <p:sldSz cx="18288000" cy="10287000"/>
  <p:notesSz cx="6858000" cy="9144000"/>
  <p:embeddedFontLst>
    <p:embeddedFont>
      <p:font typeface="#9Slide05 Pattaya" panose="00000500000000000000" pitchFamily="2" charset="-34"/>
      <p:regular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#9Slide07 SVNSalty Sans" panose="02000000000000000000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iUN74NopiIWaLybpO8c8xzZ8u+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7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665424-27BD-407B-8486-A9046C951595}">
  <a:tblStyle styleId="{AD665424-27BD-407B-8486-A9046C9515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7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7B540-75A7-4E54-877B-8B8C6995B88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A73EA0B7-A155-469E-BC27-3BB07E7425D2}">
      <dgm:prSet phldrT="[Text]" custT="1"/>
      <dgm:spPr/>
      <dgm:t>
        <a:bodyPr/>
        <a:lstStyle/>
        <a:p>
          <a:r>
            <a:rPr lang="en-GB" sz="48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Hồi kí</a:t>
          </a:r>
        </a:p>
      </dgm:t>
    </dgm:pt>
    <dgm:pt modelId="{64282453-614A-48D5-8811-ABB9B3B10BDB}" type="parTrans" cxnId="{BF77D547-DA99-4CD0-BE25-FEF8492ACC64}">
      <dgm:prSet/>
      <dgm:spPr/>
      <dgm:t>
        <a:bodyPr/>
        <a:lstStyle/>
        <a:p>
          <a:endParaRPr lang="en-GB"/>
        </a:p>
      </dgm:t>
    </dgm:pt>
    <dgm:pt modelId="{D0B43197-1F8E-4467-93FE-DE6B7CE71420}" type="sibTrans" cxnId="{BF77D547-DA99-4CD0-BE25-FEF8492ACC64}">
      <dgm:prSet/>
      <dgm:spPr/>
      <dgm:t>
        <a:bodyPr/>
        <a:lstStyle/>
        <a:p>
          <a:endParaRPr lang="en-GB"/>
        </a:p>
      </dgm:t>
    </dgm:pt>
    <dgm:pt modelId="{05220903-AF8C-4FCB-9818-CBF3364A4D24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Sự việc</a:t>
          </a:r>
        </a:p>
      </dgm:t>
    </dgm:pt>
    <dgm:pt modelId="{F2C32F8D-6714-4C71-A57A-56C7E487EDBC}" type="parTrans" cxnId="{126F65F2-98F0-4B6A-9A2B-1EE855ADA1BD}">
      <dgm:prSet/>
      <dgm:spPr/>
      <dgm:t>
        <a:bodyPr/>
        <a:lstStyle/>
        <a:p>
          <a:endParaRPr lang="en-GB"/>
        </a:p>
      </dgm:t>
    </dgm:pt>
    <dgm:pt modelId="{EE1DF08A-5F98-4562-953E-11FCC1F1388C}" type="sibTrans" cxnId="{126F65F2-98F0-4B6A-9A2B-1EE855ADA1BD}">
      <dgm:prSet/>
      <dgm:spPr/>
      <dgm:t>
        <a:bodyPr/>
        <a:lstStyle/>
        <a:p>
          <a:endParaRPr lang="en-GB"/>
        </a:p>
      </dgm:t>
    </dgm:pt>
    <dgm:pt modelId="{E9BF1CF3-6455-4A26-9454-59BA1B9B2B93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Ngôi kể</a:t>
          </a:r>
        </a:p>
      </dgm:t>
    </dgm:pt>
    <dgm:pt modelId="{E24EC08B-27FA-4089-92D5-AB774A225507}" type="parTrans" cxnId="{B107BD02-732C-4B79-9C6A-11BC6B8AABB9}">
      <dgm:prSet/>
      <dgm:spPr/>
      <dgm:t>
        <a:bodyPr/>
        <a:lstStyle/>
        <a:p>
          <a:endParaRPr lang="en-GB"/>
        </a:p>
      </dgm:t>
    </dgm:pt>
    <dgm:pt modelId="{9CF04D0E-9118-4509-A5B0-B8FA4AD3B478}" type="sibTrans" cxnId="{B107BD02-732C-4B79-9C6A-11BC6B8AABB9}">
      <dgm:prSet/>
      <dgm:spPr/>
      <dgm:t>
        <a:bodyPr/>
        <a:lstStyle/>
        <a:p>
          <a:endParaRPr lang="en-GB"/>
        </a:p>
      </dgm:t>
    </dgm:pt>
    <dgm:pt modelId="{C62871D5-89A6-4E6E-8B51-237BF44659FD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Chân dung nhân vật</a:t>
          </a:r>
        </a:p>
      </dgm:t>
    </dgm:pt>
    <dgm:pt modelId="{63A1E9D3-23A7-4454-8B69-7664063C48E9}" type="parTrans" cxnId="{ADB4A414-FF17-4EEF-A844-D265955E930F}">
      <dgm:prSet/>
      <dgm:spPr/>
      <dgm:t>
        <a:bodyPr/>
        <a:lstStyle/>
        <a:p>
          <a:endParaRPr lang="en-GB"/>
        </a:p>
      </dgm:t>
    </dgm:pt>
    <dgm:pt modelId="{42D9CA35-7D8B-4C18-B044-06D3F9718EB7}" type="sibTrans" cxnId="{ADB4A414-FF17-4EEF-A844-D265955E930F}">
      <dgm:prSet/>
      <dgm:spPr/>
      <dgm:t>
        <a:bodyPr/>
        <a:lstStyle/>
        <a:p>
          <a:endParaRPr lang="en-GB"/>
        </a:p>
      </dgm:t>
    </dgm:pt>
    <dgm:pt modelId="{14544A72-5484-46D0-B7C5-26D3A7A5AE9E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Người kể chuyện</a:t>
          </a:r>
        </a:p>
      </dgm:t>
    </dgm:pt>
    <dgm:pt modelId="{90B4C49D-8F63-4419-806A-B9F57C10AB33}" type="parTrans" cxnId="{C0EED2B3-E959-409C-8D94-0474BBCCF3F7}">
      <dgm:prSet/>
      <dgm:spPr/>
      <dgm:t>
        <a:bodyPr/>
        <a:lstStyle/>
        <a:p>
          <a:endParaRPr lang="en-GB"/>
        </a:p>
      </dgm:t>
    </dgm:pt>
    <dgm:pt modelId="{4E28BA85-193D-4EFC-8584-C451BA9AB698}" type="sibTrans" cxnId="{C0EED2B3-E959-409C-8D94-0474BBCCF3F7}">
      <dgm:prSet/>
      <dgm:spPr/>
      <dgm:t>
        <a:bodyPr/>
        <a:lstStyle/>
        <a:p>
          <a:endParaRPr lang="en-GB"/>
        </a:p>
      </dgm:t>
    </dgm:pt>
    <dgm:pt modelId="{ABFE323A-B693-47BB-9463-79CB673D3E26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Thời gian, địa điểm</a:t>
          </a:r>
        </a:p>
      </dgm:t>
    </dgm:pt>
    <dgm:pt modelId="{3188D791-62C8-42AC-BA12-D91D53FE4A28}" type="parTrans" cxnId="{114C916C-FEA6-44C0-B4D0-4896A2475664}">
      <dgm:prSet/>
      <dgm:spPr/>
      <dgm:t>
        <a:bodyPr/>
        <a:lstStyle/>
        <a:p>
          <a:endParaRPr lang="en-GB"/>
        </a:p>
      </dgm:t>
    </dgm:pt>
    <dgm:pt modelId="{01DD6CFB-D977-45A8-BCF9-2BED2E9FB8B1}" type="sibTrans" cxnId="{114C916C-FEA6-44C0-B4D0-4896A2475664}">
      <dgm:prSet/>
      <dgm:spPr/>
      <dgm:t>
        <a:bodyPr/>
        <a:lstStyle/>
        <a:p>
          <a:endParaRPr lang="en-GB"/>
        </a:p>
      </dgm:t>
    </dgm:pt>
    <dgm:pt modelId="{05301D8E-E417-4694-823C-6B11CEA3F0A8}">
      <dgm:prSet phldrT="[Text]"/>
      <dgm:spPr/>
      <dgm:t>
        <a:bodyPr/>
        <a:lstStyle/>
        <a:p>
          <a:r>
            <a:rPr lang="en-GB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Trình tự kể</a:t>
          </a:r>
        </a:p>
      </dgm:t>
    </dgm:pt>
    <dgm:pt modelId="{F8BCA02F-FE7A-4825-B70D-1449B047B28B}" type="parTrans" cxnId="{6FA0B463-2102-4775-942A-A515A06543AD}">
      <dgm:prSet/>
      <dgm:spPr/>
      <dgm:t>
        <a:bodyPr/>
        <a:lstStyle/>
        <a:p>
          <a:endParaRPr lang="en-GB"/>
        </a:p>
      </dgm:t>
    </dgm:pt>
    <dgm:pt modelId="{98AD254B-0CB6-4305-B4F7-82713AD68F39}" type="sibTrans" cxnId="{6FA0B463-2102-4775-942A-A515A06543AD}">
      <dgm:prSet/>
      <dgm:spPr/>
      <dgm:t>
        <a:bodyPr/>
        <a:lstStyle/>
        <a:p>
          <a:endParaRPr lang="en-GB"/>
        </a:p>
      </dgm:t>
    </dgm:pt>
    <dgm:pt modelId="{66C9E892-EDDE-490F-B643-CEB67EC0DCF7}" type="pres">
      <dgm:prSet presAssocID="{BA87B540-75A7-4E54-877B-8B8C6995B8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135BFA-D226-4A0D-8B74-1A084222C025}" type="pres">
      <dgm:prSet presAssocID="{A73EA0B7-A155-469E-BC27-3BB07E7425D2}" presName="hierRoot1" presStyleCnt="0"/>
      <dgm:spPr/>
    </dgm:pt>
    <dgm:pt modelId="{3386B8D7-995F-4206-9AF4-2895CA639FCC}" type="pres">
      <dgm:prSet presAssocID="{A73EA0B7-A155-469E-BC27-3BB07E7425D2}" presName="composite" presStyleCnt="0"/>
      <dgm:spPr/>
    </dgm:pt>
    <dgm:pt modelId="{A12681D3-FC31-4520-A686-2A99B7A93DFF}" type="pres">
      <dgm:prSet presAssocID="{A73EA0B7-A155-469E-BC27-3BB07E7425D2}" presName="background" presStyleLbl="node0" presStyleIdx="0" presStyleCnt="1"/>
      <dgm:spPr/>
    </dgm:pt>
    <dgm:pt modelId="{82644F82-FE56-44C3-8858-27BACAF78DF4}" type="pres">
      <dgm:prSet presAssocID="{A73EA0B7-A155-469E-BC27-3BB07E7425D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E6689-EF21-439F-84FF-6626BCBD104E}" type="pres">
      <dgm:prSet presAssocID="{A73EA0B7-A155-469E-BC27-3BB07E7425D2}" presName="hierChild2" presStyleCnt="0"/>
      <dgm:spPr/>
    </dgm:pt>
    <dgm:pt modelId="{4348A355-59F8-475B-A392-E8708E05EEF5}" type="pres">
      <dgm:prSet presAssocID="{F2C32F8D-6714-4C71-A57A-56C7E487EDBC}" presName="Name10" presStyleLbl="parChTrans1D2" presStyleIdx="0" presStyleCnt="6"/>
      <dgm:spPr/>
      <dgm:t>
        <a:bodyPr/>
        <a:lstStyle/>
        <a:p>
          <a:endParaRPr lang="en-US"/>
        </a:p>
      </dgm:t>
    </dgm:pt>
    <dgm:pt modelId="{A69BD340-8748-45EA-BF76-E8CE302ACF69}" type="pres">
      <dgm:prSet presAssocID="{05220903-AF8C-4FCB-9818-CBF3364A4D24}" presName="hierRoot2" presStyleCnt="0"/>
      <dgm:spPr/>
    </dgm:pt>
    <dgm:pt modelId="{FCC8751C-66D5-4087-A146-7A92C7404721}" type="pres">
      <dgm:prSet presAssocID="{05220903-AF8C-4FCB-9818-CBF3364A4D24}" presName="composite2" presStyleCnt="0"/>
      <dgm:spPr/>
    </dgm:pt>
    <dgm:pt modelId="{630A9ABF-9E36-4696-B321-5160338F6F17}" type="pres">
      <dgm:prSet presAssocID="{05220903-AF8C-4FCB-9818-CBF3364A4D24}" presName="background2" presStyleLbl="node2" presStyleIdx="0" presStyleCnt="6"/>
      <dgm:spPr/>
    </dgm:pt>
    <dgm:pt modelId="{4EECAF34-716D-4646-94C7-C921B58CC38D}" type="pres">
      <dgm:prSet presAssocID="{05220903-AF8C-4FCB-9818-CBF3364A4D24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BB8C5-4DD2-441B-B7C4-054ECA976FCC}" type="pres">
      <dgm:prSet presAssocID="{05220903-AF8C-4FCB-9818-CBF3364A4D24}" presName="hierChild3" presStyleCnt="0"/>
      <dgm:spPr/>
    </dgm:pt>
    <dgm:pt modelId="{CD482C7D-AC7C-4F4C-871F-ABFC20A45B49}" type="pres">
      <dgm:prSet presAssocID="{E24EC08B-27FA-4089-92D5-AB774A225507}" presName="Name10" presStyleLbl="parChTrans1D2" presStyleIdx="1" presStyleCnt="6"/>
      <dgm:spPr/>
      <dgm:t>
        <a:bodyPr/>
        <a:lstStyle/>
        <a:p>
          <a:endParaRPr lang="en-US"/>
        </a:p>
      </dgm:t>
    </dgm:pt>
    <dgm:pt modelId="{FBFC26B9-6C66-4F2D-A5B2-0D44BB89928E}" type="pres">
      <dgm:prSet presAssocID="{E9BF1CF3-6455-4A26-9454-59BA1B9B2B93}" presName="hierRoot2" presStyleCnt="0"/>
      <dgm:spPr/>
    </dgm:pt>
    <dgm:pt modelId="{4BC3A73D-A11F-4381-8819-929E141478C5}" type="pres">
      <dgm:prSet presAssocID="{E9BF1CF3-6455-4A26-9454-59BA1B9B2B93}" presName="composite2" presStyleCnt="0"/>
      <dgm:spPr/>
    </dgm:pt>
    <dgm:pt modelId="{A5AFBC6B-977E-47FC-AC1D-B1804437690F}" type="pres">
      <dgm:prSet presAssocID="{E9BF1CF3-6455-4A26-9454-59BA1B9B2B93}" presName="background2" presStyleLbl="node2" presStyleIdx="1" presStyleCnt="6"/>
      <dgm:spPr/>
    </dgm:pt>
    <dgm:pt modelId="{3DF740E3-D63E-4123-AF93-7ACDF6C54DCE}" type="pres">
      <dgm:prSet presAssocID="{E9BF1CF3-6455-4A26-9454-59BA1B9B2B9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48E1E-E09E-4F93-B9AC-630F43B27E5C}" type="pres">
      <dgm:prSet presAssocID="{E9BF1CF3-6455-4A26-9454-59BA1B9B2B93}" presName="hierChild3" presStyleCnt="0"/>
      <dgm:spPr/>
    </dgm:pt>
    <dgm:pt modelId="{31020E56-87A4-4B0D-8F36-612654890DE5}" type="pres">
      <dgm:prSet presAssocID="{90B4C49D-8F63-4419-806A-B9F57C10AB33}" presName="Name10" presStyleLbl="parChTrans1D2" presStyleIdx="2" presStyleCnt="6"/>
      <dgm:spPr/>
      <dgm:t>
        <a:bodyPr/>
        <a:lstStyle/>
        <a:p>
          <a:endParaRPr lang="en-US"/>
        </a:p>
      </dgm:t>
    </dgm:pt>
    <dgm:pt modelId="{4B6FC3AD-19FE-4668-AF4D-6CDED57840F2}" type="pres">
      <dgm:prSet presAssocID="{14544A72-5484-46D0-B7C5-26D3A7A5AE9E}" presName="hierRoot2" presStyleCnt="0"/>
      <dgm:spPr/>
    </dgm:pt>
    <dgm:pt modelId="{F3233FEC-9A13-41C4-8C7C-B1EA7479FDB8}" type="pres">
      <dgm:prSet presAssocID="{14544A72-5484-46D0-B7C5-26D3A7A5AE9E}" presName="composite2" presStyleCnt="0"/>
      <dgm:spPr/>
    </dgm:pt>
    <dgm:pt modelId="{11BE048A-DC0E-4E1D-AA88-6488C3847EE2}" type="pres">
      <dgm:prSet presAssocID="{14544A72-5484-46D0-B7C5-26D3A7A5AE9E}" presName="background2" presStyleLbl="node2" presStyleIdx="2" presStyleCnt="6"/>
      <dgm:spPr/>
    </dgm:pt>
    <dgm:pt modelId="{DE15D342-5BA9-4E5F-AEE5-CF64748E99F2}" type="pres">
      <dgm:prSet presAssocID="{14544A72-5484-46D0-B7C5-26D3A7A5AE9E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DB299-EADF-448D-89E1-36B5DD97C96E}" type="pres">
      <dgm:prSet presAssocID="{14544A72-5484-46D0-B7C5-26D3A7A5AE9E}" presName="hierChild3" presStyleCnt="0"/>
      <dgm:spPr/>
    </dgm:pt>
    <dgm:pt modelId="{795B7726-FBEE-47A8-BE5A-578C19282553}" type="pres">
      <dgm:prSet presAssocID="{3188D791-62C8-42AC-BA12-D91D53FE4A28}" presName="Name10" presStyleLbl="parChTrans1D2" presStyleIdx="3" presStyleCnt="6"/>
      <dgm:spPr/>
      <dgm:t>
        <a:bodyPr/>
        <a:lstStyle/>
        <a:p>
          <a:endParaRPr lang="en-US"/>
        </a:p>
      </dgm:t>
    </dgm:pt>
    <dgm:pt modelId="{51F4E5D1-AA73-4EC7-B307-C45798E3E23E}" type="pres">
      <dgm:prSet presAssocID="{ABFE323A-B693-47BB-9463-79CB673D3E26}" presName="hierRoot2" presStyleCnt="0"/>
      <dgm:spPr/>
    </dgm:pt>
    <dgm:pt modelId="{E7DFCAD1-788A-4903-A54C-161D6419F8D5}" type="pres">
      <dgm:prSet presAssocID="{ABFE323A-B693-47BB-9463-79CB673D3E26}" presName="composite2" presStyleCnt="0"/>
      <dgm:spPr/>
    </dgm:pt>
    <dgm:pt modelId="{0672B961-E4F2-4555-B551-CD184A95BF32}" type="pres">
      <dgm:prSet presAssocID="{ABFE323A-B693-47BB-9463-79CB673D3E26}" presName="background2" presStyleLbl="node2" presStyleIdx="3" presStyleCnt="6"/>
      <dgm:spPr/>
    </dgm:pt>
    <dgm:pt modelId="{1052A592-7EE3-4002-A79C-48C813C337B4}" type="pres">
      <dgm:prSet presAssocID="{ABFE323A-B693-47BB-9463-79CB673D3E26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64777-49C3-4031-9E2D-9B26B2230A4B}" type="pres">
      <dgm:prSet presAssocID="{ABFE323A-B693-47BB-9463-79CB673D3E26}" presName="hierChild3" presStyleCnt="0"/>
      <dgm:spPr/>
    </dgm:pt>
    <dgm:pt modelId="{470E5744-1C2D-44B5-83E8-C56FDDE802EF}" type="pres">
      <dgm:prSet presAssocID="{F8BCA02F-FE7A-4825-B70D-1449B047B28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B2EBD1B-2AF1-4DD4-B0F7-229E7D19FD03}" type="pres">
      <dgm:prSet presAssocID="{05301D8E-E417-4694-823C-6B11CEA3F0A8}" presName="hierRoot2" presStyleCnt="0"/>
      <dgm:spPr/>
    </dgm:pt>
    <dgm:pt modelId="{D4BB44D8-94DC-4ABD-A314-676F7F438101}" type="pres">
      <dgm:prSet presAssocID="{05301D8E-E417-4694-823C-6B11CEA3F0A8}" presName="composite2" presStyleCnt="0"/>
      <dgm:spPr/>
    </dgm:pt>
    <dgm:pt modelId="{F9F8EBC4-7BA3-4BAB-ADF1-87D7F7C015C5}" type="pres">
      <dgm:prSet presAssocID="{05301D8E-E417-4694-823C-6B11CEA3F0A8}" presName="background2" presStyleLbl="node2" presStyleIdx="4" presStyleCnt="6"/>
      <dgm:spPr/>
    </dgm:pt>
    <dgm:pt modelId="{5823CCDE-8892-473F-A0F8-7CF008706CE6}" type="pres">
      <dgm:prSet presAssocID="{05301D8E-E417-4694-823C-6B11CEA3F0A8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8B89-6FB8-4808-9607-E4BA5449621F}" type="pres">
      <dgm:prSet presAssocID="{05301D8E-E417-4694-823C-6B11CEA3F0A8}" presName="hierChild3" presStyleCnt="0"/>
      <dgm:spPr/>
    </dgm:pt>
    <dgm:pt modelId="{C342B52B-1381-446A-91A5-E2806E080FB7}" type="pres">
      <dgm:prSet presAssocID="{63A1E9D3-23A7-4454-8B69-7664063C48E9}" presName="Name10" presStyleLbl="parChTrans1D2" presStyleIdx="5" presStyleCnt="6"/>
      <dgm:spPr/>
      <dgm:t>
        <a:bodyPr/>
        <a:lstStyle/>
        <a:p>
          <a:endParaRPr lang="en-US"/>
        </a:p>
      </dgm:t>
    </dgm:pt>
    <dgm:pt modelId="{8E2EAD33-A13D-4253-8B04-64EF859EFC4B}" type="pres">
      <dgm:prSet presAssocID="{C62871D5-89A6-4E6E-8B51-237BF44659FD}" presName="hierRoot2" presStyleCnt="0"/>
      <dgm:spPr/>
    </dgm:pt>
    <dgm:pt modelId="{CCBF1576-A1C5-42BF-8DF0-D1543850B26D}" type="pres">
      <dgm:prSet presAssocID="{C62871D5-89A6-4E6E-8B51-237BF44659FD}" presName="composite2" presStyleCnt="0"/>
      <dgm:spPr/>
    </dgm:pt>
    <dgm:pt modelId="{50459369-11A3-468A-86FD-8AE33B774CF8}" type="pres">
      <dgm:prSet presAssocID="{C62871D5-89A6-4E6E-8B51-237BF44659FD}" presName="background2" presStyleLbl="node2" presStyleIdx="5" presStyleCnt="6"/>
      <dgm:spPr/>
    </dgm:pt>
    <dgm:pt modelId="{7534F5B7-33AE-42C8-B2C9-F505D211F247}" type="pres">
      <dgm:prSet presAssocID="{C62871D5-89A6-4E6E-8B51-237BF44659FD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0A38A-F23E-40BD-BE8A-70D18E4C7096}" type="pres">
      <dgm:prSet presAssocID="{C62871D5-89A6-4E6E-8B51-237BF44659FD}" presName="hierChild3" presStyleCnt="0"/>
      <dgm:spPr/>
    </dgm:pt>
  </dgm:ptLst>
  <dgm:cxnLst>
    <dgm:cxn modelId="{BF77D547-DA99-4CD0-BE25-FEF8492ACC64}" srcId="{BA87B540-75A7-4E54-877B-8B8C6995B881}" destId="{A73EA0B7-A155-469E-BC27-3BB07E7425D2}" srcOrd="0" destOrd="0" parTransId="{64282453-614A-48D5-8811-ABB9B3B10BDB}" sibTransId="{D0B43197-1F8E-4467-93FE-DE6B7CE71420}"/>
    <dgm:cxn modelId="{5657748C-0461-4739-B161-35950EFFA401}" type="presOf" srcId="{F8BCA02F-FE7A-4825-B70D-1449B047B28B}" destId="{470E5744-1C2D-44B5-83E8-C56FDDE802EF}" srcOrd="0" destOrd="0" presId="urn:microsoft.com/office/officeart/2005/8/layout/hierarchy1"/>
    <dgm:cxn modelId="{77F926AB-6A97-4AD8-A82E-5B7EFF72F7D1}" type="presOf" srcId="{63A1E9D3-23A7-4454-8B69-7664063C48E9}" destId="{C342B52B-1381-446A-91A5-E2806E080FB7}" srcOrd="0" destOrd="0" presId="urn:microsoft.com/office/officeart/2005/8/layout/hierarchy1"/>
    <dgm:cxn modelId="{76AF0328-1F68-4352-AB39-CCA5F551AD40}" type="presOf" srcId="{05301D8E-E417-4694-823C-6B11CEA3F0A8}" destId="{5823CCDE-8892-473F-A0F8-7CF008706CE6}" srcOrd="0" destOrd="0" presId="urn:microsoft.com/office/officeart/2005/8/layout/hierarchy1"/>
    <dgm:cxn modelId="{FA6259D0-AEEB-4674-ADEE-9DEBB852DE2B}" type="presOf" srcId="{E24EC08B-27FA-4089-92D5-AB774A225507}" destId="{CD482C7D-AC7C-4F4C-871F-ABFC20A45B49}" srcOrd="0" destOrd="0" presId="urn:microsoft.com/office/officeart/2005/8/layout/hierarchy1"/>
    <dgm:cxn modelId="{3397203F-BEAD-43DD-B400-DC86974BDDE5}" type="presOf" srcId="{E9BF1CF3-6455-4A26-9454-59BA1B9B2B93}" destId="{3DF740E3-D63E-4123-AF93-7ACDF6C54DCE}" srcOrd="0" destOrd="0" presId="urn:microsoft.com/office/officeart/2005/8/layout/hierarchy1"/>
    <dgm:cxn modelId="{DE9B5090-2930-4B11-B281-4DF2989A1E16}" type="presOf" srcId="{BA87B540-75A7-4E54-877B-8B8C6995B881}" destId="{66C9E892-EDDE-490F-B643-CEB67EC0DCF7}" srcOrd="0" destOrd="0" presId="urn:microsoft.com/office/officeart/2005/8/layout/hierarchy1"/>
    <dgm:cxn modelId="{B107BD02-732C-4B79-9C6A-11BC6B8AABB9}" srcId="{A73EA0B7-A155-469E-BC27-3BB07E7425D2}" destId="{E9BF1CF3-6455-4A26-9454-59BA1B9B2B93}" srcOrd="1" destOrd="0" parTransId="{E24EC08B-27FA-4089-92D5-AB774A225507}" sibTransId="{9CF04D0E-9118-4509-A5B0-B8FA4AD3B478}"/>
    <dgm:cxn modelId="{802A18F9-3A9F-4D81-80B3-635ACC14526D}" type="presOf" srcId="{F2C32F8D-6714-4C71-A57A-56C7E487EDBC}" destId="{4348A355-59F8-475B-A392-E8708E05EEF5}" srcOrd="0" destOrd="0" presId="urn:microsoft.com/office/officeart/2005/8/layout/hierarchy1"/>
    <dgm:cxn modelId="{114C916C-FEA6-44C0-B4D0-4896A2475664}" srcId="{A73EA0B7-A155-469E-BC27-3BB07E7425D2}" destId="{ABFE323A-B693-47BB-9463-79CB673D3E26}" srcOrd="3" destOrd="0" parTransId="{3188D791-62C8-42AC-BA12-D91D53FE4A28}" sibTransId="{01DD6CFB-D977-45A8-BCF9-2BED2E9FB8B1}"/>
    <dgm:cxn modelId="{30CA640A-91A7-4738-979D-D416791770EC}" type="presOf" srcId="{C62871D5-89A6-4E6E-8B51-237BF44659FD}" destId="{7534F5B7-33AE-42C8-B2C9-F505D211F247}" srcOrd="0" destOrd="0" presId="urn:microsoft.com/office/officeart/2005/8/layout/hierarchy1"/>
    <dgm:cxn modelId="{ADB4A414-FF17-4EEF-A844-D265955E930F}" srcId="{A73EA0B7-A155-469E-BC27-3BB07E7425D2}" destId="{C62871D5-89A6-4E6E-8B51-237BF44659FD}" srcOrd="5" destOrd="0" parTransId="{63A1E9D3-23A7-4454-8B69-7664063C48E9}" sibTransId="{42D9CA35-7D8B-4C18-B044-06D3F9718EB7}"/>
    <dgm:cxn modelId="{6DC99C27-B238-4825-AB96-06E360E0D524}" type="presOf" srcId="{90B4C49D-8F63-4419-806A-B9F57C10AB33}" destId="{31020E56-87A4-4B0D-8F36-612654890DE5}" srcOrd="0" destOrd="0" presId="urn:microsoft.com/office/officeart/2005/8/layout/hierarchy1"/>
    <dgm:cxn modelId="{C0EED2B3-E959-409C-8D94-0474BBCCF3F7}" srcId="{A73EA0B7-A155-469E-BC27-3BB07E7425D2}" destId="{14544A72-5484-46D0-B7C5-26D3A7A5AE9E}" srcOrd="2" destOrd="0" parTransId="{90B4C49D-8F63-4419-806A-B9F57C10AB33}" sibTransId="{4E28BA85-193D-4EFC-8584-C451BA9AB698}"/>
    <dgm:cxn modelId="{E83DA14B-95A3-4A31-961E-D16B24AD7667}" type="presOf" srcId="{05220903-AF8C-4FCB-9818-CBF3364A4D24}" destId="{4EECAF34-716D-4646-94C7-C921B58CC38D}" srcOrd="0" destOrd="0" presId="urn:microsoft.com/office/officeart/2005/8/layout/hierarchy1"/>
    <dgm:cxn modelId="{42DF4338-DAFF-4F50-8A1C-2241B0539B7C}" type="presOf" srcId="{ABFE323A-B693-47BB-9463-79CB673D3E26}" destId="{1052A592-7EE3-4002-A79C-48C813C337B4}" srcOrd="0" destOrd="0" presId="urn:microsoft.com/office/officeart/2005/8/layout/hierarchy1"/>
    <dgm:cxn modelId="{E6B8FE5B-705B-4DB2-B0F2-01D6AEEE8712}" type="presOf" srcId="{3188D791-62C8-42AC-BA12-D91D53FE4A28}" destId="{795B7726-FBEE-47A8-BE5A-578C19282553}" srcOrd="0" destOrd="0" presId="urn:microsoft.com/office/officeart/2005/8/layout/hierarchy1"/>
    <dgm:cxn modelId="{E23DFF0D-973E-4E1F-B081-EA82C620AF51}" type="presOf" srcId="{A73EA0B7-A155-469E-BC27-3BB07E7425D2}" destId="{82644F82-FE56-44C3-8858-27BACAF78DF4}" srcOrd="0" destOrd="0" presId="urn:microsoft.com/office/officeart/2005/8/layout/hierarchy1"/>
    <dgm:cxn modelId="{6FA0B463-2102-4775-942A-A515A06543AD}" srcId="{A73EA0B7-A155-469E-BC27-3BB07E7425D2}" destId="{05301D8E-E417-4694-823C-6B11CEA3F0A8}" srcOrd="4" destOrd="0" parTransId="{F8BCA02F-FE7A-4825-B70D-1449B047B28B}" sibTransId="{98AD254B-0CB6-4305-B4F7-82713AD68F39}"/>
    <dgm:cxn modelId="{799D1C24-0CBD-4A82-8DDE-81E3F69F0EE0}" type="presOf" srcId="{14544A72-5484-46D0-B7C5-26D3A7A5AE9E}" destId="{DE15D342-5BA9-4E5F-AEE5-CF64748E99F2}" srcOrd="0" destOrd="0" presId="urn:microsoft.com/office/officeart/2005/8/layout/hierarchy1"/>
    <dgm:cxn modelId="{126F65F2-98F0-4B6A-9A2B-1EE855ADA1BD}" srcId="{A73EA0B7-A155-469E-BC27-3BB07E7425D2}" destId="{05220903-AF8C-4FCB-9818-CBF3364A4D24}" srcOrd="0" destOrd="0" parTransId="{F2C32F8D-6714-4C71-A57A-56C7E487EDBC}" sibTransId="{EE1DF08A-5F98-4562-953E-11FCC1F1388C}"/>
    <dgm:cxn modelId="{769E3868-1063-455A-B93F-948C0FD77B4B}" type="presParOf" srcId="{66C9E892-EDDE-490F-B643-CEB67EC0DCF7}" destId="{62135BFA-D226-4A0D-8B74-1A084222C025}" srcOrd="0" destOrd="0" presId="urn:microsoft.com/office/officeart/2005/8/layout/hierarchy1"/>
    <dgm:cxn modelId="{83C9B824-A919-42B4-AC32-F6EE0EE313AB}" type="presParOf" srcId="{62135BFA-D226-4A0D-8B74-1A084222C025}" destId="{3386B8D7-995F-4206-9AF4-2895CA639FCC}" srcOrd="0" destOrd="0" presId="urn:microsoft.com/office/officeart/2005/8/layout/hierarchy1"/>
    <dgm:cxn modelId="{CE7D6913-AE0A-470D-9B1B-A4DDAEA17B23}" type="presParOf" srcId="{3386B8D7-995F-4206-9AF4-2895CA639FCC}" destId="{A12681D3-FC31-4520-A686-2A99B7A93DFF}" srcOrd="0" destOrd="0" presId="urn:microsoft.com/office/officeart/2005/8/layout/hierarchy1"/>
    <dgm:cxn modelId="{88D60B97-9C00-48E2-A684-068722578538}" type="presParOf" srcId="{3386B8D7-995F-4206-9AF4-2895CA639FCC}" destId="{82644F82-FE56-44C3-8858-27BACAF78DF4}" srcOrd="1" destOrd="0" presId="urn:microsoft.com/office/officeart/2005/8/layout/hierarchy1"/>
    <dgm:cxn modelId="{AF9F79A6-C8AB-4597-BB30-3D94E9237B07}" type="presParOf" srcId="{62135BFA-D226-4A0D-8B74-1A084222C025}" destId="{094E6689-EF21-439F-84FF-6626BCBD104E}" srcOrd="1" destOrd="0" presId="urn:microsoft.com/office/officeart/2005/8/layout/hierarchy1"/>
    <dgm:cxn modelId="{96EA5C99-0C98-498F-A59D-A1A2B3CF3A80}" type="presParOf" srcId="{094E6689-EF21-439F-84FF-6626BCBD104E}" destId="{4348A355-59F8-475B-A392-E8708E05EEF5}" srcOrd="0" destOrd="0" presId="urn:microsoft.com/office/officeart/2005/8/layout/hierarchy1"/>
    <dgm:cxn modelId="{1AB0F998-A29D-48F5-B41E-0AF43B9CDC6B}" type="presParOf" srcId="{094E6689-EF21-439F-84FF-6626BCBD104E}" destId="{A69BD340-8748-45EA-BF76-E8CE302ACF69}" srcOrd="1" destOrd="0" presId="urn:microsoft.com/office/officeart/2005/8/layout/hierarchy1"/>
    <dgm:cxn modelId="{EBD69AD5-C96F-4B30-BE52-229E669C81F5}" type="presParOf" srcId="{A69BD340-8748-45EA-BF76-E8CE302ACF69}" destId="{FCC8751C-66D5-4087-A146-7A92C7404721}" srcOrd="0" destOrd="0" presId="urn:microsoft.com/office/officeart/2005/8/layout/hierarchy1"/>
    <dgm:cxn modelId="{BB10DCCF-8D1C-49EC-B991-436A223F1CA4}" type="presParOf" srcId="{FCC8751C-66D5-4087-A146-7A92C7404721}" destId="{630A9ABF-9E36-4696-B321-5160338F6F17}" srcOrd="0" destOrd="0" presId="urn:microsoft.com/office/officeart/2005/8/layout/hierarchy1"/>
    <dgm:cxn modelId="{1AF673AF-6C22-4BEE-96E7-CE0E7878A969}" type="presParOf" srcId="{FCC8751C-66D5-4087-A146-7A92C7404721}" destId="{4EECAF34-716D-4646-94C7-C921B58CC38D}" srcOrd="1" destOrd="0" presId="urn:microsoft.com/office/officeart/2005/8/layout/hierarchy1"/>
    <dgm:cxn modelId="{D21E8C9F-C09E-40AD-BE55-D35C0C60243E}" type="presParOf" srcId="{A69BD340-8748-45EA-BF76-E8CE302ACF69}" destId="{AFBBB8C5-4DD2-441B-B7C4-054ECA976FCC}" srcOrd="1" destOrd="0" presId="urn:microsoft.com/office/officeart/2005/8/layout/hierarchy1"/>
    <dgm:cxn modelId="{519F3F91-8F63-4492-8C0F-57BB792DED8A}" type="presParOf" srcId="{094E6689-EF21-439F-84FF-6626BCBD104E}" destId="{CD482C7D-AC7C-4F4C-871F-ABFC20A45B49}" srcOrd="2" destOrd="0" presId="urn:microsoft.com/office/officeart/2005/8/layout/hierarchy1"/>
    <dgm:cxn modelId="{228C1817-25C1-4B29-9D9C-56988651C795}" type="presParOf" srcId="{094E6689-EF21-439F-84FF-6626BCBD104E}" destId="{FBFC26B9-6C66-4F2D-A5B2-0D44BB89928E}" srcOrd="3" destOrd="0" presId="urn:microsoft.com/office/officeart/2005/8/layout/hierarchy1"/>
    <dgm:cxn modelId="{F644D240-70E3-4417-86B5-CF2DDFA87C08}" type="presParOf" srcId="{FBFC26B9-6C66-4F2D-A5B2-0D44BB89928E}" destId="{4BC3A73D-A11F-4381-8819-929E141478C5}" srcOrd="0" destOrd="0" presId="urn:microsoft.com/office/officeart/2005/8/layout/hierarchy1"/>
    <dgm:cxn modelId="{1091BB96-BA53-4621-8275-1A20BA03C706}" type="presParOf" srcId="{4BC3A73D-A11F-4381-8819-929E141478C5}" destId="{A5AFBC6B-977E-47FC-AC1D-B1804437690F}" srcOrd="0" destOrd="0" presId="urn:microsoft.com/office/officeart/2005/8/layout/hierarchy1"/>
    <dgm:cxn modelId="{A02625FD-6044-4D45-8B51-4AACE2FA4082}" type="presParOf" srcId="{4BC3A73D-A11F-4381-8819-929E141478C5}" destId="{3DF740E3-D63E-4123-AF93-7ACDF6C54DCE}" srcOrd="1" destOrd="0" presId="urn:microsoft.com/office/officeart/2005/8/layout/hierarchy1"/>
    <dgm:cxn modelId="{2AE8E5C1-9B1F-4FCA-B31F-429294DC1368}" type="presParOf" srcId="{FBFC26B9-6C66-4F2D-A5B2-0D44BB89928E}" destId="{3B148E1E-E09E-4F93-B9AC-630F43B27E5C}" srcOrd="1" destOrd="0" presId="urn:microsoft.com/office/officeart/2005/8/layout/hierarchy1"/>
    <dgm:cxn modelId="{9412F0B7-D521-45AE-9227-1C08D7F28663}" type="presParOf" srcId="{094E6689-EF21-439F-84FF-6626BCBD104E}" destId="{31020E56-87A4-4B0D-8F36-612654890DE5}" srcOrd="4" destOrd="0" presId="urn:microsoft.com/office/officeart/2005/8/layout/hierarchy1"/>
    <dgm:cxn modelId="{370E43E4-969A-44E7-AC26-A2D4FB5AFD7D}" type="presParOf" srcId="{094E6689-EF21-439F-84FF-6626BCBD104E}" destId="{4B6FC3AD-19FE-4668-AF4D-6CDED57840F2}" srcOrd="5" destOrd="0" presId="urn:microsoft.com/office/officeart/2005/8/layout/hierarchy1"/>
    <dgm:cxn modelId="{5508C5A4-795D-4E94-9A7D-9E8F8169FD15}" type="presParOf" srcId="{4B6FC3AD-19FE-4668-AF4D-6CDED57840F2}" destId="{F3233FEC-9A13-41C4-8C7C-B1EA7479FDB8}" srcOrd="0" destOrd="0" presId="urn:microsoft.com/office/officeart/2005/8/layout/hierarchy1"/>
    <dgm:cxn modelId="{0AE7EEA3-D6E5-4C47-BD44-1B075A3A19D1}" type="presParOf" srcId="{F3233FEC-9A13-41C4-8C7C-B1EA7479FDB8}" destId="{11BE048A-DC0E-4E1D-AA88-6488C3847EE2}" srcOrd="0" destOrd="0" presId="urn:microsoft.com/office/officeart/2005/8/layout/hierarchy1"/>
    <dgm:cxn modelId="{675B2EF6-C6D3-40F4-9C7A-5D44546408F1}" type="presParOf" srcId="{F3233FEC-9A13-41C4-8C7C-B1EA7479FDB8}" destId="{DE15D342-5BA9-4E5F-AEE5-CF64748E99F2}" srcOrd="1" destOrd="0" presId="urn:microsoft.com/office/officeart/2005/8/layout/hierarchy1"/>
    <dgm:cxn modelId="{9188813B-00BB-4929-A0AE-93FD3EEC322F}" type="presParOf" srcId="{4B6FC3AD-19FE-4668-AF4D-6CDED57840F2}" destId="{FD9DB299-EADF-448D-89E1-36B5DD97C96E}" srcOrd="1" destOrd="0" presId="urn:microsoft.com/office/officeart/2005/8/layout/hierarchy1"/>
    <dgm:cxn modelId="{B3E53972-679D-4F4A-835E-B9A5B98E3C68}" type="presParOf" srcId="{094E6689-EF21-439F-84FF-6626BCBD104E}" destId="{795B7726-FBEE-47A8-BE5A-578C19282553}" srcOrd="6" destOrd="0" presId="urn:microsoft.com/office/officeart/2005/8/layout/hierarchy1"/>
    <dgm:cxn modelId="{8165E456-8869-4C6F-96FA-8B1B754D30B4}" type="presParOf" srcId="{094E6689-EF21-439F-84FF-6626BCBD104E}" destId="{51F4E5D1-AA73-4EC7-B307-C45798E3E23E}" srcOrd="7" destOrd="0" presId="urn:microsoft.com/office/officeart/2005/8/layout/hierarchy1"/>
    <dgm:cxn modelId="{34F5F1A7-B0D5-49A0-9EE3-F77A6D2BB5F1}" type="presParOf" srcId="{51F4E5D1-AA73-4EC7-B307-C45798E3E23E}" destId="{E7DFCAD1-788A-4903-A54C-161D6419F8D5}" srcOrd="0" destOrd="0" presId="urn:microsoft.com/office/officeart/2005/8/layout/hierarchy1"/>
    <dgm:cxn modelId="{58960C2F-91B9-4C79-989F-FBF052EFA666}" type="presParOf" srcId="{E7DFCAD1-788A-4903-A54C-161D6419F8D5}" destId="{0672B961-E4F2-4555-B551-CD184A95BF32}" srcOrd="0" destOrd="0" presId="urn:microsoft.com/office/officeart/2005/8/layout/hierarchy1"/>
    <dgm:cxn modelId="{E6FCB1CE-00C3-4B3D-B0C3-7A3EFFC75302}" type="presParOf" srcId="{E7DFCAD1-788A-4903-A54C-161D6419F8D5}" destId="{1052A592-7EE3-4002-A79C-48C813C337B4}" srcOrd="1" destOrd="0" presId="urn:microsoft.com/office/officeart/2005/8/layout/hierarchy1"/>
    <dgm:cxn modelId="{FFC68922-AB01-423E-8F7E-BB8D088154A0}" type="presParOf" srcId="{51F4E5D1-AA73-4EC7-B307-C45798E3E23E}" destId="{9E864777-49C3-4031-9E2D-9B26B2230A4B}" srcOrd="1" destOrd="0" presId="urn:microsoft.com/office/officeart/2005/8/layout/hierarchy1"/>
    <dgm:cxn modelId="{F817BF3B-223B-4FB0-B759-DC6BA3773B0B}" type="presParOf" srcId="{094E6689-EF21-439F-84FF-6626BCBD104E}" destId="{470E5744-1C2D-44B5-83E8-C56FDDE802EF}" srcOrd="8" destOrd="0" presId="urn:microsoft.com/office/officeart/2005/8/layout/hierarchy1"/>
    <dgm:cxn modelId="{6EEE4996-39D4-4AA1-BBCB-9E49C14D0E63}" type="presParOf" srcId="{094E6689-EF21-439F-84FF-6626BCBD104E}" destId="{FB2EBD1B-2AF1-4DD4-B0F7-229E7D19FD03}" srcOrd="9" destOrd="0" presId="urn:microsoft.com/office/officeart/2005/8/layout/hierarchy1"/>
    <dgm:cxn modelId="{3F5E4382-5863-492B-AFE3-6FF4F50C1FC5}" type="presParOf" srcId="{FB2EBD1B-2AF1-4DD4-B0F7-229E7D19FD03}" destId="{D4BB44D8-94DC-4ABD-A314-676F7F438101}" srcOrd="0" destOrd="0" presId="urn:microsoft.com/office/officeart/2005/8/layout/hierarchy1"/>
    <dgm:cxn modelId="{6EA862C9-2E5C-4798-931D-05AB8CFFF346}" type="presParOf" srcId="{D4BB44D8-94DC-4ABD-A314-676F7F438101}" destId="{F9F8EBC4-7BA3-4BAB-ADF1-87D7F7C015C5}" srcOrd="0" destOrd="0" presId="urn:microsoft.com/office/officeart/2005/8/layout/hierarchy1"/>
    <dgm:cxn modelId="{1D7ABD05-110B-4545-9ABD-AA931BA53203}" type="presParOf" srcId="{D4BB44D8-94DC-4ABD-A314-676F7F438101}" destId="{5823CCDE-8892-473F-A0F8-7CF008706CE6}" srcOrd="1" destOrd="0" presId="urn:microsoft.com/office/officeart/2005/8/layout/hierarchy1"/>
    <dgm:cxn modelId="{94A947D8-7F25-47D9-9262-5E1147E87769}" type="presParOf" srcId="{FB2EBD1B-2AF1-4DD4-B0F7-229E7D19FD03}" destId="{29A48B89-6FB8-4808-9607-E4BA5449621F}" srcOrd="1" destOrd="0" presId="urn:microsoft.com/office/officeart/2005/8/layout/hierarchy1"/>
    <dgm:cxn modelId="{B6F75C60-E3E0-40BB-96B4-399DA5793CFF}" type="presParOf" srcId="{094E6689-EF21-439F-84FF-6626BCBD104E}" destId="{C342B52B-1381-446A-91A5-E2806E080FB7}" srcOrd="10" destOrd="0" presId="urn:microsoft.com/office/officeart/2005/8/layout/hierarchy1"/>
    <dgm:cxn modelId="{855699DF-6994-460C-9429-85358312DD02}" type="presParOf" srcId="{094E6689-EF21-439F-84FF-6626BCBD104E}" destId="{8E2EAD33-A13D-4253-8B04-64EF859EFC4B}" srcOrd="11" destOrd="0" presId="urn:microsoft.com/office/officeart/2005/8/layout/hierarchy1"/>
    <dgm:cxn modelId="{ABCE0F2D-6556-4081-B48E-C06EA15C2D68}" type="presParOf" srcId="{8E2EAD33-A13D-4253-8B04-64EF859EFC4B}" destId="{CCBF1576-A1C5-42BF-8DF0-D1543850B26D}" srcOrd="0" destOrd="0" presId="urn:microsoft.com/office/officeart/2005/8/layout/hierarchy1"/>
    <dgm:cxn modelId="{B94FF730-61F9-4A8A-9231-A776A173CED0}" type="presParOf" srcId="{CCBF1576-A1C5-42BF-8DF0-D1543850B26D}" destId="{50459369-11A3-468A-86FD-8AE33B774CF8}" srcOrd="0" destOrd="0" presId="urn:microsoft.com/office/officeart/2005/8/layout/hierarchy1"/>
    <dgm:cxn modelId="{5641D623-F838-4AA8-83C8-BE96293BFB3D}" type="presParOf" srcId="{CCBF1576-A1C5-42BF-8DF0-D1543850B26D}" destId="{7534F5B7-33AE-42C8-B2C9-F505D211F247}" srcOrd="1" destOrd="0" presId="urn:microsoft.com/office/officeart/2005/8/layout/hierarchy1"/>
    <dgm:cxn modelId="{4A998D8C-98B6-431E-B5E8-9FF50615AB58}" type="presParOf" srcId="{8E2EAD33-A13D-4253-8B04-64EF859EFC4B}" destId="{6740A38A-F23E-40BD-BE8A-70D18E4C70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2B52B-1381-446A-91A5-E2806E080FB7}">
      <dsp:nvSpPr>
        <dsp:cNvPr id="0" name=""/>
        <dsp:cNvSpPr/>
      </dsp:nvSpPr>
      <dsp:spPr>
        <a:xfrm>
          <a:off x="8136367" y="4982174"/>
          <a:ext cx="6990456" cy="66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26"/>
              </a:lnTo>
              <a:lnTo>
                <a:pt x="6990456" y="453426"/>
              </a:lnTo>
              <a:lnTo>
                <a:pt x="6990456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E5744-1C2D-44B5-83E8-C56FDDE802EF}">
      <dsp:nvSpPr>
        <dsp:cNvPr id="0" name=""/>
        <dsp:cNvSpPr/>
      </dsp:nvSpPr>
      <dsp:spPr>
        <a:xfrm>
          <a:off x="8136367" y="4982174"/>
          <a:ext cx="4194274" cy="66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26"/>
              </a:lnTo>
              <a:lnTo>
                <a:pt x="4194274" y="453426"/>
              </a:lnTo>
              <a:lnTo>
                <a:pt x="4194274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B7726-FBEE-47A8-BE5A-578C19282553}">
      <dsp:nvSpPr>
        <dsp:cNvPr id="0" name=""/>
        <dsp:cNvSpPr/>
      </dsp:nvSpPr>
      <dsp:spPr>
        <a:xfrm>
          <a:off x="8136367" y="4982174"/>
          <a:ext cx="1398091" cy="66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26"/>
              </a:lnTo>
              <a:lnTo>
                <a:pt x="1398091" y="453426"/>
              </a:lnTo>
              <a:lnTo>
                <a:pt x="1398091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20E56-87A4-4B0D-8F36-612654890DE5}">
      <dsp:nvSpPr>
        <dsp:cNvPr id="0" name=""/>
        <dsp:cNvSpPr/>
      </dsp:nvSpPr>
      <dsp:spPr>
        <a:xfrm>
          <a:off x="6738275" y="4982174"/>
          <a:ext cx="1398091" cy="665364"/>
        </a:xfrm>
        <a:custGeom>
          <a:avLst/>
          <a:gdLst/>
          <a:ahLst/>
          <a:cxnLst/>
          <a:rect l="0" t="0" r="0" b="0"/>
          <a:pathLst>
            <a:path>
              <a:moveTo>
                <a:pt x="1398091" y="0"/>
              </a:moveTo>
              <a:lnTo>
                <a:pt x="1398091" y="453426"/>
              </a:lnTo>
              <a:lnTo>
                <a:pt x="0" y="453426"/>
              </a:lnTo>
              <a:lnTo>
                <a:pt x="0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2C7D-AC7C-4F4C-871F-ABFC20A45B49}">
      <dsp:nvSpPr>
        <dsp:cNvPr id="0" name=""/>
        <dsp:cNvSpPr/>
      </dsp:nvSpPr>
      <dsp:spPr>
        <a:xfrm>
          <a:off x="3942093" y="4982174"/>
          <a:ext cx="4194274" cy="665364"/>
        </a:xfrm>
        <a:custGeom>
          <a:avLst/>
          <a:gdLst/>
          <a:ahLst/>
          <a:cxnLst/>
          <a:rect l="0" t="0" r="0" b="0"/>
          <a:pathLst>
            <a:path>
              <a:moveTo>
                <a:pt x="4194274" y="0"/>
              </a:moveTo>
              <a:lnTo>
                <a:pt x="4194274" y="453426"/>
              </a:lnTo>
              <a:lnTo>
                <a:pt x="0" y="453426"/>
              </a:lnTo>
              <a:lnTo>
                <a:pt x="0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8A355-59F8-475B-A392-E8708E05EEF5}">
      <dsp:nvSpPr>
        <dsp:cNvPr id="0" name=""/>
        <dsp:cNvSpPr/>
      </dsp:nvSpPr>
      <dsp:spPr>
        <a:xfrm>
          <a:off x="1145910" y="4982174"/>
          <a:ext cx="6990456" cy="665364"/>
        </a:xfrm>
        <a:custGeom>
          <a:avLst/>
          <a:gdLst/>
          <a:ahLst/>
          <a:cxnLst/>
          <a:rect l="0" t="0" r="0" b="0"/>
          <a:pathLst>
            <a:path>
              <a:moveTo>
                <a:pt x="6990456" y="0"/>
              </a:moveTo>
              <a:lnTo>
                <a:pt x="6990456" y="453426"/>
              </a:lnTo>
              <a:lnTo>
                <a:pt x="0" y="453426"/>
              </a:lnTo>
              <a:lnTo>
                <a:pt x="0" y="665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81D3-FC31-4520-A686-2A99B7A93DFF}">
      <dsp:nvSpPr>
        <dsp:cNvPr id="0" name=""/>
        <dsp:cNvSpPr/>
      </dsp:nvSpPr>
      <dsp:spPr>
        <a:xfrm>
          <a:off x="6992474" y="3529430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44F82-FE56-44C3-8858-27BACAF78DF4}">
      <dsp:nvSpPr>
        <dsp:cNvPr id="0" name=""/>
        <dsp:cNvSpPr/>
      </dsp:nvSpPr>
      <dsp:spPr>
        <a:xfrm>
          <a:off x="7246672" y="3770918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Hồi kí</a:t>
          </a:r>
        </a:p>
      </dsp:txBody>
      <dsp:txXfrm>
        <a:off x="7289221" y="3813467"/>
        <a:ext cx="2202687" cy="1367646"/>
      </dsp:txXfrm>
    </dsp:sp>
    <dsp:sp modelId="{630A9ABF-9E36-4696-B321-5160338F6F17}">
      <dsp:nvSpPr>
        <dsp:cNvPr id="0" name=""/>
        <dsp:cNvSpPr/>
      </dsp:nvSpPr>
      <dsp:spPr>
        <a:xfrm>
          <a:off x="2017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CAF34-716D-4646-94C7-C921B58CC38D}">
      <dsp:nvSpPr>
        <dsp:cNvPr id="0" name=""/>
        <dsp:cNvSpPr/>
      </dsp:nvSpPr>
      <dsp:spPr>
        <a:xfrm>
          <a:off x="256215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Sự việc</a:t>
          </a:r>
        </a:p>
      </dsp:txBody>
      <dsp:txXfrm>
        <a:off x="298764" y="5931575"/>
        <a:ext cx="2202687" cy="1367646"/>
      </dsp:txXfrm>
    </dsp:sp>
    <dsp:sp modelId="{A5AFBC6B-977E-47FC-AC1D-B1804437690F}">
      <dsp:nvSpPr>
        <dsp:cNvPr id="0" name=""/>
        <dsp:cNvSpPr/>
      </dsp:nvSpPr>
      <dsp:spPr>
        <a:xfrm>
          <a:off x="2798200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740E3-D63E-4123-AF93-7ACDF6C54DCE}">
      <dsp:nvSpPr>
        <dsp:cNvPr id="0" name=""/>
        <dsp:cNvSpPr/>
      </dsp:nvSpPr>
      <dsp:spPr>
        <a:xfrm>
          <a:off x="3052398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Ngôi kể</a:t>
          </a:r>
        </a:p>
      </dsp:txBody>
      <dsp:txXfrm>
        <a:off x="3094947" y="5931575"/>
        <a:ext cx="2202687" cy="1367646"/>
      </dsp:txXfrm>
    </dsp:sp>
    <dsp:sp modelId="{11BE048A-DC0E-4E1D-AA88-6488C3847EE2}">
      <dsp:nvSpPr>
        <dsp:cNvPr id="0" name=""/>
        <dsp:cNvSpPr/>
      </dsp:nvSpPr>
      <dsp:spPr>
        <a:xfrm>
          <a:off x="5594382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D342-5BA9-4E5F-AEE5-CF64748E99F2}">
      <dsp:nvSpPr>
        <dsp:cNvPr id="0" name=""/>
        <dsp:cNvSpPr/>
      </dsp:nvSpPr>
      <dsp:spPr>
        <a:xfrm>
          <a:off x="5848581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Người kể chuyện</a:t>
          </a:r>
        </a:p>
      </dsp:txBody>
      <dsp:txXfrm>
        <a:off x="5891130" y="5931575"/>
        <a:ext cx="2202687" cy="1367646"/>
      </dsp:txXfrm>
    </dsp:sp>
    <dsp:sp modelId="{0672B961-E4F2-4555-B551-CD184A95BF32}">
      <dsp:nvSpPr>
        <dsp:cNvPr id="0" name=""/>
        <dsp:cNvSpPr/>
      </dsp:nvSpPr>
      <dsp:spPr>
        <a:xfrm>
          <a:off x="8390565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A592-7EE3-4002-A79C-48C813C337B4}">
      <dsp:nvSpPr>
        <dsp:cNvPr id="0" name=""/>
        <dsp:cNvSpPr/>
      </dsp:nvSpPr>
      <dsp:spPr>
        <a:xfrm>
          <a:off x="8644764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Thời gian, địa điểm</a:t>
          </a:r>
        </a:p>
      </dsp:txBody>
      <dsp:txXfrm>
        <a:off x="8687313" y="5931575"/>
        <a:ext cx="2202687" cy="1367646"/>
      </dsp:txXfrm>
    </dsp:sp>
    <dsp:sp modelId="{F9F8EBC4-7BA3-4BAB-ADF1-87D7F7C015C5}">
      <dsp:nvSpPr>
        <dsp:cNvPr id="0" name=""/>
        <dsp:cNvSpPr/>
      </dsp:nvSpPr>
      <dsp:spPr>
        <a:xfrm>
          <a:off x="11186748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3CCDE-8892-473F-A0F8-7CF008706CE6}">
      <dsp:nvSpPr>
        <dsp:cNvPr id="0" name=""/>
        <dsp:cNvSpPr/>
      </dsp:nvSpPr>
      <dsp:spPr>
        <a:xfrm>
          <a:off x="11440946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Trình tự kể</a:t>
          </a:r>
        </a:p>
      </dsp:txBody>
      <dsp:txXfrm>
        <a:off x="11483495" y="5931575"/>
        <a:ext cx="2202687" cy="1367646"/>
      </dsp:txXfrm>
    </dsp:sp>
    <dsp:sp modelId="{50459369-11A3-468A-86FD-8AE33B774CF8}">
      <dsp:nvSpPr>
        <dsp:cNvPr id="0" name=""/>
        <dsp:cNvSpPr/>
      </dsp:nvSpPr>
      <dsp:spPr>
        <a:xfrm>
          <a:off x="13982931" y="5647538"/>
          <a:ext cx="2287785" cy="14527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4F5B7-33AE-42C8-B2C9-F505D211F247}">
      <dsp:nvSpPr>
        <dsp:cNvPr id="0" name=""/>
        <dsp:cNvSpPr/>
      </dsp:nvSpPr>
      <dsp:spPr>
        <a:xfrm>
          <a:off x="14237129" y="5889026"/>
          <a:ext cx="2287785" cy="14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Chân dung nhân vật</a:t>
          </a:r>
        </a:p>
      </dsp:txBody>
      <dsp:txXfrm>
        <a:off x="14279678" y="5931575"/>
        <a:ext cx="2202687" cy="136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10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38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97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5.sv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321409" y="5629585"/>
            <a:ext cx="2775940" cy="78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367365" y="-529597"/>
            <a:ext cx="12831867" cy="1389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29903" y="788616"/>
            <a:ext cx="1050310" cy="9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42421" y="6397726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2519789" y="-357640"/>
            <a:ext cx="336384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3"/>
          <p:cNvSpPr/>
          <p:nvPr/>
        </p:nvSpPr>
        <p:spPr>
          <a:xfrm>
            <a:off x="10555058" y="1689180"/>
            <a:ext cx="6711295" cy="6563174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878" b="-87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23"/>
          <p:cNvPicPr preferRelativeResize="0"/>
          <p:nvPr/>
        </p:nvPicPr>
        <p:blipFill rotWithShape="1">
          <a:blip r:embed="rId8">
            <a:alphaModFix amt="63000"/>
          </a:blip>
          <a:srcRect/>
          <a:stretch/>
        </p:blipFill>
        <p:spPr>
          <a:xfrm>
            <a:off x="-346962" y="6662078"/>
            <a:ext cx="10902020" cy="362492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3"/>
          <p:cNvSpPr txBox="1"/>
          <p:nvPr/>
        </p:nvSpPr>
        <p:spPr>
          <a:xfrm>
            <a:off x="-470805" y="895350"/>
            <a:ext cx="1030857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7AF76"/>
                </a:solidFill>
                <a:latin typeface="#9Slide05 Pattaya" panose="00000500000000000000" pitchFamily="2" charset="-34"/>
                <a:ea typeface="Roboto"/>
                <a:cs typeface="#9Slide05 Pattaya" panose="00000500000000000000" pitchFamily="2" charset="-34"/>
                <a:sym typeface="Roboto"/>
              </a:rPr>
              <a:t>Văn bản 1</a:t>
            </a:r>
            <a:endParaRPr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575" name="Google Shape;575;p23"/>
          <p:cNvSpPr txBox="1"/>
          <p:nvPr/>
        </p:nvSpPr>
        <p:spPr>
          <a:xfrm>
            <a:off x="1028700" y="2909435"/>
            <a:ext cx="78231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Trong lòng mẹ</a:t>
            </a:r>
            <a:endParaRPr>
              <a:latin typeface="#9Slide07 SVNSalty Sans" panose="02000000000000000000" pitchFamily="2" charset="0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3124200" y="5219700"/>
            <a:ext cx="78231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Trích "Những ngày thơ ấu"</a:t>
            </a:r>
            <a:endParaRPr>
              <a:latin typeface="#9Slide07 SVNSalty Sans" panose="02000000000000000000" pitchFamily="2" charset="0"/>
            </a:endParaRPr>
          </a:p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(Nguyên Hồng)</a:t>
            </a:r>
            <a:endParaRPr>
              <a:latin typeface="#9Slide07 SVNSalty Sans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646300" y="-8130600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5843293" y="8505866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5577375" y="-1725704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00" y="1244098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220" y="1544349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/>
          <p:cNvPicPr preferRelativeResize="0"/>
          <p:nvPr/>
        </p:nvPicPr>
        <p:blipFill rotWithShape="1">
          <a:blip r:embed="rId6">
            <a:alphaModFix/>
          </a:blip>
          <a:srcRect t="30821" b="18492"/>
          <a:stretch/>
        </p:blipFill>
        <p:spPr>
          <a:xfrm>
            <a:off x="0" y="0"/>
            <a:ext cx="7743768" cy="134919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6"/>
          <p:cNvSpPr/>
          <p:nvPr/>
        </p:nvSpPr>
        <p:spPr>
          <a:xfrm>
            <a:off x="11245671" y="3103858"/>
            <a:ext cx="7954756" cy="5819268"/>
          </a:xfrm>
          <a:custGeom>
            <a:avLst/>
            <a:gdLst/>
            <a:ahLst/>
            <a:cxnLst/>
            <a:rect l="l" t="t" r="r" b="b"/>
            <a:pathLst>
              <a:path w="4215129" h="3083560" extrusionOk="0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1961" b="-6268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"/>
          <p:cNvSpPr txBox="1"/>
          <p:nvPr/>
        </p:nvSpPr>
        <p:spPr>
          <a:xfrm>
            <a:off x="0" y="3442470"/>
            <a:ext cx="11150033" cy="698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5472" marR="0" lvl="1" indent="-447735" algn="just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7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Nguyên Hồng (1918 – 1982), quê Nam Định nhưng sống chủ yếu ở Hải Phòng.</a:t>
            </a:r>
            <a:endParaRPr sz="11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960241" marR="0" lvl="1" indent="-480121" algn="just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47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Ông có một tuổi thơ cay đắng, tủi cực, thiếu thốn cả vật chất và tình thương nên ông rất quan tâm và yêu thương những người cùng khổ.</a:t>
            </a:r>
            <a:endParaRPr sz="11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960241" marR="0" lvl="1" indent="-480121" algn="just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47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Có nhiều tác phẩm nổi tiếng, tiêu biểu là </a:t>
            </a:r>
            <a:r>
              <a:rPr lang="en-US" sz="4000" b="0" i="1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Những ngày thơ ấu.</a:t>
            </a:r>
            <a:endParaRPr sz="11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960241" marR="0" lvl="1" indent="-197736" algn="just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7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79495" y="226921"/>
            <a:ext cx="70838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3. Khám phá văn bản</a:t>
            </a:r>
            <a:endParaRPr>
              <a:latin typeface="#9Slide07 SVNSalty Sans" panose="02000000000000000000" pitchFamily="2" charset="0"/>
            </a:endParaRPr>
          </a:p>
        </p:txBody>
      </p:sp>
      <p:sp>
        <p:nvSpPr>
          <p:cNvPr id="622" name="Google Shape;622;p26"/>
          <p:cNvSpPr txBox="1"/>
          <p:nvPr/>
        </p:nvSpPr>
        <p:spPr>
          <a:xfrm>
            <a:off x="1258921" y="1186208"/>
            <a:ext cx="11051612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3.1. Tìm hiểu chung về tác giả và văn bản</a:t>
            </a:r>
          </a:p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a. Tác giả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646300" y="-8130600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5843293" y="8505866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5577375" y="-1725704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00" y="1244098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220" y="1544349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/>
          <p:cNvPicPr preferRelativeResize="0"/>
          <p:nvPr/>
        </p:nvPicPr>
        <p:blipFill rotWithShape="1">
          <a:blip r:embed="rId6">
            <a:alphaModFix/>
          </a:blip>
          <a:srcRect t="30821" b="18492"/>
          <a:stretch/>
        </p:blipFill>
        <p:spPr>
          <a:xfrm>
            <a:off x="0" y="0"/>
            <a:ext cx="7743768" cy="134919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6"/>
          <p:cNvSpPr txBox="1"/>
          <p:nvPr/>
        </p:nvSpPr>
        <p:spPr>
          <a:xfrm>
            <a:off x="79495" y="226921"/>
            <a:ext cx="70838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3. Khám phá văn bản</a:t>
            </a:r>
            <a:endParaRPr>
              <a:latin typeface="#9Slide07 SVNSalty Sans" panose="02000000000000000000" pitchFamily="2" charset="0"/>
            </a:endParaRPr>
          </a:p>
        </p:txBody>
      </p:sp>
      <p:sp>
        <p:nvSpPr>
          <p:cNvPr id="622" name="Google Shape;622;p26"/>
          <p:cNvSpPr txBox="1"/>
          <p:nvPr/>
        </p:nvSpPr>
        <p:spPr>
          <a:xfrm>
            <a:off x="1258921" y="1186208"/>
            <a:ext cx="11051612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3.1. Tìm hiểu chung về tác giả và văn bản</a:t>
            </a:r>
          </a:p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b. Tập truyện </a:t>
            </a:r>
            <a:r>
              <a:rPr lang="en-US" sz="5199" b="1" i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Những ngày thơ ấu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D6DC84E2-D3BF-E65E-85CB-65497C4A7F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652966" y="614875"/>
            <a:ext cx="5436535" cy="935136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00E0DBE5-244C-318F-AB6F-02AD0F9FBF7C}"/>
              </a:ext>
            </a:extLst>
          </p:cNvPr>
          <p:cNvSpPr txBox="1"/>
          <p:nvPr/>
        </p:nvSpPr>
        <p:spPr>
          <a:xfrm>
            <a:off x="511160" y="3645479"/>
            <a:ext cx="11085589" cy="477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436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Hồi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kí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9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chương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tuổi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cay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đắng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giả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  <a:p>
            <a:pPr marL="777240" lvl="1" indent="-388620" algn="just">
              <a:lnSpc>
                <a:spcPts val="5436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dung: cha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mất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sớm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mẹ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xứ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kiếm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Hồng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họ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thương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Mặc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dù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gièm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họ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cô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tủi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nhục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Hồng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mong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thương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mẹ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6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339014" y="-6523443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5480222" y="7537678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5577376" y="-71066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041559" y="-1028700"/>
            <a:ext cx="208311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0101" y="1887725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9"/>
          <p:cNvPicPr preferRelativeResize="0"/>
          <p:nvPr/>
        </p:nvPicPr>
        <p:blipFill rotWithShape="1">
          <a:blip r:embed="rId7">
            <a:alphaModFix/>
          </a:blip>
          <a:srcRect t="33427" b="21099"/>
          <a:stretch/>
        </p:blipFill>
        <p:spPr>
          <a:xfrm>
            <a:off x="0" y="-71066"/>
            <a:ext cx="8631274" cy="13491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6" name="Google Shape;676;p29"/>
          <p:cNvGraphicFramePr/>
          <p:nvPr>
            <p:extLst>
              <p:ext uri="{D42A27DB-BD31-4B8C-83A1-F6EECF244321}">
                <p14:modId xmlns:p14="http://schemas.microsoft.com/office/powerpoint/2010/main" val="2395616188"/>
              </p:ext>
            </p:extLst>
          </p:nvPr>
        </p:nvGraphicFramePr>
        <p:xfrm>
          <a:off x="417153" y="2471396"/>
          <a:ext cx="17454825" cy="7011775"/>
        </p:xfrm>
        <a:graphic>
          <a:graphicData uri="http://schemas.openxmlformats.org/drawingml/2006/table">
            <a:tbl>
              <a:tblPr>
                <a:noFill/>
                <a:tableStyleId>{AD665424-27BD-407B-8486-A9046C951595}</a:tableStyleId>
              </a:tblPr>
              <a:tblGrid>
                <a:gridCol w="70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Đặc điểm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Biểu hiện trong văn bản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Ghi chép lại sự việc, con người, những nhận xét, tâm trạng mà tác giả trải qua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Ghi lại tâm trạng của chú bé Hồng khi nói chuyện với cô và khi được gặp lại mẹ, ở trong lòng mẹ.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Ngôi kể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Ngôi thứ nhất (NKC xưng “tôi”)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Người kể chuyện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Bé Hồng – Người trong cuộc kể về chuyện của chính mình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Địa điểm diễn ra sự việc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Ở Hải Phòng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Trình tự kể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Thời gian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Sự có mặt của người khác trong câu chuyện </a:t>
                      </a:r>
                      <a:endParaRPr sz="3000" b="1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  <a:sym typeface="Roboto"/>
                        </a:rPr>
                        <a:t>Cô, mẹ</a:t>
                      </a:r>
                      <a:endParaRPr sz="3000" u="none" strike="noStrike" cap="none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  <a:sym typeface="Robo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D6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Google Shape;660;p28">
            <a:extLst>
              <a:ext uri="{FF2B5EF4-FFF2-40B4-BE49-F238E27FC236}">
                <a16:creationId xmlns:a16="http://schemas.microsoft.com/office/drawing/2014/main" id="{3334B7EE-93F6-49AC-CF13-6D2A0F3DBA2F}"/>
              </a:ext>
            </a:extLst>
          </p:cNvPr>
          <p:cNvSpPr txBox="1"/>
          <p:nvPr/>
        </p:nvSpPr>
        <p:spPr>
          <a:xfrm>
            <a:off x="1041559" y="1182875"/>
            <a:ext cx="717859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a. Đặc trưng thể loại kí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Google Shape;661;p28">
            <a:extLst>
              <a:ext uri="{FF2B5EF4-FFF2-40B4-BE49-F238E27FC236}">
                <a16:creationId xmlns:a16="http://schemas.microsoft.com/office/drawing/2014/main" id="{5F7C98BB-A194-A845-1A03-C215F6FBB8A0}"/>
              </a:ext>
            </a:extLst>
          </p:cNvPr>
          <p:cNvSpPr txBox="1"/>
          <p:nvPr/>
        </p:nvSpPr>
        <p:spPr>
          <a:xfrm>
            <a:off x="400220" y="141605"/>
            <a:ext cx="7819932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3.2. Khám phá văn bản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428934" y="8031008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041559" y="-1028700"/>
            <a:ext cx="208311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0101" y="1887725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2"/>
          <p:cNvPicPr preferRelativeResize="0"/>
          <p:nvPr/>
        </p:nvPicPr>
        <p:blipFill rotWithShape="1">
          <a:blip r:embed="rId7">
            <a:alphaModFix/>
          </a:blip>
          <a:srcRect t="33427" b="21099"/>
          <a:stretch/>
        </p:blipFill>
        <p:spPr>
          <a:xfrm>
            <a:off x="0" y="-71066"/>
            <a:ext cx="8631274" cy="13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2"/>
          <p:cNvPicPr preferRelativeResize="0"/>
          <p:nvPr/>
        </p:nvPicPr>
        <p:blipFill rotWithShape="1">
          <a:blip r:embed="rId8">
            <a:alphaModFix/>
          </a:blip>
          <a:srcRect l="3635" r="3635"/>
          <a:stretch/>
        </p:blipFill>
        <p:spPr>
          <a:xfrm>
            <a:off x="16181738" y="53367"/>
            <a:ext cx="2106262" cy="228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2"/>
          <p:cNvPicPr preferRelativeResize="0"/>
          <p:nvPr/>
        </p:nvPicPr>
        <p:blipFill rotWithShape="1">
          <a:blip r:embed="rId9">
            <a:alphaModFix amt="72000"/>
          </a:blip>
          <a:srcRect/>
          <a:stretch/>
        </p:blipFill>
        <p:spPr>
          <a:xfrm>
            <a:off x="0" y="2106386"/>
            <a:ext cx="7772400" cy="804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2"/>
          <p:cNvPicPr preferRelativeResize="0"/>
          <p:nvPr/>
        </p:nvPicPr>
        <p:blipFill rotWithShape="1">
          <a:blip r:embed="rId10">
            <a:alphaModFix amt="61000"/>
          </a:blip>
          <a:srcRect/>
          <a:stretch/>
        </p:blipFill>
        <p:spPr>
          <a:xfrm>
            <a:off x="7883493" y="3415393"/>
            <a:ext cx="4479274" cy="55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32"/>
          <p:cNvPicPr preferRelativeResize="0"/>
          <p:nvPr/>
        </p:nvPicPr>
        <p:blipFill rotWithShape="1">
          <a:blip r:embed="rId11">
            <a:alphaModFix amt="46000"/>
          </a:blip>
          <a:srcRect/>
          <a:stretch/>
        </p:blipFill>
        <p:spPr>
          <a:xfrm>
            <a:off x="12262756" y="3394046"/>
            <a:ext cx="4751615" cy="53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2"/>
          <p:cNvSpPr txBox="1"/>
          <p:nvPr/>
        </p:nvSpPr>
        <p:spPr>
          <a:xfrm>
            <a:off x="8525092" y="3895725"/>
            <a:ext cx="3359362" cy="402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9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Chú bé thông minh, nhạy cảm, kiên định với tình yêu thương dành cho mẹ mình.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728" name="Google Shape;728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400000">
            <a:off x="8485269" y="776446"/>
            <a:ext cx="1528286" cy="3217444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2"/>
          <p:cNvSpPr txBox="1"/>
          <p:nvPr/>
        </p:nvSpPr>
        <p:spPr>
          <a:xfrm>
            <a:off x="598521" y="1192400"/>
            <a:ext cx="717859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3" marR="0" lvl="1" indent="-48577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Nhân vật bé Hồng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31" name="Google Shape;731;p32"/>
          <p:cNvSpPr txBox="1"/>
          <p:nvPr/>
        </p:nvSpPr>
        <p:spPr>
          <a:xfrm>
            <a:off x="2329431" y="2236446"/>
            <a:ext cx="2436217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Hoàn cảnh</a:t>
            </a:r>
            <a:endParaRPr sz="1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32" name="Google Shape;732;p32"/>
          <p:cNvSpPr txBox="1"/>
          <p:nvPr/>
        </p:nvSpPr>
        <p:spPr>
          <a:xfrm>
            <a:off x="473528" y="3276600"/>
            <a:ext cx="6678385" cy="64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+ Mồ côi cha</a:t>
            </a:r>
            <a:r>
              <a:rPr lang="en-US" sz="376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, m</a:t>
            </a:r>
            <a:r>
              <a:rPr lang="en-US" sz="376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ẹ nghèo túng đi tha hương cầu thực.</a:t>
            </a:r>
            <a:endParaRPr sz="376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+ Hai anh em phải sống nhờ nhà cô ruột; không được thương yêu lại còn bị hắt hủi</a:t>
            </a:r>
            <a:r>
              <a:rPr lang="en-US" sz="376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.</a:t>
            </a:r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76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</a:t>
            </a:r>
            <a:r>
              <a:rPr lang="en-US" sz="376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Em bé c</a:t>
            </a:r>
            <a:r>
              <a:rPr lang="en-US" sz="376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ô đơn, buồn tủi, luôn khao khát tình thương của mẹ.</a:t>
            </a:r>
            <a:endParaRPr sz="376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60" b="0" i="0" u="none" strike="noStrike" cap="none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pic>
        <p:nvPicPr>
          <p:cNvPr id="733" name="Google Shape;733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400000">
            <a:off x="11215283" y="776446"/>
            <a:ext cx="1528286" cy="321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400000">
            <a:off x="13943687" y="713235"/>
            <a:ext cx="1528286" cy="3217444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2"/>
          <p:cNvSpPr txBox="1"/>
          <p:nvPr/>
        </p:nvSpPr>
        <p:spPr>
          <a:xfrm>
            <a:off x="8081914" y="1932553"/>
            <a:ext cx="7506683" cy="149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Tính cách, phẩm chất 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59" b="1" i="0" u="none" strike="noStrike" cap="none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sp>
        <p:nvSpPr>
          <p:cNvPr id="736" name="Google Shape;736;p32"/>
          <p:cNvSpPr txBox="1"/>
          <p:nvPr/>
        </p:nvSpPr>
        <p:spPr>
          <a:xfrm>
            <a:off x="12680007" y="4243008"/>
            <a:ext cx="3968339" cy="402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9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Chú bé giàu tình yêu thương và cảm nhận được sự bình an vô cùng nơi lòng mẹ.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59" b="0" i="0" u="none" strike="noStrike" cap="none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sp>
        <p:nvSpPr>
          <p:cNvPr id="2" name="Google Shape;660;p28">
            <a:extLst>
              <a:ext uri="{FF2B5EF4-FFF2-40B4-BE49-F238E27FC236}">
                <a16:creationId xmlns:a16="http://schemas.microsoft.com/office/drawing/2014/main" id="{E6097ECF-2DEF-868C-94F3-2284E8B29AAE}"/>
              </a:ext>
            </a:extLst>
          </p:cNvPr>
          <p:cNvSpPr txBox="1"/>
          <p:nvPr/>
        </p:nvSpPr>
        <p:spPr>
          <a:xfrm>
            <a:off x="296492" y="0"/>
            <a:ext cx="958834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b. Khám phá chân dung nhân vật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428934" y="8031008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041559" y="-1028700"/>
            <a:ext cx="208311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0101" y="1887725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3"/>
          <p:cNvPicPr preferRelativeResize="0"/>
          <p:nvPr/>
        </p:nvPicPr>
        <p:blipFill rotWithShape="1">
          <a:blip r:embed="rId7">
            <a:alphaModFix/>
          </a:blip>
          <a:srcRect t="33427" b="21099"/>
          <a:stretch/>
        </p:blipFill>
        <p:spPr>
          <a:xfrm>
            <a:off x="0" y="-71066"/>
            <a:ext cx="8631274" cy="13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8485269" y="776446"/>
            <a:ext cx="1528286" cy="321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1215283" y="776446"/>
            <a:ext cx="1528286" cy="321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3943687" y="713235"/>
            <a:ext cx="1528286" cy="321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71431" y="-117479"/>
            <a:ext cx="3516569" cy="347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3"/>
          <p:cNvPicPr preferRelativeResize="0"/>
          <p:nvPr/>
        </p:nvPicPr>
        <p:blipFill rotWithShape="1">
          <a:blip r:embed="rId10">
            <a:alphaModFix amt="65999"/>
          </a:blip>
          <a:srcRect/>
          <a:stretch/>
        </p:blipFill>
        <p:spPr>
          <a:xfrm>
            <a:off x="1447800" y="4381500"/>
            <a:ext cx="7402286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33"/>
          <p:cNvSpPr txBox="1"/>
          <p:nvPr/>
        </p:nvSpPr>
        <p:spPr>
          <a:xfrm>
            <a:off x="598521" y="1192400"/>
            <a:ext cx="717859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3" marR="0" lvl="1" indent="-48577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Nhân vật người cô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53" name="Google Shape;753;p33"/>
          <p:cNvSpPr txBox="1"/>
          <p:nvPr/>
        </p:nvSpPr>
        <p:spPr>
          <a:xfrm>
            <a:off x="7886700" y="2063075"/>
            <a:ext cx="8003420" cy="7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Lời nói, cử chỉ trong cuộc nói chuyện với Hồng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54" name="Google Shape;754;p33"/>
          <p:cNvSpPr txBox="1"/>
          <p:nvPr/>
        </p:nvSpPr>
        <p:spPr>
          <a:xfrm>
            <a:off x="2247900" y="4947557"/>
            <a:ext cx="5655129" cy="426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Cô của Hồng là người tàn nhẫn, độc ác, tỏ vẻ quan tâm đến cháu nhưng thực chất chỉ khơi gợi khiến đứa cháu khốn khổ thêm đau lòng.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99" b="0" i="0" u="none" strike="noStrike" cap="none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pic>
        <p:nvPicPr>
          <p:cNvPr id="755" name="Google Shape;755;p33"/>
          <p:cNvPicPr preferRelativeResize="0"/>
          <p:nvPr/>
        </p:nvPicPr>
        <p:blipFill rotWithShape="1">
          <a:blip r:embed="rId11">
            <a:alphaModFix amt="65999"/>
          </a:blip>
          <a:srcRect/>
          <a:stretch/>
        </p:blipFill>
        <p:spPr>
          <a:xfrm>
            <a:off x="9452476" y="4313022"/>
            <a:ext cx="7293262" cy="4132849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33"/>
          <p:cNvSpPr txBox="1"/>
          <p:nvPr/>
        </p:nvSpPr>
        <p:spPr>
          <a:xfrm>
            <a:off x="10121934" y="5371717"/>
            <a:ext cx="5954346" cy="22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Đại diện cho định kiến xã hội về người phụ nữ, cho những kẻ khô héo tình người trong xã hội.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4523014" y="3390900"/>
            <a:ext cx="1066800" cy="990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Calibri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12420600" y="3543300"/>
            <a:ext cx="1066800" cy="990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Calibri"/>
            </a:endParaRPr>
          </a:p>
        </p:txBody>
      </p:sp>
      <p:sp>
        <p:nvSpPr>
          <p:cNvPr id="2" name="Google Shape;660;p28">
            <a:extLst>
              <a:ext uri="{FF2B5EF4-FFF2-40B4-BE49-F238E27FC236}">
                <a16:creationId xmlns:a16="http://schemas.microsoft.com/office/drawing/2014/main" id="{05617037-275B-5A74-BF8C-3B7EE7A9AEF2}"/>
              </a:ext>
            </a:extLst>
          </p:cNvPr>
          <p:cNvSpPr txBox="1"/>
          <p:nvPr/>
        </p:nvSpPr>
        <p:spPr>
          <a:xfrm>
            <a:off x="0" y="0"/>
            <a:ext cx="958834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b. Khám phá chân dung nhân vật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428934" y="8031008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404" y="7952541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041559" y="-1028700"/>
            <a:ext cx="208311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0101" y="1887725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4"/>
          <p:cNvPicPr preferRelativeResize="0"/>
          <p:nvPr/>
        </p:nvPicPr>
        <p:blipFill rotWithShape="1">
          <a:blip r:embed="rId7">
            <a:alphaModFix/>
          </a:blip>
          <a:srcRect t="33427" b="21099"/>
          <a:stretch/>
        </p:blipFill>
        <p:spPr>
          <a:xfrm>
            <a:off x="0" y="-71066"/>
            <a:ext cx="8980714" cy="13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4"/>
          <p:cNvPicPr preferRelativeResize="0"/>
          <p:nvPr/>
        </p:nvPicPr>
        <p:blipFill rotWithShape="1">
          <a:blip r:embed="rId8">
            <a:alphaModFix amt="65999"/>
          </a:blip>
          <a:srcRect/>
          <a:stretch/>
        </p:blipFill>
        <p:spPr>
          <a:xfrm>
            <a:off x="0" y="3514107"/>
            <a:ext cx="6195088" cy="35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4"/>
          <p:cNvPicPr preferRelativeResize="0"/>
          <p:nvPr/>
        </p:nvPicPr>
        <p:blipFill rotWithShape="1">
          <a:blip r:embed="rId9">
            <a:alphaModFix amt="65999"/>
          </a:blip>
          <a:srcRect/>
          <a:stretch/>
        </p:blipFill>
        <p:spPr>
          <a:xfrm>
            <a:off x="9099506" y="1"/>
            <a:ext cx="9041537" cy="489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4"/>
          <p:cNvPicPr preferRelativeResize="0"/>
          <p:nvPr/>
        </p:nvPicPr>
        <p:blipFill rotWithShape="1">
          <a:blip r:embed="rId10">
            <a:alphaModFix amt="48000"/>
          </a:blip>
          <a:srcRect/>
          <a:stretch/>
        </p:blipFill>
        <p:spPr>
          <a:xfrm>
            <a:off x="9858683" y="4838700"/>
            <a:ext cx="8429317" cy="477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0714" y="3793672"/>
            <a:ext cx="4534985" cy="6138728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34"/>
          <p:cNvSpPr txBox="1"/>
          <p:nvPr/>
        </p:nvSpPr>
        <p:spPr>
          <a:xfrm>
            <a:off x="598521" y="1192400"/>
            <a:ext cx="717859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3" marR="0" lvl="1" indent="-48577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Nhân vật người mẹ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74" name="Google Shape;774;p34"/>
          <p:cNvSpPr txBox="1"/>
          <p:nvPr/>
        </p:nvSpPr>
        <p:spPr>
          <a:xfrm>
            <a:off x="669470" y="3788209"/>
            <a:ext cx="4980215" cy="284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Hoàn cảnh: 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hôn nhân không tình yêu, chồng chết, nợ nần cùng túng phải bỏ con đi làm ăn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75" name="Google Shape;775;p34"/>
          <p:cNvSpPr txBox="1"/>
          <p:nvPr/>
        </p:nvSpPr>
        <p:spPr>
          <a:xfrm>
            <a:off x="10423072" y="612304"/>
            <a:ext cx="70104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37" marR="0" lvl="1" indent="-3886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Đi bán bóng đèn và bán vàng hương --&gt;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vất vả, cực nhọc khốn khổ</a:t>
            </a:r>
            <a:endParaRPr b="1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77237" marR="0" lvl="1" indent="-3886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Ở Thanh Hóa, không có ý định về giỗ chồng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77237" marR="0" lvl="1" indent="-3886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Đã có con với người khác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76" name="Google Shape;776;p34"/>
          <p:cNvSpPr txBox="1"/>
          <p:nvPr/>
        </p:nvSpPr>
        <p:spPr>
          <a:xfrm>
            <a:off x="11201400" y="5753100"/>
            <a:ext cx="6705599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37" marR="0" lvl="1" indent="-388617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Gương mặt tươi sáng, đôi mắt trong, nước da mịn, hơi thở thơm tho lạ thường.</a:t>
            </a:r>
            <a:endParaRPr sz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77237" marR="0" lvl="1" indent="-388617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Dành những cử chỉ yêu thương nhất mực cho cậu bé</a:t>
            </a:r>
            <a:endParaRPr sz="12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77" name="Google Shape;777;p34"/>
          <p:cNvSpPr/>
          <p:nvPr/>
        </p:nvSpPr>
        <p:spPr>
          <a:xfrm>
            <a:off x="8948058" y="1469571"/>
            <a:ext cx="1790700" cy="1661993"/>
          </a:xfrm>
          <a:custGeom>
            <a:avLst/>
            <a:gdLst/>
            <a:ahLst/>
            <a:cxnLst/>
            <a:rect l="l" t="t" r="r" b="b"/>
            <a:pathLst>
              <a:path w="1752600" h="1661993" fill="none" extrusionOk="0">
                <a:moveTo>
                  <a:pt x="0" y="0"/>
                </a:moveTo>
                <a:cubicBezTo>
                  <a:pt x="188318" y="-22346"/>
                  <a:pt x="364779" y="38531"/>
                  <a:pt x="584200" y="0"/>
                </a:cubicBezTo>
                <a:cubicBezTo>
                  <a:pt x="803621" y="-38531"/>
                  <a:pt x="997594" y="5393"/>
                  <a:pt x="1203452" y="0"/>
                </a:cubicBezTo>
                <a:cubicBezTo>
                  <a:pt x="1409310" y="-5393"/>
                  <a:pt x="1622273" y="5733"/>
                  <a:pt x="1752600" y="0"/>
                </a:cubicBezTo>
                <a:cubicBezTo>
                  <a:pt x="1804022" y="179124"/>
                  <a:pt x="1732346" y="434016"/>
                  <a:pt x="1752600" y="570618"/>
                </a:cubicBezTo>
                <a:cubicBezTo>
                  <a:pt x="1772854" y="707220"/>
                  <a:pt x="1731656" y="853881"/>
                  <a:pt x="1752600" y="1107995"/>
                </a:cubicBezTo>
                <a:cubicBezTo>
                  <a:pt x="1773544" y="1362109"/>
                  <a:pt x="1725558" y="1528754"/>
                  <a:pt x="1752600" y="1661993"/>
                </a:cubicBezTo>
                <a:cubicBezTo>
                  <a:pt x="1605174" y="1706506"/>
                  <a:pt x="1340456" y="1627566"/>
                  <a:pt x="1203452" y="1661993"/>
                </a:cubicBezTo>
                <a:cubicBezTo>
                  <a:pt x="1066448" y="1696420"/>
                  <a:pt x="847268" y="1637782"/>
                  <a:pt x="619252" y="1661993"/>
                </a:cubicBezTo>
                <a:cubicBezTo>
                  <a:pt x="391236" y="1686204"/>
                  <a:pt x="141839" y="1655583"/>
                  <a:pt x="0" y="1661993"/>
                </a:cubicBezTo>
                <a:cubicBezTo>
                  <a:pt x="-55807" y="1487725"/>
                  <a:pt x="55369" y="1385659"/>
                  <a:pt x="0" y="1141235"/>
                </a:cubicBezTo>
                <a:cubicBezTo>
                  <a:pt x="-55369" y="896811"/>
                  <a:pt x="68543" y="823922"/>
                  <a:pt x="0" y="553998"/>
                </a:cubicBezTo>
                <a:cubicBezTo>
                  <a:pt x="-68543" y="284074"/>
                  <a:pt x="40377" y="156973"/>
                  <a:pt x="0" y="0"/>
                </a:cubicBezTo>
                <a:close/>
              </a:path>
              <a:path w="1752600" h="1661993" extrusionOk="0">
                <a:moveTo>
                  <a:pt x="0" y="0"/>
                </a:moveTo>
                <a:cubicBezTo>
                  <a:pt x="260807" y="-50893"/>
                  <a:pt x="380429" y="53389"/>
                  <a:pt x="549148" y="0"/>
                </a:cubicBezTo>
                <a:cubicBezTo>
                  <a:pt x="717867" y="-53389"/>
                  <a:pt x="846148" y="46471"/>
                  <a:pt x="1133348" y="0"/>
                </a:cubicBezTo>
                <a:cubicBezTo>
                  <a:pt x="1420548" y="-46471"/>
                  <a:pt x="1580868" y="49280"/>
                  <a:pt x="1752600" y="0"/>
                </a:cubicBezTo>
                <a:cubicBezTo>
                  <a:pt x="1812389" y="120212"/>
                  <a:pt x="1710172" y="369518"/>
                  <a:pt x="1752600" y="504138"/>
                </a:cubicBezTo>
                <a:cubicBezTo>
                  <a:pt x="1795028" y="638758"/>
                  <a:pt x="1729437" y="959374"/>
                  <a:pt x="1752600" y="1091375"/>
                </a:cubicBezTo>
                <a:cubicBezTo>
                  <a:pt x="1775763" y="1223376"/>
                  <a:pt x="1712349" y="1520915"/>
                  <a:pt x="1752600" y="1661993"/>
                </a:cubicBezTo>
                <a:cubicBezTo>
                  <a:pt x="1617875" y="1707345"/>
                  <a:pt x="1407152" y="1644903"/>
                  <a:pt x="1185926" y="1661993"/>
                </a:cubicBezTo>
                <a:cubicBezTo>
                  <a:pt x="964700" y="1679083"/>
                  <a:pt x="890022" y="1640509"/>
                  <a:pt x="619252" y="1661993"/>
                </a:cubicBezTo>
                <a:cubicBezTo>
                  <a:pt x="348482" y="1683477"/>
                  <a:pt x="125217" y="1602304"/>
                  <a:pt x="0" y="1661993"/>
                </a:cubicBezTo>
                <a:cubicBezTo>
                  <a:pt x="-28476" y="1454172"/>
                  <a:pt x="40904" y="1311344"/>
                  <a:pt x="0" y="1074755"/>
                </a:cubicBezTo>
                <a:cubicBezTo>
                  <a:pt x="-40904" y="838166"/>
                  <a:pt x="36807" y="822552"/>
                  <a:pt x="0" y="570618"/>
                </a:cubicBezTo>
                <a:cubicBezTo>
                  <a:pt x="-36807" y="318684"/>
                  <a:pt x="564" y="178370"/>
                  <a:pt x="0" y="0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Người 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cô 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nói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78" name="Google Shape;778;p34"/>
          <p:cNvSpPr/>
          <p:nvPr/>
        </p:nvSpPr>
        <p:spPr>
          <a:xfrm>
            <a:off x="9737271" y="5910942"/>
            <a:ext cx="1828800" cy="2215991"/>
          </a:xfrm>
          <a:custGeom>
            <a:avLst/>
            <a:gdLst/>
            <a:ahLst/>
            <a:cxnLst/>
            <a:rect l="l" t="t" r="r" b="b"/>
            <a:pathLst>
              <a:path w="1828800" h="2215991" fill="none" extrusionOk="0">
                <a:moveTo>
                  <a:pt x="0" y="0"/>
                </a:moveTo>
                <a:cubicBezTo>
                  <a:pt x="215692" y="-12129"/>
                  <a:pt x="346840" y="19308"/>
                  <a:pt x="475488" y="0"/>
                </a:cubicBezTo>
                <a:cubicBezTo>
                  <a:pt x="604136" y="-19308"/>
                  <a:pt x="816231" y="36208"/>
                  <a:pt x="914400" y="0"/>
                </a:cubicBezTo>
                <a:cubicBezTo>
                  <a:pt x="1012569" y="-36208"/>
                  <a:pt x="1188498" y="46313"/>
                  <a:pt x="1389888" y="0"/>
                </a:cubicBezTo>
                <a:cubicBezTo>
                  <a:pt x="1591278" y="-46313"/>
                  <a:pt x="1693990" y="51305"/>
                  <a:pt x="1828800" y="0"/>
                </a:cubicBezTo>
                <a:cubicBezTo>
                  <a:pt x="1842494" y="154481"/>
                  <a:pt x="1801309" y="447641"/>
                  <a:pt x="1828800" y="598318"/>
                </a:cubicBezTo>
                <a:cubicBezTo>
                  <a:pt x="1856291" y="748995"/>
                  <a:pt x="1791239" y="944770"/>
                  <a:pt x="1828800" y="1107996"/>
                </a:cubicBezTo>
                <a:cubicBezTo>
                  <a:pt x="1866361" y="1271222"/>
                  <a:pt x="1824619" y="1516858"/>
                  <a:pt x="1828800" y="1639833"/>
                </a:cubicBezTo>
                <a:cubicBezTo>
                  <a:pt x="1832981" y="1762808"/>
                  <a:pt x="1789595" y="1984335"/>
                  <a:pt x="1828800" y="2215991"/>
                </a:cubicBezTo>
                <a:cubicBezTo>
                  <a:pt x="1712440" y="2263445"/>
                  <a:pt x="1612451" y="2185830"/>
                  <a:pt x="1426464" y="2215991"/>
                </a:cubicBezTo>
                <a:cubicBezTo>
                  <a:pt x="1240477" y="2246152"/>
                  <a:pt x="1174852" y="2214844"/>
                  <a:pt x="950976" y="2215991"/>
                </a:cubicBezTo>
                <a:cubicBezTo>
                  <a:pt x="727100" y="2217138"/>
                  <a:pt x="693405" y="2209838"/>
                  <a:pt x="493776" y="2215991"/>
                </a:cubicBezTo>
                <a:cubicBezTo>
                  <a:pt x="294147" y="2222144"/>
                  <a:pt x="128738" y="2176745"/>
                  <a:pt x="0" y="2215991"/>
                </a:cubicBezTo>
                <a:cubicBezTo>
                  <a:pt x="-22429" y="1998191"/>
                  <a:pt x="50873" y="1867479"/>
                  <a:pt x="0" y="1706313"/>
                </a:cubicBezTo>
                <a:cubicBezTo>
                  <a:pt x="-50873" y="1545147"/>
                  <a:pt x="54940" y="1371444"/>
                  <a:pt x="0" y="1196635"/>
                </a:cubicBezTo>
                <a:cubicBezTo>
                  <a:pt x="-54940" y="1021826"/>
                  <a:pt x="38686" y="793394"/>
                  <a:pt x="0" y="664797"/>
                </a:cubicBezTo>
                <a:cubicBezTo>
                  <a:pt x="-38686" y="536200"/>
                  <a:pt x="75962" y="198080"/>
                  <a:pt x="0" y="0"/>
                </a:cubicBezTo>
                <a:close/>
              </a:path>
              <a:path w="1828800" h="2215991" extrusionOk="0">
                <a:moveTo>
                  <a:pt x="0" y="0"/>
                </a:moveTo>
                <a:cubicBezTo>
                  <a:pt x="143825" y="-1470"/>
                  <a:pt x="282413" y="15893"/>
                  <a:pt x="438912" y="0"/>
                </a:cubicBezTo>
                <a:cubicBezTo>
                  <a:pt x="595411" y="-15893"/>
                  <a:pt x="735583" y="2291"/>
                  <a:pt x="896112" y="0"/>
                </a:cubicBezTo>
                <a:cubicBezTo>
                  <a:pt x="1056641" y="-2291"/>
                  <a:pt x="1205699" y="9971"/>
                  <a:pt x="1298448" y="0"/>
                </a:cubicBezTo>
                <a:cubicBezTo>
                  <a:pt x="1391197" y="-9971"/>
                  <a:pt x="1610300" y="46678"/>
                  <a:pt x="1828800" y="0"/>
                </a:cubicBezTo>
                <a:cubicBezTo>
                  <a:pt x="1849489" y="179999"/>
                  <a:pt x="1806783" y="342391"/>
                  <a:pt x="1828800" y="531838"/>
                </a:cubicBezTo>
                <a:cubicBezTo>
                  <a:pt x="1850817" y="721285"/>
                  <a:pt x="1822568" y="815382"/>
                  <a:pt x="1828800" y="1019356"/>
                </a:cubicBezTo>
                <a:cubicBezTo>
                  <a:pt x="1835032" y="1223330"/>
                  <a:pt x="1823513" y="1394985"/>
                  <a:pt x="1828800" y="1617673"/>
                </a:cubicBezTo>
                <a:cubicBezTo>
                  <a:pt x="1834087" y="1840361"/>
                  <a:pt x="1797683" y="1977269"/>
                  <a:pt x="1828800" y="2215991"/>
                </a:cubicBezTo>
                <a:cubicBezTo>
                  <a:pt x="1739683" y="2224229"/>
                  <a:pt x="1493205" y="2167420"/>
                  <a:pt x="1408176" y="2215991"/>
                </a:cubicBezTo>
                <a:cubicBezTo>
                  <a:pt x="1323147" y="2264562"/>
                  <a:pt x="1103675" y="2207709"/>
                  <a:pt x="969264" y="2215991"/>
                </a:cubicBezTo>
                <a:cubicBezTo>
                  <a:pt x="834853" y="2224273"/>
                  <a:pt x="745497" y="2199958"/>
                  <a:pt x="548640" y="2215991"/>
                </a:cubicBezTo>
                <a:cubicBezTo>
                  <a:pt x="351783" y="2232024"/>
                  <a:pt x="113979" y="2207289"/>
                  <a:pt x="0" y="2215991"/>
                </a:cubicBezTo>
                <a:cubicBezTo>
                  <a:pt x="-45815" y="2085207"/>
                  <a:pt x="60139" y="1786974"/>
                  <a:pt x="0" y="1661993"/>
                </a:cubicBezTo>
                <a:cubicBezTo>
                  <a:pt x="-60139" y="1537012"/>
                  <a:pt x="23144" y="1254711"/>
                  <a:pt x="0" y="1152315"/>
                </a:cubicBezTo>
                <a:cubicBezTo>
                  <a:pt x="-23144" y="1049919"/>
                  <a:pt x="38176" y="846198"/>
                  <a:pt x="0" y="642637"/>
                </a:cubicBezTo>
                <a:cubicBezTo>
                  <a:pt x="-38176" y="439076"/>
                  <a:pt x="72157" y="144277"/>
                  <a:pt x="0" y="0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Cảm 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nhận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của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85776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Hồng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Google Shape;660;p28">
            <a:extLst>
              <a:ext uri="{FF2B5EF4-FFF2-40B4-BE49-F238E27FC236}">
                <a16:creationId xmlns:a16="http://schemas.microsoft.com/office/drawing/2014/main" id="{34087EE4-6161-B6D6-CE86-F7D12523B493}"/>
              </a:ext>
            </a:extLst>
          </p:cNvPr>
          <p:cNvSpPr txBox="1"/>
          <p:nvPr/>
        </p:nvSpPr>
        <p:spPr>
          <a:xfrm>
            <a:off x="0" y="0"/>
            <a:ext cx="889907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b. Khám phá chân dung nhân vật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3F745783-C977-8161-B9E1-BC93A21FD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887" y="4073779"/>
            <a:ext cx="2990047" cy="2360888"/>
          </a:xfrm>
          <a:prstGeom prst="rect">
            <a:avLst/>
          </a:prstGeom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5646300" y="-8130600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5843293" y="8505866"/>
            <a:ext cx="10051930" cy="10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5577375" y="-1725704"/>
            <a:ext cx="336384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00" y="1244098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220" y="1544349"/>
            <a:ext cx="1000641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5"/>
          <p:cNvPicPr preferRelativeResize="0"/>
          <p:nvPr/>
        </p:nvPicPr>
        <p:blipFill rotWithShape="1">
          <a:blip r:embed="rId8">
            <a:alphaModFix/>
          </a:blip>
          <a:srcRect t="30821" b="18492"/>
          <a:stretch/>
        </p:blipFill>
        <p:spPr>
          <a:xfrm>
            <a:off x="0" y="0"/>
            <a:ext cx="7743768" cy="1349191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35"/>
          <p:cNvSpPr txBox="1"/>
          <p:nvPr/>
        </p:nvSpPr>
        <p:spPr>
          <a:xfrm>
            <a:off x="79495" y="226921"/>
            <a:ext cx="70838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#9Slide07 SVNSalty Sans" panose="02000000000000000000" pitchFamily="2" charset="0"/>
                <a:ea typeface="Roboto"/>
                <a:cs typeface="Roboto"/>
                <a:sym typeface="Roboto"/>
              </a:rPr>
              <a:t>4. Luyện tập</a:t>
            </a:r>
            <a:endParaRPr>
              <a:latin typeface="#9Slide07 SVNSalty Sans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AF26C1-9870-1267-AB32-BA5C6F89B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603936"/>
              </p:ext>
            </p:extLst>
          </p:nvPr>
        </p:nvGraphicFramePr>
        <p:xfrm>
          <a:off x="253999" y="-3420534"/>
          <a:ext cx="16526933" cy="1087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9D1033-A83D-CF4B-F8FB-D47725F705F2}"/>
              </a:ext>
            </a:extLst>
          </p:cNvPr>
          <p:cNvSpPr txBox="1"/>
          <p:nvPr/>
        </p:nvSpPr>
        <p:spPr>
          <a:xfrm>
            <a:off x="558799" y="4385733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Hồng nói chuyện với cô &amp; gặp lại mẹ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E6C56468-CF16-0002-3242-D7EC3DFBE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78664" y="3990342"/>
            <a:ext cx="3031069" cy="2088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FB87CE-4D48-9B94-B940-27B102CA4640}"/>
              </a:ext>
            </a:extLst>
          </p:cNvPr>
          <p:cNvSpPr txBox="1"/>
          <p:nvPr/>
        </p:nvSpPr>
        <p:spPr>
          <a:xfrm>
            <a:off x="3031067" y="487679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Thứ nhất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C6E8A03B-B173-1BA1-43B9-DE359434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37197" y="3990340"/>
            <a:ext cx="3031069" cy="19701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30AEAF-FE12-966E-9B9B-0C92C391838E}"/>
              </a:ext>
            </a:extLst>
          </p:cNvPr>
          <p:cNvSpPr txBox="1"/>
          <p:nvPr/>
        </p:nvSpPr>
        <p:spPr>
          <a:xfrm>
            <a:off x="5842000" y="474133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Bé Hồng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7454AD13-8C56-17E6-928F-C21B0036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15865" y="3922609"/>
            <a:ext cx="3031069" cy="23088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6DB713-ACA5-89FF-10B1-B4036FEA8DF9}"/>
              </a:ext>
            </a:extLst>
          </p:cNvPr>
          <p:cNvSpPr txBox="1"/>
          <p:nvPr/>
        </p:nvSpPr>
        <p:spPr>
          <a:xfrm>
            <a:off x="8619067" y="4351866"/>
            <a:ext cx="2810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Sau khi bố Hồng mất, địa điểm: Hải Phòng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717F9EEC-B1A4-DAC3-E07C-A83481CC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28398" y="4007277"/>
            <a:ext cx="3031069" cy="1834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A5AB67-99E6-EAD2-D1D0-1374CB150834}"/>
              </a:ext>
            </a:extLst>
          </p:cNvPr>
          <p:cNvSpPr txBox="1"/>
          <p:nvPr/>
        </p:nvSpPr>
        <p:spPr>
          <a:xfrm>
            <a:off x="11684001" y="479213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Thời gian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31EFA-C420-2BEE-1E9F-77FD3236CA00}"/>
              </a:ext>
            </a:extLst>
          </p:cNvPr>
          <p:cNvCxnSpPr>
            <a:cxnSpLocks/>
          </p:cNvCxnSpPr>
          <p:nvPr/>
        </p:nvCxnSpPr>
        <p:spPr>
          <a:xfrm>
            <a:off x="16171333" y="3996267"/>
            <a:ext cx="0" cy="6079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9234D1-1977-1967-C141-81E377ED1FFA}"/>
              </a:ext>
            </a:extLst>
          </p:cNvPr>
          <p:cNvCxnSpPr/>
          <p:nvPr/>
        </p:nvCxnSpPr>
        <p:spPr>
          <a:xfrm>
            <a:off x="13648267" y="6824133"/>
            <a:ext cx="248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1A27F1-9835-7188-B661-E1127D53826A}"/>
              </a:ext>
            </a:extLst>
          </p:cNvPr>
          <p:cNvCxnSpPr/>
          <p:nvPr/>
        </p:nvCxnSpPr>
        <p:spPr>
          <a:xfrm>
            <a:off x="13665201" y="8348133"/>
            <a:ext cx="248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80A58E-833D-EC98-F0BB-7CBA61302A48}"/>
              </a:ext>
            </a:extLst>
          </p:cNvPr>
          <p:cNvCxnSpPr/>
          <p:nvPr/>
        </p:nvCxnSpPr>
        <p:spPr>
          <a:xfrm>
            <a:off x="13682135" y="10041466"/>
            <a:ext cx="248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788;p35">
            <a:extLst>
              <a:ext uri="{FF2B5EF4-FFF2-40B4-BE49-F238E27FC236}">
                <a16:creationId xmlns:a16="http://schemas.microsoft.com/office/drawing/2014/main" id="{C076360B-6629-2F16-CD8E-9D6D13FFA96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0821" b="18492"/>
          <a:stretch/>
        </p:blipFill>
        <p:spPr>
          <a:xfrm>
            <a:off x="6603999" y="6265333"/>
            <a:ext cx="7743768" cy="13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88;p35">
            <a:extLst>
              <a:ext uri="{FF2B5EF4-FFF2-40B4-BE49-F238E27FC236}">
                <a16:creationId xmlns:a16="http://schemas.microsoft.com/office/drawing/2014/main" id="{7D7FC124-CE16-5CFD-6B5A-45ABCCC2661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0821" b="18492"/>
          <a:stretch/>
        </p:blipFill>
        <p:spPr>
          <a:xfrm>
            <a:off x="6654801" y="7721600"/>
            <a:ext cx="7743768" cy="13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788;p35">
            <a:extLst>
              <a:ext uri="{FF2B5EF4-FFF2-40B4-BE49-F238E27FC236}">
                <a16:creationId xmlns:a16="http://schemas.microsoft.com/office/drawing/2014/main" id="{041175ED-2F4D-C286-37BE-B3B3EEEBF35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0821" b="18492"/>
          <a:stretch/>
        </p:blipFill>
        <p:spPr>
          <a:xfrm>
            <a:off x="6756401" y="9177867"/>
            <a:ext cx="7743768" cy="110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46A0D0A-4859-7359-6ADA-6D2153CC0335}"/>
              </a:ext>
            </a:extLst>
          </p:cNvPr>
          <p:cNvSpPr txBox="1"/>
          <p:nvPr/>
        </p:nvSpPr>
        <p:spPr>
          <a:xfrm>
            <a:off x="13851468" y="616373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Bé Hồng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482A7F-B9D3-ABEA-B864-DC3B7098C952}"/>
              </a:ext>
            </a:extLst>
          </p:cNvPr>
          <p:cNvSpPr txBox="1"/>
          <p:nvPr/>
        </p:nvSpPr>
        <p:spPr>
          <a:xfrm>
            <a:off x="13970002" y="772160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Mẹ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EC24ED-248E-6B0B-65D9-140AF1705EE0}"/>
              </a:ext>
            </a:extLst>
          </p:cNvPr>
          <p:cNvSpPr txBox="1"/>
          <p:nvPr/>
        </p:nvSpPr>
        <p:spPr>
          <a:xfrm>
            <a:off x="14088536" y="92794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Cô</a:t>
            </a:r>
            <a:endParaRPr lang="en-GB" sz="2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3000A-5208-393E-CB17-6CE7B439F5C9}"/>
              </a:ext>
            </a:extLst>
          </p:cNvPr>
          <p:cNvSpPr txBox="1"/>
          <p:nvPr/>
        </p:nvSpPr>
        <p:spPr>
          <a:xfrm>
            <a:off x="7112000" y="6399311"/>
            <a:ext cx="6011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Bất hạnh, khao khát yêu thương - Tình yêu mẹ kiên định, thiêng liêng</a:t>
            </a:r>
            <a:endParaRPr lang="en-GB" sz="28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19C3E-DDB3-ABF2-BD37-51FEEFD2336D}"/>
              </a:ext>
            </a:extLst>
          </p:cNvPr>
          <p:cNvSpPr txBox="1"/>
          <p:nvPr/>
        </p:nvSpPr>
        <p:spPr>
          <a:xfrm>
            <a:off x="7298267" y="7923311"/>
            <a:ext cx="6011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</a:t>
            </a:r>
            <a:r>
              <a:rPr lang="vi-VN" sz="2800" b="0" i="0" u="none" strike="noStrike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ất vả, bất hạnh nhưng dịu dàng và yêu thương con vô cùng</a:t>
            </a:r>
            <a:endParaRPr lang="en-GB" sz="40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E46B03-0F07-7D7E-6C89-218DB7091E27}"/>
              </a:ext>
            </a:extLst>
          </p:cNvPr>
          <p:cNvSpPr txBox="1"/>
          <p:nvPr/>
        </p:nvSpPr>
        <p:spPr>
          <a:xfrm>
            <a:off x="7112001" y="9434493"/>
            <a:ext cx="6790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Độc ác, tàn nhẫn, biểu tượng của định kiến XH</a:t>
            </a:r>
            <a:endParaRPr lang="en-GB" sz="5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Google Shape;785;p35">
            <a:extLst>
              <a:ext uri="{FF2B5EF4-FFF2-40B4-BE49-F238E27FC236}">
                <a16:creationId xmlns:a16="http://schemas.microsoft.com/office/drawing/2014/main" id="{4D8E472D-14A3-62E9-50D6-1EBD2413DBE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867489">
            <a:off x="-543159" y="7577667"/>
            <a:ext cx="3363849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32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740200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718</Words>
  <Application>Microsoft Office PowerPoint</Application>
  <PresentationFormat>Custom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#9Slide05 Pattaya</vt:lpstr>
      <vt:lpstr>Roboto Condensed</vt:lpstr>
      <vt:lpstr>#9Slide07 SVNSalty Sans</vt:lpstr>
      <vt:lpstr>Arial</vt:lpstr>
      <vt:lpstr>Roboto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ANH HONG</cp:lastModifiedBy>
  <cp:revision>24</cp:revision>
  <dcterms:created xsi:type="dcterms:W3CDTF">2006-08-16T00:00:00Z</dcterms:created>
  <dcterms:modified xsi:type="dcterms:W3CDTF">2025-11-15T03:34:33Z</dcterms:modified>
</cp:coreProperties>
</file>