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sldIdLst>
    <p:sldId id="268" r:id="rId2"/>
    <p:sldId id="273" r:id="rId3"/>
    <p:sldId id="274" r:id="rId4"/>
    <p:sldId id="275" r:id="rId5"/>
    <p:sldId id="277" r:id="rId6"/>
    <p:sldId id="279" r:id="rId7"/>
    <p:sldId id="284" r:id="rId8"/>
  </p:sldIdLst>
  <p:sldSz cx="18288000" cy="10287000"/>
  <p:notesSz cx="6858000" cy="9144000"/>
  <p:embeddedFontLst>
    <p:embeddedFont>
      <p:font typeface="Fraunces" panose="020B0604020202020204" charset="0"/>
      <p:regular r:id="rId10"/>
      <p:bold r:id="rId11"/>
      <p:italic r:id="rId12"/>
      <p:boldItalic r:id="rId13"/>
    </p:embeddedFont>
    <p:embeddedFont>
      <p:font typeface="Times" panose="02020603050405020304" pitchFamily="18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QsaHspdMFgsYJldsuwJMoexrQ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49660-E957-4886-88DC-0E8D485DBAAB}" v="477" dt="2023-10-10T09:01:09.249"/>
  </p1510:revLst>
</p1510:revInfo>
</file>

<file path=ppt/tableStyles.xml><?xml version="1.0" encoding="utf-8"?>
<a:tblStyleLst xmlns:a="http://schemas.openxmlformats.org/drawingml/2006/main" def="{421C4497-C40F-45E6-B98C-4C0B0B0611A7}">
  <a:tblStyle styleId="{421C4497-C40F-45E6-B98C-4C0B0B0611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6EC581-917E-41FB-889B-3C3DD49BA7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EEF0"/>
          </a:solidFill>
        </a:fill>
      </a:tcStyle>
    </a:wholeTbl>
    <a:band1H>
      <a:tcTxStyle/>
      <a:tcStyle>
        <a:tcBdr/>
        <a:fill>
          <a:solidFill>
            <a:srgbClr val="EEDB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DBE1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6EE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6EE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57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5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yen Do" userId="0b2d5c2445cc85fb" providerId="LiveId" clId="{12849660-E957-4886-88DC-0E8D485DBAAB}"/>
    <pc:docChg chg="custSel addSld delSld modSld sldOrd">
      <pc:chgData name="Quyen Do" userId="0b2d5c2445cc85fb" providerId="LiveId" clId="{12849660-E957-4886-88DC-0E8D485DBAAB}" dt="2023-10-10T09:24:36.633" v="857" actId="2696"/>
      <pc:docMkLst>
        <pc:docMk/>
      </pc:docMkLst>
      <pc:sldChg chg="delSp modSp mod delAnim">
        <pc:chgData name="Quyen Do" userId="0b2d5c2445cc85fb" providerId="LiveId" clId="{12849660-E957-4886-88DC-0E8D485DBAAB}" dt="2023-10-02T21:34:03.384" v="46" actId="1076"/>
        <pc:sldMkLst>
          <pc:docMk/>
          <pc:sldMk cId="0" sldId="256"/>
        </pc:sldMkLst>
        <pc:spChg chg="mod">
          <ac:chgData name="Quyen Do" userId="0b2d5c2445cc85fb" providerId="LiveId" clId="{12849660-E957-4886-88DC-0E8D485DBAAB}" dt="2023-10-02T21:34:03.384" v="46" actId="1076"/>
          <ac:spMkLst>
            <pc:docMk/>
            <pc:sldMk cId="0" sldId="256"/>
            <ac:spMk id="88" creationId="{00000000-0000-0000-0000-000000000000}"/>
          </ac:spMkLst>
        </pc:spChg>
        <pc:picChg chg="del">
          <ac:chgData name="Quyen Do" userId="0b2d5c2445cc85fb" providerId="LiveId" clId="{12849660-E957-4886-88DC-0E8D485DBAAB}" dt="2023-10-02T21:31:22.650" v="0" actId="478"/>
          <ac:picMkLst>
            <pc:docMk/>
            <pc:sldMk cId="0" sldId="256"/>
            <ac:picMk id="87" creationId="{00000000-0000-0000-0000-000000000000}"/>
          </ac:picMkLst>
        </pc:picChg>
      </pc:sldChg>
      <pc:sldChg chg="delSp mod delAnim">
        <pc:chgData name="Quyen Do" userId="0b2d5c2445cc85fb" providerId="LiveId" clId="{12849660-E957-4886-88DC-0E8D485DBAAB}" dt="2023-10-02T21:32:11.248" v="1" actId="478"/>
        <pc:sldMkLst>
          <pc:docMk/>
          <pc:sldMk cId="0" sldId="261"/>
        </pc:sldMkLst>
        <pc:picChg chg="del">
          <ac:chgData name="Quyen Do" userId="0b2d5c2445cc85fb" providerId="LiveId" clId="{12849660-E957-4886-88DC-0E8D485DBAAB}" dt="2023-10-02T21:32:11.248" v="1" actId="478"/>
          <ac:picMkLst>
            <pc:docMk/>
            <pc:sldMk cId="0" sldId="261"/>
            <ac:picMk id="152" creationId="{00000000-0000-0000-0000-000000000000}"/>
          </ac:picMkLst>
        </pc:picChg>
      </pc:sldChg>
      <pc:sldChg chg="delSp modSp mod delAnim">
        <pc:chgData name="Quyen Do" userId="0b2d5c2445cc85fb" providerId="LiveId" clId="{12849660-E957-4886-88DC-0E8D485DBAAB}" dt="2023-10-02T21:34:22.147" v="71" actId="20577"/>
        <pc:sldMkLst>
          <pc:docMk/>
          <pc:sldMk cId="0" sldId="269"/>
        </pc:sldMkLst>
        <pc:spChg chg="mod">
          <ac:chgData name="Quyen Do" userId="0b2d5c2445cc85fb" providerId="LiveId" clId="{12849660-E957-4886-88DC-0E8D485DBAAB}" dt="2023-10-02T21:34:22.147" v="71" actId="20577"/>
          <ac:spMkLst>
            <pc:docMk/>
            <pc:sldMk cId="0" sldId="269"/>
            <ac:spMk id="265" creationId="{00000000-0000-0000-0000-000000000000}"/>
          </ac:spMkLst>
        </pc:spChg>
        <pc:picChg chg="del">
          <ac:chgData name="Quyen Do" userId="0b2d5c2445cc85fb" providerId="LiveId" clId="{12849660-E957-4886-88DC-0E8D485DBAAB}" dt="2023-10-02T21:32:31.390" v="2" actId="478"/>
          <ac:picMkLst>
            <pc:docMk/>
            <pc:sldMk cId="0" sldId="269"/>
            <ac:picMk id="264" creationId="{00000000-0000-0000-0000-000000000000}"/>
          </ac:picMkLst>
        </pc:picChg>
      </pc:sldChg>
      <pc:sldChg chg="modSp">
        <pc:chgData name="Quyen Do" userId="0b2d5c2445cc85fb" providerId="LiveId" clId="{12849660-E957-4886-88DC-0E8D485DBAAB}" dt="2023-10-02T21:34:55.875" v="84" actId="20577"/>
        <pc:sldMkLst>
          <pc:docMk/>
          <pc:sldMk cId="0" sldId="272"/>
        </pc:sldMkLst>
        <pc:spChg chg="mod">
          <ac:chgData name="Quyen Do" userId="0b2d5c2445cc85fb" providerId="LiveId" clId="{12849660-E957-4886-88DC-0E8D485DBAAB}" dt="2023-10-02T21:34:55.875" v="84" actId="20577"/>
          <ac:spMkLst>
            <pc:docMk/>
            <pc:sldMk cId="0" sldId="272"/>
            <ac:spMk id="302" creationId="{00000000-0000-0000-0000-000000000000}"/>
          </ac:spMkLst>
        </pc:spChg>
      </pc:sldChg>
      <pc:sldChg chg="addSp modSp mod">
        <pc:chgData name="Quyen Do" userId="0b2d5c2445cc85fb" providerId="LiveId" clId="{12849660-E957-4886-88DC-0E8D485DBAAB}" dt="2023-10-06T07:42:20.794" v="699"/>
        <pc:sldMkLst>
          <pc:docMk/>
          <pc:sldMk cId="0" sldId="275"/>
        </pc:sldMkLst>
        <pc:graphicFrameChg chg="modGraphic">
          <ac:chgData name="Quyen Do" userId="0b2d5c2445cc85fb" providerId="LiveId" clId="{12849660-E957-4886-88DC-0E8D485DBAAB}" dt="2023-10-06T07:22:41.452" v="108" actId="20577"/>
          <ac:graphicFrameMkLst>
            <pc:docMk/>
            <pc:sldMk cId="0" sldId="275"/>
            <ac:graphicFrameMk id="329" creationId="{00000000-0000-0000-0000-000000000000}"/>
          </ac:graphicFrameMkLst>
        </pc:graphicFrameChg>
        <pc:inkChg chg="add mod replST">
          <ac:chgData name="Quyen Do" userId="0b2d5c2445cc85fb" providerId="LiveId" clId="{12849660-E957-4886-88DC-0E8D485DBAAB}" dt="2023-10-06T07:42:20.794" v="699"/>
          <ac:inkMkLst>
            <pc:docMk/>
            <pc:sldMk cId="0" sldId="275"/>
            <ac:inkMk id="2" creationId="{0F997AB8-70D9-83EE-7587-0477316C5ED0}"/>
          </ac:inkMkLst>
        </pc:inkChg>
      </pc:sldChg>
      <pc:sldChg chg="modSp add del mod ord modTransition">
        <pc:chgData name="Quyen Do" userId="0b2d5c2445cc85fb" providerId="LiveId" clId="{12849660-E957-4886-88DC-0E8D485DBAAB}" dt="2023-10-06T07:34:07.624" v="649" actId="2696"/>
        <pc:sldMkLst>
          <pc:docMk/>
          <pc:sldMk cId="327157602" sldId="287"/>
        </pc:sldMkLst>
        <pc:spChg chg="mod">
          <ac:chgData name="Quyen Do" userId="0b2d5c2445cc85fb" providerId="LiveId" clId="{12849660-E957-4886-88DC-0E8D485DBAAB}" dt="2023-10-06T07:33:12.962" v="644"/>
          <ac:spMkLst>
            <pc:docMk/>
            <pc:sldMk cId="327157602" sldId="287"/>
            <ac:spMk id="347" creationId="{00000000-0000-0000-0000-000000000000}"/>
          </ac:spMkLst>
        </pc:spChg>
        <pc:spChg chg="mod">
          <ac:chgData name="Quyen Do" userId="0b2d5c2445cc85fb" providerId="LiveId" clId="{12849660-E957-4886-88DC-0E8D485DBAAB}" dt="2023-10-06T07:33:45.857" v="646"/>
          <ac:spMkLst>
            <pc:docMk/>
            <pc:sldMk cId="327157602" sldId="287"/>
            <ac:spMk id="348" creationId="{00000000-0000-0000-0000-000000000000}"/>
          </ac:spMkLst>
        </pc:spChg>
        <pc:spChg chg="mod">
          <ac:chgData name="Quyen Do" userId="0b2d5c2445cc85fb" providerId="LiveId" clId="{12849660-E957-4886-88DC-0E8D485DBAAB}" dt="2023-10-06T07:34:06.835" v="648"/>
          <ac:spMkLst>
            <pc:docMk/>
            <pc:sldMk cId="327157602" sldId="287"/>
            <ac:spMk id="351" creationId="{00000000-0000-0000-0000-000000000000}"/>
          </ac:spMkLst>
        </pc:spChg>
      </pc:sldChg>
      <pc:sldChg chg="modSp add del mod ord modTransition modAnim">
        <pc:chgData name="Quyen Do" userId="0b2d5c2445cc85fb" providerId="LiveId" clId="{12849660-E957-4886-88DC-0E8D485DBAAB}" dt="2023-10-06T09:23:39.697" v="776" actId="2696"/>
        <pc:sldMkLst>
          <pc:docMk/>
          <pc:sldMk cId="353184366" sldId="287"/>
        </pc:sldMkLst>
        <pc:spChg chg="mod">
          <ac:chgData name="Quyen Do" userId="0b2d5c2445cc85fb" providerId="LiveId" clId="{12849660-E957-4886-88DC-0E8D485DBAAB}" dt="2023-10-06T09:23:38.065" v="767"/>
          <ac:spMkLst>
            <pc:docMk/>
            <pc:sldMk cId="353184366" sldId="287"/>
            <ac:spMk id="390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9:07:20.418" v="740" actId="2696"/>
        <pc:sldMkLst>
          <pc:docMk/>
          <pc:sldMk cId="383700642" sldId="287"/>
        </pc:sldMkLst>
        <pc:spChg chg="mod">
          <ac:chgData name="Quyen Do" userId="0b2d5c2445cc85fb" providerId="LiveId" clId="{12849660-E957-4886-88DC-0E8D485DBAAB}" dt="2023-10-06T08:57:42.057" v="725"/>
          <ac:spMkLst>
            <pc:docMk/>
            <pc:sldMk cId="383700642" sldId="287"/>
            <ac:spMk id="368" creationId="{00000000-0000-0000-0000-000000000000}"/>
          </ac:spMkLst>
        </pc:spChg>
        <pc:spChg chg="mod">
          <ac:chgData name="Quyen Do" userId="0b2d5c2445cc85fb" providerId="LiveId" clId="{12849660-E957-4886-88DC-0E8D485DBAAB}" dt="2023-10-06T08:58:16.393" v="727"/>
          <ac:spMkLst>
            <pc:docMk/>
            <pc:sldMk cId="383700642" sldId="287"/>
            <ac:spMk id="369" creationId="{00000000-0000-0000-0000-000000000000}"/>
          </ac:spMkLst>
        </pc:spChg>
        <pc:spChg chg="mod">
          <ac:chgData name="Quyen Do" userId="0b2d5c2445cc85fb" providerId="LiveId" clId="{12849660-E957-4886-88DC-0E8D485DBAAB}" dt="2023-10-06T09:07:19.076" v="739"/>
          <ac:spMkLst>
            <pc:docMk/>
            <pc:sldMk cId="383700642" sldId="287"/>
            <ac:spMk id="370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04.806" v="729"/>
          <ac:spMkLst>
            <pc:docMk/>
            <pc:sldMk cId="383700642" sldId="287"/>
            <ac:spMk id="371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07.628" v="731"/>
          <ac:spMkLst>
            <pc:docMk/>
            <pc:sldMk cId="383700642" sldId="287"/>
            <ac:spMk id="372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10.920" v="733"/>
          <ac:spMkLst>
            <pc:docMk/>
            <pc:sldMk cId="383700642" sldId="287"/>
            <ac:spMk id="373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13.681" v="735"/>
          <ac:spMkLst>
            <pc:docMk/>
            <pc:sldMk cId="383700642" sldId="287"/>
            <ac:spMk id="374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15.698" v="737"/>
          <ac:spMkLst>
            <pc:docMk/>
            <pc:sldMk cId="383700642" sldId="287"/>
            <ac:spMk id="375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6:53:49.131" v="105" actId="2696"/>
        <pc:sldMkLst>
          <pc:docMk/>
          <pc:sldMk cId="707838773" sldId="287"/>
        </pc:sldMkLst>
        <pc:spChg chg="mod">
          <ac:chgData name="Quyen Do" userId="0b2d5c2445cc85fb" providerId="LiveId" clId="{12849660-E957-4886-88DC-0E8D485DBAAB}" dt="2023-10-06T06:53:45.649" v="102"/>
          <ac:spMkLst>
            <pc:docMk/>
            <pc:sldMk cId="707838773" sldId="287"/>
            <ac:spMk id="299" creationId="{00000000-0000-0000-0000-000000000000}"/>
          </ac:spMkLst>
        </pc:spChg>
        <pc:spChg chg="mod">
          <ac:chgData name="Quyen Do" userId="0b2d5c2445cc85fb" providerId="LiveId" clId="{12849660-E957-4886-88DC-0E8D485DBAAB}" dt="2023-10-06T06:53:48.129" v="104"/>
          <ac:spMkLst>
            <pc:docMk/>
            <pc:sldMk cId="707838773" sldId="287"/>
            <ac:spMk id="300" creationId="{00000000-0000-0000-0000-000000000000}"/>
          </ac:spMkLst>
        </pc:spChg>
        <pc:spChg chg="mod">
          <ac:chgData name="Quyen Do" userId="0b2d5c2445cc85fb" providerId="LiveId" clId="{12849660-E957-4886-88DC-0E8D485DBAAB}" dt="2023-10-06T06:53:21.794" v="100"/>
          <ac:spMkLst>
            <pc:docMk/>
            <pc:sldMk cId="707838773" sldId="287"/>
            <ac:spMk id="30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33:01.319" v="627" actId="2696"/>
        <pc:sldMkLst>
          <pc:docMk/>
          <pc:sldMk cId="1433390986" sldId="287"/>
        </pc:sldMkLst>
        <pc:spChg chg="mod">
          <ac:chgData name="Quyen Do" userId="0b2d5c2445cc85fb" providerId="LiveId" clId="{12849660-E957-4886-88DC-0E8D485DBAAB}" dt="2023-10-06T07:28:03.612" v="624"/>
          <ac:spMkLst>
            <pc:docMk/>
            <pc:sldMk cId="1433390986" sldId="287"/>
            <ac:spMk id="337" creationId="{00000000-0000-0000-0000-000000000000}"/>
          </ac:spMkLst>
        </pc:spChg>
        <pc:spChg chg="mod">
          <ac:chgData name="Quyen Do" userId="0b2d5c2445cc85fb" providerId="LiveId" clId="{12849660-E957-4886-88DC-0E8D485DBAAB}" dt="2023-10-06T07:33:00.257" v="626"/>
          <ac:spMkLst>
            <pc:docMk/>
            <pc:sldMk cId="1433390986" sldId="287"/>
            <ac:spMk id="338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9:29:24.781" v="804" actId="2696"/>
        <pc:sldMkLst>
          <pc:docMk/>
          <pc:sldMk cId="1908377490" sldId="287"/>
        </pc:sldMkLst>
        <pc:spChg chg="mod">
          <ac:chgData name="Quyen Do" userId="0b2d5c2445cc85fb" providerId="LiveId" clId="{12849660-E957-4886-88DC-0E8D485DBAAB}" dt="2023-10-06T09:29:23.033" v="803"/>
          <ac:spMkLst>
            <pc:docMk/>
            <pc:sldMk cId="1908377490" sldId="287"/>
            <ac:spMk id="419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36:27.099" v="687" actId="2696"/>
        <pc:sldMkLst>
          <pc:docMk/>
          <pc:sldMk cId="2130273507" sldId="287"/>
        </pc:sldMkLst>
        <pc:spChg chg="mod">
          <ac:chgData name="Quyen Do" userId="0b2d5c2445cc85fb" providerId="LiveId" clId="{12849660-E957-4886-88DC-0E8D485DBAAB}" dt="2023-10-06T07:35:19.406" v="674"/>
          <ac:spMkLst>
            <pc:docMk/>
            <pc:sldMk cId="2130273507" sldId="287"/>
            <ac:spMk id="357" creationId="{00000000-0000-0000-0000-000000000000}"/>
          </ac:spMkLst>
        </pc:spChg>
        <pc:spChg chg="mod">
          <ac:chgData name="Quyen Do" userId="0b2d5c2445cc85fb" providerId="LiveId" clId="{12849660-E957-4886-88DC-0E8D485DBAAB}" dt="2023-10-06T07:35:28.984" v="676"/>
          <ac:spMkLst>
            <pc:docMk/>
            <pc:sldMk cId="2130273507" sldId="287"/>
            <ac:spMk id="358" creationId="{00000000-0000-0000-0000-000000000000}"/>
          </ac:spMkLst>
        </pc:spChg>
        <pc:spChg chg="mod">
          <ac:chgData name="Quyen Do" userId="0b2d5c2445cc85fb" providerId="LiveId" clId="{12849660-E957-4886-88DC-0E8D485DBAAB}" dt="2023-10-06T07:35:44.105" v="678"/>
          <ac:spMkLst>
            <pc:docMk/>
            <pc:sldMk cId="2130273507" sldId="287"/>
            <ac:spMk id="359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0.258" v="680"/>
          <ac:spMkLst>
            <pc:docMk/>
            <pc:sldMk cId="2130273507" sldId="287"/>
            <ac:spMk id="360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4.114" v="682"/>
          <ac:spMkLst>
            <pc:docMk/>
            <pc:sldMk cId="2130273507" sldId="287"/>
            <ac:spMk id="361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5.718" v="684"/>
          <ac:spMkLst>
            <pc:docMk/>
            <pc:sldMk cId="2130273507" sldId="287"/>
            <ac:spMk id="362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6.685" v="686"/>
          <ac:spMkLst>
            <pc:docMk/>
            <pc:sldMk cId="2130273507" sldId="287"/>
            <ac:spMk id="363" creationId="{00000000-0000-0000-0000-000000000000}"/>
          </ac:spMkLst>
        </pc:spChg>
      </pc:sldChg>
      <pc:sldChg chg="modSp add del mod ord modTransition modAnim">
        <pc:chgData name="Quyen Do" userId="0b2d5c2445cc85fb" providerId="LiveId" clId="{12849660-E957-4886-88DC-0E8D485DBAAB}" dt="2023-10-06T09:29:43.507" v="830" actId="2696"/>
        <pc:sldMkLst>
          <pc:docMk/>
          <pc:sldMk cId="3066449853" sldId="287"/>
        </pc:sldMkLst>
        <pc:spChg chg="mod">
          <ac:chgData name="Quyen Do" userId="0b2d5c2445cc85fb" providerId="LiveId" clId="{12849660-E957-4886-88DC-0E8D485DBAAB}" dt="2023-10-06T09:29:41.422" v="829"/>
          <ac:spMkLst>
            <pc:docMk/>
            <pc:sldMk cId="3066449853" sldId="287"/>
            <ac:spMk id="433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44.739" v="609" actId="2696"/>
        <pc:sldMkLst>
          <pc:docMk/>
          <pc:sldMk cId="3137071763" sldId="287"/>
        </pc:sldMkLst>
        <pc:spChg chg="mod">
          <ac:chgData name="Quyen Do" userId="0b2d5c2445cc85fb" providerId="LiveId" clId="{12849660-E957-4886-88DC-0E8D485DBAAB}" dt="2023-10-06T07:25:40.170" v="604"/>
          <ac:spMkLst>
            <pc:docMk/>
            <pc:sldMk cId="3137071763" sldId="287"/>
            <ac:spMk id="330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43.069" v="608"/>
          <ac:spMkLst>
            <pc:docMk/>
            <pc:sldMk cId="3137071763" sldId="287"/>
            <ac:spMk id="331" creationId="{00000000-0000-0000-0000-000000000000}"/>
          </ac:spMkLst>
        </pc:spChg>
        <pc:graphicFrameChg chg="mod">
          <ac:chgData name="Quyen Do" userId="0b2d5c2445cc85fb" providerId="LiveId" clId="{12849660-E957-4886-88DC-0E8D485DBAAB}" dt="2023-10-06T07:25:42.003" v="606"/>
          <ac:graphicFrameMkLst>
            <pc:docMk/>
            <pc:sldMk cId="3137071763" sldId="287"/>
            <ac:graphicFrameMk id="329" creationId="{00000000-0000-0000-0000-000000000000}"/>
          </ac:graphicFrameMkLst>
        </pc:graphicFrameChg>
      </pc:sldChg>
      <pc:sldChg chg="modSp add del mod ord modTransition">
        <pc:chgData name="Quyen Do" userId="0b2d5c2445cc85fb" providerId="LiveId" clId="{12849660-E957-4886-88DC-0E8D485DBAAB}" dt="2023-10-10T09:24:36.613" v="856" actId="2696"/>
        <pc:sldMkLst>
          <pc:docMk/>
          <pc:sldMk cId="3181384193" sldId="287"/>
        </pc:sldMkLst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5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6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7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8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9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0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1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2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3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4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5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6" creationId="{00000000-0000-0000-0000-000000000000}"/>
          </ac:spMkLst>
        </pc:spChg>
        <pc:grpChg chg="mod">
          <ac:chgData name="Quyen Do" userId="0b2d5c2445cc85fb" providerId="LiveId" clId="{12849660-E957-4886-88DC-0E8D485DBAAB}" dt="2023-10-10T09:01:09.249" v="855"/>
          <ac:grpSpMkLst>
            <pc:docMk/>
            <pc:sldMk cId="3181384193" sldId="287"/>
            <ac:grpSpMk id="444" creationId="{00000000-0000-0000-0000-000000000000}"/>
          </ac:grpSpMkLst>
        </pc:grpChg>
      </pc:sldChg>
      <pc:sldChg chg="modSp add del mod ord modTransition">
        <pc:chgData name="Quyen Do" userId="0b2d5c2445cc85fb" providerId="LiveId" clId="{12849660-E957-4886-88DC-0E8D485DBAAB}" dt="2023-10-06T09:32:36.227" v="844" actId="2696"/>
        <pc:sldMkLst>
          <pc:docMk/>
          <pc:sldMk cId="3356351374" sldId="287"/>
        </pc:sldMkLst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5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6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7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8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9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0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1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2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3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4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5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6" creationId="{00000000-0000-0000-0000-000000000000}"/>
          </ac:spMkLst>
        </pc:spChg>
        <pc:grpChg chg="mod">
          <ac:chgData name="Quyen Do" userId="0b2d5c2445cc85fb" providerId="LiveId" clId="{12849660-E957-4886-88DC-0E8D485DBAAB}" dt="2023-10-06T09:32:34.873" v="843"/>
          <ac:grpSpMkLst>
            <pc:docMk/>
            <pc:sldMk cId="3356351374" sldId="287"/>
            <ac:grpSpMk id="444" creationId="{00000000-0000-0000-0000-000000000000}"/>
          </ac:grpSpMkLst>
        </pc:grpChg>
      </pc:sldChg>
      <pc:sldChg chg="add del ord modTransition">
        <pc:chgData name="Quyen Do" userId="0b2d5c2445cc85fb" providerId="LiveId" clId="{12849660-E957-4886-88DC-0E8D485DBAAB}" dt="2023-10-06T09:32:36.237" v="845" actId="2696"/>
        <pc:sldMkLst>
          <pc:docMk/>
          <pc:sldMk cId="63636410" sldId="288"/>
        </pc:sldMkLst>
      </pc:sldChg>
      <pc:sldChg chg="add del ord modTransition">
        <pc:chgData name="Quyen Do" userId="0b2d5c2445cc85fb" providerId="LiveId" clId="{12849660-E957-4886-88DC-0E8D485DBAAB}" dt="2023-10-10T09:24:36.633" v="857" actId="2696"/>
        <pc:sldMkLst>
          <pc:docMk/>
          <pc:sldMk cId="304194397" sldId="288"/>
        </pc:sldMkLst>
      </pc:sldChg>
      <pc:sldChg chg="add del ord modTransition">
        <pc:chgData name="Quyen Do" userId="0b2d5c2445cc85fb" providerId="LiveId" clId="{12849660-E957-4886-88DC-0E8D485DBAAB}" dt="2023-10-06T07:33:01.330" v="628" actId="2696"/>
        <pc:sldMkLst>
          <pc:docMk/>
          <pc:sldMk cId="1370076337" sldId="288"/>
        </pc:sldMkLst>
      </pc:sldChg>
      <pc:sldChg chg="add del ord modTransition">
        <pc:chgData name="Quyen Do" userId="0b2d5c2445cc85fb" providerId="LiveId" clId="{12849660-E957-4886-88DC-0E8D485DBAAB}" dt="2023-10-06T07:25:44.758" v="610" actId="2696"/>
        <pc:sldMkLst>
          <pc:docMk/>
          <pc:sldMk cId="1533158693" sldId="288"/>
        </pc:sldMkLst>
      </pc:sldChg>
      <pc:sldChg chg="add del ord modTransition">
        <pc:chgData name="Quyen Do" userId="0b2d5c2445cc85fb" providerId="LiveId" clId="{12849660-E957-4886-88DC-0E8D485DBAAB}" dt="2023-10-06T06:53:49.155" v="106" actId="2696"/>
        <pc:sldMkLst>
          <pc:docMk/>
          <pc:sldMk cId="2043733721" sldId="288"/>
        </pc:sldMkLst>
      </pc:sldChg>
      <pc:sldChg chg="modSp add del ord modTransition modAnim">
        <pc:chgData name="Quyen Do" userId="0b2d5c2445cc85fb" providerId="LiveId" clId="{12849660-E957-4886-88DC-0E8D485DBAAB}" dt="2023-10-06T09:23:39.711" v="777" actId="2696"/>
        <pc:sldMkLst>
          <pc:docMk/>
          <pc:sldMk cId="3461687314" sldId="288"/>
        </pc:sldMkLst>
        <pc:spChg chg="mod">
          <ac:chgData name="Quyen Do" userId="0b2d5c2445cc85fb" providerId="LiveId" clId="{12849660-E957-4886-88DC-0E8D485DBAAB}" dt="2023-10-06T09:23:37.154" v="756"/>
          <ac:spMkLst>
            <pc:docMk/>
            <pc:sldMk cId="3461687314" sldId="288"/>
            <ac:spMk id="390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9:07:20.434" v="741" actId="2696"/>
        <pc:sldMkLst>
          <pc:docMk/>
          <pc:sldMk cId="3607811385" sldId="288"/>
        </pc:sldMkLst>
      </pc:sldChg>
      <pc:sldChg chg="add del ord modTransition">
        <pc:chgData name="Quyen Do" userId="0b2d5c2445cc85fb" providerId="LiveId" clId="{12849660-E957-4886-88DC-0E8D485DBAAB}" dt="2023-10-06T07:34:07.632" v="650" actId="2696"/>
        <pc:sldMkLst>
          <pc:docMk/>
          <pc:sldMk cId="3835890138" sldId="288"/>
        </pc:sldMkLst>
      </pc:sldChg>
      <pc:sldChg chg="modSp add del ord modTransition modAnim">
        <pc:chgData name="Quyen Do" userId="0b2d5c2445cc85fb" providerId="LiveId" clId="{12849660-E957-4886-88DC-0E8D485DBAAB}" dt="2023-10-06T09:29:43.513" v="831" actId="2696"/>
        <pc:sldMkLst>
          <pc:docMk/>
          <pc:sldMk cId="3955679335" sldId="288"/>
        </pc:sldMkLst>
        <pc:spChg chg="mod">
          <ac:chgData name="Quyen Do" userId="0b2d5c2445cc85fb" providerId="LiveId" clId="{12849660-E957-4886-88DC-0E8D485DBAAB}" dt="2023-10-06T09:29:40.196" v="820"/>
          <ac:spMkLst>
            <pc:docMk/>
            <pc:sldMk cId="3955679335" sldId="288"/>
            <ac:spMk id="433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9:29:24.789" v="805" actId="2696"/>
        <pc:sldMkLst>
          <pc:docMk/>
          <pc:sldMk cId="3977641745" sldId="288"/>
        </pc:sldMkLst>
      </pc:sldChg>
      <pc:sldChg chg="add del ord modTransition">
        <pc:chgData name="Quyen Do" userId="0b2d5c2445cc85fb" providerId="LiveId" clId="{12849660-E957-4886-88DC-0E8D485DBAAB}" dt="2023-10-06T07:36:27.112" v="688" actId="2696"/>
        <pc:sldMkLst>
          <pc:docMk/>
          <pc:sldMk cId="4243587799" sldId="288"/>
        </pc:sldMkLst>
      </pc:sldChg>
      <pc:sldChg chg="modSp add del mod ord modTransition">
        <pc:chgData name="Quyen Do" userId="0b2d5c2445cc85fb" providerId="LiveId" clId="{12849660-E957-4886-88DC-0E8D485DBAAB}" dt="2023-10-06T09:23:54.206" v="790" actId="2696"/>
        <pc:sldMkLst>
          <pc:docMk/>
          <pc:sldMk cId="573671016" sldId="289"/>
        </pc:sldMkLst>
        <pc:spChg chg="mod">
          <ac:chgData name="Quyen Do" userId="0b2d5c2445cc85fb" providerId="LiveId" clId="{12849660-E957-4886-88DC-0E8D485DBAAB}" dt="2023-10-06T09:23:41.584" v="785"/>
          <ac:spMkLst>
            <pc:docMk/>
            <pc:sldMk cId="573671016" sldId="289"/>
            <ac:spMk id="395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42.200" v="787"/>
          <ac:spMkLst>
            <pc:docMk/>
            <pc:sldMk cId="573671016" sldId="289"/>
            <ac:spMk id="396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0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1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2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3" creationId="{00000000-0000-0000-0000-000000000000}"/>
          </ac:spMkLst>
        </pc:spChg>
        <pc:grpChg chg="mod">
          <ac:chgData name="Quyen Do" userId="0b2d5c2445cc85fb" providerId="LiveId" clId="{12849660-E957-4886-88DC-0E8D485DBAAB}" dt="2023-10-06T09:23:52.840" v="789"/>
          <ac:grpSpMkLst>
            <pc:docMk/>
            <pc:sldMk cId="573671016" sldId="289"/>
            <ac:grpSpMk id="399" creationId="{00000000-0000-0000-0000-000000000000}"/>
          </ac:grpSpMkLst>
        </pc:grpChg>
      </pc:sldChg>
      <pc:sldChg chg="modSp add del mod ord modTransition">
        <pc:chgData name="Quyen Do" userId="0b2d5c2445cc85fb" providerId="LiveId" clId="{12849660-E957-4886-88DC-0E8D485DBAAB}" dt="2023-10-06T07:23:12.949" v="151" actId="2696"/>
        <pc:sldMkLst>
          <pc:docMk/>
          <pc:sldMk cId="2071828910" sldId="289"/>
        </pc:sldMkLst>
        <pc:spChg chg="mod">
          <ac:chgData name="Quyen Do" userId="0b2d5c2445cc85fb" providerId="LiveId" clId="{12849660-E957-4886-88DC-0E8D485DBAAB}" dt="2023-10-06T07:23:00.361" v="142"/>
          <ac:spMkLst>
            <pc:docMk/>
            <pc:sldMk cId="2071828910" sldId="289"/>
            <ac:spMk id="88" creationId="{00000000-0000-0000-0000-000000000000}"/>
          </ac:spMkLst>
        </pc:spChg>
        <pc:spChg chg="mod">
          <ac:chgData name="Quyen Do" userId="0b2d5c2445cc85fb" providerId="LiveId" clId="{12849660-E957-4886-88DC-0E8D485DBAAB}" dt="2023-10-06T07:22:57.390" v="136"/>
          <ac:spMkLst>
            <pc:docMk/>
            <pc:sldMk cId="2071828910" sldId="289"/>
            <ac:spMk id="89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01.359" v="144"/>
          <ac:spMkLst>
            <pc:docMk/>
            <pc:sldMk cId="2071828910" sldId="289"/>
            <ac:spMk id="9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1.357" v="146"/>
          <ac:spMkLst>
            <pc:docMk/>
            <pc:sldMk cId="2071828910" sldId="289"/>
            <ac:spMk id="9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2.342" v="148"/>
          <ac:spMkLst>
            <pc:docMk/>
            <pc:sldMk cId="2071828910" sldId="289"/>
            <ac:spMk id="9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00.025" v="339" actId="2696"/>
        <pc:sldMkLst>
          <pc:docMk/>
          <pc:sldMk cId="2530934240" sldId="289"/>
        </pc:sldMkLst>
        <pc:spChg chg="mod">
          <ac:chgData name="Quyen Do" userId="0b2d5c2445cc85fb" providerId="LiveId" clId="{12849660-E957-4886-88DC-0E8D485DBAAB}" dt="2023-10-06T07:23:54.366" v="316"/>
          <ac:spMkLst>
            <pc:docMk/>
            <pc:sldMk cId="2530934240" sldId="289"/>
            <ac:spMk id="185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6.526" v="322"/>
          <ac:spMkLst>
            <pc:docMk/>
            <pc:sldMk cId="2530934240" sldId="289"/>
            <ac:spMk id="186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8.254" v="326"/>
          <ac:spMkLst>
            <pc:docMk/>
            <pc:sldMk cId="2530934240" sldId="289"/>
            <ac:spMk id="187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2.536" v="314"/>
          <ac:spMkLst>
            <pc:docMk/>
            <pc:sldMk cId="2530934240" sldId="289"/>
            <ac:spMk id="188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5.082" v="318"/>
          <ac:spMkLst>
            <pc:docMk/>
            <pc:sldMk cId="2530934240" sldId="289"/>
            <ac:spMk id="189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5.791" v="320"/>
          <ac:spMkLst>
            <pc:docMk/>
            <pc:sldMk cId="2530934240" sldId="289"/>
            <ac:spMk id="19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7.522" v="324"/>
          <ac:spMkLst>
            <pc:docMk/>
            <pc:sldMk cId="2530934240" sldId="289"/>
            <ac:spMk id="19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8.841" v="328"/>
          <ac:spMkLst>
            <pc:docMk/>
            <pc:sldMk cId="2530934240" sldId="289"/>
            <ac:spMk id="19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9.602" v="336"/>
          <ac:spMkLst>
            <pc:docMk/>
            <pc:sldMk cId="2530934240" sldId="289"/>
            <ac:spMk id="193" creationId="{00000000-0000-0000-0000-000000000000}"/>
          </ac:spMkLst>
        </pc:spChg>
      </pc:sldChg>
      <pc:sldChg chg="modSp add del mod ord modTransition modNotes">
        <pc:chgData name="Quyen Do" userId="0b2d5c2445cc85fb" providerId="LiveId" clId="{12849660-E957-4886-88DC-0E8D485DBAAB}" dt="2023-10-06T07:23:47.621" v="285" actId="2696"/>
        <pc:sldMkLst>
          <pc:docMk/>
          <pc:sldMk cId="2550228457" sldId="289"/>
        </pc:sldMkLst>
        <pc:spChg chg="mod">
          <ac:chgData name="Quyen Do" userId="0b2d5c2445cc85fb" providerId="LiveId" clId="{12849660-E957-4886-88DC-0E8D485DBAAB}" dt="2023-10-06T07:23:45.886" v="284"/>
          <ac:spMkLst>
            <pc:docMk/>
            <pc:sldMk cId="2550228457" sldId="289"/>
            <ac:spMk id="16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18.932" v="405" actId="2696"/>
        <pc:sldMkLst>
          <pc:docMk/>
          <pc:sldMk cId="3233095734" sldId="289"/>
        </pc:sldMkLst>
        <pc:spChg chg="mod">
          <ac:chgData name="Quyen Do" userId="0b2d5c2445cc85fb" providerId="LiveId" clId="{12849660-E957-4886-88DC-0E8D485DBAAB}" dt="2023-10-06T07:24:12.859" v="376"/>
          <ac:spMkLst>
            <pc:docMk/>
            <pc:sldMk cId="3233095734" sldId="289"/>
            <ac:spMk id="212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4.337" v="378"/>
          <ac:spMkLst>
            <pc:docMk/>
            <pc:sldMk cId="3233095734" sldId="289"/>
            <ac:spMk id="213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6.054" v="382"/>
          <ac:spMkLst>
            <pc:docMk/>
            <pc:sldMk cId="3233095734" sldId="289"/>
            <ac:spMk id="214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5.058" v="380"/>
          <ac:spMkLst>
            <pc:docMk/>
            <pc:sldMk cId="3233095734" sldId="289"/>
            <ac:spMk id="21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8.450" v="394"/>
          <ac:spMkLst>
            <pc:docMk/>
            <pc:sldMk cId="3233095734" sldId="289"/>
            <ac:spMk id="216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7.433" v="386"/>
          <ac:spMkLst>
            <pc:docMk/>
            <pc:sldMk cId="3233095734" sldId="289"/>
            <ac:spMk id="217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15.125" v="539" actId="2696"/>
        <pc:sldMkLst>
          <pc:docMk/>
          <pc:sldMk cId="3337814732" sldId="289"/>
        </pc:sldMkLst>
        <pc:spChg chg="mod">
          <ac:chgData name="Quyen Do" userId="0b2d5c2445cc85fb" providerId="LiveId" clId="{12849660-E957-4886-88DC-0E8D485DBAAB}" dt="2023-10-06T07:25:13.032" v="528"/>
          <ac:spMkLst>
            <pc:docMk/>
            <pc:sldMk cId="3337814732" sldId="289"/>
            <ac:spMk id="288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11.271" v="526"/>
          <ac:spMkLst>
            <pc:docMk/>
            <pc:sldMk cId="3337814732" sldId="289"/>
            <ac:spMk id="294" creationId="{00000000-0000-0000-0000-000000000000}"/>
          </ac:spMkLst>
        </pc:spChg>
        <pc:graphicFrameChg chg="mod">
          <ac:chgData name="Quyen Do" userId="0b2d5c2445cc85fb" providerId="LiveId" clId="{12849660-E957-4886-88DC-0E8D485DBAAB}" dt="2023-10-06T07:25:14.245" v="530"/>
          <ac:graphicFrameMkLst>
            <pc:docMk/>
            <pc:sldMk cId="3337814732" sldId="289"/>
            <ac:graphicFrameMk id="287" creationId="{00000000-0000-0000-0000-000000000000}"/>
          </ac:graphicFrameMkLst>
        </pc:graphicFrameChg>
      </pc:sldChg>
      <pc:sldChg chg="modSp add del mod ord modTransition">
        <pc:chgData name="Quyen Do" userId="0b2d5c2445cc85fb" providerId="LiveId" clId="{12849660-E957-4886-88DC-0E8D485DBAAB}" dt="2023-10-06T07:25:36.301" v="601" actId="2696"/>
        <pc:sldMkLst>
          <pc:docMk/>
          <pc:sldMk cId="3686939335" sldId="289"/>
        </pc:sldMkLst>
        <pc:spChg chg="mod">
          <ac:chgData name="Quyen Do" userId="0b2d5c2445cc85fb" providerId="LiveId" clId="{12849660-E957-4886-88DC-0E8D485DBAAB}" dt="2023-10-06T07:25:35.442" v="600"/>
          <ac:spMkLst>
            <pc:docMk/>
            <pc:sldMk cId="3686939335" sldId="289"/>
            <ac:spMk id="321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32.302" v="594"/>
          <ac:spMkLst>
            <pc:docMk/>
            <pc:sldMk cId="3686939335" sldId="289"/>
            <ac:spMk id="322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33.702" v="596"/>
          <ac:spMkLst>
            <pc:docMk/>
            <pc:sldMk cId="3686939335" sldId="289"/>
            <ac:spMk id="323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34.611" v="598"/>
          <ac:spMkLst>
            <pc:docMk/>
            <pc:sldMk cId="3686939335" sldId="289"/>
            <ac:spMk id="324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5:36.323" v="602" actId="2696"/>
        <pc:sldMkLst>
          <pc:docMk/>
          <pc:sldMk cId="418289778" sldId="290"/>
        </pc:sldMkLst>
      </pc:sldChg>
      <pc:sldChg chg="add del ord modTransition">
        <pc:chgData name="Quyen Do" userId="0b2d5c2445cc85fb" providerId="LiveId" clId="{12849660-E957-4886-88DC-0E8D485DBAAB}" dt="2023-10-06T07:24:18.947" v="406" actId="2696"/>
        <pc:sldMkLst>
          <pc:docMk/>
          <pc:sldMk cId="834413483" sldId="290"/>
        </pc:sldMkLst>
      </pc:sldChg>
      <pc:sldChg chg="add del ord modTransition">
        <pc:chgData name="Quyen Do" userId="0b2d5c2445cc85fb" providerId="LiveId" clId="{12849660-E957-4886-88DC-0E8D485DBAAB}" dt="2023-10-06T07:25:15.148" v="540" actId="2696"/>
        <pc:sldMkLst>
          <pc:docMk/>
          <pc:sldMk cId="1652693336" sldId="290"/>
        </pc:sldMkLst>
      </pc:sldChg>
      <pc:sldChg chg="add del ord modTransition">
        <pc:chgData name="Quyen Do" userId="0b2d5c2445cc85fb" providerId="LiveId" clId="{12849660-E957-4886-88DC-0E8D485DBAAB}" dt="2023-10-06T07:23:12.957" v="152" actId="2696"/>
        <pc:sldMkLst>
          <pc:docMk/>
          <pc:sldMk cId="1807930180" sldId="290"/>
        </pc:sldMkLst>
      </pc:sldChg>
      <pc:sldChg chg="add del ord modTransition">
        <pc:chgData name="Quyen Do" userId="0b2d5c2445cc85fb" providerId="LiveId" clId="{12849660-E957-4886-88DC-0E8D485DBAAB}" dt="2023-10-06T07:24:00.043" v="340" actId="2696"/>
        <pc:sldMkLst>
          <pc:docMk/>
          <pc:sldMk cId="2674057261" sldId="290"/>
        </pc:sldMkLst>
      </pc:sldChg>
      <pc:sldChg chg="add del ord modTransition">
        <pc:chgData name="Quyen Do" userId="0b2d5c2445cc85fb" providerId="LiveId" clId="{12849660-E957-4886-88DC-0E8D485DBAAB}" dt="2023-10-06T09:23:54.217" v="791" actId="2696"/>
        <pc:sldMkLst>
          <pc:docMk/>
          <pc:sldMk cId="3050212522" sldId="290"/>
        </pc:sldMkLst>
      </pc:sldChg>
      <pc:sldChg chg="add del ord modTransition">
        <pc:chgData name="Quyen Do" userId="0b2d5c2445cc85fb" providerId="LiveId" clId="{12849660-E957-4886-88DC-0E8D485DBAAB}" dt="2023-10-06T07:23:47.649" v="286" actId="2696"/>
        <pc:sldMkLst>
          <pc:docMk/>
          <pc:sldMk cId="4180944696" sldId="290"/>
        </pc:sldMkLst>
      </pc:sldChg>
      <pc:sldChg chg="modSp add del mod ord modTransition">
        <pc:chgData name="Quyen Do" userId="0b2d5c2445cc85fb" providerId="LiveId" clId="{12849660-E957-4886-88DC-0E8D485DBAAB}" dt="2023-10-06T07:25:21.793" v="561" actId="2696"/>
        <pc:sldMkLst>
          <pc:docMk/>
          <pc:sldMk cId="1829542942" sldId="291"/>
        </pc:sldMkLst>
        <pc:spChg chg="mod">
          <ac:chgData name="Quyen Do" userId="0b2d5c2445cc85fb" providerId="LiveId" clId="{12849660-E957-4886-88DC-0E8D485DBAAB}" dt="2023-10-06T07:25:19.857" v="550"/>
          <ac:spMkLst>
            <pc:docMk/>
            <pc:sldMk cId="1829542942" sldId="291"/>
            <ac:spMk id="299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21.183" v="552"/>
          <ac:spMkLst>
            <pc:docMk/>
            <pc:sldMk cId="1829542942" sldId="291"/>
            <ac:spMk id="300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18.828" v="548"/>
          <ac:spMkLst>
            <pc:docMk/>
            <pc:sldMk cId="1829542942" sldId="291"/>
            <ac:spMk id="302" creationId="{00000000-0000-0000-0000-000000000000}"/>
          </ac:spMkLst>
        </pc:spChg>
      </pc:sldChg>
      <pc:sldChg chg="modSp add del mod ord modTransition modNotes">
        <pc:chgData name="Quyen Do" userId="0b2d5c2445cc85fb" providerId="LiveId" clId="{12849660-E957-4886-88DC-0E8D485DBAAB}" dt="2023-10-06T07:23:18.452" v="191" actId="2696"/>
        <pc:sldMkLst>
          <pc:docMk/>
          <pc:sldMk cId="2487352365" sldId="291"/>
        </pc:sldMkLst>
        <pc:spChg chg="mod">
          <ac:chgData name="Quyen Do" userId="0b2d5c2445cc85fb" providerId="LiveId" clId="{12849660-E957-4886-88DC-0E8D485DBAAB}" dt="2023-10-06T07:23:16.380" v="170"/>
          <ac:spMkLst>
            <pc:docMk/>
            <pc:sldMk cId="2487352365" sldId="291"/>
            <ac:spMk id="10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5.512" v="168"/>
          <ac:spMkLst>
            <pc:docMk/>
            <pc:sldMk cId="2487352365" sldId="291"/>
            <ac:spMk id="10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7.352" v="178"/>
          <ac:spMkLst>
            <pc:docMk/>
            <pc:sldMk cId="2487352365" sldId="291"/>
            <ac:spMk id="10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7.848" v="188"/>
          <ac:spMkLst>
            <pc:docMk/>
            <pc:sldMk cId="2487352365" sldId="291"/>
            <ac:spMk id="103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07.125" v="353" actId="2696"/>
        <pc:sldMkLst>
          <pc:docMk/>
          <pc:sldMk cId="3020013944" sldId="291"/>
        </pc:sldMkLst>
        <pc:spChg chg="mod">
          <ac:chgData name="Quyen Do" userId="0b2d5c2445cc85fb" providerId="LiveId" clId="{12849660-E957-4886-88DC-0E8D485DBAAB}" dt="2023-10-06T07:24:04.813" v="350"/>
          <ac:spMkLst>
            <pc:docMk/>
            <pc:sldMk cId="3020013944" sldId="291"/>
            <ac:spMk id="200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03.548" v="348"/>
          <ac:spMkLst>
            <pc:docMk/>
            <pc:sldMk cId="3020013944" sldId="291"/>
            <ac:spMk id="201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06.131" v="352"/>
          <ac:spMkLst>
            <pc:docMk/>
            <pc:sldMk cId="3020013944" sldId="291"/>
            <ac:spMk id="20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25.025" v="425" actId="2696"/>
        <pc:sldMkLst>
          <pc:docMk/>
          <pc:sldMk cId="3215244723" sldId="291"/>
        </pc:sldMkLst>
        <pc:spChg chg="mod">
          <ac:chgData name="Quyen Do" userId="0b2d5c2445cc85fb" providerId="LiveId" clId="{12849660-E957-4886-88DC-0E8D485DBAAB}" dt="2023-10-06T07:24:24.640" v="418"/>
          <ac:spMkLst>
            <pc:docMk/>
            <pc:sldMk cId="3215244723" sldId="291"/>
            <ac:spMk id="222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2.449" v="410"/>
          <ac:spMkLst>
            <pc:docMk/>
            <pc:sldMk cId="3215244723" sldId="291"/>
            <ac:spMk id="223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1.870" v="408"/>
          <ac:spMkLst>
            <pc:docMk/>
            <pc:sldMk cId="3215244723" sldId="291"/>
            <ac:spMk id="224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4.097" v="414"/>
          <ac:spMkLst>
            <pc:docMk/>
            <pc:sldMk cId="3215244723" sldId="291"/>
            <ac:spMk id="22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3.115" v="412"/>
          <ac:spMkLst>
            <pc:docMk/>
            <pc:sldMk cId="3215244723" sldId="291"/>
            <ac:spMk id="226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4:25.043" v="426" actId="2696"/>
        <pc:sldMkLst>
          <pc:docMk/>
          <pc:sldMk cId="533420897" sldId="292"/>
        </pc:sldMkLst>
      </pc:sldChg>
      <pc:sldChg chg="add del ord modTransition">
        <pc:chgData name="Quyen Do" userId="0b2d5c2445cc85fb" providerId="LiveId" clId="{12849660-E957-4886-88DC-0E8D485DBAAB}" dt="2023-10-06T07:25:21.806" v="562" actId="2696"/>
        <pc:sldMkLst>
          <pc:docMk/>
          <pc:sldMk cId="1637434587" sldId="292"/>
        </pc:sldMkLst>
      </pc:sldChg>
      <pc:sldChg chg="add del ord modTransition">
        <pc:chgData name="Quyen Do" userId="0b2d5c2445cc85fb" providerId="LiveId" clId="{12849660-E957-4886-88DC-0E8D485DBAAB}" dt="2023-10-06T07:23:18.458" v="192" actId="2696"/>
        <pc:sldMkLst>
          <pc:docMk/>
          <pc:sldMk cId="2929461154" sldId="292"/>
        </pc:sldMkLst>
      </pc:sldChg>
      <pc:sldChg chg="add del ord modTransition">
        <pc:chgData name="Quyen Do" userId="0b2d5c2445cc85fb" providerId="LiveId" clId="{12849660-E957-4886-88DC-0E8D485DBAAB}" dt="2023-10-06T07:24:07.135" v="354" actId="2696"/>
        <pc:sldMkLst>
          <pc:docMk/>
          <pc:sldMk cId="4217471911" sldId="292"/>
        </pc:sldMkLst>
      </pc:sldChg>
      <pc:sldChg chg="modSp add del mod ord modTransition modNotes">
        <pc:chgData name="Quyen Do" userId="0b2d5c2445cc85fb" providerId="LiveId" clId="{12849660-E957-4886-88DC-0E8D485DBAAB}" dt="2023-10-06T07:23:22.372" v="209" actId="2696"/>
        <pc:sldMkLst>
          <pc:docMk/>
          <pc:sldMk cId="105212024" sldId="293"/>
        </pc:sldMkLst>
        <pc:spChg chg="mod">
          <ac:chgData name="Quyen Do" userId="0b2d5c2445cc85fb" providerId="LiveId" clId="{12849660-E957-4886-88DC-0E8D485DBAAB}" dt="2023-10-06T07:23:20.650" v="196"/>
          <ac:spMkLst>
            <pc:docMk/>
            <pc:sldMk cId="105212024" sldId="293"/>
            <ac:spMk id="11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9.474" v="194"/>
          <ac:spMkLst>
            <pc:docMk/>
            <pc:sldMk cId="105212024" sldId="293"/>
            <ac:spMk id="11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1.281" v="198"/>
          <ac:spMkLst>
            <pc:docMk/>
            <pc:sldMk cId="105212024" sldId="293"/>
            <ac:spMk id="113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1.976" v="206"/>
          <ac:spMkLst>
            <pc:docMk/>
            <pc:sldMk cId="105212024" sldId="293"/>
            <ac:spMk id="114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32.779" v="443" actId="2696"/>
        <pc:sldMkLst>
          <pc:docMk/>
          <pc:sldMk cId="1026672455" sldId="293"/>
        </pc:sldMkLst>
        <pc:spChg chg="mod">
          <ac:chgData name="Quyen Do" userId="0b2d5c2445cc85fb" providerId="LiveId" clId="{12849660-E957-4886-88DC-0E8D485DBAAB}" dt="2023-10-06T07:24:28.131" v="434"/>
          <ac:spMkLst>
            <pc:docMk/>
            <pc:sldMk cId="1026672455" sldId="293"/>
            <ac:spMk id="23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9.171" v="436"/>
          <ac:spMkLst>
            <pc:docMk/>
            <pc:sldMk cId="1026672455" sldId="293"/>
            <ac:spMk id="236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31.956" v="438"/>
          <ac:spMkLst>
            <pc:docMk/>
            <pc:sldMk cId="1026672455" sldId="293"/>
            <ac:spMk id="237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27.332" v="575" actId="2696"/>
        <pc:sldMkLst>
          <pc:docMk/>
          <pc:sldMk cId="3468705129" sldId="293"/>
        </pc:sldMkLst>
        <pc:spChg chg="mod">
          <ac:chgData name="Quyen Do" userId="0b2d5c2445cc85fb" providerId="LiveId" clId="{12849660-E957-4886-88DC-0E8D485DBAAB}" dt="2023-10-06T07:25:24.320" v="570"/>
          <ac:spMkLst>
            <pc:docMk/>
            <pc:sldMk cId="3468705129" sldId="293"/>
            <ac:spMk id="313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25.508" v="572"/>
          <ac:spMkLst>
            <pc:docMk/>
            <pc:sldMk cId="3468705129" sldId="293"/>
            <ac:spMk id="314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26.453" v="574"/>
          <ac:spMkLst>
            <pc:docMk/>
            <pc:sldMk cId="3468705129" sldId="293"/>
            <ac:spMk id="315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4:32.900" v="446" actId="2696"/>
        <pc:sldMkLst>
          <pc:docMk/>
          <pc:sldMk cId="524390836" sldId="294"/>
        </pc:sldMkLst>
      </pc:sldChg>
      <pc:sldChg chg="add del ord modTransition">
        <pc:chgData name="Quyen Do" userId="0b2d5c2445cc85fb" providerId="LiveId" clId="{12849660-E957-4886-88DC-0E8D485DBAAB}" dt="2023-10-06T07:25:27.348" v="576" actId="2696"/>
        <pc:sldMkLst>
          <pc:docMk/>
          <pc:sldMk cId="1224083864" sldId="294"/>
        </pc:sldMkLst>
      </pc:sldChg>
      <pc:sldChg chg="add del ord modTransition">
        <pc:chgData name="Quyen Do" userId="0b2d5c2445cc85fb" providerId="LiveId" clId="{12849660-E957-4886-88DC-0E8D485DBAAB}" dt="2023-10-06T07:23:22.385" v="210" actId="2696"/>
        <pc:sldMkLst>
          <pc:docMk/>
          <pc:sldMk cId="3295875628" sldId="294"/>
        </pc:sldMkLst>
      </pc:sldChg>
      <pc:sldChg chg="modSp add del mod ord modTransition">
        <pc:chgData name="Quyen Do" userId="0b2d5c2445cc85fb" providerId="LiveId" clId="{12849660-E957-4886-88DC-0E8D485DBAAB}" dt="2023-10-06T07:24:47.601" v="471" actId="2696"/>
        <pc:sldMkLst>
          <pc:docMk/>
          <pc:sldMk cId="2065479091" sldId="295"/>
        </pc:sldMkLst>
        <pc:spChg chg="mod">
          <ac:chgData name="Quyen Do" userId="0b2d5c2445cc85fb" providerId="LiveId" clId="{12849660-E957-4886-88DC-0E8D485DBAAB}" dt="2023-10-06T07:24:45.165" v="464"/>
          <ac:spMkLst>
            <pc:docMk/>
            <pc:sldMk cId="2065479091" sldId="295"/>
            <ac:spMk id="25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39.936" v="460"/>
          <ac:spMkLst>
            <pc:docMk/>
            <pc:sldMk cId="2065479091" sldId="295"/>
            <ac:spMk id="256" creationId="{00000000-0000-0000-0000-000000000000}"/>
          </ac:spMkLst>
        </pc:spChg>
        <pc:picChg chg="mod">
          <ac:chgData name="Quyen Do" userId="0b2d5c2445cc85fb" providerId="LiveId" clId="{12849660-E957-4886-88DC-0E8D485DBAAB}" dt="2023-10-06T07:24:36.663" v="458"/>
          <ac:picMkLst>
            <pc:docMk/>
            <pc:sldMk cId="2065479091" sldId="295"/>
            <ac:picMk id="251" creationId="{00000000-0000-0000-0000-000000000000}"/>
          </ac:picMkLst>
        </pc:picChg>
        <pc:picChg chg="mod">
          <ac:chgData name="Quyen Do" userId="0b2d5c2445cc85fb" providerId="LiveId" clId="{12849660-E957-4886-88DC-0E8D485DBAAB}" dt="2023-10-06T07:24:41.843" v="462"/>
          <ac:picMkLst>
            <pc:docMk/>
            <pc:sldMk cId="2065479091" sldId="295"/>
            <ac:picMk id="253" creationId="{00000000-0000-0000-0000-000000000000}"/>
          </ac:picMkLst>
        </pc:picChg>
      </pc:sldChg>
      <pc:sldChg chg="modSp add del mod ord modTransition modNotes">
        <pc:chgData name="Quyen Do" userId="0b2d5c2445cc85fb" providerId="LiveId" clId="{12849660-E957-4886-88DC-0E8D485DBAAB}" dt="2023-10-06T07:23:27.304" v="235" actId="2696"/>
        <pc:sldMkLst>
          <pc:docMk/>
          <pc:sldMk cId="2322848275" sldId="295"/>
        </pc:sldMkLst>
        <pc:spChg chg="mod">
          <ac:chgData name="Quyen Do" userId="0b2d5c2445cc85fb" providerId="LiveId" clId="{12849660-E957-4886-88DC-0E8D485DBAAB}" dt="2023-10-06T07:23:25.208" v="222"/>
          <ac:spMkLst>
            <pc:docMk/>
            <pc:sldMk cId="2322848275" sldId="295"/>
            <ac:spMk id="12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4.242" v="220"/>
          <ac:spMkLst>
            <pc:docMk/>
            <pc:sldMk cId="2322848275" sldId="295"/>
            <ac:spMk id="123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6.087" v="224"/>
          <ac:spMkLst>
            <pc:docMk/>
            <pc:sldMk cId="2322848275" sldId="295"/>
            <ac:spMk id="124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6.874" v="228"/>
          <ac:spMkLst>
            <pc:docMk/>
            <pc:sldMk cId="2322848275" sldId="295"/>
            <ac:spMk id="125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4:47.621" v="472" actId="2696"/>
        <pc:sldMkLst>
          <pc:docMk/>
          <pc:sldMk cId="677835619" sldId="296"/>
        </pc:sldMkLst>
      </pc:sldChg>
      <pc:sldChg chg="add del ord modTransition">
        <pc:chgData name="Quyen Do" userId="0b2d5c2445cc85fb" providerId="LiveId" clId="{12849660-E957-4886-88DC-0E8D485DBAAB}" dt="2023-10-06T07:23:27.311" v="236" actId="2696"/>
        <pc:sldMkLst>
          <pc:docMk/>
          <pc:sldMk cId="3992321155" sldId="296"/>
        </pc:sldMkLst>
      </pc:sldChg>
      <pc:sldChg chg="modSp add del mod ord modTransition modNotes">
        <pc:chgData name="Quyen Do" userId="0b2d5c2445cc85fb" providerId="LiveId" clId="{12849660-E957-4886-88DC-0E8D485DBAAB}" dt="2023-10-06T07:23:33.313" v="261" actId="2696"/>
        <pc:sldMkLst>
          <pc:docMk/>
          <pc:sldMk cId="880310189" sldId="297"/>
        </pc:sldMkLst>
        <pc:spChg chg="mod">
          <ac:chgData name="Quyen Do" userId="0b2d5c2445cc85fb" providerId="LiveId" clId="{12849660-E957-4886-88DC-0E8D485DBAAB}" dt="2023-10-06T07:23:30.424" v="248"/>
          <ac:spMkLst>
            <pc:docMk/>
            <pc:sldMk cId="880310189" sldId="297"/>
            <ac:spMk id="133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9.465" v="246"/>
          <ac:spMkLst>
            <pc:docMk/>
            <pc:sldMk cId="880310189" sldId="297"/>
            <ac:spMk id="134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31.865" v="250"/>
          <ac:spMkLst>
            <pc:docMk/>
            <pc:sldMk cId="880310189" sldId="297"/>
            <ac:spMk id="135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32.878" v="254"/>
          <ac:spMkLst>
            <pc:docMk/>
            <pc:sldMk cId="880310189" sldId="297"/>
            <ac:spMk id="136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57.362" v="503" actId="2696"/>
        <pc:sldMkLst>
          <pc:docMk/>
          <pc:sldMk cId="3564763504" sldId="297"/>
        </pc:sldMkLst>
        <pc:spChg chg="mod">
          <ac:chgData name="Quyen Do" userId="0b2d5c2445cc85fb" providerId="LiveId" clId="{12849660-E957-4886-88DC-0E8D485DBAAB}" dt="2023-10-06T07:24:50.713" v="486"/>
          <ac:spMkLst>
            <pc:docMk/>
            <pc:sldMk cId="3564763504" sldId="297"/>
            <ac:spMk id="26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56.550" v="495"/>
          <ac:spMkLst>
            <pc:docMk/>
            <pc:sldMk cId="3564763504" sldId="297"/>
            <ac:spMk id="266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52.687" v="488"/>
          <ac:spMkLst>
            <pc:docMk/>
            <pc:sldMk cId="3564763504" sldId="297"/>
            <ac:spMk id="267" creationId="{00000000-0000-0000-0000-000000000000}"/>
          </ac:spMkLst>
        </pc:spChg>
        <pc:picChg chg="mod">
          <ac:chgData name="Quyen Do" userId="0b2d5c2445cc85fb" providerId="LiveId" clId="{12849660-E957-4886-88DC-0E8D485DBAAB}" dt="2023-10-06T07:24:56.553" v="497"/>
          <ac:picMkLst>
            <pc:docMk/>
            <pc:sldMk cId="3564763504" sldId="297"/>
            <ac:picMk id="2" creationId="{657E05FC-1946-F6CC-2F54-B58821BD3426}"/>
          </ac:picMkLst>
        </pc:picChg>
      </pc:sldChg>
      <pc:sldChg chg="add del ord modTransition">
        <pc:chgData name="Quyen Do" userId="0b2d5c2445cc85fb" providerId="LiveId" clId="{12849660-E957-4886-88DC-0E8D485DBAAB}" dt="2023-10-06T07:24:57.373" v="504" actId="2696"/>
        <pc:sldMkLst>
          <pc:docMk/>
          <pc:sldMk cId="882165864" sldId="298"/>
        </pc:sldMkLst>
      </pc:sldChg>
      <pc:sldChg chg="add del ord modTransition">
        <pc:chgData name="Quyen Do" userId="0b2d5c2445cc85fb" providerId="LiveId" clId="{12849660-E957-4886-88DC-0E8D485DBAAB}" dt="2023-10-06T07:23:33.326" v="262" actId="2696"/>
        <pc:sldMkLst>
          <pc:docMk/>
          <pc:sldMk cId="1464198352" sldId="298"/>
        </pc:sldMkLst>
      </pc:sldChg>
      <pc:sldChg chg="modSp add del mod ord modTransition">
        <pc:chgData name="Quyen Do" userId="0b2d5c2445cc85fb" providerId="LiveId" clId="{12849660-E957-4886-88DC-0E8D485DBAAB}" dt="2023-10-06T07:23:42.693" v="271" actId="2696"/>
        <pc:sldMkLst>
          <pc:docMk/>
          <pc:sldMk cId="2187574618" sldId="299"/>
        </pc:sldMkLst>
        <pc:spChg chg="mod">
          <ac:chgData name="Quyen Do" userId="0b2d5c2445cc85fb" providerId="LiveId" clId="{12849660-E957-4886-88DC-0E8D485DBAAB}" dt="2023-10-06T07:23:41.638" v="270"/>
          <ac:spMkLst>
            <pc:docMk/>
            <pc:sldMk cId="2187574618" sldId="299"/>
            <ac:spMk id="15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40.338" v="268"/>
          <ac:spMkLst>
            <pc:docMk/>
            <pc:sldMk cId="2187574618" sldId="299"/>
            <ac:spMk id="151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04.280" v="509" actId="2696"/>
        <pc:sldMkLst>
          <pc:docMk/>
          <pc:sldMk cId="2301232694" sldId="299"/>
        </pc:sldMkLst>
        <pc:spChg chg="mod">
          <ac:chgData name="Quyen Do" userId="0b2d5c2445cc85fb" providerId="LiveId" clId="{12849660-E957-4886-88DC-0E8D485DBAAB}" dt="2023-10-06T07:25:01.806" v="508"/>
          <ac:spMkLst>
            <pc:docMk/>
            <pc:sldMk cId="2301232694" sldId="299"/>
            <ac:spMk id="282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3:42.708" v="272" actId="2696"/>
        <pc:sldMkLst>
          <pc:docMk/>
          <pc:sldMk cId="2115811192" sldId="300"/>
        </pc:sldMkLst>
      </pc:sldChg>
      <pc:sldChg chg="add del ord modTransition">
        <pc:chgData name="Quyen Do" userId="0b2d5c2445cc85fb" providerId="LiveId" clId="{12849660-E957-4886-88DC-0E8D485DBAAB}" dt="2023-10-06T07:25:04.302" v="510" actId="2696"/>
        <pc:sldMkLst>
          <pc:docMk/>
          <pc:sldMk cId="2622074915" sldId="300"/>
        </pc:sldMkLst>
      </pc:sldChg>
    </pc:docChg>
  </pc:docChgLst>
  <pc:docChgLst>
    <pc:chgData name="TRAN TRI KHANG" userId="2b69f38f-e97b-4795-a559-774dc1ef1bed" providerId="ADAL" clId="{7FA806E2-69DD-49C9-8871-3216277B9BAA}"/>
    <pc:docChg chg="undo custSel modSld">
      <pc:chgData name="TRAN TRI KHANG" userId="2b69f38f-e97b-4795-a559-774dc1ef1bed" providerId="ADAL" clId="{7FA806E2-69DD-49C9-8871-3216277B9BAA}" dt="2022-09-13T16:44:33.284" v="311"/>
      <pc:docMkLst>
        <pc:docMk/>
      </pc:docMkLst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56"/>
        </pc:sldMkLst>
        <pc:spChg chg="mod">
          <ac:chgData name="TRAN TRI KHANG" userId="2b69f38f-e97b-4795-a559-774dc1ef1bed" providerId="ADAL" clId="{7FA806E2-69DD-49C9-8871-3216277B9BAA}" dt="2022-09-13T16:27:25.891" v="0" actId="113"/>
          <ac:spMkLst>
            <pc:docMk/>
            <pc:sldMk cId="0" sldId="256"/>
            <ac:spMk id="8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7:38.479" v="4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7:30.177" v="2" actId="14100"/>
          <ac:spMkLst>
            <pc:docMk/>
            <pc:sldMk cId="0" sldId="256"/>
            <ac:spMk id="9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7:47.543" v="7" actId="14100"/>
          <ac:spMkLst>
            <pc:docMk/>
            <pc:sldMk cId="0" sldId="256"/>
            <ac:spMk id="92" creationId="{00000000-0000-0000-0000-000000000000}"/>
          </ac:spMkLst>
        </pc:spChg>
        <pc:picChg chg="mod">
          <ac:chgData name="TRAN TRI KHANG" userId="2b69f38f-e97b-4795-a559-774dc1ef1bed" providerId="ADAL" clId="{7FA806E2-69DD-49C9-8871-3216277B9BAA}" dt="2022-09-13T16:27:50.492" v="8" actId="1076"/>
          <ac:picMkLst>
            <pc:docMk/>
            <pc:sldMk cId="0" sldId="256"/>
            <ac:picMk id="84" creationId="{00000000-0000-0000-0000-000000000000}"/>
          </ac:picMkLst>
        </pc:picChg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57"/>
        </pc:sldMkLst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58"/>
        </pc:sldMkLst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59"/>
        </pc:sldMkLst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60"/>
        </pc:sldMkLst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1"/>
        </pc:sldMkLst>
        <pc:spChg chg="mod">
          <ac:chgData name="TRAN TRI KHANG" userId="2b69f38f-e97b-4795-a559-774dc1ef1bed" providerId="ADAL" clId="{7FA806E2-69DD-49C9-8871-3216277B9BAA}" dt="2022-09-13T16:28:30.279" v="14" actId="113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8:28.031" v="13" actId="113"/>
          <ac:spMkLst>
            <pc:docMk/>
            <pc:sldMk cId="0" sldId="261"/>
            <ac:spMk id="151" creationId="{00000000-0000-0000-0000-000000000000}"/>
          </ac:spMkLst>
        </pc:spChg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62"/>
        </pc:sldMkLst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3"/>
        </pc:sldMkLst>
        <pc:spChg chg="mod">
          <ac:chgData name="TRAN TRI KHANG" userId="2b69f38f-e97b-4795-a559-774dc1ef1bed" providerId="ADAL" clId="{7FA806E2-69DD-49C9-8871-3216277B9BAA}" dt="2022-09-13T16:30:24.384" v="27" actId="1076"/>
          <ac:spMkLst>
            <pc:docMk/>
            <pc:sldMk cId="0" sldId="263"/>
            <ac:spMk id="18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42.673" v="19" actId="14100"/>
          <ac:spMkLst>
            <pc:docMk/>
            <pc:sldMk cId="0" sldId="263"/>
            <ac:spMk id="18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40.408" v="18" actId="14100"/>
          <ac:spMkLst>
            <pc:docMk/>
            <pc:sldMk cId="0" sldId="263"/>
            <ac:spMk id="19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30.121" v="15" actId="123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51.213" v="21" actId="123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48.819" v="20" actId="123"/>
          <ac:spMkLst>
            <pc:docMk/>
            <pc:sldMk cId="0" sldId="263"/>
            <ac:spMk id="193" creationId="{00000000-0000-0000-0000-000000000000}"/>
          </ac:spMkLst>
        </pc:spChg>
      </pc:sldChg>
      <pc:sldChg chg="modSp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4"/>
        </pc:sldMkLst>
        <pc:spChg chg="mod">
          <ac:chgData name="TRAN TRI KHANG" userId="2b69f38f-e97b-4795-a559-774dc1ef1bed" providerId="ADAL" clId="{7FA806E2-69DD-49C9-8871-3216277B9BAA}" dt="2022-09-13T16:30:30.002" v="28" actId="255"/>
          <ac:spMkLst>
            <pc:docMk/>
            <pc:sldMk cId="0" sldId="264"/>
            <ac:spMk id="20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00.434" v="22" actId="123"/>
          <ac:spMkLst>
            <pc:docMk/>
            <pc:sldMk cId="0" sldId="264"/>
            <ac:spMk id="202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5"/>
        </pc:sldMkLst>
        <pc:spChg chg="mod">
          <ac:chgData name="TRAN TRI KHANG" userId="2b69f38f-e97b-4795-a559-774dc1ef1bed" providerId="ADAL" clId="{7FA806E2-69DD-49C9-8871-3216277B9BAA}" dt="2022-09-13T16:30:37.680" v="30" actId="1076"/>
          <ac:spMkLst>
            <pc:docMk/>
            <pc:sldMk cId="0" sldId="265"/>
            <ac:spMk id="21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48.614" v="36" actId="20577"/>
          <ac:spMkLst>
            <pc:docMk/>
            <pc:sldMk cId="0" sldId="265"/>
            <ac:spMk id="21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41.392" v="32" actId="20577"/>
          <ac:spMkLst>
            <pc:docMk/>
            <pc:sldMk cId="0" sldId="265"/>
            <ac:spMk id="21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54.568" v="41" actId="123"/>
          <ac:spMkLst>
            <pc:docMk/>
            <pc:sldMk cId="0" sldId="265"/>
            <ac:spMk id="216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6"/>
        </pc:sldMkLst>
        <pc:spChg chg="mod">
          <ac:chgData name="TRAN TRI KHANG" userId="2b69f38f-e97b-4795-a559-774dc1ef1bed" providerId="ADAL" clId="{7FA806E2-69DD-49C9-8871-3216277B9BAA}" dt="2022-09-13T16:31:12.925" v="46" actId="14100"/>
          <ac:spMkLst>
            <pc:docMk/>
            <pc:sldMk cId="0" sldId="266"/>
            <ac:spMk id="22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01.645" v="42" actId="123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07.490" v="44" actId="122"/>
          <ac:spMkLst>
            <pc:docMk/>
            <pc:sldMk cId="0" sldId="266"/>
            <ac:spMk id="22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04.414" v="43" actId="123"/>
          <ac:spMkLst>
            <pc:docMk/>
            <pc:sldMk cId="0" sldId="266"/>
            <ac:spMk id="225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7"/>
        </pc:sldMkLst>
        <pc:spChg chg="mod">
          <ac:chgData name="TRAN TRI KHANG" userId="2b69f38f-e97b-4795-a559-774dc1ef1bed" providerId="ADAL" clId="{7FA806E2-69DD-49C9-8871-3216277B9BAA}" dt="2022-09-13T16:31:22.678" v="48" actId="1076"/>
          <ac:spMkLst>
            <pc:docMk/>
            <pc:sldMk cId="0" sldId="267"/>
            <ac:spMk id="23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38.586" v="53" actId="1076"/>
          <ac:spMkLst>
            <pc:docMk/>
            <pc:sldMk cId="0" sldId="267"/>
            <ac:spMk id="237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68"/>
        </pc:sldMkLst>
        <pc:spChg chg="mod">
          <ac:chgData name="TRAN TRI KHANG" userId="2b69f38f-e97b-4795-a559-774dc1ef1bed" providerId="ADAL" clId="{7FA806E2-69DD-49C9-8871-3216277B9BAA}" dt="2022-09-13T16:31:56.848" v="58" actId="113"/>
          <ac:spMkLst>
            <pc:docMk/>
            <pc:sldMk cId="0" sldId="268"/>
            <ac:spMk id="25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55.678" v="57" actId="1076"/>
          <ac:spMkLst>
            <pc:docMk/>
            <pc:sldMk cId="0" sldId="268"/>
            <ac:spMk id="256" creationId="{00000000-0000-0000-0000-000000000000}"/>
          </ac:spMkLst>
        </pc:spChg>
        <pc:picChg chg="mod">
          <ac:chgData name="TRAN TRI KHANG" userId="2b69f38f-e97b-4795-a559-774dc1ef1bed" providerId="ADAL" clId="{7FA806E2-69DD-49C9-8871-3216277B9BAA}" dt="2022-09-13T16:31:46.620" v="54" actId="1076"/>
          <ac:picMkLst>
            <pc:docMk/>
            <pc:sldMk cId="0" sldId="268"/>
            <ac:picMk id="253" creationId="{00000000-0000-0000-0000-000000000000}"/>
          </ac:picMkLst>
        </pc:picChg>
        <pc:picChg chg="mod">
          <ac:chgData name="TRAN TRI KHANG" userId="2b69f38f-e97b-4795-a559-774dc1ef1bed" providerId="ADAL" clId="{7FA806E2-69DD-49C9-8871-3216277B9BAA}" dt="2022-09-13T16:31:59.999" v="59" actId="1076"/>
          <ac:picMkLst>
            <pc:docMk/>
            <pc:sldMk cId="0" sldId="268"/>
            <ac:picMk id="254" creationId="{00000000-0000-0000-0000-000000000000}"/>
          </ac:picMkLst>
        </pc:picChg>
      </pc:sldChg>
      <pc:sldChg chg="addSp modSp mod modTransition modAnim modNotes">
        <pc:chgData name="TRAN TRI KHANG" userId="2b69f38f-e97b-4795-a559-774dc1ef1bed" providerId="ADAL" clId="{7FA806E2-69DD-49C9-8871-3216277B9BAA}" dt="2022-09-13T16:43:20.170" v="296" actId="20577"/>
        <pc:sldMkLst>
          <pc:docMk/>
          <pc:sldMk cId="0" sldId="269"/>
        </pc:sldMkLst>
        <pc:spChg chg="mod">
          <ac:chgData name="TRAN TRI KHANG" userId="2b69f38f-e97b-4795-a559-774dc1ef1bed" providerId="ADAL" clId="{7FA806E2-69DD-49C9-8871-3216277B9BAA}" dt="2022-09-13T16:43:20.170" v="296" actId="20577"/>
          <ac:spMkLst>
            <pc:docMk/>
            <pc:sldMk cId="0" sldId="269"/>
            <ac:spMk id="26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2:16.336" v="66" actId="123"/>
          <ac:spMkLst>
            <pc:docMk/>
            <pc:sldMk cId="0" sldId="269"/>
            <ac:spMk id="26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2:14.169" v="65" actId="1076"/>
          <ac:spMkLst>
            <pc:docMk/>
            <pc:sldMk cId="0" sldId="269"/>
            <ac:spMk id="267" creationId="{00000000-0000-0000-0000-000000000000}"/>
          </ac:spMkLst>
        </pc:spChg>
        <pc:picChg chg="add mod">
          <ac:chgData name="TRAN TRI KHANG" userId="2b69f38f-e97b-4795-a559-774dc1ef1bed" providerId="ADAL" clId="{7FA806E2-69DD-49C9-8871-3216277B9BAA}" dt="2022-09-13T16:33:13.203" v="68" actId="1076"/>
          <ac:picMkLst>
            <pc:docMk/>
            <pc:sldMk cId="0" sldId="269"/>
            <ac:picMk id="2" creationId="{657E05FC-1946-F6CC-2F54-B58821BD3426}"/>
          </ac:picMkLst>
        </pc:pic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70"/>
        </pc:sldMkLst>
        <pc:spChg chg="mod">
          <ac:chgData name="TRAN TRI KHANG" userId="2b69f38f-e97b-4795-a559-774dc1ef1bed" providerId="ADAL" clId="{7FA806E2-69DD-49C9-8871-3216277B9BAA}" dt="2022-09-13T16:33:37.515" v="69" actId="1076"/>
          <ac:spMkLst>
            <pc:docMk/>
            <pc:sldMk cId="0" sldId="270"/>
            <ac:spMk id="282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3:24.714" v="298" actId="20577"/>
        <pc:sldMkLst>
          <pc:docMk/>
          <pc:sldMk cId="0" sldId="271"/>
        </pc:sldMkLst>
        <pc:spChg chg="mod">
          <ac:chgData name="TRAN TRI KHANG" userId="2b69f38f-e97b-4795-a559-774dc1ef1bed" providerId="ADAL" clId="{7FA806E2-69DD-49C9-8871-3216277B9BAA}" dt="2022-09-13T16:43:24.714" v="298" actId="20577"/>
          <ac:spMkLst>
            <pc:docMk/>
            <pc:sldMk cId="0" sldId="271"/>
            <ac:spMk id="294" creationId="{00000000-0000-0000-0000-000000000000}"/>
          </ac:spMkLst>
        </pc:spChg>
        <pc:graphicFrameChg chg="modGraphic">
          <ac:chgData name="TRAN TRI KHANG" userId="2b69f38f-e97b-4795-a559-774dc1ef1bed" providerId="ADAL" clId="{7FA806E2-69DD-49C9-8871-3216277B9BAA}" dt="2022-09-13T16:33:58.084" v="72" actId="122"/>
          <ac:graphicFrameMkLst>
            <pc:docMk/>
            <pc:sldMk cId="0" sldId="271"/>
            <ac:graphicFrameMk id="287" creationId="{00000000-0000-0000-0000-000000000000}"/>
          </ac:graphicFrameMkLst>
        </pc:graphicFrameChg>
      </pc:sldChg>
      <pc:sldChg chg="modSp mod modTransition modNotes">
        <pc:chgData name="TRAN TRI KHANG" userId="2b69f38f-e97b-4795-a559-774dc1ef1bed" providerId="ADAL" clId="{7FA806E2-69DD-49C9-8871-3216277B9BAA}" dt="2022-09-13T16:43:32.089" v="302" actId="20577"/>
        <pc:sldMkLst>
          <pc:docMk/>
          <pc:sldMk cId="0" sldId="272"/>
        </pc:sldMkLst>
        <pc:spChg chg="mod">
          <ac:chgData name="TRAN TRI KHANG" userId="2b69f38f-e97b-4795-a559-774dc1ef1bed" providerId="ADAL" clId="{7FA806E2-69DD-49C9-8871-3216277B9BAA}" dt="2022-09-13T16:43:32.089" v="302" actId="20577"/>
          <ac:spMkLst>
            <pc:docMk/>
            <pc:sldMk cId="0" sldId="272"/>
            <ac:spMk id="29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4:53.294" v="120" actId="114"/>
          <ac:spMkLst>
            <pc:docMk/>
            <pc:sldMk cId="0" sldId="272"/>
            <ac:spMk id="30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3:28.103" v="300" actId="20577"/>
          <ac:spMkLst>
            <pc:docMk/>
            <pc:sldMk cId="0" sldId="272"/>
            <ac:spMk id="302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3:37.740" v="304" actId="20577"/>
        <pc:sldMkLst>
          <pc:docMk/>
          <pc:sldMk cId="0" sldId="273"/>
        </pc:sldMkLst>
        <pc:spChg chg="mod">
          <ac:chgData name="TRAN TRI KHANG" userId="2b69f38f-e97b-4795-a559-774dc1ef1bed" providerId="ADAL" clId="{7FA806E2-69DD-49C9-8871-3216277B9BAA}" dt="2022-09-13T16:43:37.740" v="304" actId="20577"/>
          <ac:spMkLst>
            <pc:docMk/>
            <pc:sldMk cId="0" sldId="273"/>
            <ac:spMk id="31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5:45.482" v="149" actId="14100"/>
          <ac:spMkLst>
            <pc:docMk/>
            <pc:sldMk cId="0" sldId="273"/>
            <ac:spMk id="31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5:31.544" v="146" actId="123"/>
          <ac:spMkLst>
            <pc:docMk/>
            <pc:sldMk cId="0" sldId="273"/>
            <ac:spMk id="315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74"/>
        </pc:sldMkLst>
        <pc:spChg chg="mod">
          <ac:chgData name="TRAN TRI KHANG" userId="2b69f38f-e97b-4795-a559-774dc1ef1bed" providerId="ADAL" clId="{7FA806E2-69DD-49C9-8871-3216277B9BAA}" dt="2022-09-13T16:36:03.641" v="153" actId="123"/>
          <ac:spMkLst>
            <pc:docMk/>
            <pc:sldMk cId="0" sldId="274"/>
            <ac:spMk id="32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00.726" v="152" actId="123"/>
          <ac:spMkLst>
            <pc:docMk/>
            <pc:sldMk cId="0" sldId="274"/>
            <ac:spMk id="32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11.204" v="156" actId="14100"/>
          <ac:spMkLst>
            <pc:docMk/>
            <pc:sldMk cId="0" sldId="274"/>
            <ac:spMk id="324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75"/>
        </pc:sldMkLst>
        <pc:spChg chg="mod">
          <ac:chgData name="TRAN TRI KHANG" userId="2b69f38f-e97b-4795-a559-774dc1ef1bed" providerId="ADAL" clId="{7FA806E2-69DD-49C9-8871-3216277B9BAA}" dt="2022-09-13T16:36:21.251" v="158" actId="1076"/>
          <ac:spMkLst>
            <pc:docMk/>
            <pc:sldMk cId="0" sldId="275"/>
            <ac:spMk id="33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25.517" v="160" actId="113"/>
          <ac:spMkLst>
            <pc:docMk/>
            <pc:sldMk cId="0" sldId="275"/>
            <ac:spMk id="331" creationId="{00000000-0000-0000-0000-000000000000}"/>
          </ac:spMkLst>
        </pc:spChg>
      </pc:sldChg>
      <pc:sldChg chg="delSp modSp mod modTransition delAnim">
        <pc:chgData name="TRAN TRI KHANG" userId="2b69f38f-e97b-4795-a559-774dc1ef1bed" providerId="ADAL" clId="{7FA806E2-69DD-49C9-8871-3216277B9BAA}" dt="2022-09-13T16:41:08.849" v="292"/>
        <pc:sldMkLst>
          <pc:docMk/>
          <pc:sldMk cId="0" sldId="276"/>
        </pc:sldMkLst>
        <pc:spChg chg="del">
          <ac:chgData name="TRAN TRI KHANG" userId="2b69f38f-e97b-4795-a559-774dc1ef1bed" providerId="ADAL" clId="{7FA806E2-69DD-49C9-8871-3216277B9BAA}" dt="2022-09-13T16:36:32.450" v="161" actId="478"/>
          <ac:spMkLst>
            <pc:docMk/>
            <pc:sldMk cId="0" sldId="276"/>
            <ac:spMk id="33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51.056" v="166" actId="114"/>
          <ac:spMkLst>
            <pc:docMk/>
            <pc:sldMk cId="0" sldId="276"/>
            <ac:spMk id="33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01.405" v="191" actId="20577"/>
          <ac:spMkLst>
            <pc:docMk/>
            <pc:sldMk cId="0" sldId="276"/>
            <ac:spMk id="338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3:48.123" v="307" actId="14100"/>
        <pc:sldMkLst>
          <pc:docMk/>
          <pc:sldMk cId="0" sldId="277"/>
        </pc:sldMkLst>
        <pc:spChg chg="mod">
          <ac:chgData name="TRAN TRI KHANG" userId="2b69f38f-e97b-4795-a559-774dc1ef1bed" providerId="ADAL" clId="{7FA806E2-69DD-49C9-8871-3216277B9BAA}" dt="2022-09-13T16:43:48.123" v="307" actId="14100"/>
          <ac:spMkLst>
            <pc:docMk/>
            <pc:sldMk cId="0" sldId="277"/>
            <ac:spMk id="34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15.329" v="193" actId="255"/>
          <ac:spMkLst>
            <pc:docMk/>
            <pc:sldMk cId="0" sldId="277"/>
            <ac:spMk id="34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19.462" v="194" actId="255"/>
          <ac:spMkLst>
            <pc:docMk/>
            <pc:sldMk cId="0" sldId="277"/>
            <ac:spMk id="351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78"/>
        </pc:sldMkLst>
        <pc:spChg chg="mod">
          <ac:chgData name="TRAN TRI KHANG" userId="2b69f38f-e97b-4795-a559-774dc1ef1bed" providerId="ADAL" clId="{7FA806E2-69DD-49C9-8871-3216277B9BAA}" dt="2022-09-13T16:37:27.119" v="195" actId="255"/>
          <ac:spMkLst>
            <pc:docMk/>
            <pc:sldMk cId="0" sldId="278"/>
            <ac:spMk id="35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43.650" v="202" actId="14100"/>
          <ac:spMkLst>
            <pc:docMk/>
            <pc:sldMk cId="0" sldId="278"/>
            <ac:spMk id="35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39.106" v="201" actId="123"/>
          <ac:spMkLst>
            <pc:docMk/>
            <pc:sldMk cId="0" sldId="278"/>
            <ac:spMk id="35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3" creationId="{00000000-0000-0000-0000-000000000000}"/>
          </ac:spMkLst>
        </pc:spChg>
      </pc:sldChg>
      <pc:sldChg chg="modSp mod modTransition modAnim modNotes">
        <pc:chgData name="TRAN TRI KHANG" userId="2b69f38f-e97b-4795-a559-774dc1ef1bed" providerId="ADAL" clId="{7FA806E2-69DD-49C9-8871-3216277B9BAA}" dt="2022-09-13T16:44:06.957" v="309"/>
        <pc:sldMkLst>
          <pc:docMk/>
          <pc:sldMk cId="0" sldId="279"/>
        </pc:sldMkLst>
        <pc:spChg chg="mod">
          <ac:chgData name="TRAN TRI KHANG" userId="2b69f38f-e97b-4795-a559-774dc1ef1bed" providerId="ADAL" clId="{7FA806E2-69DD-49C9-8871-3216277B9BAA}" dt="2022-09-13T16:38:09.391" v="207" actId="255"/>
          <ac:spMkLst>
            <pc:docMk/>
            <pc:sldMk cId="0" sldId="279"/>
            <ac:spMk id="36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24.333" v="215" actId="1076"/>
          <ac:spMkLst>
            <pc:docMk/>
            <pc:sldMk cId="0" sldId="279"/>
            <ac:spMk id="370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80"/>
        </pc:sldMkLst>
        <pc:spChg chg="mod">
          <ac:chgData name="TRAN TRI KHANG" userId="2b69f38f-e97b-4795-a559-774dc1ef1bed" providerId="ADAL" clId="{7FA806E2-69DD-49C9-8871-3216277B9BAA}" dt="2022-09-13T16:38:42.195" v="225" actId="1076"/>
          <ac:spMkLst>
            <pc:docMk/>
            <pc:sldMk cId="0" sldId="280"/>
            <ac:spMk id="390" creationId="{00000000-0000-0000-0000-000000000000}"/>
          </ac:spMkLst>
        </pc:spChg>
      </pc:sldChg>
      <pc:sldChg chg="modSp mod modTransition modAnim modNotes">
        <pc:chgData name="TRAN TRI KHANG" userId="2b69f38f-e97b-4795-a559-774dc1ef1bed" providerId="ADAL" clId="{7FA806E2-69DD-49C9-8871-3216277B9BAA}" dt="2022-09-13T16:44:24.114" v="310"/>
        <pc:sldMkLst>
          <pc:docMk/>
          <pc:sldMk cId="0" sldId="281"/>
        </pc:sldMkLst>
        <pc:spChg chg="mod">
          <ac:chgData name="TRAN TRI KHANG" userId="2b69f38f-e97b-4795-a559-774dc1ef1bed" providerId="ADAL" clId="{7FA806E2-69DD-49C9-8871-3216277B9BAA}" dt="2022-09-13T16:38:52.043" v="226" actId="255"/>
          <ac:spMkLst>
            <pc:docMk/>
            <pc:sldMk cId="0" sldId="281"/>
            <ac:spMk id="39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56.598" v="227" actId="255"/>
          <ac:spMkLst>
            <pc:docMk/>
            <pc:sldMk cId="0" sldId="281"/>
            <ac:spMk id="39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3" creationId="{00000000-0000-0000-0000-000000000000}"/>
          </ac:spMkLst>
        </pc:spChg>
        <pc:grpChg chg="mod">
          <ac:chgData name="TRAN TRI KHANG" userId="2b69f38f-e97b-4795-a559-774dc1ef1bed" providerId="ADAL" clId="{7FA806E2-69DD-49C9-8871-3216277B9BAA}" dt="2022-09-13T16:39:04.181" v="230" actId="14100"/>
          <ac:grpSpMkLst>
            <pc:docMk/>
            <pc:sldMk cId="0" sldId="281"/>
            <ac:grpSpMk id="399" creationId="{00000000-0000-0000-0000-000000000000}"/>
          </ac:grpSpMkLst>
        </pc:grpChg>
      </pc:sldChg>
      <pc:sldChg chg="delSp modSp mod modTransition delAnim">
        <pc:chgData name="TRAN TRI KHANG" userId="2b69f38f-e97b-4795-a559-774dc1ef1bed" providerId="ADAL" clId="{7FA806E2-69DD-49C9-8871-3216277B9BAA}" dt="2022-09-13T16:41:08.849" v="292"/>
        <pc:sldMkLst>
          <pc:docMk/>
          <pc:sldMk cId="0" sldId="282"/>
        </pc:sldMkLst>
        <pc:spChg chg="del">
          <ac:chgData name="TRAN TRI KHANG" userId="2b69f38f-e97b-4795-a559-774dc1ef1bed" providerId="ADAL" clId="{7FA806E2-69DD-49C9-8871-3216277B9BAA}" dt="2022-09-13T16:39:14.302" v="231" actId="478"/>
          <ac:spMkLst>
            <pc:docMk/>
            <pc:sldMk cId="0" sldId="282"/>
            <ac:spMk id="41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28.651" v="238" actId="1076"/>
          <ac:spMkLst>
            <pc:docMk/>
            <pc:sldMk cId="0" sldId="282"/>
            <ac:spMk id="419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83"/>
        </pc:sldMkLst>
        <pc:spChg chg="mod">
          <ac:chgData name="TRAN TRI KHANG" userId="2b69f38f-e97b-4795-a559-774dc1ef1bed" providerId="ADAL" clId="{7FA806E2-69DD-49C9-8871-3216277B9BAA}" dt="2022-09-13T16:39:41.576" v="242" actId="1076"/>
          <ac:spMkLst>
            <pc:docMk/>
            <pc:sldMk cId="0" sldId="283"/>
            <ac:spMk id="43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51.523" v="244" actId="14100"/>
          <ac:spMkLst>
            <pc:docMk/>
            <pc:sldMk cId="0" sldId="283"/>
            <ac:spMk id="433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7FA806E2-69DD-49C9-8871-3216277B9BAA}" dt="2022-09-13T16:44:33.284" v="311"/>
        <pc:sldMkLst>
          <pc:docMk/>
          <pc:sldMk cId="0" sldId="284"/>
        </pc:sldMkLst>
        <pc:spChg chg="mod">
          <ac:chgData name="TRAN TRI KHANG" userId="2b69f38f-e97b-4795-a559-774dc1ef1bed" providerId="ADAL" clId="{7FA806E2-69DD-49C9-8871-3216277B9BAA}" dt="2022-09-13T16:39:58.341" v="245" actId="255"/>
          <ac:spMkLst>
            <pc:docMk/>
            <pc:sldMk cId="0" sldId="284"/>
            <ac:spMk id="43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10.909" v="247" actId="123"/>
          <ac:spMkLst>
            <pc:docMk/>
            <pc:sldMk cId="0" sldId="284"/>
            <ac:spMk id="45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12.836" v="248" actId="123"/>
          <ac:spMkLst>
            <pc:docMk/>
            <pc:sldMk cId="0" sldId="284"/>
            <ac:spMk id="456" creationId="{00000000-0000-0000-0000-000000000000}"/>
          </ac:spMkLst>
        </pc:spChg>
      </pc:sldChg>
      <pc:sldChg chg="modSp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85"/>
        </pc:sldMkLst>
        <pc:spChg chg="mod">
          <ac:chgData name="TRAN TRI KHANG" userId="2b69f38f-e97b-4795-a559-774dc1ef1bed" providerId="ADAL" clId="{7FA806E2-69DD-49C9-8871-3216277B9BAA}" dt="2022-09-13T16:40:22.880" v="251" actId="113"/>
          <ac:spMkLst>
            <pc:docMk/>
            <pc:sldMk cId="0" sldId="285"/>
            <ac:spMk id="46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27.283" v="253" actId="20577"/>
          <ac:spMkLst>
            <pc:docMk/>
            <pc:sldMk cId="0" sldId="285"/>
            <ac:spMk id="465" creationId="{00000000-0000-0000-0000-000000000000}"/>
          </ac:spMkLst>
        </pc:spChg>
      </pc:sldChg>
      <pc:sldChg chg="modSp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86"/>
        </pc:sldMkLst>
        <pc:spChg chg="mod">
          <ac:chgData name="TRAN TRI KHANG" userId="2b69f38f-e97b-4795-a559-774dc1ef1bed" providerId="ADAL" clId="{7FA806E2-69DD-49C9-8871-3216277B9BAA}" dt="2022-09-13T16:40:56.758" v="291" actId="20577"/>
          <ac:spMkLst>
            <pc:docMk/>
            <pc:sldMk cId="0" sldId="286"/>
            <ac:spMk id="48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42.415" v="259" actId="113"/>
          <ac:spMkLst>
            <pc:docMk/>
            <pc:sldMk cId="0" sldId="286"/>
            <ac:spMk id="484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284.93042" units="1/cm"/>
          <inkml:channelProperty channel="Y" name="resolution" value="504.1077" units="1/cm"/>
        </inkml:channelProperties>
      </inkml:inkSource>
      <inkml:timestamp xml:id="ts0" timeString="2023-10-06T07:42:20.506"/>
    </inkml:context>
    <inkml:brush xml:id="br0">
      <inkml:brushProperty name="width" value="0.10583" units="cm"/>
      <inkml:brushProperty name="height" value="0.10583" units="cm"/>
      <inkml:brushProperty name="color" value="#2F2FFF"/>
    </inkml:brush>
  </inkml:definitions>
  <inkml:trace contextRef="#ctx0" brushRef="#br0">53 872,'0'0,"0"0,0 0,0 0,0 0,0 0,0 0,0 0,0 0,0 0</inkml:trace>
  <inkml:trace contextRef="#ctx0" brushRef="#br0" timeOffset="0.58">13982 634,'0'0,"0"0,0 0,0 0,0 0,0 0,0 0,0 0,0 0,0 0,0 0,-162-30,162 30,0 0,0 0,0 0,12-109,63 73,-75 36,75 29,-75-29,50 87,-50-87,-12 144,12-144,-63 203,63-203,-100 203,100-203,-112 160,112-160,-113 109,113-109,-112 72,112-72,-125 22,125-22,0 0,0 0,0 0,-73-43,73 43,0 0,-26-88,26 88,50-72,-50 72,112-29,-112 29,150 8,-150-8,161 58,-161-58,176 72,-176-72,148 108,-148-108,138 110,-138-110,137 101,-137-101,136 58,-136-58,101 14,-101-14,99-29,-99 29,100-93,-100 93,112-132,-112 132,112-159,-112 159,0 0,0 0,0 0</inkml:trace>
  <inkml:trace contextRef="#ctx0" brushRef="#br0" timeOffset="1.58">15738 277,'0'0,"0"0,0 0,0 0,0 0,-50 196,1-8,49-188,-50 211,-38 42,1 1,13 1,61-32,26-26,-13 5,0-202,-13 175,13-175,0 0,0 0,0 0</inkml:trace>
  <inkml:trace contextRef="#ctx0" brushRef="#br0" timeOffset="2.58">16448 755,'0'0,"0"0,0 0,0 0,0 0,0 0,0 0,0 0,0 0,0 0,37-116,-37 116,0 0,38-79,-38 79,75-58,-75 58,63 0,-63 0,49 86,-49-86,-13 147,-37 84,50-231,-124 218,124-218,-125 173,125-173,-174 138,174-138,-136 81,136-81,0 0,0 0,-87 43,87-43,0 0,0 0,-14-88,14 88,75-65,-75 65,125-14,-125 14,162 36,-162-36,150 88,-14 56,-136-144,125 131,-125-131,113 50,-113-50,111 14,-111-14,124-72,-124 72,138-188,-13-73,-125 261,0 0,0 0,0 0</inkml:trace>
  <inkml:trace contextRef="#ctx0" brushRef="#br0" timeOffset="3.58">17757 452,'0'0,"0"0,0 0,0 0,-75 209,75-209,-62 284,62-284,0 0,-63 361,-12 89,39-15,36-435,0 0,-51 435,51-435,0 0,0 0,0 0,0 0,0 0</inkml:trace>
  <inkml:trace contextRef="#ctx0" brushRef="#br0" timeOffset="4.58">18779 879,'0'0,"0"0,0 0,0 0,0 0,0 0,0 0,0 0,0-108,0 108,0-74,0 74,0 0,37-36,-37 36,0 0,0 0,50 139,-50-139,-38 166,-24 38,62-204,-112 217,112-217,-125 210,125-210,-150 167,150-167,0 0,-136 108,136-108,-113 36,113-36,-61-21,61 21,0-65,0 65,73-87,-73 87,150-58,-150 58,162 14,-162-14,162 58,-162-58,163 123,-163-123,136 146,-136-146,150 108,-150-108,162 29,-162-29,162-94,-162 94,149-204,1-77,-51-24,-99 305,0 0,0 0,0 0</inkml:trace>
  <inkml:trace contextRef="#ctx0" brushRef="#br0" timeOffset="5.58">20299 53,'0'0,"0"0,0 0,0 0,0 0,-162 173,162-173,-75 240,-12 72,24 15,-24-17,12-19,38-37,0 42,37-296,-38 298,25-15,38-30,-25-56,0-197,-49 86,49-86,0 0,0 0</inkml:trace>
  <inkml:trace contextRef="#ctx0" brushRef="#br0" timeOffset="6.58">20697 778,'0'0,"0"0,0 0,0 0,0 0,63-211,-63 211,75-108,-75 108,87-65,-87 65,87 14,-87-14,49 87,-49 94,-49 30,49-211,-63 209,-48-12,111-197,-163 195,163-195,-162 203,162-203,-162 160,162-160,0 0,0 0,0 0,-136 79,136-79,-38 43,38-43,38-27,-38 27,124-38,-124 38,149 14,-149-14,150 74,-150-74,137 94,-137-94,124 130,-124-130,150 116,-150-116,0 0,0 0,0 0</inkml:trace>
  <inkml:trace contextRef="#ctx0" brushRef="#br0" timeOffset="7.58">22292 2467,'0'0,"12"159,-12-159,0 173,0-173,-38 241,38-241,-99 254,99-254,0 0,0 0</inkml:trace>
  <inkml:trace contextRef="#ctx0" brushRef="#br0" timeOffset="8.58">22329 1626,'0'0,"0"0,0 0,0 0,0 0,0 0,0 0</inkml:trace>
  <inkml:trace contextRef="#ctx0" brushRef="#br0" timeOffset="9.58">24060 728,'0'0,"0"0,0 0,0 0,0 0,-124 231,25-51,99-180,-113 190,113-190,-100 151,100-151,0 0,0 0,0 0,-62 125,62-125,0 0,0 0,62 41,-62-41,124-20,-124 20,162-36,-162 36,200-23,-200 23,162 0,-162 0,150 23,-150-23,111 36,-111-36,51 65,-51-65,0 0,0 0,-75 65,75-65,0 0,0 0,0 0</inkml:trace>
  <inkml:trace contextRef="#ctx0" brushRef="#br0" timeOffset="10.58">24260 908,'0'0,"0"0,0 0,0 0,0 0,0 0,0 0,-26 138,-35 130,10 30,15 12,36-34,-14 6,14-282,-24 261,36-80,-12-181,26 139,-26-139,0 0,0 0,0 0,0 0</inkml:trace>
  <inkml:trace contextRef="#ctx0" brushRef="#br0" timeOffset="11.58">25157 394,'0'0,"0"0,0 0,0 0,-37 276,-38-16,12 38,-12-8,-36-8,24-1,-1-19,25-36,63-226,-49 230,49-230,-38 168,38-168,0 0,0 0,0 0</inkml:trace>
  <inkml:trace contextRef="#ctx0" brushRef="#br0" timeOffset="12.58">25966 1053,'0'0,"0"0,0 0,0 0,0 0,0 0,0 0,0 0,0 0,0 0,-99-116,99 116,62-132,-62 132,87-86,-87 86,87-36,-87 36,51 23,-51-23,24 123,-86 65,62-188,-100 232,-25 30,-11-31,136-231,-137 195,137-195,-150 182,150-182,-137 116,137-116,-124 50,124-50,-113-21,113 21,-75-87,75 87,-24-137,24 137,38-118,-38 118,87-79,-87 79,111-21,-111 21,138 35,36 61,-174-96,150 94,-150-94,111 108,-111-108,125 80,-125-80,138 36,-138-36,124-7,-124 7,125-66,-125 66,111-93,-111 93,0 0,0 0,0 0</inkml:trace>
  <inkml:trace contextRef="#ctx0" brushRef="#br0" timeOffset="13.58">27101 1960,'0'0,"0"0,0 0,0 0,0 0,0 0,73 282,-85 16,-12-15,-13-16,37-267,-75 254,75-254,0 0,0 0</inkml:trace>
  <inkml:trace contextRef="#ctx0" brushRef="#br0" timeOffset="14.58">28234 611,'0'0,"0"0,0 0,0 0,0 0,0 0,0 0,0 0,0 0,0 182,-24-30,24-152,-51 131,51-131,0 0,0 0,0 0,0 0,-50 85,50-85,0 0,0 0,63 110,-63-110,99 14,-99-14,113-7,-113 7,137-7,-137 7,0 0,124 0,-124 0,137 7,-137-7,0 0,0 0,0 0,0 0,0 0,0 0,0 0,0 0,0 0,0 0,112 7,-112-7,0 0,0 0,0 0,0 0,0 0,0 0,0 0,0 0,0 0,0 0,87 8,-87-8,0 0,0 0,0 0,0 0,0 0</inkml:trace>
  <inkml:trace contextRef="#ctx0" brushRef="#br0" timeOffset="15.58">27050 415,'0'0,"0"0,0 0,0 0,-99 304,0-6,-39 49,26 9,24-36,14-8,-1-45,26-29,49-238,-38 204,38-204,0 0,0 0,0 0,0 0,0 0</inkml:trace>
  <inkml:trace contextRef="#ctx0" brushRef="#br0" timeOffset="16.57">27113 1067,'0'0,"0"0,0 0,0 0,0 0,0 0,0 0,0 0,0 0,0 0,0 0,0 0,12-115,-12 115,0 0,75-44,-75 44,0 0,87-14,-87 14,100 7,-100-7,62 72,-62-72,0 161,0-161,-87 230,87-230,-99 270,99-270,-125 267,125-267,-100 225,100-225,-87 167,87-167,0 0,0 0,-50 102,50-102,-12 58,12-58,36 50,-36-50,0 0,75 29,-75-29,113 22,-113-22,150 15,-150-15,162 7,-162-7,0 0,0 0,161-7,-161 7,138-8,-138 8,0 0,0 0,0 0,0 0,0 0,0 0,0 0,0 0,97-7,-97 7,0 0,0 0,0 0,0 0,0 0,0 0,0 0,0 0,0 0</inkml:trace>
  <inkml:trace contextRef="#ctx0" brushRef="#br0" timeOffset="17.57">28085 2329,'0'0,"0"0,0 0,0 0,0 0,0 0,0 0,60 151,-33 53,-40 34,-11 4,-14-18,-25-22,63-202,-75 189,75-189,0 0,0 0,0 0</inkml:trace>
  <inkml:trace contextRef="#ctx0" brushRef="#br0" timeOffset="18.57">29007 293,'0'0,"0"0,0 0,0 0,0 0,0 0,-53 180,53-14,0-166,-10 211,10 35,0-246,-12 268,12 2,-12 4,-2-19,14-255,-24 252,12 10,12-262,-25 218,25-218,0 0,-26 123,26-123,0 0,0 0,0 0</inkml:trace>
  <inkml:trace contextRef="#ctx0" brushRef="#br0" timeOffset="19.57">30066 111,'0'0,"0"0,0 0,0 0,0 0,0 0,-112 290,37-57,0 5,13 15,-1 9,14 14,22-9,16-6,-14-14,0-8,25-239,-25 196,25-196,0 0,-37 145,37-145,0 0,0 0</inkml:trace>
  <inkml:trace contextRef="#ctx0" brushRef="#br0" timeOffset="20.5799">30437 538,'0'0,"0"0,0 0,0 0,0 0,0 0,0 0,-85 197,85-197,-112 210,112-210,0 0,0 0,0 0,-100 210,100-210,-26 174,26-174,51 58,-51-58,137-30,-137 30,175-86,-175 86,212-110,-212 110,149-80,-149 80,0 0,150-50,-150 50,0 0,0 0,0 0,124 0,-124 0,0 0,0 0,0 0,26-65,-26 65,0 0,0 0</inkml:trace>
  <inkml:trace contextRef="#ctx0" brushRef="#br0" timeOffset="21.5799">30923 473,'0'0,"0"0,0 0,0 0,-12 131,-36 36,-15 35,0 38,63-240,-73 239,-4 7,77-246,0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78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53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39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64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59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61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26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9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35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6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82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785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77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00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53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64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77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20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05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210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9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53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025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05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680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4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17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3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656" r:id="rId38"/>
    <p:sldLayoutId id="2147483657" r:id="rId39"/>
    <p:sldLayoutId id="2147483658" r:id="rId40"/>
    <p:sldLayoutId id="2147483659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5001" y="4453178"/>
            <a:ext cx="4567402" cy="531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036266">
            <a:off x="-1063005" y="-2151660"/>
            <a:ext cx="4077647" cy="60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51197">
            <a:off x="12317953" y="-2880975"/>
            <a:ext cx="3974761" cy="506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22300">
            <a:off x="9012553" y="8297874"/>
            <a:ext cx="4555126" cy="514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941785">
            <a:off x="5822783" y="-2699857"/>
            <a:ext cx="5105185" cy="539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23394">
            <a:off x="15285826" y="5808643"/>
            <a:ext cx="4923446" cy="472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222589">
            <a:off x="3404169" y="7248309"/>
            <a:ext cx="3869691" cy="506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321285">
            <a:off x="15655299" y="648815"/>
            <a:ext cx="4728523" cy="547513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1100752" y="1144665"/>
            <a:ext cx="16086493" cy="799767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8F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11">
            <a:alphaModFix/>
          </a:blip>
          <a:srcRect r="4517"/>
          <a:stretch/>
        </p:blipFill>
        <p:spPr>
          <a:xfrm>
            <a:off x="8101360" y="1559919"/>
            <a:ext cx="1767182" cy="165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flipH="1">
            <a:off x="-4192056" y="1210394"/>
            <a:ext cx="9284068" cy="987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58362" y="4855941"/>
            <a:ext cx="6052736" cy="103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60650" y="7439926"/>
            <a:ext cx="9458932" cy="462305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2466068" y="5605226"/>
            <a:ext cx="13355865" cy="235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26" b="1" dirty="0">
                <a:solidFill>
                  <a:srgbClr val="ED7385"/>
                </a:solidFill>
                <a:latin typeface="Fraunces"/>
                <a:ea typeface="Fraunces"/>
                <a:cs typeface="Fraunces"/>
                <a:sym typeface="Fraunces"/>
              </a:rPr>
              <a:t>À ƠI TAY MẸ</a:t>
            </a:r>
            <a:endParaRPr b="1" dirty="0"/>
          </a:p>
        </p:txBody>
      </p:sp>
      <p:sp>
        <p:nvSpPr>
          <p:cNvPr id="256" name="Google Shape;256;p13"/>
          <p:cNvSpPr txBox="1"/>
          <p:nvPr/>
        </p:nvSpPr>
        <p:spPr>
          <a:xfrm>
            <a:off x="7092435" y="3367555"/>
            <a:ext cx="4581834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183757"/>
                </a:solidFill>
                <a:latin typeface="Times"/>
                <a:ea typeface="Times"/>
                <a:cs typeface="Times"/>
                <a:sym typeface="Times"/>
              </a:rPr>
              <a:t>BÀI 2: THƠ</a:t>
            </a:r>
            <a:endParaRPr sz="7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8"/>
          <p:cNvGrpSpPr/>
          <p:nvPr/>
        </p:nvGrpSpPr>
        <p:grpSpPr>
          <a:xfrm>
            <a:off x="12973550" y="-10939461"/>
            <a:ext cx="10055110" cy="15387907"/>
            <a:chOff x="-1" y="0"/>
            <a:chExt cx="13406814" cy="20517209"/>
          </a:xfrm>
        </p:grpSpPr>
        <p:pic>
          <p:nvPicPr>
            <p:cNvPr id="309" name="Google Shape;30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713842" flipH="1">
              <a:off x="2951756" y="-979099"/>
              <a:ext cx="5571099" cy="8259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7236" y="6451727"/>
              <a:ext cx="4511744" cy="5246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863162">
              <a:off x="6735465" y="5683139"/>
              <a:ext cx="5673189" cy="5446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7047091">
              <a:off x="1922313" y="10581496"/>
              <a:ext cx="7629985" cy="8966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18"/>
          <p:cNvSpPr txBox="1"/>
          <p:nvPr/>
        </p:nvSpPr>
        <p:spPr>
          <a:xfrm>
            <a:off x="1421657" y="409393"/>
            <a:ext cx="13464237" cy="282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3.1.Đặc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điểm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lục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bát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À </a:t>
            </a:r>
            <a:r>
              <a:rPr lang="en-US" sz="6500" b="1" i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ơi</a:t>
            </a:r>
            <a:r>
              <a:rPr lang="en-US" sz="6500" b="1" i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tay</a:t>
            </a:r>
            <a:r>
              <a:rPr lang="en-US" sz="6500" b="1" i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mẹ</a:t>
            </a:r>
            <a:endParaRPr sz="6500" b="1" i="1" dirty="0">
              <a:solidFill>
                <a:srgbClr val="790C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1421656" y="3695700"/>
            <a:ext cx="7171015" cy="5638800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BD7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l" rtl="0">
              <a:lnSpc>
                <a:spcPct val="11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50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endParaRPr sz="5000" b="1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marR="0" lvl="1" indent="-474980" algn="just" rtl="0">
              <a:lnSpc>
                <a:spcPct val="114400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5000"/>
              <a:buFont typeface="Arial"/>
              <a:buChar char="•"/>
            </a:pP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gồm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khổ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khổ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khổ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4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2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ghép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dirty="0"/>
          </a:p>
        </p:txBody>
      </p:sp>
      <p:sp>
        <p:nvSpPr>
          <p:cNvPr id="315" name="Google Shape;315;p18"/>
          <p:cNvSpPr/>
          <p:nvPr/>
        </p:nvSpPr>
        <p:spPr>
          <a:xfrm>
            <a:off x="9172920" y="3695699"/>
            <a:ext cx="7281439" cy="5638800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BD7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l" rtl="0">
              <a:lnSpc>
                <a:spcPct val="11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50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endParaRPr sz="5000" b="1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marR="0" lvl="1" indent="-474980" algn="just" rtl="0">
              <a:lnSpc>
                <a:spcPct val="114400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5000"/>
              <a:buFont typeface="Arial"/>
              <a:buChar char="•"/>
            </a:pP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dưới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sắp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xếp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từng</a:t>
            </a:r>
            <a:r>
              <a:rPr lang="en-US" sz="50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</a:t>
            </a:r>
            <a:endParaRPr sz="5000" b="0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/>
        </p:nvSpPr>
        <p:spPr>
          <a:xfrm>
            <a:off x="568569" y="642073"/>
            <a:ext cx="710726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81" marR="0" lvl="1" indent="0" algn="l" rtl="0">
              <a:lnSpc>
                <a:spcPct val="127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endParaRPr sz="4500" b="1" i="0" u="none" strike="noStrike" cap="none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9161579" y="6172862"/>
            <a:ext cx="8415709" cy="28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Vẫn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tay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mẹ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dịu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dàng</a:t>
            </a:r>
            <a:endParaRPr sz="4400" b="1" dirty="0">
              <a:solidFill>
                <a:srgbClr val="233D6B"/>
              </a:solidFill>
              <a:highlight>
                <a:srgbClr val="FFFF00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À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ơi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trăng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vàng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ngủ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ngon</a:t>
            </a:r>
            <a:endParaRPr sz="4400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À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ơi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trăng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tròn</a:t>
            </a:r>
            <a:endParaRPr sz="4400" b="1" dirty="0">
              <a:solidFill>
                <a:srgbClr val="233D6B"/>
              </a:solidFill>
              <a:highlight>
                <a:srgbClr val="FFFF00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À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ơi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trăng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còn</a:t>
            </a:r>
            <a:r>
              <a:rPr lang="en-US" sz="44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nằm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nôi</a:t>
            </a:r>
            <a:r>
              <a:rPr lang="en-US" sz="44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…</a:t>
            </a:r>
            <a:endParaRPr dirty="0"/>
          </a:p>
        </p:txBody>
      </p:sp>
      <p:sp>
        <p:nvSpPr>
          <p:cNvPr id="322" name="Google Shape;322;p19"/>
          <p:cNvSpPr/>
          <p:nvPr/>
        </p:nvSpPr>
        <p:spPr>
          <a:xfrm>
            <a:off x="961526" y="1503295"/>
            <a:ext cx="7421934" cy="4022347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BD7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chân</a:t>
            </a:r>
            <a:endParaRPr sz="4500" b="1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marR="0" lvl="1" indent="-474980" algn="just" rtl="0"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500"/>
              <a:buFont typeface="Arial"/>
              <a:buChar char="•"/>
            </a:pP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chân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endParaRPr sz="4500" b="0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961526" y="5694367"/>
            <a:ext cx="7421934" cy="3853622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F5E8E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màng-dàng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ngon-tròn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nôi-đời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con-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mòn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ru-thu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cây-đầy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nhau-màu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nhau-mầu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thôi-bồi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1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khâu-đau</a:t>
            </a:r>
            <a:r>
              <a:rPr lang="en-US" sz="4500" b="0" i="1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dirty="0"/>
          </a:p>
        </p:txBody>
      </p:sp>
      <p:sp>
        <p:nvSpPr>
          <p:cNvPr id="324" name="Google Shape;324;p19"/>
          <p:cNvSpPr/>
          <p:nvPr/>
        </p:nvSpPr>
        <p:spPr>
          <a:xfrm>
            <a:off x="8984268" y="1503295"/>
            <a:ext cx="8770332" cy="4022347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BD7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l" rtl="0">
              <a:lnSpc>
                <a:spcPct val="127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lưng</a:t>
            </a:r>
            <a:endParaRPr sz="4500" b="1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marR="0" lvl="1" indent="-474980" algn="just" rtl="0">
              <a:lnSpc>
                <a:spcPct val="127111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500"/>
              <a:buFont typeface="Arial"/>
              <a:buChar char="•"/>
            </a:pP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dàng-vàng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tròn-còn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đời-trời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mòn-còn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…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20"/>
          <p:cNvGraphicFramePr/>
          <p:nvPr>
            <p:extLst>
              <p:ext uri="{D42A27DB-BD31-4B8C-83A1-F6EECF244321}">
                <p14:modId xmlns:p14="http://schemas.microsoft.com/office/powerpoint/2010/main" val="1449176217"/>
              </p:ext>
            </p:extLst>
          </p:nvPr>
        </p:nvGraphicFramePr>
        <p:xfrm>
          <a:off x="1574779" y="1896363"/>
          <a:ext cx="15513600" cy="6610375"/>
        </p:xfrm>
        <a:graphic>
          <a:graphicData uri="http://schemas.openxmlformats.org/drawingml/2006/table">
            <a:tbl>
              <a:tblPr>
                <a:noFill/>
                <a:tableStyleId>{226EC581-917E-41FB-889B-3C3DD49BA70C}</a:tableStyleId>
              </a:tblPr>
              <a:tblGrid>
                <a:gridCol w="19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52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Vẫn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Bàn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tay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mẹ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dịu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dàng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À </a:t>
                      </a:r>
                      <a:endParaRPr sz="4400" dirty="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ơi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Này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cái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Trăng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vàng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ngủ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ngon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À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Ơi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này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Cái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trăng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tròn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À</a:t>
                      </a:r>
                      <a:endParaRPr sz="4400" dirty="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 err="1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ơi</a:t>
                      </a:r>
                      <a:endParaRPr sz="4400" dirty="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 err="1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Này</a:t>
                      </a:r>
                      <a:endParaRPr sz="4400" dirty="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cái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 err="1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Trăng</a:t>
                      </a:r>
                      <a:endParaRPr sz="4400" dirty="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còn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nằm</a:t>
                      </a:r>
                      <a:endParaRPr sz="440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dirty="0" err="1">
                          <a:solidFill>
                            <a:srgbClr val="B55475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nôi</a:t>
                      </a:r>
                      <a:endParaRPr sz="4400" dirty="0">
                        <a:solidFill>
                          <a:srgbClr val="B55475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50" marR="91450" marT="45725" marB="45725">
                    <a:solidFill>
                      <a:srgbClr val="EB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0" name="Google Shape;330;p20"/>
          <p:cNvSpPr txBox="1"/>
          <p:nvPr/>
        </p:nvSpPr>
        <p:spPr>
          <a:xfrm>
            <a:off x="1028700" y="535657"/>
            <a:ext cx="7107264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9961" marR="0" lvl="1" indent="-474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400"/>
              <a:buFont typeface="Arial"/>
              <a:buChar char="•"/>
            </a:pPr>
            <a:r>
              <a:rPr lang="en-US" sz="50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 </a:t>
            </a: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điệu</a:t>
            </a:r>
            <a:endParaRPr sz="5000" b="1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1028700" y="8867170"/>
            <a:ext cx="6934759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9961" marR="0" lvl="1" indent="-47498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400"/>
              <a:buFont typeface="Arial"/>
              <a:buChar char="•"/>
            </a:pP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Nhịp</a:t>
            </a:r>
            <a:r>
              <a:rPr lang="en-US" sz="50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chẵn</a:t>
            </a:r>
            <a:r>
              <a:rPr lang="en-US" sz="50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4/2, 4/4</a:t>
            </a:r>
            <a:endParaRPr sz="5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3751f15c-7ff8-4919-aac1-b87b41a409b4">
                <a:extLst>
                  <a:ext uri="{FF2B5EF4-FFF2-40B4-BE49-F238E27FC236}">
                    <a16:creationId xmlns:a16="http://schemas.microsoft.com/office/drawing/2014/main" id="{0F997AB8-70D9-83EE-7587-0477316C5ED0}"/>
                  </a:ext>
                </a:extLst>
              </p14:cNvPr>
              <p14:cNvContentPartPr/>
              <p14:nvPr>
                <p:custDataLst>
                  <p:tags r:id="rId1"/>
                </p:custDataLst>
              </p14:nvPr>
            </p14:nvContentPartPr>
            <p14:xfrm>
              <a:off x="5934790" y="8485305"/>
              <a:ext cx="11190925" cy="1341737"/>
            </p14:xfrm>
          </p:contentPart>
        </mc:Choice>
        <mc:Fallback xmlns="">
          <p:pic>
            <p:nvPicPr>
              <p:cNvPr id="2" name="3751f15c-7ff8-4919-aac1-b87b41a409b4">
                <a:extLst>
                  <a:ext uri="{FF2B5EF4-FFF2-40B4-BE49-F238E27FC236}">
                    <a16:creationId xmlns:a16="http://schemas.microsoft.com/office/drawing/2014/main" id="{0F997AB8-70D9-83EE-7587-0477316C5E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5711" y="8466225"/>
                <a:ext cx="11228722" cy="13795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/>
          <p:nvPr/>
        </p:nvSpPr>
        <p:spPr>
          <a:xfrm>
            <a:off x="1421657" y="885825"/>
            <a:ext cx="11904378" cy="141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3.2.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xúc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6500" b="1" dirty="0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790C5A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endParaRPr sz="6500" b="1" dirty="0">
              <a:solidFill>
                <a:srgbClr val="790C5A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1421657" y="2410004"/>
            <a:ext cx="103222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tượng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endParaRPr sz="5000" dirty="0"/>
          </a:p>
        </p:txBody>
      </p:sp>
      <p:pic>
        <p:nvPicPr>
          <p:cNvPr id="349" name="Google Shape;3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5697" y="7492683"/>
            <a:ext cx="9458932" cy="462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8662" y="5143500"/>
            <a:ext cx="4480638" cy="664245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2"/>
          <p:cNvSpPr txBox="1"/>
          <p:nvPr/>
        </p:nvSpPr>
        <p:spPr>
          <a:xfrm>
            <a:off x="1421657" y="3545959"/>
            <a:ext cx="6303506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vật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mẹ</a:t>
            </a:r>
            <a:endParaRPr sz="5000" dirty="0"/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tượng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50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con</a:t>
            </a:r>
            <a:endParaRPr sz="5000" dirty="0"/>
          </a:p>
        </p:txBody>
      </p:sp>
      <p:pic>
        <p:nvPicPr>
          <p:cNvPr id="352" name="Google Shape;3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58187" y="1028700"/>
            <a:ext cx="9284068" cy="987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/>
          <p:nvPr/>
        </p:nvSpPr>
        <p:spPr>
          <a:xfrm>
            <a:off x="1421657" y="933450"/>
            <a:ext cx="103222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xúc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trữ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endParaRPr sz="5000" b="1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1421657" y="2069405"/>
            <a:ext cx="369976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Mẹ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gọi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</a:t>
            </a:r>
            <a:endParaRPr dirty="0"/>
          </a:p>
        </p:txBody>
      </p:sp>
      <p:sp>
        <p:nvSpPr>
          <p:cNvPr id="370" name="Google Shape;370;p24"/>
          <p:cNvSpPr txBox="1"/>
          <p:nvPr/>
        </p:nvSpPr>
        <p:spPr>
          <a:xfrm>
            <a:off x="1421657" y="6875174"/>
            <a:ext cx="16024046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Wingdings" panose="05000000000000000000" pitchFamily="2" charset="2"/>
              </a:rPr>
              <a:t>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ảnh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ẩn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đẹp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ví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trăng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mơ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tươi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mặt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trời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ấm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áp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nguồn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tươi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đẹp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mẹ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con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đứa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 non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nớt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chăm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bẵm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ban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tròn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đầy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”</a:t>
            </a:r>
            <a:endParaRPr dirty="0"/>
          </a:p>
        </p:txBody>
      </p:sp>
      <p:sp>
        <p:nvSpPr>
          <p:cNvPr id="371" name="Google Shape;371;p24"/>
          <p:cNvSpPr/>
          <p:nvPr/>
        </p:nvSpPr>
        <p:spPr>
          <a:xfrm>
            <a:off x="1302544" y="3337734"/>
            <a:ext cx="4970260" cy="1370060"/>
          </a:xfrm>
          <a:custGeom>
            <a:avLst/>
            <a:gdLst/>
            <a:ahLst/>
            <a:cxnLst/>
            <a:rect l="l" t="t" r="r" b="b"/>
            <a:pathLst>
              <a:path w="5357812" h="3214687" extrusionOk="0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rgbClr val="CF92A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 trăng vàng</a:t>
            </a:r>
            <a:endParaRPr sz="4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4"/>
          <p:cNvSpPr/>
          <p:nvPr/>
        </p:nvSpPr>
        <p:spPr>
          <a:xfrm>
            <a:off x="6661588" y="3337734"/>
            <a:ext cx="4970260" cy="1370060"/>
          </a:xfrm>
          <a:custGeom>
            <a:avLst/>
            <a:gdLst/>
            <a:ahLst/>
            <a:cxnLst/>
            <a:rect l="l" t="t" r="r" b="b"/>
            <a:pathLst>
              <a:path w="5357812" h="3214687" extrusionOk="0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rgbClr val="CA8EB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 trăng tròn</a:t>
            </a:r>
            <a:endParaRPr sz="4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12015195" y="3314700"/>
            <a:ext cx="4970260" cy="1370060"/>
          </a:xfrm>
          <a:custGeom>
            <a:avLst/>
            <a:gdLst/>
            <a:ahLst/>
            <a:cxnLst/>
            <a:rect l="l" t="t" r="r" b="b"/>
            <a:pathLst>
              <a:path w="5357812" h="3214687" extrusionOk="0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rgbClr val="C68BC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 trăng</a:t>
            </a:r>
            <a:endParaRPr sz="4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3348023" y="5094937"/>
            <a:ext cx="5685015" cy="1370060"/>
          </a:xfrm>
          <a:custGeom>
            <a:avLst/>
            <a:gdLst/>
            <a:ahLst/>
            <a:cxnLst/>
            <a:rect l="l" t="t" r="r" b="b"/>
            <a:pathLst>
              <a:path w="5357812" h="3214687" extrusionOk="0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rgbClr val="B187C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 Mặt Trời bé con</a:t>
            </a:r>
            <a:endParaRPr/>
          </a:p>
        </p:txBody>
      </p:sp>
      <p:sp>
        <p:nvSpPr>
          <p:cNvPr id="375" name="Google Shape;375;p24"/>
          <p:cNvSpPr/>
          <p:nvPr/>
        </p:nvSpPr>
        <p:spPr>
          <a:xfrm>
            <a:off x="9530065" y="5094937"/>
            <a:ext cx="4970260" cy="1370060"/>
          </a:xfrm>
          <a:custGeom>
            <a:avLst/>
            <a:gdLst/>
            <a:ahLst/>
            <a:cxnLst/>
            <a:rect l="l" t="t" r="r" b="b"/>
            <a:pathLst>
              <a:path w="5357812" h="3214687" extrusionOk="0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rgbClr val="9B85B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cái khuyết</a:t>
            </a:r>
            <a:endParaRPr sz="4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/>
          <p:nvPr/>
        </p:nvSpPr>
        <p:spPr>
          <a:xfrm>
            <a:off x="1421657" y="933450"/>
            <a:ext cx="103222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c.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tài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endParaRPr sz="5000" b="1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39" name="Google Shape;439;p29"/>
          <p:cNvGrpSpPr/>
          <p:nvPr/>
        </p:nvGrpSpPr>
        <p:grpSpPr>
          <a:xfrm>
            <a:off x="13297883" y="-1917754"/>
            <a:ext cx="10055110" cy="15387907"/>
            <a:chOff x="-1" y="0"/>
            <a:chExt cx="13406814" cy="20517209"/>
          </a:xfrm>
        </p:grpSpPr>
        <p:pic>
          <p:nvPicPr>
            <p:cNvPr id="440" name="Google Shape;44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713842" flipH="1">
              <a:off x="2951756" y="-979099"/>
              <a:ext cx="5571099" cy="8259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7236" y="6451727"/>
              <a:ext cx="4511744" cy="5246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863162">
              <a:off x="6735465" y="5683139"/>
              <a:ext cx="5673189" cy="5446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752909">
              <a:off x="1922313" y="10581496"/>
              <a:ext cx="7629985" cy="89668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29"/>
          <p:cNvGrpSpPr/>
          <p:nvPr/>
        </p:nvGrpSpPr>
        <p:grpSpPr>
          <a:xfrm>
            <a:off x="1425975" y="2338575"/>
            <a:ext cx="13809706" cy="6854449"/>
            <a:chOff x="4318" y="14475"/>
            <a:chExt cx="13809706" cy="6854449"/>
          </a:xfrm>
        </p:grpSpPr>
        <p:sp>
          <p:nvSpPr>
            <p:cNvPr id="445" name="Google Shape;445;p29"/>
            <p:cNvSpPr/>
            <p:nvPr/>
          </p:nvSpPr>
          <p:spPr>
            <a:xfrm>
              <a:off x="4318" y="14475"/>
              <a:ext cx="4210276" cy="1411200"/>
            </a:xfrm>
            <a:prstGeom prst="rect">
              <a:avLst/>
            </a:prstGeom>
            <a:solidFill>
              <a:srgbClr val="CF92A7"/>
            </a:solidFill>
            <a:ln w="25400" cap="flat" cmpd="sng">
              <a:solidFill>
                <a:srgbClr val="CF92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/>
            </a:p>
          </p:txBody>
        </p:sp>
        <p:sp>
          <p:nvSpPr>
            <p:cNvPr id="446" name="Google Shape;446;p29"/>
            <p:cNvSpPr txBox="1"/>
            <p:nvPr/>
          </p:nvSpPr>
          <p:spPr>
            <a:xfrm>
              <a:off x="4318" y="14475"/>
              <a:ext cx="4210276" cy="14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8475" tIns="199125" rIns="34847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Roboto Condensed"/>
                <a:buNone/>
              </a:pP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Đề tài</a:t>
              </a:r>
              <a:endPara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4318" y="1425675"/>
              <a:ext cx="4210276" cy="5443249"/>
            </a:xfrm>
            <a:prstGeom prst="rect">
              <a:avLst/>
            </a:prstGeom>
            <a:solidFill>
              <a:srgbClr val="EEDBE1">
                <a:alpha val="89803"/>
              </a:srgbClr>
            </a:solidFill>
            <a:ln w="25400" cap="flat" cmpd="sng">
              <a:solidFill>
                <a:srgbClr val="EE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/>
            </a:p>
          </p:txBody>
        </p:sp>
        <p:sp>
          <p:nvSpPr>
            <p:cNvPr id="448" name="Google Shape;448;p29"/>
            <p:cNvSpPr txBox="1"/>
            <p:nvPr/>
          </p:nvSpPr>
          <p:spPr>
            <a:xfrm>
              <a:off x="4318" y="1425675"/>
              <a:ext cx="4210276" cy="544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350" tIns="261350" rIns="348475" bIns="392025" anchor="t" anchorCtr="0">
              <a:noAutofit/>
            </a:bodyPr>
            <a:lstStyle/>
            <a:p>
              <a:pPr marL="285750" marR="0" lvl="1" indent="-311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Roboto Condensed"/>
                <a:buChar char="•"/>
              </a:pPr>
              <a:r>
                <a:rPr lang="en-US" sz="50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 mẫu tử</a:t>
              </a:r>
              <a:endPara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804033" y="14475"/>
              <a:ext cx="4210276" cy="1411200"/>
            </a:xfrm>
            <a:prstGeom prst="rect">
              <a:avLst/>
            </a:prstGeom>
            <a:solidFill>
              <a:srgbClr val="C68BC6"/>
            </a:solidFill>
            <a:ln w="25400" cap="flat" cmpd="sng">
              <a:solidFill>
                <a:srgbClr val="C68B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/>
            </a:p>
          </p:txBody>
        </p:sp>
        <p:sp>
          <p:nvSpPr>
            <p:cNvPr id="450" name="Google Shape;450;p29"/>
            <p:cNvSpPr txBox="1"/>
            <p:nvPr/>
          </p:nvSpPr>
          <p:spPr>
            <a:xfrm>
              <a:off x="4804033" y="14475"/>
              <a:ext cx="4210276" cy="14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8475" tIns="199125" rIns="34847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Roboto Condensed"/>
                <a:buNone/>
              </a:pP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Chủ đề</a:t>
              </a:r>
              <a:endParaRPr sz="5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4804033" y="1425675"/>
              <a:ext cx="4210276" cy="5443249"/>
            </a:xfrm>
            <a:prstGeom prst="rect">
              <a:avLst/>
            </a:prstGeom>
            <a:solidFill>
              <a:srgbClr val="EAD9EA">
                <a:alpha val="89803"/>
              </a:srgbClr>
            </a:solidFill>
            <a:ln w="25400" cap="flat" cmpd="sng">
              <a:solidFill>
                <a:srgbClr val="EAD9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/>
            </a:p>
          </p:txBody>
        </p:sp>
        <p:sp>
          <p:nvSpPr>
            <p:cNvPr id="452" name="Google Shape;452;p29"/>
            <p:cNvSpPr txBox="1"/>
            <p:nvPr/>
          </p:nvSpPr>
          <p:spPr>
            <a:xfrm>
              <a:off x="4804033" y="1425675"/>
              <a:ext cx="4210276" cy="544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350" tIns="261350" rIns="348475" bIns="392025" anchor="t" anchorCtr="0">
              <a:noAutofit/>
            </a:bodyPr>
            <a:lstStyle/>
            <a:p>
              <a:pPr marL="285750" marR="0" lvl="1" indent="-3111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Roboto Condensed"/>
                <a:buChar char="•"/>
              </a:pP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Bài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thơ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giãi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bày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yêu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thương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con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tha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thiết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của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người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mẹ</a:t>
              </a:r>
              <a:endParaRPr sz="5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9603748" y="14475"/>
              <a:ext cx="4210276" cy="1411200"/>
            </a:xfrm>
            <a:prstGeom prst="rect">
              <a:avLst/>
            </a:prstGeom>
            <a:solidFill>
              <a:srgbClr val="9B85BD"/>
            </a:solidFill>
            <a:ln w="25400" cap="flat" cmpd="sng">
              <a:solidFill>
                <a:srgbClr val="9B85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/>
            </a:p>
          </p:txBody>
        </p:sp>
        <p:sp>
          <p:nvSpPr>
            <p:cNvPr id="454" name="Google Shape;454;p29"/>
            <p:cNvSpPr txBox="1"/>
            <p:nvPr/>
          </p:nvSpPr>
          <p:spPr>
            <a:xfrm>
              <a:off x="9603748" y="14475"/>
              <a:ext cx="4210276" cy="14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8475" tIns="199125" rIns="34847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Roboto Condensed"/>
                <a:buNone/>
              </a:pPr>
              <a:r>
                <a:rPr lang="en-US" sz="50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Bài học</a:t>
              </a:r>
              <a:endParaRPr sz="5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9603748" y="1425675"/>
              <a:ext cx="4210276" cy="5443249"/>
            </a:xfrm>
            <a:prstGeom prst="rect">
              <a:avLst/>
            </a:prstGeom>
            <a:solidFill>
              <a:srgbClr val="DCD7E8">
                <a:alpha val="89803"/>
              </a:srgbClr>
            </a:solidFill>
            <a:ln w="25400" cap="flat" cmpd="sng">
              <a:solidFill>
                <a:srgbClr val="DCD7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/>
            </a:p>
          </p:txBody>
        </p:sp>
        <p:sp>
          <p:nvSpPr>
            <p:cNvPr id="456" name="Google Shape;456;p29"/>
            <p:cNvSpPr txBox="1"/>
            <p:nvPr/>
          </p:nvSpPr>
          <p:spPr>
            <a:xfrm>
              <a:off x="9603748" y="1425675"/>
              <a:ext cx="4210276" cy="544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350" tIns="261350" rIns="348475" bIns="392025" anchor="t" anchorCtr="0">
              <a:noAutofit/>
            </a:bodyPr>
            <a:lstStyle/>
            <a:p>
              <a:pPr marL="285750" marR="0" lvl="1" indent="-31115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Roboto Condensed"/>
                <a:buChar char="•"/>
              </a:pP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Yêu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thương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,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biết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ơn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tình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yêu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thương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mà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cha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mẹ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đã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dành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trọn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cho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5000" b="0" i="0" u="none" strike="noStrike" cap="none" dirty="0" err="1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mình</a:t>
              </a:r>
              <a:r>
                <a:rPr lang="en-US" sz="5000" b="0" i="0" u="none" strike="noStrike" cap="none" dirty="0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…</a:t>
              </a:r>
              <a:endParaRPr sz="50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ANNOTATIONSTAG" val="{&quot;version&quot;:&quot;v1.0&quot;,&quot;sessionId&quot;:&quot;c2472c00-8477-4003-9ff5-6c1deb61370e&quot;,&quot;id&quot;:&quot;4055f9b1-c348-484a-9262-72bc0b9e7c0e&quot;}"/>
</p:tagLst>
</file>

<file path=ppt/theme/theme1.xml><?xml version="1.0" encoding="utf-8"?>
<a:theme xmlns:a="http://schemas.openxmlformats.org/drawingml/2006/main" name="Office Them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386</Words>
  <Application>Microsoft Office PowerPoint</Application>
  <PresentationFormat>Custom</PresentationFormat>
  <Paragraphs>94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Fraunces</vt:lpstr>
      <vt:lpstr>Times</vt:lpstr>
      <vt:lpstr>Arial</vt:lpstr>
      <vt:lpstr>Roboto Condensed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NGUYEN THI ANH HONG</cp:lastModifiedBy>
  <cp:revision>6</cp:revision>
  <dcterms:created xsi:type="dcterms:W3CDTF">2006-08-16T00:00:00Z</dcterms:created>
  <dcterms:modified xsi:type="dcterms:W3CDTF">2025-11-08T08:14:33Z</dcterms:modified>
</cp:coreProperties>
</file>