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sldIdLst>
    <p:sldId id="261" r:id="rId2"/>
    <p:sldId id="263" r:id="rId3"/>
    <p:sldId id="264" r:id="rId4"/>
    <p:sldId id="265" r:id="rId5"/>
    <p:sldId id="266" r:id="rId6"/>
    <p:sldId id="267" r:id="rId7"/>
  </p:sldIdLst>
  <p:sldSz cx="18288000" cy="10287000"/>
  <p:notesSz cx="6858000" cy="9144000"/>
  <p:embeddedFontLst>
    <p:embeddedFont>
      <p:font typeface="Times" panose="02020603050405020304" pitchFamily="18" charset="0"/>
      <p:regular r:id="rId9"/>
      <p:bold r:id="rId10"/>
      <p:italic r:id="rId11"/>
      <p:boldItalic r:id="rId12"/>
    </p:embeddedFon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#9Slide03 AmpleSoft Bold" panose="02000000000000000000" pitchFamily="2" charset="0"/>
      <p:regular r:id="rId17"/>
    </p:embeddedFont>
    <p:embeddedFont>
      <p:font typeface="Fraunce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QsaHspdMFgsYJldsuwJMoexrQ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49660-E957-4886-88DC-0E8D485DBAAB}" v="477" dt="2023-10-10T09:01:09.249"/>
  </p1510:revLst>
</p1510:revInfo>
</file>

<file path=ppt/tableStyles.xml><?xml version="1.0" encoding="utf-8"?>
<a:tblStyleLst xmlns:a="http://schemas.openxmlformats.org/drawingml/2006/main" def="{421C4497-C40F-45E6-B98C-4C0B0B0611A7}">
  <a:tblStyle styleId="{421C4497-C40F-45E6-B98C-4C0B0B0611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6EC581-917E-41FB-889B-3C3DD49BA7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6EEF0"/>
          </a:solidFill>
        </a:fill>
      </a:tcStyle>
    </a:wholeTbl>
    <a:band1H>
      <a:tcTxStyle/>
      <a:tcStyle>
        <a:tcBdr/>
        <a:fill>
          <a:solidFill>
            <a:srgbClr val="EEDB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DBE1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6EE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6EEF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57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5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yen Do" userId="0b2d5c2445cc85fb" providerId="LiveId" clId="{12849660-E957-4886-88DC-0E8D485DBAAB}"/>
    <pc:docChg chg="custSel addSld delSld modSld sldOrd">
      <pc:chgData name="Quyen Do" userId="0b2d5c2445cc85fb" providerId="LiveId" clId="{12849660-E957-4886-88DC-0E8D485DBAAB}" dt="2023-10-10T09:24:36.633" v="857" actId="2696"/>
      <pc:docMkLst>
        <pc:docMk/>
      </pc:docMkLst>
      <pc:sldChg chg="delSp modSp mod delAnim">
        <pc:chgData name="Quyen Do" userId="0b2d5c2445cc85fb" providerId="LiveId" clId="{12849660-E957-4886-88DC-0E8D485DBAAB}" dt="2023-10-02T21:34:03.384" v="46" actId="1076"/>
        <pc:sldMkLst>
          <pc:docMk/>
          <pc:sldMk cId="0" sldId="256"/>
        </pc:sldMkLst>
        <pc:spChg chg="mod">
          <ac:chgData name="Quyen Do" userId="0b2d5c2445cc85fb" providerId="LiveId" clId="{12849660-E957-4886-88DC-0E8D485DBAAB}" dt="2023-10-02T21:34:03.384" v="46" actId="1076"/>
          <ac:spMkLst>
            <pc:docMk/>
            <pc:sldMk cId="0" sldId="256"/>
            <ac:spMk id="88" creationId="{00000000-0000-0000-0000-000000000000}"/>
          </ac:spMkLst>
        </pc:spChg>
        <pc:picChg chg="del">
          <ac:chgData name="Quyen Do" userId="0b2d5c2445cc85fb" providerId="LiveId" clId="{12849660-E957-4886-88DC-0E8D485DBAAB}" dt="2023-10-02T21:31:22.650" v="0" actId="478"/>
          <ac:picMkLst>
            <pc:docMk/>
            <pc:sldMk cId="0" sldId="256"/>
            <ac:picMk id="87" creationId="{00000000-0000-0000-0000-000000000000}"/>
          </ac:picMkLst>
        </pc:picChg>
      </pc:sldChg>
      <pc:sldChg chg="delSp mod delAnim">
        <pc:chgData name="Quyen Do" userId="0b2d5c2445cc85fb" providerId="LiveId" clId="{12849660-E957-4886-88DC-0E8D485DBAAB}" dt="2023-10-02T21:32:11.248" v="1" actId="478"/>
        <pc:sldMkLst>
          <pc:docMk/>
          <pc:sldMk cId="0" sldId="261"/>
        </pc:sldMkLst>
        <pc:picChg chg="del">
          <ac:chgData name="Quyen Do" userId="0b2d5c2445cc85fb" providerId="LiveId" clId="{12849660-E957-4886-88DC-0E8D485DBAAB}" dt="2023-10-02T21:32:11.248" v="1" actId="478"/>
          <ac:picMkLst>
            <pc:docMk/>
            <pc:sldMk cId="0" sldId="261"/>
            <ac:picMk id="152" creationId="{00000000-0000-0000-0000-000000000000}"/>
          </ac:picMkLst>
        </pc:picChg>
      </pc:sldChg>
      <pc:sldChg chg="delSp modSp mod delAnim">
        <pc:chgData name="Quyen Do" userId="0b2d5c2445cc85fb" providerId="LiveId" clId="{12849660-E957-4886-88DC-0E8D485DBAAB}" dt="2023-10-02T21:34:22.147" v="71" actId="20577"/>
        <pc:sldMkLst>
          <pc:docMk/>
          <pc:sldMk cId="0" sldId="269"/>
        </pc:sldMkLst>
        <pc:spChg chg="mod">
          <ac:chgData name="Quyen Do" userId="0b2d5c2445cc85fb" providerId="LiveId" clId="{12849660-E957-4886-88DC-0E8D485DBAAB}" dt="2023-10-02T21:34:22.147" v="71" actId="20577"/>
          <ac:spMkLst>
            <pc:docMk/>
            <pc:sldMk cId="0" sldId="269"/>
            <ac:spMk id="265" creationId="{00000000-0000-0000-0000-000000000000}"/>
          </ac:spMkLst>
        </pc:spChg>
        <pc:picChg chg="del">
          <ac:chgData name="Quyen Do" userId="0b2d5c2445cc85fb" providerId="LiveId" clId="{12849660-E957-4886-88DC-0E8D485DBAAB}" dt="2023-10-02T21:32:31.390" v="2" actId="478"/>
          <ac:picMkLst>
            <pc:docMk/>
            <pc:sldMk cId="0" sldId="269"/>
            <ac:picMk id="264" creationId="{00000000-0000-0000-0000-000000000000}"/>
          </ac:picMkLst>
        </pc:picChg>
      </pc:sldChg>
      <pc:sldChg chg="modSp">
        <pc:chgData name="Quyen Do" userId="0b2d5c2445cc85fb" providerId="LiveId" clId="{12849660-E957-4886-88DC-0E8D485DBAAB}" dt="2023-10-02T21:34:55.875" v="84" actId="20577"/>
        <pc:sldMkLst>
          <pc:docMk/>
          <pc:sldMk cId="0" sldId="272"/>
        </pc:sldMkLst>
        <pc:spChg chg="mod">
          <ac:chgData name="Quyen Do" userId="0b2d5c2445cc85fb" providerId="LiveId" clId="{12849660-E957-4886-88DC-0E8D485DBAAB}" dt="2023-10-02T21:34:55.875" v="84" actId="20577"/>
          <ac:spMkLst>
            <pc:docMk/>
            <pc:sldMk cId="0" sldId="272"/>
            <ac:spMk id="302" creationId="{00000000-0000-0000-0000-000000000000}"/>
          </ac:spMkLst>
        </pc:spChg>
      </pc:sldChg>
      <pc:sldChg chg="addSp modSp mod">
        <pc:chgData name="Quyen Do" userId="0b2d5c2445cc85fb" providerId="LiveId" clId="{12849660-E957-4886-88DC-0E8D485DBAAB}" dt="2023-10-06T07:42:20.794" v="699"/>
        <pc:sldMkLst>
          <pc:docMk/>
          <pc:sldMk cId="0" sldId="275"/>
        </pc:sldMkLst>
        <pc:graphicFrameChg chg="modGraphic">
          <ac:chgData name="Quyen Do" userId="0b2d5c2445cc85fb" providerId="LiveId" clId="{12849660-E957-4886-88DC-0E8D485DBAAB}" dt="2023-10-06T07:22:41.452" v="108" actId="20577"/>
          <ac:graphicFrameMkLst>
            <pc:docMk/>
            <pc:sldMk cId="0" sldId="275"/>
            <ac:graphicFrameMk id="329" creationId="{00000000-0000-0000-0000-000000000000}"/>
          </ac:graphicFrameMkLst>
        </pc:graphicFrameChg>
        <pc:inkChg chg="add mod replST">
          <ac:chgData name="Quyen Do" userId="0b2d5c2445cc85fb" providerId="LiveId" clId="{12849660-E957-4886-88DC-0E8D485DBAAB}" dt="2023-10-06T07:42:20.794" v="699"/>
          <ac:inkMkLst>
            <pc:docMk/>
            <pc:sldMk cId="0" sldId="275"/>
            <ac:inkMk id="2" creationId="{0F997AB8-70D9-83EE-7587-0477316C5ED0}"/>
          </ac:inkMkLst>
        </pc:inkChg>
      </pc:sldChg>
      <pc:sldChg chg="modSp add del mod ord modTransition">
        <pc:chgData name="Quyen Do" userId="0b2d5c2445cc85fb" providerId="LiveId" clId="{12849660-E957-4886-88DC-0E8D485DBAAB}" dt="2023-10-06T07:34:07.624" v="649" actId="2696"/>
        <pc:sldMkLst>
          <pc:docMk/>
          <pc:sldMk cId="327157602" sldId="287"/>
        </pc:sldMkLst>
        <pc:spChg chg="mod">
          <ac:chgData name="Quyen Do" userId="0b2d5c2445cc85fb" providerId="LiveId" clId="{12849660-E957-4886-88DC-0E8D485DBAAB}" dt="2023-10-06T07:33:12.962" v="644"/>
          <ac:spMkLst>
            <pc:docMk/>
            <pc:sldMk cId="327157602" sldId="287"/>
            <ac:spMk id="347" creationId="{00000000-0000-0000-0000-000000000000}"/>
          </ac:spMkLst>
        </pc:spChg>
        <pc:spChg chg="mod">
          <ac:chgData name="Quyen Do" userId="0b2d5c2445cc85fb" providerId="LiveId" clId="{12849660-E957-4886-88DC-0E8D485DBAAB}" dt="2023-10-06T07:33:45.857" v="646"/>
          <ac:spMkLst>
            <pc:docMk/>
            <pc:sldMk cId="327157602" sldId="287"/>
            <ac:spMk id="348" creationId="{00000000-0000-0000-0000-000000000000}"/>
          </ac:spMkLst>
        </pc:spChg>
        <pc:spChg chg="mod">
          <ac:chgData name="Quyen Do" userId="0b2d5c2445cc85fb" providerId="LiveId" clId="{12849660-E957-4886-88DC-0E8D485DBAAB}" dt="2023-10-06T07:34:06.835" v="648"/>
          <ac:spMkLst>
            <pc:docMk/>
            <pc:sldMk cId="327157602" sldId="287"/>
            <ac:spMk id="351" creationId="{00000000-0000-0000-0000-000000000000}"/>
          </ac:spMkLst>
        </pc:spChg>
      </pc:sldChg>
      <pc:sldChg chg="modSp add del mod ord modTransition modAnim">
        <pc:chgData name="Quyen Do" userId="0b2d5c2445cc85fb" providerId="LiveId" clId="{12849660-E957-4886-88DC-0E8D485DBAAB}" dt="2023-10-06T09:23:39.697" v="776" actId="2696"/>
        <pc:sldMkLst>
          <pc:docMk/>
          <pc:sldMk cId="353184366" sldId="287"/>
        </pc:sldMkLst>
        <pc:spChg chg="mod">
          <ac:chgData name="Quyen Do" userId="0b2d5c2445cc85fb" providerId="LiveId" clId="{12849660-E957-4886-88DC-0E8D485DBAAB}" dt="2023-10-06T09:23:38.065" v="767"/>
          <ac:spMkLst>
            <pc:docMk/>
            <pc:sldMk cId="353184366" sldId="287"/>
            <ac:spMk id="390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9:07:20.418" v="740" actId="2696"/>
        <pc:sldMkLst>
          <pc:docMk/>
          <pc:sldMk cId="383700642" sldId="287"/>
        </pc:sldMkLst>
        <pc:spChg chg="mod">
          <ac:chgData name="Quyen Do" userId="0b2d5c2445cc85fb" providerId="LiveId" clId="{12849660-E957-4886-88DC-0E8D485DBAAB}" dt="2023-10-06T08:57:42.057" v="725"/>
          <ac:spMkLst>
            <pc:docMk/>
            <pc:sldMk cId="383700642" sldId="287"/>
            <ac:spMk id="368" creationId="{00000000-0000-0000-0000-000000000000}"/>
          </ac:spMkLst>
        </pc:spChg>
        <pc:spChg chg="mod">
          <ac:chgData name="Quyen Do" userId="0b2d5c2445cc85fb" providerId="LiveId" clId="{12849660-E957-4886-88DC-0E8D485DBAAB}" dt="2023-10-06T08:58:16.393" v="727"/>
          <ac:spMkLst>
            <pc:docMk/>
            <pc:sldMk cId="383700642" sldId="287"/>
            <ac:spMk id="369" creationId="{00000000-0000-0000-0000-000000000000}"/>
          </ac:spMkLst>
        </pc:spChg>
        <pc:spChg chg="mod">
          <ac:chgData name="Quyen Do" userId="0b2d5c2445cc85fb" providerId="LiveId" clId="{12849660-E957-4886-88DC-0E8D485DBAAB}" dt="2023-10-06T09:07:19.076" v="739"/>
          <ac:spMkLst>
            <pc:docMk/>
            <pc:sldMk cId="383700642" sldId="287"/>
            <ac:spMk id="370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04.806" v="729"/>
          <ac:spMkLst>
            <pc:docMk/>
            <pc:sldMk cId="383700642" sldId="287"/>
            <ac:spMk id="371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07.628" v="731"/>
          <ac:spMkLst>
            <pc:docMk/>
            <pc:sldMk cId="383700642" sldId="287"/>
            <ac:spMk id="372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10.920" v="733"/>
          <ac:spMkLst>
            <pc:docMk/>
            <pc:sldMk cId="383700642" sldId="287"/>
            <ac:spMk id="373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13.681" v="735"/>
          <ac:spMkLst>
            <pc:docMk/>
            <pc:sldMk cId="383700642" sldId="287"/>
            <ac:spMk id="374" creationId="{00000000-0000-0000-0000-000000000000}"/>
          </ac:spMkLst>
        </pc:spChg>
        <pc:spChg chg="mod">
          <ac:chgData name="Quyen Do" userId="0b2d5c2445cc85fb" providerId="LiveId" clId="{12849660-E957-4886-88DC-0E8D485DBAAB}" dt="2023-10-06T09:06:15.698" v="737"/>
          <ac:spMkLst>
            <pc:docMk/>
            <pc:sldMk cId="383700642" sldId="287"/>
            <ac:spMk id="375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6:53:49.131" v="105" actId="2696"/>
        <pc:sldMkLst>
          <pc:docMk/>
          <pc:sldMk cId="707838773" sldId="287"/>
        </pc:sldMkLst>
        <pc:spChg chg="mod">
          <ac:chgData name="Quyen Do" userId="0b2d5c2445cc85fb" providerId="LiveId" clId="{12849660-E957-4886-88DC-0E8D485DBAAB}" dt="2023-10-06T06:53:45.649" v="102"/>
          <ac:spMkLst>
            <pc:docMk/>
            <pc:sldMk cId="707838773" sldId="287"/>
            <ac:spMk id="299" creationId="{00000000-0000-0000-0000-000000000000}"/>
          </ac:spMkLst>
        </pc:spChg>
        <pc:spChg chg="mod">
          <ac:chgData name="Quyen Do" userId="0b2d5c2445cc85fb" providerId="LiveId" clId="{12849660-E957-4886-88DC-0E8D485DBAAB}" dt="2023-10-06T06:53:48.129" v="104"/>
          <ac:spMkLst>
            <pc:docMk/>
            <pc:sldMk cId="707838773" sldId="287"/>
            <ac:spMk id="300" creationId="{00000000-0000-0000-0000-000000000000}"/>
          </ac:spMkLst>
        </pc:spChg>
        <pc:spChg chg="mod">
          <ac:chgData name="Quyen Do" userId="0b2d5c2445cc85fb" providerId="LiveId" clId="{12849660-E957-4886-88DC-0E8D485DBAAB}" dt="2023-10-06T06:53:21.794" v="100"/>
          <ac:spMkLst>
            <pc:docMk/>
            <pc:sldMk cId="707838773" sldId="287"/>
            <ac:spMk id="302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33:01.319" v="627" actId="2696"/>
        <pc:sldMkLst>
          <pc:docMk/>
          <pc:sldMk cId="1433390986" sldId="287"/>
        </pc:sldMkLst>
        <pc:spChg chg="mod">
          <ac:chgData name="Quyen Do" userId="0b2d5c2445cc85fb" providerId="LiveId" clId="{12849660-E957-4886-88DC-0E8D485DBAAB}" dt="2023-10-06T07:28:03.612" v="624"/>
          <ac:spMkLst>
            <pc:docMk/>
            <pc:sldMk cId="1433390986" sldId="287"/>
            <ac:spMk id="337" creationId="{00000000-0000-0000-0000-000000000000}"/>
          </ac:spMkLst>
        </pc:spChg>
        <pc:spChg chg="mod">
          <ac:chgData name="Quyen Do" userId="0b2d5c2445cc85fb" providerId="LiveId" clId="{12849660-E957-4886-88DC-0E8D485DBAAB}" dt="2023-10-06T07:33:00.257" v="626"/>
          <ac:spMkLst>
            <pc:docMk/>
            <pc:sldMk cId="1433390986" sldId="287"/>
            <ac:spMk id="338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9:29:24.781" v="804" actId="2696"/>
        <pc:sldMkLst>
          <pc:docMk/>
          <pc:sldMk cId="1908377490" sldId="287"/>
        </pc:sldMkLst>
        <pc:spChg chg="mod">
          <ac:chgData name="Quyen Do" userId="0b2d5c2445cc85fb" providerId="LiveId" clId="{12849660-E957-4886-88DC-0E8D485DBAAB}" dt="2023-10-06T09:29:23.033" v="803"/>
          <ac:spMkLst>
            <pc:docMk/>
            <pc:sldMk cId="1908377490" sldId="287"/>
            <ac:spMk id="419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36:27.099" v="687" actId="2696"/>
        <pc:sldMkLst>
          <pc:docMk/>
          <pc:sldMk cId="2130273507" sldId="287"/>
        </pc:sldMkLst>
        <pc:spChg chg="mod">
          <ac:chgData name="Quyen Do" userId="0b2d5c2445cc85fb" providerId="LiveId" clId="{12849660-E957-4886-88DC-0E8D485DBAAB}" dt="2023-10-06T07:35:19.406" v="674"/>
          <ac:spMkLst>
            <pc:docMk/>
            <pc:sldMk cId="2130273507" sldId="287"/>
            <ac:spMk id="357" creationId="{00000000-0000-0000-0000-000000000000}"/>
          </ac:spMkLst>
        </pc:spChg>
        <pc:spChg chg="mod">
          <ac:chgData name="Quyen Do" userId="0b2d5c2445cc85fb" providerId="LiveId" clId="{12849660-E957-4886-88DC-0E8D485DBAAB}" dt="2023-10-06T07:35:28.984" v="676"/>
          <ac:spMkLst>
            <pc:docMk/>
            <pc:sldMk cId="2130273507" sldId="287"/>
            <ac:spMk id="358" creationId="{00000000-0000-0000-0000-000000000000}"/>
          </ac:spMkLst>
        </pc:spChg>
        <pc:spChg chg="mod">
          <ac:chgData name="Quyen Do" userId="0b2d5c2445cc85fb" providerId="LiveId" clId="{12849660-E957-4886-88DC-0E8D485DBAAB}" dt="2023-10-06T07:35:44.105" v="678"/>
          <ac:spMkLst>
            <pc:docMk/>
            <pc:sldMk cId="2130273507" sldId="287"/>
            <ac:spMk id="359" creationId="{00000000-0000-0000-0000-000000000000}"/>
          </ac:spMkLst>
        </pc:spChg>
        <pc:spChg chg="mod">
          <ac:chgData name="Quyen Do" userId="0b2d5c2445cc85fb" providerId="LiveId" clId="{12849660-E957-4886-88DC-0E8D485DBAAB}" dt="2023-10-06T07:36:20.258" v="680"/>
          <ac:spMkLst>
            <pc:docMk/>
            <pc:sldMk cId="2130273507" sldId="287"/>
            <ac:spMk id="360" creationId="{00000000-0000-0000-0000-000000000000}"/>
          </ac:spMkLst>
        </pc:spChg>
        <pc:spChg chg="mod">
          <ac:chgData name="Quyen Do" userId="0b2d5c2445cc85fb" providerId="LiveId" clId="{12849660-E957-4886-88DC-0E8D485DBAAB}" dt="2023-10-06T07:36:24.114" v="682"/>
          <ac:spMkLst>
            <pc:docMk/>
            <pc:sldMk cId="2130273507" sldId="287"/>
            <ac:spMk id="361" creationId="{00000000-0000-0000-0000-000000000000}"/>
          </ac:spMkLst>
        </pc:spChg>
        <pc:spChg chg="mod">
          <ac:chgData name="Quyen Do" userId="0b2d5c2445cc85fb" providerId="LiveId" clId="{12849660-E957-4886-88DC-0E8D485DBAAB}" dt="2023-10-06T07:36:25.718" v="684"/>
          <ac:spMkLst>
            <pc:docMk/>
            <pc:sldMk cId="2130273507" sldId="287"/>
            <ac:spMk id="362" creationId="{00000000-0000-0000-0000-000000000000}"/>
          </ac:spMkLst>
        </pc:spChg>
        <pc:spChg chg="mod">
          <ac:chgData name="Quyen Do" userId="0b2d5c2445cc85fb" providerId="LiveId" clId="{12849660-E957-4886-88DC-0E8D485DBAAB}" dt="2023-10-06T07:36:26.685" v="686"/>
          <ac:spMkLst>
            <pc:docMk/>
            <pc:sldMk cId="2130273507" sldId="287"/>
            <ac:spMk id="363" creationId="{00000000-0000-0000-0000-000000000000}"/>
          </ac:spMkLst>
        </pc:spChg>
      </pc:sldChg>
      <pc:sldChg chg="modSp add del mod ord modTransition modAnim">
        <pc:chgData name="Quyen Do" userId="0b2d5c2445cc85fb" providerId="LiveId" clId="{12849660-E957-4886-88DC-0E8D485DBAAB}" dt="2023-10-06T09:29:43.507" v="830" actId="2696"/>
        <pc:sldMkLst>
          <pc:docMk/>
          <pc:sldMk cId="3066449853" sldId="287"/>
        </pc:sldMkLst>
        <pc:spChg chg="mod">
          <ac:chgData name="Quyen Do" userId="0b2d5c2445cc85fb" providerId="LiveId" clId="{12849660-E957-4886-88DC-0E8D485DBAAB}" dt="2023-10-06T09:29:41.422" v="829"/>
          <ac:spMkLst>
            <pc:docMk/>
            <pc:sldMk cId="3066449853" sldId="287"/>
            <ac:spMk id="433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5:44.739" v="609" actId="2696"/>
        <pc:sldMkLst>
          <pc:docMk/>
          <pc:sldMk cId="3137071763" sldId="287"/>
        </pc:sldMkLst>
        <pc:spChg chg="mod">
          <ac:chgData name="Quyen Do" userId="0b2d5c2445cc85fb" providerId="LiveId" clId="{12849660-E957-4886-88DC-0E8D485DBAAB}" dt="2023-10-06T07:25:40.170" v="604"/>
          <ac:spMkLst>
            <pc:docMk/>
            <pc:sldMk cId="3137071763" sldId="287"/>
            <ac:spMk id="330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43.069" v="608"/>
          <ac:spMkLst>
            <pc:docMk/>
            <pc:sldMk cId="3137071763" sldId="287"/>
            <ac:spMk id="331" creationId="{00000000-0000-0000-0000-000000000000}"/>
          </ac:spMkLst>
        </pc:spChg>
        <pc:graphicFrameChg chg="mod">
          <ac:chgData name="Quyen Do" userId="0b2d5c2445cc85fb" providerId="LiveId" clId="{12849660-E957-4886-88DC-0E8D485DBAAB}" dt="2023-10-06T07:25:42.003" v="606"/>
          <ac:graphicFrameMkLst>
            <pc:docMk/>
            <pc:sldMk cId="3137071763" sldId="287"/>
            <ac:graphicFrameMk id="329" creationId="{00000000-0000-0000-0000-000000000000}"/>
          </ac:graphicFrameMkLst>
        </pc:graphicFrameChg>
      </pc:sldChg>
      <pc:sldChg chg="modSp add del mod ord modTransition">
        <pc:chgData name="Quyen Do" userId="0b2d5c2445cc85fb" providerId="LiveId" clId="{12849660-E957-4886-88DC-0E8D485DBAAB}" dt="2023-10-10T09:24:36.613" v="856" actId="2696"/>
        <pc:sldMkLst>
          <pc:docMk/>
          <pc:sldMk cId="3181384193" sldId="287"/>
        </pc:sldMkLst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5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6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7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8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49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0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1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2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3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4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5" creationId="{00000000-0000-0000-0000-000000000000}"/>
          </ac:spMkLst>
        </pc:spChg>
        <pc:spChg chg="mod">
          <ac:chgData name="Quyen Do" userId="0b2d5c2445cc85fb" providerId="LiveId" clId="{12849660-E957-4886-88DC-0E8D485DBAAB}" dt="2023-10-10T09:01:09.249" v="855"/>
          <ac:spMkLst>
            <pc:docMk/>
            <pc:sldMk cId="3181384193" sldId="287"/>
            <ac:spMk id="456" creationId="{00000000-0000-0000-0000-000000000000}"/>
          </ac:spMkLst>
        </pc:spChg>
        <pc:grpChg chg="mod">
          <ac:chgData name="Quyen Do" userId="0b2d5c2445cc85fb" providerId="LiveId" clId="{12849660-E957-4886-88DC-0E8D485DBAAB}" dt="2023-10-10T09:01:09.249" v="855"/>
          <ac:grpSpMkLst>
            <pc:docMk/>
            <pc:sldMk cId="3181384193" sldId="287"/>
            <ac:grpSpMk id="444" creationId="{00000000-0000-0000-0000-000000000000}"/>
          </ac:grpSpMkLst>
        </pc:grpChg>
      </pc:sldChg>
      <pc:sldChg chg="modSp add del mod ord modTransition">
        <pc:chgData name="Quyen Do" userId="0b2d5c2445cc85fb" providerId="LiveId" clId="{12849660-E957-4886-88DC-0E8D485DBAAB}" dt="2023-10-06T09:32:36.227" v="844" actId="2696"/>
        <pc:sldMkLst>
          <pc:docMk/>
          <pc:sldMk cId="3356351374" sldId="287"/>
        </pc:sldMkLst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5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6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7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8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49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0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1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2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3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4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5" creationId="{00000000-0000-0000-0000-000000000000}"/>
          </ac:spMkLst>
        </pc:spChg>
        <pc:spChg chg="mod">
          <ac:chgData name="Quyen Do" userId="0b2d5c2445cc85fb" providerId="LiveId" clId="{12849660-E957-4886-88DC-0E8D485DBAAB}" dt="2023-10-06T09:32:34.873" v="843"/>
          <ac:spMkLst>
            <pc:docMk/>
            <pc:sldMk cId="3356351374" sldId="287"/>
            <ac:spMk id="456" creationId="{00000000-0000-0000-0000-000000000000}"/>
          </ac:spMkLst>
        </pc:spChg>
        <pc:grpChg chg="mod">
          <ac:chgData name="Quyen Do" userId="0b2d5c2445cc85fb" providerId="LiveId" clId="{12849660-E957-4886-88DC-0E8D485DBAAB}" dt="2023-10-06T09:32:34.873" v="843"/>
          <ac:grpSpMkLst>
            <pc:docMk/>
            <pc:sldMk cId="3356351374" sldId="287"/>
            <ac:grpSpMk id="444" creationId="{00000000-0000-0000-0000-000000000000}"/>
          </ac:grpSpMkLst>
        </pc:grpChg>
      </pc:sldChg>
      <pc:sldChg chg="add del ord modTransition">
        <pc:chgData name="Quyen Do" userId="0b2d5c2445cc85fb" providerId="LiveId" clId="{12849660-E957-4886-88DC-0E8D485DBAAB}" dt="2023-10-06T09:32:36.237" v="845" actId="2696"/>
        <pc:sldMkLst>
          <pc:docMk/>
          <pc:sldMk cId="63636410" sldId="288"/>
        </pc:sldMkLst>
      </pc:sldChg>
      <pc:sldChg chg="add del ord modTransition">
        <pc:chgData name="Quyen Do" userId="0b2d5c2445cc85fb" providerId="LiveId" clId="{12849660-E957-4886-88DC-0E8D485DBAAB}" dt="2023-10-10T09:24:36.633" v="857" actId="2696"/>
        <pc:sldMkLst>
          <pc:docMk/>
          <pc:sldMk cId="304194397" sldId="288"/>
        </pc:sldMkLst>
      </pc:sldChg>
      <pc:sldChg chg="add del ord modTransition">
        <pc:chgData name="Quyen Do" userId="0b2d5c2445cc85fb" providerId="LiveId" clId="{12849660-E957-4886-88DC-0E8D485DBAAB}" dt="2023-10-06T07:33:01.330" v="628" actId="2696"/>
        <pc:sldMkLst>
          <pc:docMk/>
          <pc:sldMk cId="1370076337" sldId="288"/>
        </pc:sldMkLst>
      </pc:sldChg>
      <pc:sldChg chg="add del ord modTransition">
        <pc:chgData name="Quyen Do" userId="0b2d5c2445cc85fb" providerId="LiveId" clId="{12849660-E957-4886-88DC-0E8D485DBAAB}" dt="2023-10-06T07:25:44.758" v="610" actId="2696"/>
        <pc:sldMkLst>
          <pc:docMk/>
          <pc:sldMk cId="1533158693" sldId="288"/>
        </pc:sldMkLst>
      </pc:sldChg>
      <pc:sldChg chg="add del ord modTransition">
        <pc:chgData name="Quyen Do" userId="0b2d5c2445cc85fb" providerId="LiveId" clId="{12849660-E957-4886-88DC-0E8D485DBAAB}" dt="2023-10-06T06:53:49.155" v="106" actId="2696"/>
        <pc:sldMkLst>
          <pc:docMk/>
          <pc:sldMk cId="2043733721" sldId="288"/>
        </pc:sldMkLst>
      </pc:sldChg>
      <pc:sldChg chg="modSp add del ord modTransition modAnim">
        <pc:chgData name="Quyen Do" userId="0b2d5c2445cc85fb" providerId="LiveId" clId="{12849660-E957-4886-88DC-0E8D485DBAAB}" dt="2023-10-06T09:23:39.711" v="777" actId="2696"/>
        <pc:sldMkLst>
          <pc:docMk/>
          <pc:sldMk cId="3461687314" sldId="288"/>
        </pc:sldMkLst>
        <pc:spChg chg="mod">
          <ac:chgData name="Quyen Do" userId="0b2d5c2445cc85fb" providerId="LiveId" clId="{12849660-E957-4886-88DC-0E8D485DBAAB}" dt="2023-10-06T09:23:37.154" v="756"/>
          <ac:spMkLst>
            <pc:docMk/>
            <pc:sldMk cId="3461687314" sldId="288"/>
            <ac:spMk id="390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9:07:20.434" v="741" actId="2696"/>
        <pc:sldMkLst>
          <pc:docMk/>
          <pc:sldMk cId="3607811385" sldId="288"/>
        </pc:sldMkLst>
      </pc:sldChg>
      <pc:sldChg chg="add del ord modTransition">
        <pc:chgData name="Quyen Do" userId="0b2d5c2445cc85fb" providerId="LiveId" clId="{12849660-E957-4886-88DC-0E8D485DBAAB}" dt="2023-10-06T07:34:07.632" v="650" actId="2696"/>
        <pc:sldMkLst>
          <pc:docMk/>
          <pc:sldMk cId="3835890138" sldId="288"/>
        </pc:sldMkLst>
      </pc:sldChg>
      <pc:sldChg chg="modSp add del ord modTransition modAnim">
        <pc:chgData name="Quyen Do" userId="0b2d5c2445cc85fb" providerId="LiveId" clId="{12849660-E957-4886-88DC-0E8D485DBAAB}" dt="2023-10-06T09:29:43.513" v="831" actId="2696"/>
        <pc:sldMkLst>
          <pc:docMk/>
          <pc:sldMk cId="3955679335" sldId="288"/>
        </pc:sldMkLst>
        <pc:spChg chg="mod">
          <ac:chgData name="Quyen Do" userId="0b2d5c2445cc85fb" providerId="LiveId" clId="{12849660-E957-4886-88DC-0E8D485DBAAB}" dt="2023-10-06T09:29:40.196" v="820"/>
          <ac:spMkLst>
            <pc:docMk/>
            <pc:sldMk cId="3955679335" sldId="288"/>
            <ac:spMk id="433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9:29:24.789" v="805" actId="2696"/>
        <pc:sldMkLst>
          <pc:docMk/>
          <pc:sldMk cId="3977641745" sldId="288"/>
        </pc:sldMkLst>
      </pc:sldChg>
      <pc:sldChg chg="add del ord modTransition">
        <pc:chgData name="Quyen Do" userId="0b2d5c2445cc85fb" providerId="LiveId" clId="{12849660-E957-4886-88DC-0E8D485DBAAB}" dt="2023-10-06T07:36:27.112" v="688" actId="2696"/>
        <pc:sldMkLst>
          <pc:docMk/>
          <pc:sldMk cId="4243587799" sldId="288"/>
        </pc:sldMkLst>
      </pc:sldChg>
      <pc:sldChg chg="modSp add del mod ord modTransition">
        <pc:chgData name="Quyen Do" userId="0b2d5c2445cc85fb" providerId="LiveId" clId="{12849660-E957-4886-88DC-0E8D485DBAAB}" dt="2023-10-06T09:23:54.206" v="790" actId="2696"/>
        <pc:sldMkLst>
          <pc:docMk/>
          <pc:sldMk cId="573671016" sldId="289"/>
        </pc:sldMkLst>
        <pc:spChg chg="mod">
          <ac:chgData name="Quyen Do" userId="0b2d5c2445cc85fb" providerId="LiveId" clId="{12849660-E957-4886-88DC-0E8D485DBAAB}" dt="2023-10-06T09:23:41.584" v="785"/>
          <ac:spMkLst>
            <pc:docMk/>
            <pc:sldMk cId="573671016" sldId="289"/>
            <ac:spMk id="395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42.200" v="787"/>
          <ac:spMkLst>
            <pc:docMk/>
            <pc:sldMk cId="573671016" sldId="289"/>
            <ac:spMk id="396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52.840" v="789"/>
          <ac:spMkLst>
            <pc:docMk/>
            <pc:sldMk cId="573671016" sldId="289"/>
            <ac:spMk id="400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52.840" v="789"/>
          <ac:spMkLst>
            <pc:docMk/>
            <pc:sldMk cId="573671016" sldId="289"/>
            <ac:spMk id="401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52.840" v="789"/>
          <ac:spMkLst>
            <pc:docMk/>
            <pc:sldMk cId="573671016" sldId="289"/>
            <ac:spMk id="402" creationId="{00000000-0000-0000-0000-000000000000}"/>
          </ac:spMkLst>
        </pc:spChg>
        <pc:spChg chg="mod">
          <ac:chgData name="Quyen Do" userId="0b2d5c2445cc85fb" providerId="LiveId" clId="{12849660-E957-4886-88DC-0E8D485DBAAB}" dt="2023-10-06T09:23:52.840" v="789"/>
          <ac:spMkLst>
            <pc:docMk/>
            <pc:sldMk cId="573671016" sldId="289"/>
            <ac:spMk id="403" creationId="{00000000-0000-0000-0000-000000000000}"/>
          </ac:spMkLst>
        </pc:spChg>
        <pc:grpChg chg="mod">
          <ac:chgData name="Quyen Do" userId="0b2d5c2445cc85fb" providerId="LiveId" clId="{12849660-E957-4886-88DC-0E8D485DBAAB}" dt="2023-10-06T09:23:52.840" v="789"/>
          <ac:grpSpMkLst>
            <pc:docMk/>
            <pc:sldMk cId="573671016" sldId="289"/>
            <ac:grpSpMk id="399" creationId="{00000000-0000-0000-0000-000000000000}"/>
          </ac:grpSpMkLst>
        </pc:grpChg>
      </pc:sldChg>
      <pc:sldChg chg="modSp add del mod ord modTransition">
        <pc:chgData name="Quyen Do" userId="0b2d5c2445cc85fb" providerId="LiveId" clId="{12849660-E957-4886-88DC-0E8D485DBAAB}" dt="2023-10-06T07:23:12.949" v="151" actId="2696"/>
        <pc:sldMkLst>
          <pc:docMk/>
          <pc:sldMk cId="2071828910" sldId="289"/>
        </pc:sldMkLst>
        <pc:spChg chg="mod">
          <ac:chgData name="Quyen Do" userId="0b2d5c2445cc85fb" providerId="LiveId" clId="{12849660-E957-4886-88DC-0E8D485DBAAB}" dt="2023-10-06T07:23:00.361" v="142"/>
          <ac:spMkLst>
            <pc:docMk/>
            <pc:sldMk cId="2071828910" sldId="289"/>
            <ac:spMk id="88" creationId="{00000000-0000-0000-0000-000000000000}"/>
          </ac:spMkLst>
        </pc:spChg>
        <pc:spChg chg="mod">
          <ac:chgData name="Quyen Do" userId="0b2d5c2445cc85fb" providerId="LiveId" clId="{12849660-E957-4886-88DC-0E8D485DBAAB}" dt="2023-10-06T07:22:57.390" v="136"/>
          <ac:spMkLst>
            <pc:docMk/>
            <pc:sldMk cId="2071828910" sldId="289"/>
            <ac:spMk id="89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01.359" v="144"/>
          <ac:spMkLst>
            <pc:docMk/>
            <pc:sldMk cId="2071828910" sldId="289"/>
            <ac:spMk id="90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1.357" v="146"/>
          <ac:spMkLst>
            <pc:docMk/>
            <pc:sldMk cId="2071828910" sldId="289"/>
            <ac:spMk id="91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2.342" v="148"/>
          <ac:spMkLst>
            <pc:docMk/>
            <pc:sldMk cId="2071828910" sldId="289"/>
            <ac:spMk id="92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00.025" v="339" actId="2696"/>
        <pc:sldMkLst>
          <pc:docMk/>
          <pc:sldMk cId="2530934240" sldId="289"/>
        </pc:sldMkLst>
        <pc:spChg chg="mod">
          <ac:chgData name="Quyen Do" userId="0b2d5c2445cc85fb" providerId="LiveId" clId="{12849660-E957-4886-88DC-0E8D485DBAAB}" dt="2023-10-06T07:23:54.366" v="316"/>
          <ac:spMkLst>
            <pc:docMk/>
            <pc:sldMk cId="2530934240" sldId="289"/>
            <ac:spMk id="185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6.526" v="322"/>
          <ac:spMkLst>
            <pc:docMk/>
            <pc:sldMk cId="2530934240" sldId="289"/>
            <ac:spMk id="186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8.254" v="326"/>
          <ac:spMkLst>
            <pc:docMk/>
            <pc:sldMk cId="2530934240" sldId="289"/>
            <ac:spMk id="187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2.536" v="314"/>
          <ac:spMkLst>
            <pc:docMk/>
            <pc:sldMk cId="2530934240" sldId="289"/>
            <ac:spMk id="188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5.082" v="318"/>
          <ac:spMkLst>
            <pc:docMk/>
            <pc:sldMk cId="2530934240" sldId="289"/>
            <ac:spMk id="189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5.791" v="320"/>
          <ac:spMkLst>
            <pc:docMk/>
            <pc:sldMk cId="2530934240" sldId="289"/>
            <ac:spMk id="190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7.522" v="324"/>
          <ac:spMkLst>
            <pc:docMk/>
            <pc:sldMk cId="2530934240" sldId="289"/>
            <ac:spMk id="191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8.841" v="328"/>
          <ac:spMkLst>
            <pc:docMk/>
            <pc:sldMk cId="2530934240" sldId="289"/>
            <ac:spMk id="192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59.602" v="336"/>
          <ac:spMkLst>
            <pc:docMk/>
            <pc:sldMk cId="2530934240" sldId="289"/>
            <ac:spMk id="193" creationId="{00000000-0000-0000-0000-000000000000}"/>
          </ac:spMkLst>
        </pc:spChg>
      </pc:sldChg>
      <pc:sldChg chg="modSp add del mod ord modTransition modNotes">
        <pc:chgData name="Quyen Do" userId="0b2d5c2445cc85fb" providerId="LiveId" clId="{12849660-E957-4886-88DC-0E8D485DBAAB}" dt="2023-10-06T07:23:47.621" v="285" actId="2696"/>
        <pc:sldMkLst>
          <pc:docMk/>
          <pc:sldMk cId="2550228457" sldId="289"/>
        </pc:sldMkLst>
        <pc:spChg chg="mod">
          <ac:chgData name="Quyen Do" userId="0b2d5c2445cc85fb" providerId="LiveId" clId="{12849660-E957-4886-88DC-0E8D485DBAAB}" dt="2023-10-06T07:23:45.886" v="284"/>
          <ac:spMkLst>
            <pc:docMk/>
            <pc:sldMk cId="2550228457" sldId="289"/>
            <ac:spMk id="162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18.932" v="405" actId="2696"/>
        <pc:sldMkLst>
          <pc:docMk/>
          <pc:sldMk cId="3233095734" sldId="289"/>
        </pc:sldMkLst>
        <pc:spChg chg="mod">
          <ac:chgData name="Quyen Do" userId="0b2d5c2445cc85fb" providerId="LiveId" clId="{12849660-E957-4886-88DC-0E8D485DBAAB}" dt="2023-10-06T07:24:12.859" v="376"/>
          <ac:spMkLst>
            <pc:docMk/>
            <pc:sldMk cId="3233095734" sldId="289"/>
            <ac:spMk id="212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4.337" v="378"/>
          <ac:spMkLst>
            <pc:docMk/>
            <pc:sldMk cId="3233095734" sldId="289"/>
            <ac:spMk id="213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6.054" v="382"/>
          <ac:spMkLst>
            <pc:docMk/>
            <pc:sldMk cId="3233095734" sldId="289"/>
            <ac:spMk id="214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5.058" v="380"/>
          <ac:spMkLst>
            <pc:docMk/>
            <pc:sldMk cId="3233095734" sldId="289"/>
            <ac:spMk id="21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8.450" v="394"/>
          <ac:spMkLst>
            <pc:docMk/>
            <pc:sldMk cId="3233095734" sldId="289"/>
            <ac:spMk id="216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17.433" v="386"/>
          <ac:spMkLst>
            <pc:docMk/>
            <pc:sldMk cId="3233095734" sldId="289"/>
            <ac:spMk id="217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5:15.125" v="539" actId="2696"/>
        <pc:sldMkLst>
          <pc:docMk/>
          <pc:sldMk cId="3337814732" sldId="289"/>
        </pc:sldMkLst>
        <pc:spChg chg="mod">
          <ac:chgData name="Quyen Do" userId="0b2d5c2445cc85fb" providerId="LiveId" clId="{12849660-E957-4886-88DC-0E8D485DBAAB}" dt="2023-10-06T07:25:13.032" v="528"/>
          <ac:spMkLst>
            <pc:docMk/>
            <pc:sldMk cId="3337814732" sldId="289"/>
            <ac:spMk id="288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11.271" v="526"/>
          <ac:spMkLst>
            <pc:docMk/>
            <pc:sldMk cId="3337814732" sldId="289"/>
            <ac:spMk id="294" creationId="{00000000-0000-0000-0000-000000000000}"/>
          </ac:spMkLst>
        </pc:spChg>
        <pc:graphicFrameChg chg="mod">
          <ac:chgData name="Quyen Do" userId="0b2d5c2445cc85fb" providerId="LiveId" clId="{12849660-E957-4886-88DC-0E8D485DBAAB}" dt="2023-10-06T07:25:14.245" v="530"/>
          <ac:graphicFrameMkLst>
            <pc:docMk/>
            <pc:sldMk cId="3337814732" sldId="289"/>
            <ac:graphicFrameMk id="287" creationId="{00000000-0000-0000-0000-000000000000}"/>
          </ac:graphicFrameMkLst>
        </pc:graphicFrameChg>
      </pc:sldChg>
      <pc:sldChg chg="modSp add del mod ord modTransition">
        <pc:chgData name="Quyen Do" userId="0b2d5c2445cc85fb" providerId="LiveId" clId="{12849660-E957-4886-88DC-0E8D485DBAAB}" dt="2023-10-06T07:25:36.301" v="601" actId="2696"/>
        <pc:sldMkLst>
          <pc:docMk/>
          <pc:sldMk cId="3686939335" sldId="289"/>
        </pc:sldMkLst>
        <pc:spChg chg="mod">
          <ac:chgData name="Quyen Do" userId="0b2d5c2445cc85fb" providerId="LiveId" clId="{12849660-E957-4886-88DC-0E8D485DBAAB}" dt="2023-10-06T07:25:35.442" v="600"/>
          <ac:spMkLst>
            <pc:docMk/>
            <pc:sldMk cId="3686939335" sldId="289"/>
            <ac:spMk id="321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32.302" v="594"/>
          <ac:spMkLst>
            <pc:docMk/>
            <pc:sldMk cId="3686939335" sldId="289"/>
            <ac:spMk id="322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33.702" v="596"/>
          <ac:spMkLst>
            <pc:docMk/>
            <pc:sldMk cId="3686939335" sldId="289"/>
            <ac:spMk id="323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34.611" v="598"/>
          <ac:spMkLst>
            <pc:docMk/>
            <pc:sldMk cId="3686939335" sldId="289"/>
            <ac:spMk id="324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5:36.323" v="602" actId="2696"/>
        <pc:sldMkLst>
          <pc:docMk/>
          <pc:sldMk cId="418289778" sldId="290"/>
        </pc:sldMkLst>
      </pc:sldChg>
      <pc:sldChg chg="add del ord modTransition">
        <pc:chgData name="Quyen Do" userId="0b2d5c2445cc85fb" providerId="LiveId" clId="{12849660-E957-4886-88DC-0E8D485DBAAB}" dt="2023-10-06T07:24:18.947" v="406" actId="2696"/>
        <pc:sldMkLst>
          <pc:docMk/>
          <pc:sldMk cId="834413483" sldId="290"/>
        </pc:sldMkLst>
      </pc:sldChg>
      <pc:sldChg chg="add del ord modTransition">
        <pc:chgData name="Quyen Do" userId="0b2d5c2445cc85fb" providerId="LiveId" clId="{12849660-E957-4886-88DC-0E8D485DBAAB}" dt="2023-10-06T07:25:15.148" v="540" actId="2696"/>
        <pc:sldMkLst>
          <pc:docMk/>
          <pc:sldMk cId="1652693336" sldId="290"/>
        </pc:sldMkLst>
      </pc:sldChg>
      <pc:sldChg chg="add del ord modTransition">
        <pc:chgData name="Quyen Do" userId="0b2d5c2445cc85fb" providerId="LiveId" clId="{12849660-E957-4886-88DC-0E8D485DBAAB}" dt="2023-10-06T07:23:12.957" v="152" actId="2696"/>
        <pc:sldMkLst>
          <pc:docMk/>
          <pc:sldMk cId="1807930180" sldId="290"/>
        </pc:sldMkLst>
      </pc:sldChg>
      <pc:sldChg chg="add del ord modTransition">
        <pc:chgData name="Quyen Do" userId="0b2d5c2445cc85fb" providerId="LiveId" clId="{12849660-E957-4886-88DC-0E8D485DBAAB}" dt="2023-10-06T07:24:00.043" v="340" actId="2696"/>
        <pc:sldMkLst>
          <pc:docMk/>
          <pc:sldMk cId="2674057261" sldId="290"/>
        </pc:sldMkLst>
      </pc:sldChg>
      <pc:sldChg chg="add del ord modTransition">
        <pc:chgData name="Quyen Do" userId="0b2d5c2445cc85fb" providerId="LiveId" clId="{12849660-E957-4886-88DC-0E8D485DBAAB}" dt="2023-10-06T09:23:54.217" v="791" actId="2696"/>
        <pc:sldMkLst>
          <pc:docMk/>
          <pc:sldMk cId="3050212522" sldId="290"/>
        </pc:sldMkLst>
      </pc:sldChg>
      <pc:sldChg chg="add del ord modTransition">
        <pc:chgData name="Quyen Do" userId="0b2d5c2445cc85fb" providerId="LiveId" clId="{12849660-E957-4886-88DC-0E8D485DBAAB}" dt="2023-10-06T07:23:47.649" v="286" actId="2696"/>
        <pc:sldMkLst>
          <pc:docMk/>
          <pc:sldMk cId="4180944696" sldId="290"/>
        </pc:sldMkLst>
      </pc:sldChg>
      <pc:sldChg chg="modSp add del mod ord modTransition">
        <pc:chgData name="Quyen Do" userId="0b2d5c2445cc85fb" providerId="LiveId" clId="{12849660-E957-4886-88DC-0E8D485DBAAB}" dt="2023-10-06T07:25:21.793" v="561" actId="2696"/>
        <pc:sldMkLst>
          <pc:docMk/>
          <pc:sldMk cId="1829542942" sldId="291"/>
        </pc:sldMkLst>
        <pc:spChg chg="mod">
          <ac:chgData name="Quyen Do" userId="0b2d5c2445cc85fb" providerId="LiveId" clId="{12849660-E957-4886-88DC-0E8D485DBAAB}" dt="2023-10-06T07:25:19.857" v="550"/>
          <ac:spMkLst>
            <pc:docMk/>
            <pc:sldMk cId="1829542942" sldId="291"/>
            <ac:spMk id="299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21.183" v="552"/>
          <ac:spMkLst>
            <pc:docMk/>
            <pc:sldMk cId="1829542942" sldId="291"/>
            <ac:spMk id="300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18.828" v="548"/>
          <ac:spMkLst>
            <pc:docMk/>
            <pc:sldMk cId="1829542942" sldId="291"/>
            <ac:spMk id="302" creationId="{00000000-0000-0000-0000-000000000000}"/>
          </ac:spMkLst>
        </pc:spChg>
      </pc:sldChg>
      <pc:sldChg chg="modSp add del mod ord modTransition modNotes">
        <pc:chgData name="Quyen Do" userId="0b2d5c2445cc85fb" providerId="LiveId" clId="{12849660-E957-4886-88DC-0E8D485DBAAB}" dt="2023-10-06T07:23:18.452" v="191" actId="2696"/>
        <pc:sldMkLst>
          <pc:docMk/>
          <pc:sldMk cId="2487352365" sldId="291"/>
        </pc:sldMkLst>
        <pc:spChg chg="mod">
          <ac:chgData name="Quyen Do" userId="0b2d5c2445cc85fb" providerId="LiveId" clId="{12849660-E957-4886-88DC-0E8D485DBAAB}" dt="2023-10-06T07:23:16.380" v="170"/>
          <ac:spMkLst>
            <pc:docMk/>
            <pc:sldMk cId="2487352365" sldId="291"/>
            <ac:spMk id="100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5.512" v="168"/>
          <ac:spMkLst>
            <pc:docMk/>
            <pc:sldMk cId="2487352365" sldId="291"/>
            <ac:spMk id="101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7.352" v="178"/>
          <ac:spMkLst>
            <pc:docMk/>
            <pc:sldMk cId="2487352365" sldId="291"/>
            <ac:spMk id="102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7.848" v="188"/>
          <ac:spMkLst>
            <pc:docMk/>
            <pc:sldMk cId="2487352365" sldId="291"/>
            <ac:spMk id="103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07.125" v="353" actId="2696"/>
        <pc:sldMkLst>
          <pc:docMk/>
          <pc:sldMk cId="3020013944" sldId="291"/>
        </pc:sldMkLst>
        <pc:spChg chg="mod">
          <ac:chgData name="Quyen Do" userId="0b2d5c2445cc85fb" providerId="LiveId" clId="{12849660-E957-4886-88DC-0E8D485DBAAB}" dt="2023-10-06T07:24:04.813" v="350"/>
          <ac:spMkLst>
            <pc:docMk/>
            <pc:sldMk cId="3020013944" sldId="291"/>
            <ac:spMk id="200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03.548" v="348"/>
          <ac:spMkLst>
            <pc:docMk/>
            <pc:sldMk cId="3020013944" sldId="291"/>
            <ac:spMk id="201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06.131" v="352"/>
          <ac:spMkLst>
            <pc:docMk/>
            <pc:sldMk cId="3020013944" sldId="291"/>
            <ac:spMk id="202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25.025" v="425" actId="2696"/>
        <pc:sldMkLst>
          <pc:docMk/>
          <pc:sldMk cId="3215244723" sldId="291"/>
        </pc:sldMkLst>
        <pc:spChg chg="mod">
          <ac:chgData name="Quyen Do" userId="0b2d5c2445cc85fb" providerId="LiveId" clId="{12849660-E957-4886-88DC-0E8D485DBAAB}" dt="2023-10-06T07:24:24.640" v="418"/>
          <ac:spMkLst>
            <pc:docMk/>
            <pc:sldMk cId="3215244723" sldId="291"/>
            <ac:spMk id="222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2.449" v="410"/>
          <ac:spMkLst>
            <pc:docMk/>
            <pc:sldMk cId="3215244723" sldId="291"/>
            <ac:spMk id="223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1.870" v="408"/>
          <ac:spMkLst>
            <pc:docMk/>
            <pc:sldMk cId="3215244723" sldId="291"/>
            <ac:spMk id="224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4.097" v="414"/>
          <ac:spMkLst>
            <pc:docMk/>
            <pc:sldMk cId="3215244723" sldId="291"/>
            <ac:spMk id="22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3.115" v="412"/>
          <ac:spMkLst>
            <pc:docMk/>
            <pc:sldMk cId="3215244723" sldId="291"/>
            <ac:spMk id="226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4:25.043" v="426" actId="2696"/>
        <pc:sldMkLst>
          <pc:docMk/>
          <pc:sldMk cId="533420897" sldId="292"/>
        </pc:sldMkLst>
      </pc:sldChg>
      <pc:sldChg chg="add del ord modTransition">
        <pc:chgData name="Quyen Do" userId="0b2d5c2445cc85fb" providerId="LiveId" clId="{12849660-E957-4886-88DC-0E8D485DBAAB}" dt="2023-10-06T07:25:21.806" v="562" actId="2696"/>
        <pc:sldMkLst>
          <pc:docMk/>
          <pc:sldMk cId="1637434587" sldId="292"/>
        </pc:sldMkLst>
      </pc:sldChg>
      <pc:sldChg chg="add del ord modTransition">
        <pc:chgData name="Quyen Do" userId="0b2d5c2445cc85fb" providerId="LiveId" clId="{12849660-E957-4886-88DC-0E8D485DBAAB}" dt="2023-10-06T07:23:18.458" v="192" actId="2696"/>
        <pc:sldMkLst>
          <pc:docMk/>
          <pc:sldMk cId="2929461154" sldId="292"/>
        </pc:sldMkLst>
      </pc:sldChg>
      <pc:sldChg chg="add del ord modTransition">
        <pc:chgData name="Quyen Do" userId="0b2d5c2445cc85fb" providerId="LiveId" clId="{12849660-E957-4886-88DC-0E8D485DBAAB}" dt="2023-10-06T07:24:07.135" v="354" actId="2696"/>
        <pc:sldMkLst>
          <pc:docMk/>
          <pc:sldMk cId="4217471911" sldId="292"/>
        </pc:sldMkLst>
      </pc:sldChg>
      <pc:sldChg chg="modSp add del mod ord modTransition modNotes">
        <pc:chgData name="Quyen Do" userId="0b2d5c2445cc85fb" providerId="LiveId" clId="{12849660-E957-4886-88DC-0E8D485DBAAB}" dt="2023-10-06T07:23:22.372" v="209" actId="2696"/>
        <pc:sldMkLst>
          <pc:docMk/>
          <pc:sldMk cId="105212024" sldId="293"/>
        </pc:sldMkLst>
        <pc:spChg chg="mod">
          <ac:chgData name="Quyen Do" userId="0b2d5c2445cc85fb" providerId="LiveId" clId="{12849660-E957-4886-88DC-0E8D485DBAAB}" dt="2023-10-06T07:23:20.650" v="196"/>
          <ac:spMkLst>
            <pc:docMk/>
            <pc:sldMk cId="105212024" sldId="293"/>
            <ac:spMk id="111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19.474" v="194"/>
          <ac:spMkLst>
            <pc:docMk/>
            <pc:sldMk cId="105212024" sldId="293"/>
            <ac:spMk id="112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1.281" v="198"/>
          <ac:spMkLst>
            <pc:docMk/>
            <pc:sldMk cId="105212024" sldId="293"/>
            <ac:spMk id="113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1.976" v="206"/>
          <ac:spMkLst>
            <pc:docMk/>
            <pc:sldMk cId="105212024" sldId="293"/>
            <ac:spMk id="114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32.779" v="443" actId="2696"/>
        <pc:sldMkLst>
          <pc:docMk/>
          <pc:sldMk cId="1026672455" sldId="293"/>
        </pc:sldMkLst>
        <pc:spChg chg="mod">
          <ac:chgData name="Quyen Do" userId="0b2d5c2445cc85fb" providerId="LiveId" clId="{12849660-E957-4886-88DC-0E8D485DBAAB}" dt="2023-10-06T07:24:28.131" v="434"/>
          <ac:spMkLst>
            <pc:docMk/>
            <pc:sldMk cId="1026672455" sldId="293"/>
            <ac:spMk id="23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29.171" v="436"/>
          <ac:spMkLst>
            <pc:docMk/>
            <pc:sldMk cId="1026672455" sldId="293"/>
            <ac:spMk id="236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31.956" v="438"/>
          <ac:spMkLst>
            <pc:docMk/>
            <pc:sldMk cId="1026672455" sldId="293"/>
            <ac:spMk id="237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5:27.332" v="575" actId="2696"/>
        <pc:sldMkLst>
          <pc:docMk/>
          <pc:sldMk cId="3468705129" sldId="293"/>
        </pc:sldMkLst>
        <pc:spChg chg="mod">
          <ac:chgData name="Quyen Do" userId="0b2d5c2445cc85fb" providerId="LiveId" clId="{12849660-E957-4886-88DC-0E8D485DBAAB}" dt="2023-10-06T07:25:24.320" v="570"/>
          <ac:spMkLst>
            <pc:docMk/>
            <pc:sldMk cId="3468705129" sldId="293"/>
            <ac:spMk id="313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25.508" v="572"/>
          <ac:spMkLst>
            <pc:docMk/>
            <pc:sldMk cId="3468705129" sldId="293"/>
            <ac:spMk id="314" creationId="{00000000-0000-0000-0000-000000000000}"/>
          </ac:spMkLst>
        </pc:spChg>
        <pc:spChg chg="mod">
          <ac:chgData name="Quyen Do" userId="0b2d5c2445cc85fb" providerId="LiveId" clId="{12849660-E957-4886-88DC-0E8D485DBAAB}" dt="2023-10-06T07:25:26.453" v="574"/>
          <ac:spMkLst>
            <pc:docMk/>
            <pc:sldMk cId="3468705129" sldId="293"/>
            <ac:spMk id="315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4:32.900" v="446" actId="2696"/>
        <pc:sldMkLst>
          <pc:docMk/>
          <pc:sldMk cId="524390836" sldId="294"/>
        </pc:sldMkLst>
      </pc:sldChg>
      <pc:sldChg chg="add del ord modTransition">
        <pc:chgData name="Quyen Do" userId="0b2d5c2445cc85fb" providerId="LiveId" clId="{12849660-E957-4886-88DC-0E8D485DBAAB}" dt="2023-10-06T07:25:27.348" v="576" actId="2696"/>
        <pc:sldMkLst>
          <pc:docMk/>
          <pc:sldMk cId="1224083864" sldId="294"/>
        </pc:sldMkLst>
      </pc:sldChg>
      <pc:sldChg chg="add del ord modTransition">
        <pc:chgData name="Quyen Do" userId="0b2d5c2445cc85fb" providerId="LiveId" clId="{12849660-E957-4886-88DC-0E8D485DBAAB}" dt="2023-10-06T07:23:22.385" v="210" actId="2696"/>
        <pc:sldMkLst>
          <pc:docMk/>
          <pc:sldMk cId="3295875628" sldId="294"/>
        </pc:sldMkLst>
      </pc:sldChg>
      <pc:sldChg chg="modSp add del mod ord modTransition">
        <pc:chgData name="Quyen Do" userId="0b2d5c2445cc85fb" providerId="LiveId" clId="{12849660-E957-4886-88DC-0E8D485DBAAB}" dt="2023-10-06T07:24:47.601" v="471" actId="2696"/>
        <pc:sldMkLst>
          <pc:docMk/>
          <pc:sldMk cId="2065479091" sldId="295"/>
        </pc:sldMkLst>
        <pc:spChg chg="mod">
          <ac:chgData name="Quyen Do" userId="0b2d5c2445cc85fb" providerId="LiveId" clId="{12849660-E957-4886-88DC-0E8D485DBAAB}" dt="2023-10-06T07:24:45.165" v="464"/>
          <ac:spMkLst>
            <pc:docMk/>
            <pc:sldMk cId="2065479091" sldId="295"/>
            <ac:spMk id="25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39.936" v="460"/>
          <ac:spMkLst>
            <pc:docMk/>
            <pc:sldMk cId="2065479091" sldId="295"/>
            <ac:spMk id="256" creationId="{00000000-0000-0000-0000-000000000000}"/>
          </ac:spMkLst>
        </pc:spChg>
        <pc:picChg chg="mod">
          <ac:chgData name="Quyen Do" userId="0b2d5c2445cc85fb" providerId="LiveId" clId="{12849660-E957-4886-88DC-0E8D485DBAAB}" dt="2023-10-06T07:24:36.663" v="458"/>
          <ac:picMkLst>
            <pc:docMk/>
            <pc:sldMk cId="2065479091" sldId="295"/>
            <ac:picMk id="251" creationId="{00000000-0000-0000-0000-000000000000}"/>
          </ac:picMkLst>
        </pc:picChg>
        <pc:picChg chg="mod">
          <ac:chgData name="Quyen Do" userId="0b2d5c2445cc85fb" providerId="LiveId" clId="{12849660-E957-4886-88DC-0E8D485DBAAB}" dt="2023-10-06T07:24:41.843" v="462"/>
          <ac:picMkLst>
            <pc:docMk/>
            <pc:sldMk cId="2065479091" sldId="295"/>
            <ac:picMk id="253" creationId="{00000000-0000-0000-0000-000000000000}"/>
          </ac:picMkLst>
        </pc:picChg>
      </pc:sldChg>
      <pc:sldChg chg="modSp add del mod ord modTransition modNotes">
        <pc:chgData name="Quyen Do" userId="0b2d5c2445cc85fb" providerId="LiveId" clId="{12849660-E957-4886-88DC-0E8D485DBAAB}" dt="2023-10-06T07:23:27.304" v="235" actId="2696"/>
        <pc:sldMkLst>
          <pc:docMk/>
          <pc:sldMk cId="2322848275" sldId="295"/>
        </pc:sldMkLst>
        <pc:spChg chg="mod">
          <ac:chgData name="Quyen Do" userId="0b2d5c2445cc85fb" providerId="LiveId" clId="{12849660-E957-4886-88DC-0E8D485DBAAB}" dt="2023-10-06T07:23:25.208" v="222"/>
          <ac:spMkLst>
            <pc:docMk/>
            <pc:sldMk cId="2322848275" sldId="295"/>
            <ac:spMk id="122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4.242" v="220"/>
          <ac:spMkLst>
            <pc:docMk/>
            <pc:sldMk cId="2322848275" sldId="295"/>
            <ac:spMk id="123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6.087" v="224"/>
          <ac:spMkLst>
            <pc:docMk/>
            <pc:sldMk cId="2322848275" sldId="295"/>
            <ac:spMk id="124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6.874" v="228"/>
          <ac:spMkLst>
            <pc:docMk/>
            <pc:sldMk cId="2322848275" sldId="295"/>
            <ac:spMk id="125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4:47.621" v="472" actId="2696"/>
        <pc:sldMkLst>
          <pc:docMk/>
          <pc:sldMk cId="677835619" sldId="296"/>
        </pc:sldMkLst>
      </pc:sldChg>
      <pc:sldChg chg="add del ord modTransition">
        <pc:chgData name="Quyen Do" userId="0b2d5c2445cc85fb" providerId="LiveId" clId="{12849660-E957-4886-88DC-0E8D485DBAAB}" dt="2023-10-06T07:23:27.311" v="236" actId="2696"/>
        <pc:sldMkLst>
          <pc:docMk/>
          <pc:sldMk cId="3992321155" sldId="296"/>
        </pc:sldMkLst>
      </pc:sldChg>
      <pc:sldChg chg="modSp add del mod ord modTransition modNotes">
        <pc:chgData name="Quyen Do" userId="0b2d5c2445cc85fb" providerId="LiveId" clId="{12849660-E957-4886-88DC-0E8D485DBAAB}" dt="2023-10-06T07:23:33.313" v="261" actId="2696"/>
        <pc:sldMkLst>
          <pc:docMk/>
          <pc:sldMk cId="880310189" sldId="297"/>
        </pc:sldMkLst>
        <pc:spChg chg="mod">
          <ac:chgData name="Quyen Do" userId="0b2d5c2445cc85fb" providerId="LiveId" clId="{12849660-E957-4886-88DC-0E8D485DBAAB}" dt="2023-10-06T07:23:30.424" v="248"/>
          <ac:spMkLst>
            <pc:docMk/>
            <pc:sldMk cId="880310189" sldId="297"/>
            <ac:spMk id="133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29.465" v="246"/>
          <ac:spMkLst>
            <pc:docMk/>
            <pc:sldMk cId="880310189" sldId="297"/>
            <ac:spMk id="134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31.865" v="250"/>
          <ac:spMkLst>
            <pc:docMk/>
            <pc:sldMk cId="880310189" sldId="297"/>
            <ac:spMk id="135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32.878" v="254"/>
          <ac:spMkLst>
            <pc:docMk/>
            <pc:sldMk cId="880310189" sldId="297"/>
            <ac:spMk id="136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4:57.362" v="503" actId="2696"/>
        <pc:sldMkLst>
          <pc:docMk/>
          <pc:sldMk cId="3564763504" sldId="297"/>
        </pc:sldMkLst>
        <pc:spChg chg="mod">
          <ac:chgData name="Quyen Do" userId="0b2d5c2445cc85fb" providerId="LiveId" clId="{12849660-E957-4886-88DC-0E8D485DBAAB}" dt="2023-10-06T07:24:50.713" v="486"/>
          <ac:spMkLst>
            <pc:docMk/>
            <pc:sldMk cId="3564763504" sldId="297"/>
            <ac:spMk id="265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56.550" v="495"/>
          <ac:spMkLst>
            <pc:docMk/>
            <pc:sldMk cId="3564763504" sldId="297"/>
            <ac:spMk id="266" creationId="{00000000-0000-0000-0000-000000000000}"/>
          </ac:spMkLst>
        </pc:spChg>
        <pc:spChg chg="mod">
          <ac:chgData name="Quyen Do" userId="0b2d5c2445cc85fb" providerId="LiveId" clId="{12849660-E957-4886-88DC-0E8D485DBAAB}" dt="2023-10-06T07:24:52.687" v="488"/>
          <ac:spMkLst>
            <pc:docMk/>
            <pc:sldMk cId="3564763504" sldId="297"/>
            <ac:spMk id="267" creationId="{00000000-0000-0000-0000-000000000000}"/>
          </ac:spMkLst>
        </pc:spChg>
        <pc:picChg chg="mod">
          <ac:chgData name="Quyen Do" userId="0b2d5c2445cc85fb" providerId="LiveId" clId="{12849660-E957-4886-88DC-0E8D485DBAAB}" dt="2023-10-06T07:24:56.553" v="497"/>
          <ac:picMkLst>
            <pc:docMk/>
            <pc:sldMk cId="3564763504" sldId="297"/>
            <ac:picMk id="2" creationId="{657E05FC-1946-F6CC-2F54-B58821BD3426}"/>
          </ac:picMkLst>
        </pc:picChg>
      </pc:sldChg>
      <pc:sldChg chg="add del ord modTransition">
        <pc:chgData name="Quyen Do" userId="0b2d5c2445cc85fb" providerId="LiveId" clId="{12849660-E957-4886-88DC-0E8D485DBAAB}" dt="2023-10-06T07:24:57.373" v="504" actId="2696"/>
        <pc:sldMkLst>
          <pc:docMk/>
          <pc:sldMk cId="882165864" sldId="298"/>
        </pc:sldMkLst>
      </pc:sldChg>
      <pc:sldChg chg="add del ord modTransition">
        <pc:chgData name="Quyen Do" userId="0b2d5c2445cc85fb" providerId="LiveId" clId="{12849660-E957-4886-88DC-0E8D485DBAAB}" dt="2023-10-06T07:23:33.326" v="262" actId="2696"/>
        <pc:sldMkLst>
          <pc:docMk/>
          <pc:sldMk cId="1464198352" sldId="298"/>
        </pc:sldMkLst>
      </pc:sldChg>
      <pc:sldChg chg="modSp add del mod ord modTransition">
        <pc:chgData name="Quyen Do" userId="0b2d5c2445cc85fb" providerId="LiveId" clId="{12849660-E957-4886-88DC-0E8D485DBAAB}" dt="2023-10-06T07:23:42.693" v="271" actId="2696"/>
        <pc:sldMkLst>
          <pc:docMk/>
          <pc:sldMk cId="2187574618" sldId="299"/>
        </pc:sldMkLst>
        <pc:spChg chg="mod">
          <ac:chgData name="Quyen Do" userId="0b2d5c2445cc85fb" providerId="LiveId" clId="{12849660-E957-4886-88DC-0E8D485DBAAB}" dt="2023-10-06T07:23:41.638" v="270"/>
          <ac:spMkLst>
            <pc:docMk/>
            <pc:sldMk cId="2187574618" sldId="299"/>
            <ac:spMk id="150" creationId="{00000000-0000-0000-0000-000000000000}"/>
          </ac:spMkLst>
        </pc:spChg>
        <pc:spChg chg="mod">
          <ac:chgData name="Quyen Do" userId="0b2d5c2445cc85fb" providerId="LiveId" clId="{12849660-E957-4886-88DC-0E8D485DBAAB}" dt="2023-10-06T07:23:40.338" v="268"/>
          <ac:spMkLst>
            <pc:docMk/>
            <pc:sldMk cId="2187574618" sldId="299"/>
            <ac:spMk id="151" creationId="{00000000-0000-0000-0000-000000000000}"/>
          </ac:spMkLst>
        </pc:spChg>
      </pc:sldChg>
      <pc:sldChg chg="modSp add del mod ord modTransition">
        <pc:chgData name="Quyen Do" userId="0b2d5c2445cc85fb" providerId="LiveId" clId="{12849660-E957-4886-88DC-0E8D485DBAAB}" dt="2023-10-06T07:25:04.280" v="509" actId="2696"/>
        <pc:sldMkLst>
          <pc:docMk/>
          <pc:sldMk cId="2301232694" sldId="299"/>
        </pc:sldMkLst>
        <pc:spChg chg="mod">
          <ac:chgData name="Quyen Do" userId="0b2d5c2445cc85fb" providerId="LiveId" clId="{12849660-E957-4886-88DC-0E8D485DBAAB}" dt="2023-10-06T07:25:01.806" v="508"/>
          <ac:spMkLst>
            <pc:docMk/>
            <pc:sldMk cId="2301232694" sldId="299"/>
            <ac:spMk id="282" creationId="{00000000-0000-0000-0000-000000000000}"/>
          </ac:spMkLst>
        </pc:spChg>
      </pc:sldChg>
      <pc:sldChg chg="add del ord modTransition">
        <pc:chgData name="Quyen Do" userId="0b2d5c2445cc85fb" providerId="LiveId" clId="{12849660-E957-4886-88DC-0E8D485DBAAB}" dt="2023-10-06T07:23:42.708" v="272" actId="2696"/>
        <pc:sldMkLst>
          <pc:docMk/>
          <pc:sldMk cId="2115811192" sldId="300"/>
        </pc:sldMkLst>
      </pc:sldChg>
      <pc:sldChg chg="add del ord modTransition">
        <pc:chgData name="Quyen Do" userId="0b2d5c2445cc85fb" providerId="LiveId" clId="{12849660-E957-4886-88DC-0E8D485DBAAB}" dt="2023-10-06T07:25:04.302" v="510" actId="2696"/>
        <pc:sldMkLst>
          <pc:docMk/>
          <pc:sldMk cId="2622074915" sldId="300"/>
        </pc:sldMkLst>
      </pc:sldChg>
    </pc:docChg>
  </pc:docChgLst>
  <pc:docChgLst>
    <pc:chgData name="TRAN TRI KHANG" userId="2b69f38f-e97b-4795-a559-774dc1ef1bed" providerId="ADAL" clId="{7FA806E2-69DD-49C9-8871-3216277B9BAA}"/>
    <pc:docChg chg="undo custSel modSld">
      <pc:chgData name="TRAN TRI KHANG" userId="2b69f38f-e97b-4795-a559-774dc1ef1bed" providerId="ADAL" clId="{7FA806E2-69DD-49C9-8871-3216277B9BAA}" dt="2022-09-13T16:44:33.284" v="311"/>
      <pc:docMkLst>
        <pc:docMk/>
      </pc:docMkLst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56"/>
        </pc:sldMkLst>
        <pc:spChg chg="mod">
          <ac:chgData name="TRAN TRI KHANG" userId="2b69f38f-e97b-4795-a559-774dc1ef1bed" providerId="ADAL" clId="{7FA806E2-69DD-49C9-8871-3216277B9BAA}" dt="2022-09-13T16:27:25.891" v="0" actId="113"/>
          <ac:spMkLst>
            <pc:docMk/>
            <pc:sldMk cId="0" sldId="256"/>
            <ac:spMk id="8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7:38.479" v="4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7:30.177" v="2" actId="14100"/>
          <ac:spMkLst>
            <pc:docMk/>
            <pc:sldMk cId="0" sldId="256"/>
            <ac:spMk id="9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7:47.543" v="7" actId="14100"/>
          <ac:spMkLst>
            <pc:docMk/>
            <pc:sldMk cId="0" sldId="256"/>
            <ac:spMk id="92" creationId="{00000000-0000-0000-0000-000000000000}"/>
          </ac:spMkLst>
        </pc:spChg>
        <pc:picChg chg="mod">
          <ac:chgData name="TRAN TRI KHANG" userId="2b69f38f-e97b-4795-a559-774dc1ef1bed" providerId="ADAL" clId="{7FA806E2-69DD-49C9-8871-3216277B9BAA}" dt="2022-09-13T16:27:50.492" v="8" actId="1076"/>
          <ac:picMkLst>
            <pc:docMk/>
            <pc:sldMk cId="0" sldId="256"/>
            <ac:picMk id="84" creationId="{00000000-0000-0000-0000-000000000000}"/>
          </ac:picMkLst>
        </pc:picChg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57"/>
        </pc:sldMkLst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58"/>
        </pc:sldMkLst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59"/>
        </pc:sldMkLst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60"/>
        </pc:sldMkLst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1"/>
        </pc:sldMkLst>
        <pc:spChg chg="mod">
          <ac:chgData name="TRAN TRI KHANG" userId="2b69f38f-e97b-4795-a559-774dc1ef1bed" providerId="ADAL" clId="{7FA806E2-69DD-49C9-8871-3216277B9BAA}" dt="2022-09-13T16:28:30.279" v="14" actId="113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8:28.031" v="13" actId="113"/>
          <ac:spMkLst>
            <pc:docMk/>
            <pc:sldMk cId="0" sldId="261"/>
            <ac:spMk id="151" creationId="{00000000-0000-0000-0000-000000000000}"/>
          </ac:spMkLst>
        </pc:spChg>
      </pc:sldChg>
      <pc:sldChg chg="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62"/>
        </pc:sldMkLst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3"/>
        </pc:sldMkLst>
        <pc:spChg chg="mod">
          <ac:chgData name="TRAN TRI KHANG" userId="2b69f38f-e97b-4795-a559-774dc1ef1bed" providerId="ADAL" clId="{7FA806E2-69DD-49C9-8871-3216277B9BAA}" dt="2022-09-13T16:30:24.384" v="27" actId="1076"/>
          <ac:spMkLst>
            <pc:docMk/>
            <pc:sldMk cId="0" sldId="263"/>
            <ac:spMk id="18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42.673" v="19" actId="14100"/>
          <ac:spMkLst>
            <pc:docMk/>
            <pc:sldMk cId="0" sldId="263"/>
            <ac:spMk id="18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40.408" v="18" actId="14100"/>
          <ac:spMkLst>
            <pc:docMk/>
            <pc:sldMk cId="0" sldId="263"/>
            <ac:spMk id="19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30.121" v="15" actId="123"/>
          <ac:spMkLst>
            <pc:docMk/>
            <pc:sldMk cId="0" sldId="263"/>
            <ac:spMk id="19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51.213" v="21" actId="123"/>
          <ac:spMkLst>
            <pc:docMk/>
            <pc:sldMk cId="0" sldId="263"/>
            <ac:spMk id="19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29:48.819" v="20" actId="123"/>
          <ac:spMkLst>
            <pc:docMk/>
            <pc:sldMk cId="0" sldId="263"/>
            <ac:spMk id="193" creationId="{00000000-0000-0000-0000-000000000000}"/>
          </ac:spMkLst>
        </pc:spChg>
      </pc:sldChg>
      <pc:sldChg chg="modSp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4"/>
        </pc:sldMkLst>
        <pc:spChg chg="mod">
          <ac:chgData name="TRAN TRI KHANG" userId="2b69f38f-e97b-4795-a559-774dc1ef1bed" providerId="ADAL" clId="{7FA806E2-69DD-49C9-8871-3216277B9BAA}" dt="2022-09-13T16:30:30.002" v="28" actId="255"/>
          <ac:spMkLst>
            <pc:docMk/>
            <pc:sldMk cId="0" sldId="264"/>
            <ac:spMk id="20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0:00.434" v="22" actId="123"/>
          <ac:spMkLst>
            <pc:docMk/>
            <pc:sldMk cId="0" sldId="264"/>
            <ac:spMk id="202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5"/>
        </pc:sldMkLst>
        <pc:spChg chg="mod">
          <ac:chgData name="TRAN TRI KHANG" userId="2b69f38f-e97b-4795-a559-774dc1ef1bed" providerId="ADAL" clId="{7FA806E2-69DD-49C9-8871-3216277B9BAA}" dt="2022-09-13T16:30:37.680" v="30" actId="1076"/>
          <ac:spMkLst>
            <pc:docMk/>
            <pc:sldMk cId="0" sldId="265"/>
            <ac:spMk id="21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0:48.614" v="36" actId="20577"/>
          <ac:spMkLst>
            <pc:docMk/>
            <pc:sldMk cId="0" sldId="265"/>
            <ac:spMk id="214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0:41.392" v="32" actId="20577"/>
          <ac:spMkLst>
            <pc:docMk/>
            <pc:sldMk cId="0" sldId="265"/>
            <ac:spMk id="21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0:54.568" v="41" actId="123"/>
          <ac:spMkLst>
            <pc:docMk/>
            <pc:sldMk cId="0" sldId="265"/>
            <ac:spMk id="216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6"/>
        </pc:sldMkLst>
        <pc:spChg chg="mod">
          <ac:chgData name="TRAN TRI KHANG" userId="2b69f38f-e97b-4795-a559-774dc1ef1bed" providerId="ADAL" clId="{7FA806E2-69DD-49C9-8871-3216277B9BAA}" dt="2022-09-13T16:31:12.925" v="46" actId="14100"/>
          <ac:spMkLst>
            <pc:docMk/>
            <pc:sldMk cId="0" sldId="266"/>
            <ac:spMk id="22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01.645" v="42" actId="123"/>
          <ac:spMkLst>
            <pc:docMk/>
            <pc:sldMk cId="0" sldId="266"/>
            <ac:spMk id="22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07.490" v="44" actId="122"/>
          <ac:spMkLst>
            <pc:docMk/>
            <pc:sldMk cId="0" sldId="266"/>
            <ac:spMk id="224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04.414" v="43" actId="123"/>
          <ac:spMkLst>
            <pc:docMk/>
            <pc:sldMk cId="0" sldId="266"/>
            <ac:spMk id="225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67"/>
        </pc:sldMkLst>
        <pc:spChg chg="mod">
          <ac:chgData name="TRAN TRI KHANG" userId="2b69f38f-e97b-4795-a559-774dc1ef1bed" providerId="ADAL" clId="{7FA806E2-69DD-49C9-8871-3216277B9BAA}" dt="2022-09-13T16:31:22.678" v="48" actId="1076"/>
          <ac:spMkLst>
            <pc:docMk/>
            <pc:sldMk cId="0" sldId="267"/>
            <ac:spMk id="23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38.586" v="53" actId="1076"/>
          <ac:spMkLst>
            <pc:docMk/>
            <pc:sldMk cId="0" sldId="267"/>
            <ac:spMk id="237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68"/>
        </pc:sldMkLst>
        <pc:spChg chg="mod">
          <ac:chgData name="TRAN TRI KHANG" userId="2b69f38f-e97b-4795-a559-774dc1ef1bed" providerId="ADAL" clId="{7FA806E2-69DD-49C9-8871-3216277B9BAA}" dt="2022-09-13T16:31:56.848" v="58" actId="113"/>
          <ac:spMkLst>
            <pc:docMk/>
            <pc:sldMk cId="0" sldId="268"/>
            <ac:spMk id="25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1:55.678" v="57" actId="1076"/>
          <ac:spMkLst>
            <pc:docMk/>
            <pc:sldMk cId="0" sldId="268"/>
            <ac:spMk id="256" creationId="{00000000-0000-0000-0000-000000000000}"/>
          </ac:spMkLst>
        </pc:spChg>
        <pc:picChg chg="mod">
          <ac:chgData name="TRAN TRI KHANG" userId="2b69f38f-e97b-4795-a559-774dc1ef1bed" providerId="ADAL" clId="{7FA806E2-69DD-49C9-8871-3216277B9BAA}" dt="2022-09-13T16:31:46.620" v="54" actId="1076"/>
          <ac:picMkLst>
            <pc:docMk/>
            <pc:sldMk cId="0" sldId="268"/>
            <ac:picMk id="253" creationId="{00000000-0000-0000-0000-000000000000}"/>
          </ac:picMkLst>
        </pc:picChg>
        <pc:picChg chg="mod">
          <ac:chgData name="TRAN TRI KHANG" userId="2b69f38f-e97b-4795-a559-774dc1ef1bed" providerId="ADAL" clId="{7FA806E2-69DD-49C9-8871-3216277B9BAA}" dt="2022-09-13T16:31:59.999" v="59" actId="1076"/>
          <ac:picMkLst>
            <pc:docMk/>
            <pc:sldMk cId="0" sldId="268"/>
            <ac:picMk id="254" creationId="{00000000-0000-0000-0000-000000000000}"/>
          </ac:picMkLst>
        </pc:picChg>
      </pc:sldChg>
      <pc:sldChg chg="addSp modSp mod modTransition modAnim modNotes">
        <pc:chgData name="TRAN TRI KHANG" userId="2b69f38f-e97b-4795-a559-774dc1ef1bed" providerId="ADAL" clId="{7FA806E2-69DD-49C9-8871-3216277B9BAA}" dt="2022-09-13T16:43:20.170" v="296" actId="20577"/>
        <pc:sldMkLst>
          <pc:docMk/>
          <pc:sldMk cId="0" sldId="269"/>
        </pc:sldMkLst>
        <pc:spChg chg="mod">
          <ac:chgData name="TRAN TRI KHANG" userId="2b69f38f-e97b-4795-a559-774dc1ef1bed" providerId="ADAL" clId="{7FA806E2-69DD-49C9-8871-3216277B9BAA}" dt="2022-09-13T16:43:20.170" v="296" actId="20577"/>
          <ac:spMkLst>
            <pc:docMk/>
            <pc:sldMk cId="0" sldId="269"/>
            <ac:spMk id="26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2:16.336" v="66" actId="123"/>
          <ac:spMkLst>
            <pc:docMk/>
            <pc:sldMk cId="0" sldId="269"/>
            <ac:spMk id="266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2:14.169" v="65" actId="1076"/>
          <ac:spMkLst>
            <pc:docMk/>
            <pc:sldMk cId="0" sldId="269"/>
            <ac:spMk id="267" creationId="{00000000-0000-0000-0000-000000000000}"/>
          </ac:spMkLst>
        </pc:spChg>
        <pc:picChg chg="add mod">
          <ac:chgData name="TRAN TRI KHANG" userId="2b69f38f-e97b-4795-a559-774dc1ef1bed" providerId="ADAL" clId="{7FA806E2-69DD-49C9-8871-3216277B9BAA}" dt="2022-09-13T16:33:13.203" v="68" actId="1076"/>
          <ac:picMkLst>
            <pc:docMk/>
            <pc:sldMk cId="0" sldId="269"/>
            <ac:picMk id="2" creationId="{657E05FC-1946-F6CC-2F54-B58821BD3426}"/>
          </ac:picMkLst>
        </pc:picChg>
      </pc:sldChg>
      <pc:sldChg chg="modSp mod 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70"/>
        </pc:sldMkLst>
        <pc:spChg chg="mod">
          <ac:chgData name="TRAN TRI KHANG" userId="2b69f38f-e97b-4795-a559-774dc1ef1bed" providerId="ADAL" clId="{7FA806E2-69DD-49C9-8871-3216277B9BAA}" dt="2022-09-13T16:33:37.515" v="69" actId="1076"/>
          <ac:spMkLst>
            <pc:docMk/>
            <pc:sldMk cId="0" sldId="270"/>
            <ac:spMk id="282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3:24.714" v="298" actId="20577"/>
        <pc:sldMkLst>
          <pc:docMk/>
          <pc:sldMk cId="0" sldId="271"/>
        </pc:sldMkLst>
        <pc:spChg chg="mod">
          <ac:chgData name="TRAN TRI KHANG" userId="2b69f38f-e97b-4795-a559-774dc1ef1bed" providerId="ADAL" clId="{7FA806E2-69DD-49C9-8871-3216277B9BAA}" dt="2022-09-13T16:43:24.714" v="298" actId="20577"/>
          <ac:spMkLst>
            <pc:docMk/>
            <pc:sldMk cId="0" sldId="271"/>
            <ac:spMk id="294" creationId="{00000000-0000-0000-0000-000000000000}"/>
          </ac:spMkLst>
        </pc:spChg>
        <pc:graphicFrameChg chg="modGraphic">
          <ac:chgData name="TRAN TRI KHANG" userId="2b69f38f-e97b-4795-a559-774dc1ef1bed" providerId="ADAL" clId="{7FA806E2-69DD-49C9-8871-3216277B9BAA}" dt="2022-09-13T16:33:58.084" v="72" actId="122"/>
          <ac:graphicFrameMkLst>
            <pc:docMk/>
            <pc:sldMk cId="0" sldId="271"/>
            <ac:graphicFrameMk id="287" creationId="{00000000-0000-0000-0000-000000000000}"/>
          </ac:graphicFrameMkLst>
        </pc:graphicFrameChg>
      </pc:sldChg>
      <pc:sldChg chg="modSp mod modTransition modNotes">
        <pc:chgData name="TRAN TRI KHANG" userId="2b69f38f-e97b-4795-a559-774dc1ef1bed" providerId="ADAL" clId="{7FA806E2-69DD-49C9-8871-3216277B9BAA}" dt="2022-09-13T16:43:32.089" v="302" actId="20577"/>
        <pc:sldMkLst>
          <pc:docMk/>
          <pc:sldMk cId="0" sldId="272"/>
        </pc:sldMkLst>
        <pc:spChg chg="mod">
          <ac:chgData name="TRAN TRI KHANG" userId="2b69f38f-e97b-4795-a559-774dc1ef1bed" providerId="ADAL" clId="{7FA806E2-69DD-49C9-8871-3216277B9BAA}" dt="2022-09-13T16:43:32.089" v="302" actId="20577"/>
          <ac:spMkLst>
            <pc:docMk/>
            <pc:sldMk cId="0" sldId="272"/>
            <ac:spMk id="29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4:53.294" v="120" actId="114"/>
          <ac:spMkLst>
            <pc:docMk/>
            <pc:sldMk cId="0" sldId="272"/>
            <ac:spMk id="30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3:28.103" v="300" actId="20577"/>
          <ac:spMkLst>
            <pc:docMk/>
            <pc:sldMk cId="0" sldId="272"/>
            <ac:spMk id="302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3:37.740" v="304" actId="20577"/>
        <pc:sldMkLst>
          <pc:docMk/>
          <pc:sldMk cId="0" sldId="273"/>
        </pc:sldMkLst>
        <pc:spChg chg="mod">
          <ac:chgData name="TRAN TRI KHANG" userId="2b69f38f-e97b-4795-a559-774dc1ef1bed" providerId="ADAL" clId="{7FA806E2-69DD-49C9-8871-3216277B9BAA}" dt="2022-09-13T16:43:37.740" v="304" actId="20577"/>
          <ac:spMkLst>
            <pc:docMk/>
            <pc:sldMk cId="0" sldId="273"/>
            <ac:spMk id="31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5:45.482" v="149" actId="14100"/>
          <ac:spMkLst>
            <pc:docMk/>
            <pc:sldMk cId="0" sldId="273"/>
            <ac:spMk id="314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5:31.544" v="146" actId="123"/>
          <ac:spMkLst>
            <pc:docMk/>
            <pc:sldMk cId="0" sldId="273"/>
            <ac:spMk id="315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74"/>
        </pc:sldMkLst>
        <pc:spChg chg="mod">
          <ac:chgData name="TRAN TRI KHANG" userId="2b69f38f-e97b-4795-a559-774dc1ef1bed" providerId="ADAL" clId="{7FA806E2-69DD-49C9-8871-3216277B9BAA}" dt="2022-09-13T16:36:03.641" v="153" actId="123"/>
          <ac:spMkLst>
            <pc:docMk/>
            <pc:sldMk cId="0" sldId="274"/>
            <ac:spMk id="32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6:00.726" v="152" actId="123"/>
          <ac:spMkLst>
            <pc:docMk/>
            <pc:sldMk cId="0" sldId="274"/>
            <ac:spMk id="32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6:11.204" v="156" actId="14100"/>
          <ac:spMkLst>
            <pc:docMk/>
            <pc:sldMk cId="0" sldId="274"/>
            <ac:spMk id="324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75"/>
        </pc:sldMkLst>
        <pc:spChg chg="mod">
          <ac:chgData name="TRAN TRI KHANG" userId="2b69f38f-e97b-4795-a559-774dc1ef1bed" providerId="ADAL" clId="{7FA806E2-69DD-49C9-8871-3216277B9BAA}" dt="2022-09-13T16:36:21.251" v="158" actId="1076"/>
          <ac:spMkLst>
            <pc:docMk/>
            <pc:sldMk cId="0" sldId="275"/>
            <ac:spMk id="33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6:25.517" v="160" actId="113"/>
          <ac:spMkLst>
            <pc:docMk/>
            <pc:sldMk cId="0" sldId="275"/>
            <ac:spMk id="331" creationId="{00000000-0000-0000-0000-000000000000}"/>
          </ac:spMkLst>
        </pc:spChg>
      </pc:sldChg>
      <pc:sldChg chg="delSp modSp mod modTransition delAnim">
        <pc:chgData name="TRAN TRI KHANG" userId="2b69f38f-e97b-4795-a559-774dc1ef1bed" providerId="ADAL" clId="{7FA806E2-69DD-49C9-8871-3216277B9BAA}" dt="2022-09-13T16:41:08.849" v="292"/>
        <pc:sldMkLst>
          <pc:docMk/>
          <pc:sldMk cId="0" sldId="276"/>
        </pc:sldMkLst>
        <pc:spChg chg="del">
          <ac:chgData name="TRAN TRI KHANG" userId="2b69f38f-e97b-4795-a559-774dc1ef1bed" providerId="ADAL" clId="{7FA806E2-69DD-49C9-8871-3216277B9BAA}" dt="2022-09-13T16:36:32.450" v="161" actId="478"/>
          <ac:spMkLst>
            <pc:docMk/>
            <pc:sldMk cId="0" sldId="276"/>
            <ac:spMk id="336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6:51.056" v="166" actId="114"/>
          <ac:spMkLst>
            <pc:docMk/>
            <pc:sldMk cId="0" sldId="276"/>
            <ac:spMk id="337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01.405" v="191" actId="20577"/>
          <ac:spMkLst>
            <pc:docMk/>
            <pc:sldMk cId="0" sldId="276"/>
            <ac:spMk id="338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3:48.123" v="307" actId="14100"/>
        <pc:sldMkLst>
          <pc:docMk/>
          <pc:sldMk cId="0" sldId="277"/>
        </pc:sldMkLst>
        <pc:spChg chg="mod">
          <ac:chgData name="TRAN TRI KHANG" userId="2b69f38f-e97b-4795-a559-774dc1ef1bed" providerId="ADAL" clId="{7FA806E2-69DD-49C9-8871-3216277B9BAA}" dt="2022-09-13T16:43:48.123" v="307" actId="14100"/>
          <ac:spMkLst>
            <pc:docMk/>
            <pc:sldMk cId="0" sldId="277"/>
            <ac:spMk id="347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15.329" v="193" actId="255"/>
          <ac:spMkLst>
            <pc:docMk/>
            <pc:sldMk cId="0" sldId="277"/>
            <ac:spMk id="34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19.462" v="194" actId="255"/>
          <ac:spMkLst>
            <pc:docMk/>
            <pc:sldMk cId="0" sldId="277"/>
            <ac:spMk id="351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78"/>
        </pc:sldMkLst>
        <pc:spChg chg="mod">
          <ac:chgData name="TRAN TRI KHANG" userId="2b69f38f-e97b-4795-a559-774dc1ef1bed" providerId="ADAL" clId="{7FA806E2-69DD-49C9-8871-3216277B9BAA}" dt="2022-09-13T16:37:27.119" v="195" actId="255"/>
          <ac:spMkLst>
            <pc:docMk/>
            <pc:sldMk cId="0" sldId="278"/>
            <ac:spMk id="357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43.650" v="202" actId="14100"/>
          <ac:spMkLst>
            <pc:docMk/>
            <pc:sldMk cId="0" sldId="278"/>
            <ac:spMk id="35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7:39.106" v="201" actId="123"/>
          <ac:spMkLst>
            <pc:docMk/>
            <pc:sldMk cId="0" sldId="278"/>
            <ac:spMk id="35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01.355" v="206" actId="114"/>
          <ac:spMkLst>
            <pc:docMk/>
            <pc:sldMk cId="0" sldId="278"/>
            <ac:spMk id="36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01.355" v="206" actId="114"/>
          <ac:spMkLst>
            <pc:docMk/>
            <pc:sldMk cId="0" sldId="278"/>
            <ac:spMk id="36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01.355" v="206" actId="114"/>
          <ac:spMkLst>
            <pc:docMk/>
            <pc:sldMk cId="0" sldId="278"/>
            <ac:spMk id="36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01.355" v="206" actId="114"/>
          <ac:spMkLst>
            <pc:docMk/>
            <pc:sldMk cId="0" sldId="278"/>
            <ac:spMk id="363" creationId="{00000000-0000-0000-0000-000000000000}"/>
          </ac:spMkLst>
        </pc:spChg>
      </pc:sldChg>
      <pc:sldChg chg="modSp mod modTransition modAnim modNotes">
        <pc:chgData name="TRAN TRI KHANG" userId="2b69f38f-e97b-4795-a559-774dc1ef1bed" providerId="ADAL" clId="{7FA806E2-69DD-49C9-8871-3216277B9BAA}" dt="2022-09-13T16:44:06.957" v="309"/>
        <pc:sldMkLst>
          <pc:docMk/>
          <pc:sldMk cId="0" sldId="279"/>
        </pc:sldMkLst>
        <pc:spChg chg="mod">
          <ac:chgData name="TRAN TRI KHANG" userId="2b69f38f-e97b-4795-a559-774dc1ef1bed" providerId="ADAL" clId="{7FA806E2-69DD-49C9-8871-3216277B9BAA}" dt="2022-09-13T16:38:09.391" v="207" actId="255"/>
          <ac:spMkLst>
            <pc:docMk/>
            <pc:sldMk cId="0" sldId="279"/>
            <ac:spMk id="36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24.333" v="215" actId="1076"/>
          <ac:spMkLst>
            <pc:docMk/>
            <pc:sldMk cId="0" sldId="279"/>
            <ac:spMk id="370" creationId="{00000000-0000-0000-0000-000000000000}"/>
          </ac:spMkLst>
        </pc:spChg>
      </pc:sldChg>
      <pc:sldChg chg="modSp mod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80"/>
        </pc:sldMkLst>
        <pc:spChg chg="mod">
          <ac:chgData name="TRAN TRI KHANG" userId="2b69f38f-e97b-4795-a559-774dc1ef1bed" providerId="ADAL" clId="{7FA806E2-69DD-49C9-8871-3216277B9BAA}" dt="2022-09-13T16:38:42.195" v="225" actId="1076"/>
          <ac:spMkLst>
            <pc:docMk/>
            <pc:sldMk cId="0" sldId="280"/>
            <ac:spMk id="390" creationId="{00000000-0000-0000-0000-000000000000}"/>
          </ac:spMkLst>
        </pc:spChg>
      </pc:sldChg>
      <pc:sldChg chg="modSp mod modTransition modAnim modNotes">
        <pc:chgData name="TRAN TRI KHANG" userId="2b69f38f-e97b-4795-a559-774dc1ef1bed" providerId="ADAL" clId="{7FA806E2-69DD-49C9-8871-3216277B9BAA}" dt="2022-09-13T16:44:24.114" v="310"/>
        <pc:sldMkLst>
          <pc:docMk/>
          <pc:sldMk cId="0" sldId="281"/>
        </pc:sldMkLst>
        <pc:spChg chg="mod">
          <ac:chgData name="TRAN TRI KHANG" userId="2b69f38f-e97b-4795-a559-774dc1ef1bed" providerId="ADAL" clId="{7FA806E2-69DD-49C9-8871-3216277B9BAA}" dt="2022-09-13T16:38:52.043" v="226" actId="255"/>
          <ac:spMkLst>
            <pc:docMk/>
            <pc:sldMk cId="0" sldId="281"/>
            <ac:spMk id="39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8:56.598" v="227" actId="255"/>
          <ac:spMkLst>
            <pc:docMk/>
            <pc:sldMk cId="0" sldId="281"/>
            <ac:spMk id="396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01.941" v="229" actId="123"/>
          <ac:spMkLst>
            <pc:docMk/>
            <pc:sldMk cId="0" sldId="281"/>
            <ac:spMk id="40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01.941" v="229" actId="123"/>
          <ac:spMkLst>
            <pc:docMk/>
            <pc:sldMk cId="0" sldId="281"/>
            <ac:spMk id="40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01.941" v="229" actId="123"/>
          <ac:spMkLst>
            <pc:docMk/>
            <pc:sldMk cId="0" sldId="281"/>
            <ac:spMk id="40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01.941" v="229" actId="123"/>
          <ac:spMkLst>
            <pc:docMk/>
            <pc:sldMk cId="0" sldId="281"/>
            <ac:spMk id="403" creationId="{00000000-0000-0000-0000-000000000000}"/>
          </ac:spMkLst>
        </pc:spChg>
        <pc:grpChg chg="mod">
          <ac:chgData name="TRAN TRI KHANG" userId="2b69f38f-e97b-4795-a559-774dc1ef1bed" providerId="ADAL" clId="{7FA806E2-69DD-49C9-8871-3216277B9BAA}" dt="2022-09-13T16:39:04.181" v="230" actId="14100"/>
          <ac:grpSpMkLst>
            <pc:docMk/>
            <pc:sldMk cId="0" sldId="281"/>
            <ac:grpSpMk id="399" creationId="{00000000-0000-0000-0000-000000000000}"/>
          </ac:grpSpMkLst>
        </pc:grpChg>
      </pc:sldChg>
      <pc:sldChg chg="delSp modSp mod modTransition delAnim">
        <pc:chgData name="TRAN TRI KHANG" userId="2b69f38f-e97b-4795-a559-774dc1ef1bed" providerId="ADAL" clId="{7FA806E2-69DD-49C9-8871-3216277B9BAA}" dt="2022-09-13T16:41:08.849" v="292"/>
        <pc:sldMkLst>
          <pc:docMk/>
          <pc:sldMk cId="0" sldId="282"/>
        </pc:sldMkLst>
        <pc:spChg chg="del">
          <ac:chgData name="TRAN TRI KHANG" userId="2b69f38f-e97b-4795-a559-774dc1ef1bed" providerId="ADAL" clId="{7FA806E2-69DD-49C9-8871-3216277B9BAA}" dt="2022-09-13T16:39:14.302" v="231" actId="478"/>
          <ac:spMkLst>
            <pc:docMk/>
            <pc:sldMk cId="0" sldId="282"/>
            <ac:spMk id="41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28.651" v="238" actId="1076"/>
          <ac:spMkLst>
            <pc:docMk/>
            <pc:sldMk cId="0" sldId="282"/>
            <ac:spMk id="419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7FA806E2-69DD-49C9-8871-3216277B9BAA}" dt="2022-09-13T16:41:08.849" v="292"/>
        <pc:sldMkLst>
          <pc:docMk/>
          <pc:sldMk cId="0" sldId="283"/>
        </pc:sldMkLst>
        <pc:spChg chg="mod">
          <ac:chgData name="TRAN TRI KHANG" userId="2b69f38f-e97b-4795-a559-774dc1ef1bed" providerId="ADAL" clId="{7FA806E2-69DD-49C9-8871-3216277B9BAA}" dt="2022-09-13T16:39:41.576" v="242" actId="1076"/>
          <ac:spMkLst>
            <pc:docMk/>
            <pc:sldMk cId="0" sldId="283"/>
            <ac:spMk id="43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39:51.523" v="244" actId="14100"/>
          <ac:spMkLst>
            <pc:docMk/>
            <pc:sldMk cId="0" sldId="283"/>
            <ac:spMk id="433" creationId="{00000000-0000-0000-0000-000000000000}"/>
          </ac:spMkLst>
        </pc:spChg>
      </pc:sldChg>
      <pc:sldChg chg="modSp mod modTransition modAnim">
        <pc:chgData name="TRAN TRI KHANG" userId="2b69f38f-e97b-4795-a559-774dc1ef1bed" providerId="ADAL" clId="{7FA806E2-69DD-49C9-8871-3216277B9BAA}" dt="2022-09-13T16:44:33.284" v="311"/>
        <pc:sldMkLst>
          <pc:docMk/>
          <pc:sldMk cId="0" sldId="284"/>
        </pc:sldMkLst>
        <pc:spChg chg="mod">
          <ac:chgData name="TRAN TRI KHANG" userId="2b69f38f-e97b-4795-a559-774dc1ef1bed" providerId="ADAL" clId="{7FA806E2-69DD-49C9-8871-3216277B9BAA}" dt="2022-09-13T16:39:58.341" v="245" actId="255"/>
          <ac:spMkLst>
            <pc:docMk/>
            <pc:sldMk cId="0" sldId="284"/>
            <ac:spMk id="43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6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7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8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49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0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10.909" v="247" actId="123"/>
          <ac:spMkLst>
            <pc:docMk/>
            <pc:sldMk cId="0" sldId="284"/>
            <ac:spMk id="452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4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07.254" v="246" actId="255"/>
          <ac:spMkLst>
            <pc:docMk/>
            <pc:sldMk cId="0" sldId="284"/>
            <ac:spMk id="455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12.836" v="248" actId="123"/>
          <ac:spMkLst>
            <pc:docMk/>
            <pc:sldMk cId="0" sldId="284"/>
            <ac:spMk id="456" creationId="{00000000-0000-0000-0000-000000000000}"/>
          </ac:spMkLst>
        </pc:spChg>
      </pc:sldChg>
      <pc:sldChg chg="modSp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85"/>
        </pc:sldMkLst>
        <pc:spChg chg="mod">
          <ac:chgData name="TRAN TRI KHANG" userId="2b69f38f-e97b-4795-a559-774dc1ef1bed" providerId="ADAL" clId="{7FA806E2-69DD-49C9-8871-3216277B9BAA}" dt="2022-09-13T16:40:22.880" v="251" actId="113"/>
          <ac:spMkLst>
            <pc:docMk/>
            <pc:sldMk cId="0" sldId="285"/>
            <ac:spMk id="461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27.283" v="253" actId="20577"/>
          <ac:spMkLst>
            <pc:docMk/>
            <pc:sldMk cId="0" sldId="285"/>
            <ac:spMk id="465" creationId="{00000000-0000-0000-0000-000000000000}"/>
          </ac:spMkLst>
        </pc:spChg>
      </pc:sldChg>
      <pc:sldChg chg="modSp modTransition modNotes">
        <pc:chgData name="TRAN TRI KHANG" userId="2b69f38f-e97b-4795-a559-774dc1ef1bed" providerId="ADAL" clId="{7FA806E2-69DD-49C9-8871-3216277B9BAA}" dt="2022-09-13T16:41:08.849" v="292"/>
        <pc:sldMkLst>
          <pc:docMk/>
          <pc:sldMk cId="0" sldId="286"/>
        </pc:sldMkLst>
        <pc:spChg chg="mod">
          <ac:chgData name="TRAN TRI KHANG" userId="2b69f38f-e97b-4795-a559-774dc1ef1bed" providerId="ADAL" clId="{7FA806E2-69DD-49C9-8871-3216277B9BAA}" dt="2022-09-13T16:40:56.758" v="291" actId="20577"/>
          <ac:spMkLst>
            <pc:docMk/>
            <pc:sldMk cId="0" sldId="286"/>
            <ac:spMk id="483" creationId="{00000000-0000-0000-0000-000000000000}"/>
          </ac:spMkLst>
        </pc:spChg>
        <pc:spChg chg="mod">
          <ac:chgData name="TRAN TRI KHANG" userId="2b69f38f-e97b-4795-a559-774dc1ef1bed" providerId="ADAL" clId="{7FA806E2-69DD-49C9-8871-3216277B9BAA}" dt="2022-09-13T16:40:42.415" v="259" actId="113"/>
          <ac:spMkLst>
            <pc:docMk/>
            <pc:sldMk cId="0" sldId="286"/>
            <ac:spMk id="48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78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53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39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64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59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61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26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9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35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6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82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785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77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00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535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64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77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20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05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210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9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53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025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05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680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4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8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17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3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0" r:id="rId32"/>
    <p:sldLayoutId id="2147483651" r:id="rId33"/>
    <p:sldLayoutId id="2147483652" r:id="rId34"/>
    <p:sldLayoutId id="2147483653" r:id="rId35"/>
    <p:sldLayoutId id="2147483654" r:id="rId36"/>
    <p:sldLayoutId id="2147483655" r:id="rId37"/>
    <p:sldLayoutId id="2147483656" r:id="rId38"/>
    <p:sldLayoutId id="2147483657" r:id="rId39"/>
    <p:sldLayoutId id="2147483658" r:id="rId40"/>
    <p:sldLayoutId id="2147483659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55001" y="4453178"/>
            <a:ext cx="4567402" cy="531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036266">
            <a:off x="-1063005" y="-2151660"/>
            <a:ext cx="4077647" cy="60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51197">
            <a:off x="12317953" y="-2880975"/>
            <a:ext cx="3974761" cy="506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222300">
            <a:off x="9012553" y="8297874"/>
            <a:ext cx="4555126" cy="514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9941785">
            <a:off x="5822783" y="-2699857"/>
            <a:ext cx="5105185" cy="539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123394">
            <a:off x="15285826" y="5808643"/>
            <a:ext cx="4923446" cy="472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222589">
            <a:off x="3404169" y="7248309"/>
            <a:ext cx="3869691" cy="506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321285">
            <a:off x="15655299" y="648815"/>
            <a:ext cx="4728523" cy="5475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1100752" y="1144665"/>
            <a:ext cx="16086493" cy="799767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8F8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2466068" y="3302384"/>
            <a:ext cx="13355865" cy="433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7" b="1" i="0" u="none" strike="noStrike" cap="none" dirty="0">
                <a:solidFill>
                  <a:srgbClr val="183757"/>
                </a:solidFill>
                <a:latin typeface="Fraunces"/>
                <a:ea typeface="Fraunces"/>
                <a:cs typeface="Fraunces"/>
                <a:sym typeface="Fraunces"/>
              </a:rPr>
              <a:t>GIỚI THIỆU</a:t>
            </a:r>
            <a:endParaRPr b="1" dirty="0"/>
          </a:p>
          <a:p>
            <a:pPr marL="0" marR="0" lvl="0" indent="0" algn="ctr" rtl="0">
              <a:lnSpc>
                <a:spcPct val="138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27" b="1" i="0" u="none" strike="noStrike" cap="none" dirty="0">
                <a:solidFill>
                  <a:srgbClr val="183757"/>
                </a:solidFill>
                <a:latin typeface="Fraunces"/>
                <a:ea typeface="Fraunces"/>
                <a:cs typeface="Fraunces"/>
                <a:sym typeface="Fraunces"/>
              </a:rPr>
              <a:t>TRI THỨC NGỮ VĂN</a:t>
            </a:r>
            <a:endParaRPr b="1" dirty="0"/>
          </a:p>
        </p:txBody>
      </p:sp>
      <p:sp>
        <p:nvSpPr>
          <p:cNvPr id="151" name="Google Shape;151;p6"/>
          <p:cNvSpPr txBox="1"/>
          <p:nvPr/>
        </p:nvSpPr>
        <p:spPr>
          <a:xfrm>
            <a:off x="6952321" y="1846423"/>
            <a:ext cx="4771311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i="0" u="none" strike="noStrike" cap="none" dirty="0">
                <a:solidFill>
                  <a:srgbClr val="183757"/>
                </a:solidFill>
                <a:latin typeface="Times"/>
                <a:ea typeface="Times"/>
                <a:cs typeface="Times"/>
                <a:sym typeface="Times"/>
              </a:rPr>
              <a:t>BÀI 2: THƠ</a:t>
            </a:r>
            <a:endParaRPr sz="65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8"/>
          <p:cNvGrpSpPr/>
          <p:nvPr/>
        </p:nvGrpSpPr>
        <p:grpSpPr>
          <a:xfrm>
            <a:off x="14045227" y="-11019836"/>
            <a:ext cx="10055110" cy="15387907"/>
            <a:chOff x="-1" y="0"/>
            <a:chExt cx="13406814" cy="20517209"/>
          </a:xfrm>
        </p:grpSpPr>
        <p:pic>
          <p:nvPicPr>
            <p:cNvPr id="181" name="Google Shape;18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713842" flipH="1">
              <a:off x="2951756" y="-979099"/>
              <a:ext cx="5571099" cy="8259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7236" y="6451727"/>
              <a:ext cx="4511744" cy="5246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863162">
              <a:off x="6735465" y="5683139"/>
              <a:ext cx="5673189" cy="5446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7047091">
              <a:off x="1922313" y="10581496"/>
              <a:ext cx="7629985" cy="8966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8"/>
          <p:cNvSpPr txBox="1"/>
          <p:nvPr/>
        </p:nvSpPr>
        <p:spPr>
          <a:xfrm>
            <a:off x="2260954" y="1894163"/>
            <a:ext cx="3928417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 THƠ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11277600" y="1890231"/>
            <a:ext cx="1475813" cy="7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7239000" y="5953264"/>
            <a:ext cx="2984616" cy="73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Hai </a:t>
            </a:r>
            <a:r>
              <a:rPr lang="en-US" sz="44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loại</a:t>
            </a:r>
            <a:r>
              <a:rPr lang="en-US" sz="44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endParaRPr sz="4400" b="0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1176568" y="509798"/>
            <a:ext cx="12623570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1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</a:t>
            </a: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thức</a:t>
            </a: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6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endParaRPr sz="6500" b="1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1176569" y="2891582"/>
            <a:ext cx="5136467" cy="2861518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CF92A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 Condensed"/>
              <a:buNone/>
            </a:pP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Gồm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sắp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xếp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hàng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ngang</a:t>
            </a:r>
            <a:endParaRPr sz="45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1176568" y="6150848"/>
            <a:ext cx="5136468" cy="3492082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9B85B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oboto Condensed"/>
              <a:buNone/>
            </a:pP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giống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khác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nhau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về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dài</a:t>
            </a:r>
            <a:r>
              <a:rPr lang="en-US" sz="4500" b="0" i="0" u="none" strike="noStrike" cap="none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ngắn</a:t>
            </a:r>
            <a:endParaRPr sz="4500" b="0" i="0" u="none" strike="noStrike" cap="none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6984258" y="2891582"/>
            <a:ext cx="10160742" cy="2861518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F5E8EC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Phương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tiện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tạo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tính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nhạc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cơ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bản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dựa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trên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sự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lặp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hoàn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toàn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hoặc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không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hoàn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toàn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phần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âm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tiết</a:t>
            </a:r>
            <a:r>
              <a:rPr lang="en-US" sz="4500" b="0" i="0" u="none" strike="noStrike" cap="none" dirty="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192" name="Google Shape;192;p8"/>
          <p:cNvSpPr/>
          <p:nvPr/>
        </p:nvSpPr>
        <p:spPr>
          <a:xfrm>
            <a:off x="7086600" y="6972301"/>
            <a:ext cx="5410200" cy="2652406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CBD7E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474981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chân</a:t>
            </a:r>
            <a:r>
              <a:rPr lang="en-US" sz="4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vị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trí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cuối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liền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cách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dirty="0"/>
          </a:p>
        </p:txBody>
      </p:sp>
      <p:sp>
        <p:nvSpPr>
          <p:cNvPr id="193" name="Google Shape;193;p8"/>
          <p:cNvSpPr/>
          <p:nvPr/>
        </p:nvSpPr>
        <p:spPr>
          <a:xfrm>
            <a:off x="12724384" y="6972301"/>
            <a:ext cx="4657497" cy="2652406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CBD7E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474981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1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lưng</a:t>
            </a:r>
            <a:r>
              <a:rPr lang="en-US" sz="4500" b="1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có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vị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trí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ở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giữa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endParaRPr sz="4500" b="0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047091">
            <a:off x="14090935" y="-1169778"/>
            <a:ext cx="5722489" cy="672514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4114800" y="2155068"/>
            <a:ext cx="1718617" cy="7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NHỊP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990600" y="644070"/>
            <a:ext cx="12623570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1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yếu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tố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thức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endParaRPr sz="6500" b="1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1028446" y="3541040"/>
            <a:ext cx="8115554" cy="4798012"/>
          </a:xfrm>
          <a:custGeom>
            <a:avLst/>
            <a:gdLst/>
            <a:ahLst/>
            <a:cxnLst/>
            <a:rect l="l" t="t" r="r" b="b"/>
            <a:pathLst>
              <a:path w="6250781" h="3750468" extrusionOk="0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rgbClr val="F5E8EC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marR="0" lvl="0" indent="0" algn="just" rtl="0">
              <a:lnSpc>
                <a:spcPct val="136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B554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Những điểm ngắt hơi khi đọc một dòng thơ. Ngắt nhịp tạo ra sự hài hòa, đồng thời giúp hiểu đúng ý nghĩa của dòng thơ.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144000" y="5940046"/>
            <a:ext cx="8963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Con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/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thăm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/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chiều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đông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/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#9Slide03 AmpleSoft Bold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Bếp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chưa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lên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khói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,/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nhà</a:t>
            </a:r>
            <a:endParaRPr lang="en-US" sz="4000" dirty="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0"/>
          <p:cNvGrpSpPr/>
          <p:nvPr/>
        </p:nvGrpSpPr>
        <p:grpSpPr>
          <a:xfrm>
            <a:off x="13297883" y="-1917754"/>
            <a:ext cx="10055110" cy="15387907"/>
            <a:chOff x="-1" y="0"/>
            <a:chExt cx="13406814" cy="20517209"/>
          </a:xfrm>
        </p:grpSpPr>
        <p:pic>
          <p:nvPicPr>
            <p:cNvPr id="208" name="Google Shape;20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713842" flipH="1">
              <a:off x="2951756" y="-979099"/>
              <a:ext cx="5571099" cy="8259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67236" y="6451727"/>
              <a:ext cx="4511744" cy="5246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863162">
              <a:off x="6735465" y="5683139"/>
              <a:ext cx="5673189" cy="5446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752909">
              <a:off x="1922313" y="10581496"/>
              <a:ext cx="7629985" cy="8966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10"/>
          <p:cNvSpPr txBox="1"/>
          <p:nvPr/>
        </p:nvSpPr>
        <p:spPr>
          <a:xfrm>
            <a:off x="1300633" y="445062"/>
            <a:ext cx="7144119" cy="141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lục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bát</a:t>
            </a:r>
            <a:endParaRPr sz="6500" b="1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1421657" y="1978320"/>
            <a:ext cx="11876226" cy="7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a.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thức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Dấu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hiệu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nhận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50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biết</a:t>
            </a:r>
            <a:r>
              <a:rPr lang="en-US" sz="50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dirty="0"/>
          </a:p>
        </p:txBody>
      </p:sp>
      <p:sp>
        <p:nvSpPr>
          <p:cNvPr id="214" name="Google Shape;214;p10"/>
          <p:cNvSpPr/>
          <p:nvPr/>
        </p:nvSpPr>
        <p:spPr>
          <a:xfrm>
            <a:off x="5166925" y="3327620"/>
            <a:ext cx="11449994" cy="2275775"/>
          </a:xfrm>
          <a:prstGeom prst="rect">
            <a:avLst/>
          </a:prstGeom>
          <a:solidFill>
            <a:srgbClr val="DED8E8">
              <a:alpha val="89803"/>
            </a:srgbClr>
          </a:solidFill>
          <a:ln w="25400" cap="flat" cmpd="sng">
            <a:solidFill>
              <a:srgbClr val="DED8E8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89550" rIns="258125" bIns="189550" anchor="ctr" anchorCtr="0">
            <a:noAutofit/>
          </a:bodyPr>
          <a:lstStyle/>
          <a:p>
            <a:pPr marL="285750" marR="0" lvl="1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òng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sắp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xếp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thành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cặp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304800" algn="l" rtl="0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ột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một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990601" y="3327619"/>
            <a:ext cx="4176324" cy="2275775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8850" tIns="275025" rIns="398850" bIns="275025" anchor="ctr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</a:t>
            </a:r>
            <a:r>
              <a:rPr lang="en-US" sz="48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8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số</a:t>
            </a:r>
            <a:r>
              <a:rPr lang="en-US" sz="48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5166925" y="5981700"/>
            <a:ext cx="11449994" cy="3688077"/>
          </a:xfrm>
          <a:prstGeom prst="rect">
            <a:avLst/>
          </a:prstGeom>
          <a:solidFill>
            <a:srgbClr val="D6DBE7">
              <a:alpha val="89803"/>
            </a:srgbClr>
          </a:solidFill>
          <a:ln w="25400" cap="flat" cmpd="sng">
            <a:solidFill>
              <a:srgbClr val="D6DBE7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89550" rIns="258125" bIns="189550" anchor="ctr" anchorCtr="0">
            <a:noAutofit/>
          </a:bodyPr>
          <a:lstStyle/>
          <a:p>
            <a:pPr marL="285750" marR="0" lvl="1" indent="-304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cuối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sáu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tám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; 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304800" algn="just" rtl="0">
              <a:lnSpc>
                <a:spcPct val="11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iếng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cuối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tám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với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cuối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sáu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tiếp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800" b="0" i="0" u="none" strike="noStrike" cap="none" dirty="0" err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theo.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990601" y="5981701"/>
            <a:ext cx="4176324" cy="3688077"/>
          </a:xfrm>
          <a:prstGeom prst="rect">
            <a:avLst/>
          </a:prstGeom>
          <a:solidFill>
            <a:srgbClr val="7F9CC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8850" tIns="275025" rIns="398850" bIns="27502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Vần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544" y="287689"/>
            <a:ext cx="8963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Con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/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thăm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/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chiều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đông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/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#9Slide03 AmpleSoft Bold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Bếp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chưa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lên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khói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,/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mẹ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#9Slide03 AmpleSoft Bold" panose="02000000000000000000" pitchFamily="2" charset="0"/>
              </a:rPr>
              <a:t>nhà</a:t>
            </a:r>
            <a:endParaRPr lang="en-US" sz="4000" dirty="0">
              <a:solidFill>
                <a:srgbClr val="FF0000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/>
        </p:nvSpPr>
        <p:spPr>
          <a:xfrm>
            <a:off x="380999" y="8289877"/>
            <a:ext cx="17297399" cy="175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9961" marR="0" lvl="1" indent="-474980" algn="just" rtl="0">
              <a:lnSpc>
                <a:spcPct val="127111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4500"/>
              <a:buFont typeface="Arial"/>
              <a:buChar char="•"/>
            </a:pP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Nét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độc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đáo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bài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được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thể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hiện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qua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hình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ảnh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ngữ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biện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pháp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endParaRPr sz="4500" b="0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5166924" y="697535"/>
            <a:ext cx="12511475" cy="4826965"/>
          </a:xfrm>
          <a:prstGeom prst="rect">
            <a:avLst/>
          </a:prstGeom>
          <a:solidFill>
            <a:srgbClr val="DED8E8">
              <a:alpha val="89803"/>
            </a:srgbClr>
          </a:solidFill>
          <a:ln w="25400" cap="flat" cmpd="sng">
            <a:solidFill>
              <a:srgbClr val="DED8E8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89550" rIns="258125" bIns="189550" anchor="ctr" anchorCtr="0">
            <a:noAutofit/>
          </a:bodyPr>
          <a:lstStyle/>
          <a:p>
            <a:pPr marL="949961" marR="0" lvl="1" indent="-474980" algn="just" rtl="0">
              <a:lnSpc>
                <a:spcPct val="127111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4500"/>
              <a:buFont typeface="Arial"/>
              <a:buChar char="•"/>
            </a:pP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Trong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6,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8,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các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6,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thanh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còn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tư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thanh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trắc</a:t>
            </a:r>
            <a:endParaRPr sz="4500" b="0" i="0" u="none" strike="noStrike" cap="none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49961" marR="0" lvl="1" indent="-474980" algn="just" rtl="0">
              <a:lnSpc>
                <a:spcPct val="127111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4500"/>
              <a:buFont typeface="Arial"/>
              <a:buChar char="•"/>
            </a:pP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Dòng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8,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mặc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dù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đều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thanh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bằng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nhưng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nếu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thanh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huyền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thì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tiếng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thứ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tám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là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thanh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ngang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và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ngược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lại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224" name="Google Shape;224;p11"/>
          <p:cNvSpPr/>
          <p:nvPr/>
        </p:nvSpPr>
        <p:spPr>
          <a:xfrm>
            <a:off x="990601" y="697534"/>
            <a:ext cx="4176324" cy="4826965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8850" tIns="275025" rIns="398850" bIns="27502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Thanh </a:t>
            </a:r>
            <a:r>
              <a:rPr lang="en-US" sz="4500" dirty="0" err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điệu</a:t>
            </a:r>
            <a:endParaRPr sz="45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5166925" y="5986669"/>
            <a:ext cx="12511474" cy="1841039"/>
          </a:xfrm>
          <a:prstGeom prst="rect">
            <a:avLst/>
          </a:prstGeom>
          <a:solidFill>
            <a:srgbClr val="D6DBE7">
              <a:alpha val="89803"/>
            </a:srgbClr>
          </a:solidFill>
          <a:ln w="25400" cap="flat" cmpd="sng">
            <a:solidFill>
              <a:srgbClr val="D6DBE7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89550" rIns="258125" bIns="189550" anchor="ctr" anchorCtr="0">
            <a:noAutofit/>
          </a:bodyPr>
          <a:lstStyle/>
          <a:p>
            <a:pPr marL="285750" marR="0" lvl="1" indent="-2857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3D6B"/>
              </a:buClr>
              <a:buSzPts val="4500"/>
              <a:buFont typeface="Arial"/>
              <a:buChar char="•"/>
            </a:pP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lục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bát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thường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ngắt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nhịp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b="0" i="0" u="none" strike="noStrike" cap="none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chẵn</a:t>
            </a:r>
            <a:r>
              <a:rPr lang="en-US" sz="4500" b="0" i="0" u="none" strike="noStrike" cap="none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(2/2/2, 2/4, 4/4,…)</a:t>
            </a:r>
            <a:endParaRPr sz="4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990601" y="5986670"/>
            <a:ext cx="4176324" cy="1841039"/>
          </a:xfrm>
          <a:prstGeom prst="rect">
            <a:avLst/>
          </a:prstGeom>
          <a:solidFill>
            <a:srgbClr val="7F9CC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8850" tIns="275025" rIns="398850" bIns="27502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Nhịp thơ</a:t>
            </a:r>
            <a:endParaRPr sz="45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6079770" y="-1968907"/>
            <a:ext cx="3737922" cy="554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22300">
            <a:off x="4677494" y="8248058"/>
            <a:ext cx="4555126" cy="514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678193">
            <a:off x="-1467245" y="5603178"/>
            <a:ext cx="4991890" cy="533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40564" y="4826265"/>
            <a:ext cx="7682663" cy="513778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1421657" y="567934"/>
            <a:ext cx="4773535" cy="141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Thơ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lục</a:t>
            </a:r>
            <a:r>
              <a:rPr lang="en-US" sz="6500" b="1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6500" b="1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bát</a:t>
            </a:r>
            <a:endParaRPr sz="6500" b="1" dirty="0">
              <a:solidFill>
                <a:srgbClr val="233D6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1421657" y="1978320"/>
            <a:ext cx="11876226" cy="7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b. Nội dung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1421657" y="3286564"/>
            <a:ext cx="15239249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6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Diễn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tả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đa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dạng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phú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xúc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của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người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cảm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gia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đình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tình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yêu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quê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hương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đất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nước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niềm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vui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lao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500" dirty="0" err="1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động</a:t>
            </a:r>
            <a:r>
              <a:rPr lang="en-US" sz="4500" dirty="0">
                <a:solidFill>
                  <a:srgbClr val="233D6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,…)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393</Words>
  <Application>Microsoft Office PowerPoint</Application>
  <PresentationFormat>Custom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</vt:lpstr>
      <vt:lpstr>Arial</vt:lpstr>
      <vt:lpstr>Roboto Condensed</vt:lpstr>
      <vt:lpstr>#9Slide03 AmpleSoft Bold</vt:lpstr>
      <vt:lpstr>Fraunces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NGUYEN THI ANH HONG</cp:lastModifiedBy>
  <cp:revision>6</cp:revision>
  <dcterms:created xsi:type="dcterms:W3CDTF">2006-08-16T00:00:00Z</dcterms:created>
  <dcterms:modified xsi:type="dcterms:W3CDTF">2025-11-08T08:09:54Z</dcterms:modified>
</cp:coreProperties>
</file>