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5" r:id="rId6"/>
  </p:sldIdLst>
  <p:sldSz cx="18288000" cy="10287000"/>
  <p:notesSz cx="6858000" cy="9144000"/>
  <p:embeddedFontLst>
    <p:embeddedFont>
      <p:font typeface="Fraunces" panose="020B0604020202020204" charset="0"/>
      <p:regular r:id="rId7"/>
    </p:embeddedFont>
    <p:embeddedFont>
      <p:font typeface="Roboto Condensed" panose="020B0604020202020204" charset="0"/>
      <p:regular r:id="rId8"/>
      <p:bold r:id="rId9"/>
      <p:italic r:id="rId10"/>
      <p:boldItalic r:id="rId11"/>
    </p:embeddedFont>
    <p:embeddedFont>
      <p:font typeface="Roboto Condensed Bold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153F8-54D3-4D22-9CEA-DFE40CC21AB6}" v="40" dt="2022-08-06T09:09:55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48" autoAdjust="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34" Type="http://schemas.microsoft.com/office/2015/10/relationships/revisionInfo" Target="revisionInfo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BDE153F8-54D3-4D22-9CEA-DFE40CC21AB6}"/>
    <pc:docChg chg="undo custSel modSld">
      <pc:chgData name="TRAN TRI KHANG" userId="2b69f38f-e97b-4795-a559-774dc1ef1bed" providerId="ADAL" clId="{BDE153F8-54D3-4D22-9CEA-DFE40CC21AB6}" dt="2022-08-06T09:10:14.572" v="73" actId="14100"/>
      <pc:docMkLst>
        <pc:docMk/>
      </pc:docMkLst>
      <pc:sldChg chg="modSp mod">
        <pc:chgData name="TRAN TRI KHANG" userId="2b69f38f-e97b-4795-a559-774dc1ef1bed" providerId="ADAL" clId="{BDE153F8-54D3-4D22-9CEA-DFE40CC21AB6}" dt="2022-08-06T08:54:00.187" v="6" actId="113"/>
        <pc:sldMkLst>
          <pc:docMk/>
          <pc:sldMk cId="0" sldId="257"/>
        </pc:sldMkLst>
        <pc:spChg chg="mod">
          <ac:chgData name="TRAN TRI KHANG" userId="2b69f38f-e97b-4795-a559-774dc1ef1bed" providerId="ADAL" clId="{BDE153F8-54D3-4D22-9CEA-DFE40CC21AB6}" dt="2022-08-06T08:54:00.187" v="6" actId="113"/>
          <ac:spMkLst>
            <pc:docMk/>
            <pc:sldMk cId="0" sldId="257"/>
            <ac:spMk id="16" creationId="{00000000-0000-0000-0000-000000000000}"/>
          </ac:spMkLst>
        </pc:spChg>
        <pc:spChg chg="mod">
          <ac:chgData name="TRAN TRI KHANG" userId="2b69f38f-e97b-4795-a559-774dc1ef1bed" providerId="ADAL" clId="{BDE153F8-54D3-4D22-9CEA-DFE40CC21AB6}" dt="2022-08-06T08:53:39.314" v="2" actId="14100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TRAN TRI KHANG" userId="2b69f38f-e97b-4795-a559-774dc1ef1bed" providerId="ADAL" clId="{BDE153F8-54D3-4D22-9CEA-DFE40CC21AB6}" dt="2022-08-06T08:56:36.846" v="15" actId="113"/>
        <pc:sldMkLst>
          <pc:docMk/>
          <pc:sldMk cId="0" sldId="258"/>
        </pc:sldMkLst>
        <pc:spChg chg="mod">
          <ac:chgData name="TRAN TRI KHANG" userId="2b69f38f-e97b-4795-a559-774dc1ef1bed" providerId="ADAL" clId="{BDE153F8-54D3-4D22-9CEA-DFE40CC21AB6}" dt="2022-08-06T08:56:23.600" v="12" actId="5793"/>
          <ac:spMkLst>
            <pc:docMk/>
            <pc:sldMk cId="0" sldId="258"/>
            <ac:spMk id="6" creationId="{00000000-0000-0000-0000-000000000000}"/>
          </ac:spMkLst>
        </pc:spChg>
        <pc:spChg chg="mod">
          <ac:chgData name="TRAN TRI KHANG" userId="2b69f38f-e97b-4795-a559-774dc1ef1bed" providerId="ADAL" clId="{BDE153F8-54D3-4D22-9CEA-DFE40CC21AB6}" dt="2022-08-06T08:54:14.106" v="7" actId="113"/>
          <ac:spMkLst>
            <pc:docMk/>
            <pc:sldMk cId="0" sldId="258"/>
            <ac:spMk id="7" creationId="{00000000-0000-0000-0000-000000000000}"/>
          </ac:spMkLst>
        </pc:spChg>
        <pc:spChg chg="mod">
          <ac:chgData name="TRAN TRI KHANG" userId="2b69f38f-e97b-4795-a559-774dc1ef1bed" providerId="ADAL" clId="{BDE153F8-54D3-4D22-9CEA-DFE40CC21AB6}" dt="2022-08-06T08:56:31.999" v="13" actId="113"/>
          <ac:spMkLst>
            <pc:docMk/>
            <pc:sldMk cId="0" sldId="258"/>
            <ac:spMk id="10" creationId="{00000000-0000-0000-0000-000000000000}"/>
          </ac:spMkLst>
        </pc:spChg>
        <pc:spChg chg="mod">
          <ac:chgData name="TRAN TRI KHANG" userId="2b69f38f-e97b-4795-a559-774dc1ef1bed" providerId="ADAL" clId="{BDE153F8-54D3-4D22-9CEA-DFE40CC21AB6}" dt="2022-08-06T08:56:34.234" v="14" actId="113"/>
          <ac:spMkLst>
            <pc:docMk/>
            <pc:sldMk cId="0" sldId="258"/>
            <ac:spMk id="13" creationId="{00000000-0000-0000-0000-000000000000}"/>
          </ac:spMkLst>
        </pc:spChg>
        <pc:spChg chg="mod">
          <ac:chgData name="TRAN TRI KHANG" userId="2b69f38f-e97b-4795-a559-774dc1ef1bed" providerId="ADAL" clId="{BDE153F8-54D3-4D22-9CEA-DFE40CC21AB6}" dt="2022-08-06T08:56:36.846" v="15" actId="113"/>
          <ac:spMkLst>
            <pc:docMk/>
            <pc:sldMk cId="0" sldId="258"/>
            <ac:spMk id="16" creationId="{00000000-0000-0000-0000-000000000000}"/>
          </ac:spMkLst>
        </pc:spChg>
      </pc:sldChg>
      <pc:sldChg chg="addSp delSp modSp mod">
        <pc:chgData name="TRAN TRI KHANG" userId="2b69f38f-e97b-4795-a559-774dc1ef1bed" providerId="ADAL" clId="{BDE153F8-54D3-4D22-9CEA-DFE40CC21AB6}" dt="2022-08-06T08:57:38.357" v="23" actId="1440"/>
        <pc:sldMkLst>
          <pc:docMk/>
          <pc:sldMk cId="0" sldId="259"/>
        </pc:sldMkLst>
        <pc:picChg chg="del">
          <ac:chgData name="TRAN TRI KHANG" userId="2b69f38f-e97b-4795-a559-774dc1ef1bed" providerId="ADAL" clId="{BDE153F8-54D3-4D22-9CEA-DFE40CC21AB6}" dt="2022-08-06T08:56:48.851" v="16" actId="478"/>
          <ac:picMkLst>
            <pc:docMk/>
            <pc:sldMk cId="0" sldId="259"/>
            <ac:picMk id="9" creationId="{00000000-0000-0000-0000-000000000000}"/>
          </ac:picMkLst>
        </pc:picChg>
        <pc:picChg chg="add mod">
          <ac:chgData name="TRAN TRI KHANG" userId="2b69f38f-e97b-4795-a559-774dc1ef1bed" providerId="ADAL" clId="{BDE153F8-54D3-4D22-9CEA-DFE40CC21AB6}" dt="2022-08-06T08:57:38.357" v="23" actId="1440"/>
          <ac:picMkLst>
            <pc:docMk/>
            <pc:sldMk cId="0" sldId="259"/>
            <ac:picMk id="11" creationId="{74F13326-6EDD-B633-3897-3220B6B86364}"/>
          </ac:picMkLst>
        </pc:picChg>
      </pc:sldChg>
      <pc:sldChg chg="modSp mod modAnim">
        <pc:chgData name="TRAN TRI KHANG" userId="2b69f38f-e97b-4795-a559-774dc1ef1bed" providerId="ADAL" clId="{BDE153F8-54D3-4D22-9CEA-DFE40CC21AB6}" dt="2022-08-06T08:58:50.211" v="42" actId="5793"/>
        <pc:sldMkLst>
          <pc:docMk/>
          <pc:sldMk cId="0" sldId="260"/>
        </pc:sldMkLst>
        <pc:spChg chg="mod">
          <ac:chgData name="TRAN TRI KHANG" userId="2b69f38f-e97b-4795-a559-774dc1ef1bed" providerId="ADAL" clId="{BDE153F8-54D3-4D22-9CEA-DFE40CC21AB6}" dt="2022-08-06T08:58:48.730" v="41" actId="5793"/>
          <ac:spMkLst>
            <pc:docMk/>
            <pc:sldMk cId="0" sldId="260"/>
            <ac:spMk id="9" creationId="{00000000-0000-0000-0000-000000000000}"/>
          </ac:spMkLst>
        </pc:spChg>
        <pc:graphicFrameChg chg="mod">
          <ac:chgData name="TRAN TRI KHANG" userId="2b69f38f-e97b-4795-a559-774dc1ef1bed" providerId="ADAL" clId="{BDE153F8-54D3-4D22-9CEA-DFE40CC21AB6}" dt="2022-08-06T08:58:03.015" v="30" actId="20577"/>
          <ac:graphicFrameMkLst>
            <pc:docMk/>
            <pc:sldMk cId="0" sldId="260"/>
            <ac:graphicFrameMk id="12" creationId="{7CE41F6B-2146-245D-5DA8-122299493FF1}"/>
          </ac:graphicFrameMkLst>
        </pc:graphicFrameChg>
      </pc:sldChg>
      <pc:sldChg chg="modSp">
        <pc:chgData name="TRAN TRI KHANG" userId="2b69f38f-e97b-4795-a559-774dc1ef1bed" providerId="ADAL" clId="{BDE153F8-54D3-4D22-9CEA-DFE40CC21AB6}" dt="2022-08-06T08:59:42.007" v="44"/>
        <pc:sldMkLst>
          <pc:docMk/>
          <pc:sldMk cId="0" sldId="261"/>
        </pc:sldMkLst>
        <pc:graphicFrameChg chg="mod">
          <ac:chgData name="TRAN TRI KHANG" userId="2b69f38f-e97b-4795-a559-774dc1ef1bed" providerId="ADAL" clId="{BDE153F8-54D3-4D22-9CEA-DFE40CC21AB6}" dt="2022-08-06T08:59:42.007" v="44"/>
          <ac:graphicFrameMkLst>
            <pc:docMk/>
            <pc:sldMk cId="0" sldId="261"/>
            <ac:graphicFrameMk id="7" creationId="{00000000-0000-0000-0000-000000000000}"/>
          </ac:graphicFrameMkLst>
        </pc:graphicFrameChg>
      </pc:sldChg>
      <pc:sldChg chg="addSp delSp modSp mod delAnim">
        <pc:chgData name="TRAN TRI KHANG" userId="2b69f38f-e97b-4795-a559-774dc1ef1bed" providerId="ADAL" clId="{BDE153F8-54D3-4D22-9CEA-DFE40CC21AB6}" dt="2022-08-06T09:08:49.819" v="56" actId="1076"/>
        <pc:sldMkLst>
          <pc:docMk/>
          <pc:sldMk cId="0" sldId="262"/>
        </pc:sldMkLst>
        <pc:picChg chg="del">
          <ac:chgData name="TRAN TRI KHANG" userId="2b69f38f-e97b-4795-a559-774dc1ef1bed" providerId="ADAL" clId="{BDE153F8-54D3-4D22-9CEA-DFE40CC21AB6}" dt="2022-08-06T09:08:40.568" v="54" actId="478"/>
          <ac:picMkLst>
            <pc:docMk/>
            <pc:sldMk cId="0" sldId="262"/>
            <ac:picMk id="2" creationId="{00000000-0000-0000-0000-000000000000}"/>
          </ac:picMkLst>
        </pc:picChg>
        <pc:picChg chg="del">
          <ac:chgData name="TRAN TRI KHANG" userId="2b69f38f-e97b-4795-a559-774dc1ef1bed" providerId="ADAL" clId="{BDE153F8-54D3-4D22-9CEA-DFE40CC21AB6}" dt="2022-08-06T09:07:56.676" v="45" actId="478"/>
          <ac:picMkLst>
            <pc:docMk/>
            <pc:sldMk cId="0" sldId="262"/>
            <ac:picMk id="3" creationId="{00000000-0000-0000-0000-000000000000}"/>
          </ac:picMkLst>
        </pc:picChg>
        <pc:picChg chg="add mod">
          <ac:chgData name="TRAN TRI KHANG" userId="2b69f38f-e97b-4795-a559-774dc1ef1bed" providerId="ADAL" clId="{BDE153F8-54D3-4D22-9CEA-DFE40CC21AB6}" dt="2022-08-06T09:08:05.211" v="49" actId="1076"/>
          <ac:picMkLst>
            <pc:docMk/>
            <pc:sldMk cId="0" sldId="262"/>
            <ac:picMk id="18" creationId="{3A763F51-1A5A-B2A2-2C3D-F7249371FA2C}"/>
          </ac:picMkLst>
        </pc:picChg>
        <pc:picChg chg="add mod ord">
          <ac:chgData name="TRAN TRI KHANG" userId="2b69f38f-e97b-4795-a559-774dc1ef1bed" providerId="ADAL" clId="{BDE153F8-54D3-4D22-9CEA-DFE40CC21AB6}" dt="2022-08-06T09:08:49.819" v="56" actId="1076"/>
          <ac:picMkLst>
            <pc:docMk/>
            <pc:sldMk cId="0" sldId="262"/>
            <ac:picMk id="20" creationId="{376970DE-E31A-FF3B-BFE5-463DE3B78E2F}"/>
          </ac:picMkLst>
        </pc:picChg>
      </pc:sldChg>
      <pc:sldChg chg="modSp">
        <pc:chgData name="TRAN TRI KHANG" userId="2b69f38f-e97b-4795-a559-774dc1ef1bed" providerId="ADAL" clId="{BDE153F8-54D3-4D22-9CEA-DFE40CC21AB6}" dt="2022-08-06T09:09:34.623" v="65" actId="113"/>
        <pc:sldMkLst>
          <pc:docMk/>
          <pc:sldMk cId="0" sldId="264"/>
        </pc:sldMkLst>
        <pc:spChg chg="mod">
          <ac:chgData name="TRAN TRI KHANG" userId="2b69f38f-e97b-4795-a559-774dc1ef1bed" providerId="ADAL" clId="{BDE153F8-54D3-4D22-9CEA-DFE40CC21AB6}" dt="2022-08-06T09:09:34.623" v="65" actId="113"/>
          <ac:spMkLst>
            <pc:docMk/>
            <pc:sldMk cId="0" sldId="264"/>
            <ac:spMk id="7" creationId="{00000000-0000-0000-0000-000000000000}"/>
          </ac:spMkLst>
        </pc:spChg>
        <pc:spChg chg="mod">
          <ac:chgData name="TRAN TRI KHANG" userId="2b69f38f-e97b-4795-a559-774dc1ef1bed" providerId="ADAL" clId="{BDE153F8-54D3-4D22-9CEA-DFE40CC21AB6}" dt="2022-08-06T09:09:20.329" v="63" actId="20577"/>
          <ac:spMkLst>
            <pc:docMk/>
            <pc:sldMk cId="0" sldId="264"/>
            <ac:spMk id="11" creationId="{00000000-0000-0000-0000-000000000000}"/>
          </ac:spMkLst>
        </pc:spChg>
      </pc:sldChg>
      <pc:sldChg chg="modSp">
        <pc:chgData name="TRAN TRI KHANG" userId="2b69f38f-e97b-4795-a559-774dc1ef1bed" providerId="ADAL" clId="{BDE153F8-54D3-4D22-9CEA-DFE40CC21AB6}" dt="2022-08-06T09:09:30.014" v="64" actId="113"/>
        <pc:sldMkLst>
          <pc:docMk/>
          <pc:sldMk cId="0" sldId="265"/>
        </pc:sldMkLst>
        <pc:spChg chg="mod">
          <ac:chgData name="TRAN TRI KHANG" userId="2b69f38f-e97b-4795-a559-774dc1ef1bed" providerId="ADAL" clId="{BDE153F8-54D3-4D22-9CEA-DFE40CC21AB6}" dt="2022-08-06T09:09:30.014" v="64" actId="113"/>
          <ac:spMkLst>
            <pc:docMk/>
            <pc:sldMk cId="0" sldId="265"/>
            <ac:spMk id="11" creationId="{00000000-0000-0000-0000-000000000000}"/>
          </ac:spMkLst>
        </pc:spChg>
      </pc:sldChg>
      <pc:sldChg chg="modSp mod">
        <pc:chgData name="TRAN TRI KHANG" userId="2b69f38f-e97b-4795-a559-774dc1ef1bed" providerId="ADAL" clId="{BDE153F8-54D3-4D22-9CEA-DFE40CC21AB6}" dt="2022-08-06T09:10:14.572" v="73" actId="14100"/>
        <pc:sldMkLst>
          <pc:docMk/>
          <pc:sldMk cId="0" sldId="266"/>
        </pc:sldMkLst>
        <pc:spChg chg="mod">
          <ac:chgData name="TRAN TRI KHANG" userId="2b69f38f-e97b-4795-a559-774dc1ef1bed" providerId="ADAL" clId="{BDE153F8-54D3-4D22-9CEA-DFE40CC21AB6}" dt="2022-08-06T09:09:41.416" v="66" actId="113"/>
          <ac:spMkLst>
            <pc:docMk/>
            <pc:sldMk cId="0" sldId="266"/>
            <ac:spMk id="7" creationId="{00000000-0000-0000-0000-000000000000}"/>
          </ac:spMkLst>
        </pc:spChg>
        <pc:spChg chg="mod">
          <ac:chgData name="TRAN TRI KHANG" userId="2b69f38f-e97b-4795-a559-774dc1ef1bed" providerId="ADAL" clId="{BDE153F8-54D3-4D22-9CEA-DFE40CC21AB6}" dt="2022-08-06T09:10:14.572" v="73" actId="14100"/>
          <ac:spMkLst>
            <pc:docMk/>
            <pc:sldMk cId="0" sldId="266"/>
            <ac:spMk id="8" creationId="{00000000-0000-0000-0000-000000000000}"/>
          </ac:spMkLst>
        </pc:spChg>
        <pc:grpChg chg="mod">
          <ac:chgData name="TRAN TRI KHANG" userId="2b69f38f-e97b-4795-a559-774dc1ef1bed" providerId="ADAL" clId="{BDE153F8-54D3-4D22-9CEA-DFE40CC21AB6}" dt="2022-08-06T09:10:06.147" v="71" actId="1076"/>
          <ac:grpSpMkLst>
            <pc:docMk/>
            <pc:sldMk cId="0" sldId="266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4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57.svg"/><Relationship Id="rId4" Type="http://schemas.openxmlformats.org/officeDocument/2006/relationships/image" Target="../media/image53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21.png"/><Relationship Id="rId18" Type="http://schemas.openxmlformats.org/officeDocument/2006/relationships/image" Target="../media/image7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68.svg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66.svg"/><Relationship Id="rId19" Type="http://schemas.openxmlformats.org/officeDocument/2006/relationships/image" Target="../media/image24.png"/><Relationship Id="rId4" Type="http://schemas.openxmlformats.org/officeDocument/2006/relationships/image" Target="../media/image60.svg"/><Relationship Id="rId9" Type="http://schemas.openxmlformats.org/officeDocument/2006/relationships/image" Target="../media/image19.png"/><Relationship Id="rId14" Type="http://schemas.openxmlformats.org/officeDocument/2006/relationships/image" Target="../media/image7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7" Type="http://schemas.openxmlformats.org/officeDocument/2006/relationships/image" Target="../media/image7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2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9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29.svg"/><Relationship Id="rId4" Type="http://schemas.openxmlformats.org/officeDocument/2006/relationships/image" Target="../media/image89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90425">
            <a:off x="17209635" y="2222353"/>
            <a:ext cx="1252020" cy="19181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20880">
            <a:off x="6140400" y="392173"/>
            <a:ext cx="2767353" cy="25610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37166">
            <a:off x="10752105" y="8499879"/>
            <a:ext cx="2439686" cy="24711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71250">
            <a:off x="16016678" y="5974957"/>
            <a:ext cx="2902667" cy="276545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573757" y="1672703"/>
            <a:ext cx="12430660" cy="7067108"/>
            <a:chOff x="0" y="0"/>
            <a:chExt cx="38210554" cy="21723554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38147054" cy="21660055"/>
            </a:xfrm>
            <a:custGeom>
              <a:avLst/>
              <a:gdLst/>
              <a:ahLst/>
              <a:cxnLst/>
              <a:rect l="l" t="t" r="r" b="b"/>
              <a:pathLst>
                <a:path w="38147054" h="21660055">
                  <a:moveTo>
                    <a:pt x="38054344" y="21660055"/>
                  </a:moveTo>
                  <a:lnTo>
                    <a:pt x="92710" y="21660055"/>
                  </a:lnTo>
                  <a:cubicBezTo>
                    <a:pt x="41910" y="21660055"/>
                    <a:pt x="0" y="21618144"/>
                    <a:pt x="0" y="215673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8053073" y="0"/>
                  </a:lnTo>
                  <a:cubicBezTo>
                    <a:pt x="38103873" y="0"/>
                    <a:pt x="38145783" y="41910"/>
                    <a:pt x="38145783" y="92710"/>
                  </a:cubicBezTo>
                  <a:lnTo>
                    <a:pt x="38145783" y="21566074"/>
                  </a:lnTo>
                  <a:cubicBezTo>
                    <a:pt x="38147054" y="21618144"/>
                    <a:pt x="38105144" y="21660055"/>
                    <a:pt x="38054344" y="21660055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8210554" cy="21723555"/>
            </a:xfrm>
            <a:custGeom>
              <a:avLst/>
              <a:gdLst/>
              <a:ahLst/>
              <a:cxnLst/>
              <a:rect l="l" t="t" r="r" b="b"/>
              <a:pathLst>
                <a:path w="38210554" h="21723555">
                  <a:moveTo>
                    <a:pt x="38086094" y="59690"/>
                  </a:moveTo>
                  <a:cubicBezTo>
                    <a:pt x="38121654" y="59690"/>
                    <a:pt x="38150862" y="88900"/>
                    <a:pt x="38150862" y="124460"/>
                  </a:cubicBezTo>
                  <a:lnTo>
                    <a:pt x="38150862" y="21599094"/>
                  </a:lnTo>
                  <a:cubicBezTo>
                    <a:pt x="38150862" y="21634655"/>
                    <a:pt x="38121654" y="21663865"/>
                    <a:pt x="38086094" y="21663865"/>
                  </a:cubicBezTo>
                  <a:lnTo>
                    <a:pt x="124460" y="21663865"/>
                  </a:lnTo>
                  <a:cubicBezTo>
                    <a:pt x="88900" y="21663865"/>
                    <a:pt x="59690" y="21634655"/>
                    <a:pt x="59690" y="215990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086094" y="59690"/>
                  </a:lnTo>
                  <a:moveTo>
                    <a:pt x="380860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1599094"/>
                  </a:lnTo>
                  <a:cubicBezTo>
                    <a:pt x="0" y="21667674"/>
                    <a:pt x="55880" y="21723555"/>
                    <a:pt x="124460" y="21723555"/>
                  </a:cubicBezTo>
                  <a:lnTo>
                    <a:pt x="38086094" y="21723555"/>
                  </a:lnTo>
                  <a:cubicBezTo>
                    <a:pt x="38154673" y="21723555"/>
                    <a:pt x="38210554" y="21667674"/>
                    <a:pt x="38210554" y="21599094"/>
                  </a:cubicBezTo>
                  <a:lnTo>
                    <a:pt x="38210554" y="124460"/>
                  </a:lnTo>
                  <a:cubicBezTo>
                    <a:pt x="38210554" y="55880"/>
                    <a:pt x="38154673" y="0"/>
                    <a:pt x="38086094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343575">
            <a:off x="1459906" y="1580833"/>
            <a:ext cx="1674700" cy="17511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24875" y="-311375"/>
            <a:ext cx="2044424" cy="10909749"/>
            <a:chOff x="0" y="0"/>
            <a:chExt cx="6284347" cy="33535433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6220847" cy="33471932"/>
            </a:xfrm>
            <a:custGeom>
              <a:avLst/>
              <a:gdLst/>
              <a:ahLst/>
              <a:cxnLst/>
              <a:rect l="l" t="t" r="r" b="b"/>
              <a:pathLst>
                <a:path w="6220847" h="33471932">
                  <a:moveTo>
                    <a:pt x="6128137" y="33471932"/>
                  </a:moveTo>
                  <a:lnTo>
                    <a:pt x="92710" y="33471932"/>
                  </a:lnTo>
                  <a:cubicBezTo>
                    <a:pt x="41910" y="33471932"/>
                    <a:pt x="0" y="33430021"/>
                    <a:pt x="0" y="3337922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126867" y="0"/>
                  </a:lnTo>
                  <a:cubicBezTo>
                    <a:pt x="6177667" y="0"/>
                    <a:pt x="6219577" y="41910"/>
                    <a:pt x="6219577" y="92710"/>
                  </a:cubicBezTo>
                  <a:lnTo>
                    <a:pt x="6219577" y="33377953"/>
                  </a:lnTo>
                  <a:cubicBezTo>
                    <a:pt x="6220847" y="33430021"/>
                    <a:pt x="6178937" y="33471932"/>
                    <a:pt x="6128137" y="33471932"/>
                  </a:cubicBezTo>
                  <a:close/>
                </a:path>
              </a:pathLst>
            </a:custGeom>
            <a:solidFill>
              <a:srgbClr val="5DA1D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284347" cy="33535432"/>
            </a:xfrm>
            <a:custGeom>
              <a:avLst/>
              <a:gdLst/>
              <a:ahLst/>
              <a:cxnLst/>
              <a:rect l="l" t="t" r="r" b="b"/>
              <a:pathLst>
                <a:path w="6284347" h="33535432">
                  <a:moveTo>
                    <a:pt x="6159887" y="59690"/>
                  </a:moveTo>
                  <a:cubicBezTo>
                    <a:pt x="6195447" y="59690"/>
                    <a:pt x="6224657" y="88900"/>
                    <a:pt x="6224657" y="124460"/>
                  </a:cubicBezTo>
                  <a:lnTo>
                    <a:pt x="6224657" y="33410971"/>
                  </a:lnTo>
                  <a:cubicBezTo>
                    <a:pt x="6224657" y="33446532"/>
                    <a:pt x="6195447" y="33475743"/>
                    <a:pt x="6159887" y="33475743"/>
                  </a:cubicBezTo>
                  <a:lnTo>
                    <a:pt x="124460" y="33475743"/>
                  </a:lnTo>
                  <a:cubicBezTo>
                    <a:pt x="88900" y="33475743"/>
                    <a:pt x="59690" y="33446532"/>
                    <a:pt x="59690" y="334109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159887" y="59690"/>
                  </a:lnTo>
                  <a:moveTo>
                    <a:pt x="61598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410971"/>
                  </a:lnTo>
                  <a:cubicBezTo>
                    <a:pt x="0" y="33479553"/>
                    <a:pt x="55880" y="33535432"/>
                    <a:pt x="124460" y="33535432"/>
                  </a:cubicBezTo>
                  <a:lnTo>
                    <a:pt x="6159887" y="33535432"/>
                  </a:lnTo>
                  <a:cubicBezTo>
                    <a:pt x="6228467" y="33535432"/>
                    <a:pt x="6284347" y="33479553"/>
                    <a:pt x="6284347" y="33410971"/>
                  </a:cubicBezTo>
                  <a:lnTo>
                    <a:pt x="6284347" y="124460"/>
                  </a:lnTo>
                  <a:cubicBezTo>
                    <a:pt x="6284347" y="55880"/>
                    <a:pt x="6228467" y="0"/>
                    <a:pt x="6159887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3573757" y="9258300"/>
            <a:ext cx="5280252" cy="0"/>
          </a:xfrm>
          <a:prstGeom prst="line">
            <a:avLst/>
          </a:prstGeom>
          <a:ln w="28575" cap="rnd">
            <a:solidFill>
              <a:srgbClr val="253140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02352">
            <a:off x="11849522" y="-794032"/>
            <a:ext cx="2845948" cy="18524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3401726">
            <a:off x="2339072" y="5498769"/>
            <a:ext cx="2131882" cy="191481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289616" y="2355396"/>
            <a:ext cx="5187784" cy="76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15"/>
              </a:lnSpc>
              <a:spcBef>
                <a:spcPct val="0"/>
              </a:spcBef>
            </a:pPr>
            <a:r>
              <a:rPr lang="en-US" sz="4582" b="1" spc="229" dirty="0">
                <a:solidFill>
                  <a:srgbClr val="000000"/>
                </a:solidFill>
                <a:latin typeface="Fraunces" panose="020B0604020202020204" charset="0"/>
              </a:rPr>
              <a:t>BÀI 1: TRUYỆN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37614" y="3412246"/>
            <a:ext cx="5187785" cy="594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  <a:spcBef>
                <a:spcPct val="0"/>
              </a:spcBef>
            </a:pPr>
            <a:r>
              <a:rPr lang="en-US" sz="3546" b="1" spc="177" dirty="0">
                <a:solidFill>
                  <a:srgbClr val="000000"/>
                </a:solidFill>
                <a:latin typeface="Roboto Condensed"/>
              </a:rPr>
              <a:t>KĨ NĂNG NÓI VÀ NGHE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39395" y="4331544"/>
            <a:ext cx="10499384" cy="377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spc="360" dirty="0">
                <a:solidFill>
                  <a:srgbClr val="253140"/>
                </a:solidFill>
                <a:latin typeface="Fraunces"/>
              </a:rPr>
              <a:t>KỂ LẠI MỘT TRUYỆN TRUYỀN THUYẾT HOẶC CỔ TÍCH 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 r="4517"/>
          <a:stretch>
            <a:fillRect/>
          </a:stretch>
        </p:blipFill>
        <p:spPr>
          <a:xfrm>
            <a:off x="4446700" y="2238324"/>
            <a:ext cx="1767182" cy="1651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8100000">
            <a:off x="-478464" y="5614947"/>
            <a:ext cx="1658133" cy="783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814335">
            <a:off x="16073735" y="775678"/>
            <a:ext cx="1701825" cy="17430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997451" y="0"/>
            <a:ext cx="3336508" cy="282693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3972" y="1104900"/>
            <a:ext cx="14679006" cy="54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0"/>
              </a:lnSpc>
              <a:spcBef>
                <a:spcPct val="0"/>
              </a:spcBef>
            </a:pPr>
            <a:r>
              <a:rPr lang="en-US" sz="4100" dirty="0">
                <a:solidFill>
                  <a:srgbClr val="6D36C6"/>
                </a:solidFill>
                <a:latin typeface="Roboto Condensed Bold"/>
              </a:rPr>
              <a:t>3. BẢNG KIỂM THAM KHẢO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81981"/>
              </p:ext>
            </p:extLst>
          </p:nvPr>
        </p:nvGraphicFramePr>
        <p:xfrm>
          <a:off x="1028700" y="2041553"/>
          <a:ext cx="14489437" cy="7216744"/>
        </p:xfrm>
        <a:graphic>
          <a:graphicData uri="http://schemas.openxmlformats.org/drawingml/2006/table">
            <a:tbl>
              <a:tblPr/>
              <a:tblGrid>
                <a:gridCol w="1215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510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 Bold"/>
                        </a:rPr>
                        <a:t>BẢNG KIỂM KĨ NĂNG KỂ LẠI MỘT TRUYỆN TRUYỀN THUYẾT HOẶC CỔ TÍCH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 Bold"/>
                        </a:rPr>
                        <a:t>CHƯA ĐẠT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Bài trình bày có đủ 3 phần: giới thiệu, nội dung và kết thúc.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Người kể trình bày chi tiết các sự việc xảy ra.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Các sự việc được kể theo trình tự thời gian.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Các hành động của nhân vật được kể đầy đủ.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vi-VN" sz="26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vi-VN" sz="2699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vi-VN" sz="26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kể</a:t>
                      </a:r>
                      <a:r>
                        <a:rPr lang="vi-VN" sz="2699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vi-VN" sz="26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kể</a:t>
                      </a:r>
                      <a:r>
                        <a:rPr lang="vi-VN" sz="2699" dirty="0">
                          <a:solidFill>
                            <a:srgbClr val="393F85"/>
                          </a:solidFill>
                          <a:latin typeface="Roboto Condensed"/>
                        </a:rPr>
                        <a:t> câu </a:t>
                      </a:r>
                      <a:r>
                        <a:rPr lang="vi-VN" sz="26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chuyện</a:t>
                      </a:r>
                      <a:r>
                        <a:rPr lang="vi-VN" sz="2699" dirty="0">
                          <a:solidFill>
                            <a:srgbClr val="393F85"/>
                          </a:solidFill>
                          <a:latin typeface="Roboto Condensed"/>
                        </a:rPr>
                        <a:t> theo ngôi </a:t>
                      </a:r>
                      <a:r>
                        <a:rPr lang="vi-VN" sz="26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thứ</a:t>
                      </a:r>
                      <a:r>
                        <a:rPr lang="vi-VN" sz="2699" dirty="0">
                          <a:solidFill>
                            <a:srgbClr val="393F85"/>
                          </a:solidFill>
                          <a:latin typeface="Roboto Condensed"/>
                        </a:rPr>
                        <a:t> ba.</a:t>
                      </a:r>
                      <a:endParaRPr lang="en-US" sz="11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510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Người kể sử dụng các yếu tố kì ảo đã xuất hiện trong truyện cổ tích, kể nhấn mạnh vào các chi tiết đó.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Người kể thể hiện cảm xúc phù hợp với nội dung được kể.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Người kể tự tin, sử dụng cử chỉ, điệu bộ hợp lí.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Người kể sử dụng từ ngữ thích hợp với ngôn ngữ nói khi kể.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598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Người kể biết sử dụng trang phục, đạo cụ phù hợp với nhân vật để kể lại câu chuyện.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 dirty="0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333959" y="5649926"/>
            <a:ext cx="3787343" cy="4191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68570">
            <a:off x="7971431" y="-275573"/>
            <a:ext cx="1604106" cy="108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376970DE-E31A-FF3B-BFE5-463DE3B7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0311">
            <a:off x="12668590" y="1717087"/>
            <a:ext cx="5258888" cy="730740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57320" y="6901365"/>
            <a:ext cx="8115300" cy="2356935"/>
            <a:chOff x="0" y="0"/>
            <a:chExt cx="24945587" cy="724497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24882086" cy="7181472"/>
            </a:xfrm>
            <a:custGeom>
              <a:avLst/>
              <a:gdLst/>
              <a:ahLst/>
              <a:cxnLst/>
              <a:rect l="l" t="t" r="r" b="b"/>
              <a:pathLst>
                <a:path w="24882086" h="7181472">
                  <a:moveTo>
                    <a:pt x="24789377" y="7181471"/>
                  </a:moveTo>
                  <a:lnTo>
                    <a:pt x="92710" y="7181471"/>
                  </a:lnTo>
                  <a:cubicBezTo>
                    <a:pt x="41910" y="7181471"/>
                    <a:pt x="0" y="7139561"/>
                    <a:pt x="0" y="708876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4788107" y="0"/>
                  </a:lnTo>
                  <a:cubicBezTo>
                    <a:pt x="24838907" y="0"/>
                    <a:pt x="24880816" y="41910"/>
                    <a:pt x="24880816" y="92710"/>
                  </a:cubicBezTo>
                  <a:lnTo>
                    <a:pt x="24880816" y="7087491"/>
                  </a:lnTo>
                  <a:cubicBezTo>
                    <a:pt x="24882086" y="7139561"/>
                    <a:pt x="24840177" y="7181472"/>
                    <a:pt x="24789377" y="7181472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4945587" cy="7244972"/>
            </a:xfrm>
            <a:custGeom>
              <a:avLst/>
              <a:gdLst/>
              <a:ahLst/>
              <a:cxnLst/>
              <a:rect l="l" t="t" r="r" b="b"/>
              <a:pathLst>
                <a:path w="24945587" h="7244972">
                  <a:moveTo>
                    <a:pt x="24821127" y="59690"/>
                  </a:moveTo>
                  <a:cubicBezTo>
                    <a:pt x="24856686" y="59690"/>
                    <a:pt x="24885896" y="88900"/>
                    <a:pt x="24885896" y="124460"/>
                  </a:cubicBezTo>
                  <a:lnTo>
                    <a:pt x="24885896" y="7120511"/>
                  </a:lnTo>
                  <a:cubicBezTo>
                    <a:pt x="24885896" y="7156072"/>
                    <a:pt x="24856686" y="7185282"/>
                    <a:pt x="24821127" y="7185282"/>
                  </a:cubicBezTo>
                  <a:lnTo>
                    <a:pt x="124460" y="7185282"/>
                  </a:lnTo>
                  <a:cubicBezTo>
                    <a:pt x="88900" y="7185282"/>
                    <a:pt x="59690" y="7156072"/>
                    <a:pt x="59690" y="712051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821127" y="59690"/>
                  </a:lnTo>
                  <a:moveTo>
                    <a:pt x="2482112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120511"/>
                  </a:lnTo>
                  <a:cubicBezTo>
                    <a:pt x="0" y="7189091"/>
                    <a:pt x="55880" y="7244972"/>
                    <a:pt x="124460" y="7244972"/>
                  </a:cubicBezTo>
                  <a:lnTo>
                    <a:pt x="24821127" y="7244972"/>
                  </a:lnTo>
                  <a:cubicBezTo>
                    <a:pt x="24889707" y="7244972"/>
                    <a:pt x="24945587" y="7189091"/>
                    <a:pt x="24945587" y="7120511"/>
                  </a:cubicBezTo>
                  <a:lnTo>
                    <a:pt x="24945587" y="124460"/>
                  </a:lnTo>
                  <a:cubicBezTo>
                    <a:pt x="24945587" y="55880"/>
                    <a:pt x="24889707" y="0"/>
                    <a:pt x="24821127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088496" y="7166195"/>
            <a:ext cx="7047641" cy="176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1"/>
              </a:lnSpc>
            </a:pPr>
            <a:r>
              <a:rPr lang="en-US" sz="3399">
                <a:solidFill>
                  <a:srgbClr val="253140"/>
                </a:solidFill>
                <a:latin typeface="Roboto Condensed"/>
              </a:rPr>
              <a:t>- HS thảo luận theo 4 nhóm</a:t>
            </a:r>
          </a:p>
          <a:p>
            <a:pPr algn="just">
              <a:lnSpc>
                <a:spcPts val="4691"/>
              </a:lnSpc>
            </a:pPr>
            <a:r>
              <a:rPr lang="en-US" sz="3399">
                <a:solidFill>
                  <a:srgbClr val="253140"/>
                </a:solidFill>
                <a:latin typeface="Roboto Condensed"/>
              </a:rPr>
              <a:t>- Nội dung thảo luận: Phiếu học tập số 2</a:t>
            </a:r>
          </a:p>
          <a:p>
            <a:pPr algn="just">
              <a:lnSpc>
                <a:spcPts val="4691"/>
              </a:lnSpc>
            </a:pPr>
            <a:r>
              <a:rPr lang="en-US" sz="3399">
                <a:solidFill>
                  <a:srgbClr val="253140"/>
                </a:solidFill>
                <a:latin typeface="Roboto Condensed"/>
              </a:rPr>
              <a:t>- Thời gian thảo luận: 10 phút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799640">
            <a:off x="17375680" y="797825"/>
            <a:ext cx="1804614" cy="122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17799">
            <a:off x="8608322" y="5861083"/>
            <a:ext cx="3049403" cy="3837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361712" y="3454505"/>
            <a:ext cx="1836553" cy="28696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4194286">
            <a:off x="-1106576" y="7799275"/>
            <a:ext cx="2213151" cy="14405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031544" y="6901365"/>
            <a:ext cx="2501180" cy="33634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79318">
            <a:off x="6023132" y="5680593"/>
            <a:ext cx="2309052" cy="4995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112012">
            <a:off x="1028700" y="3857131"/>
            <a:ext cx="1680529" cy="15705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893489">
            <a:off x="5802026" y="3106567"/>
            <a:ext cx="1315116" cy="13751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657320" y="923925"/>
            <a:ext cx="714915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253140"/>
                </a:solidFill>
                <a:latin typeface="Fraunces"/>
              </a:rPr>
              <a:t>II. CHUẨN BỊ BÀI NÓI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3A763F51-1A5A-B2A2-2C3D-F7249371FA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54775" y="1333869"/>
            <a:ext cx="5366767" cy="734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38531" y="-201827"/>
            <a:ext cx="2841539" cy="3052434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29108" y="577831"/>
          <a:ext cx="16530192" cy="9131337"/>
        </p:xfrm>
        <a:graphic>
          <a:graphicData uri="http://schemas.openxmlformats.org/drawingml/2006/table">
            <a:tbl>
              <a:tblPr/>
              <a:tblGrid>
                <a:gridCol w="411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4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2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3145"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 Bold"/>
                        </a:rPr>
                        <a:t>YÊU CẦU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 Bold"/>
                        </a:rPr>
                        <a:t>LƯU Ý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439">
                <a:tc rowSpan="5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Xác định đề tài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Kể lại chuyện truyền thuyết hoặc cổ tích 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114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Xác định không gian, thời gian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Kể ở đâu? Thời gian kể bao lâu?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4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Xác định người nghe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Kể cho ai nghe?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4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mục đích nói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Kể để làm gì?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218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Tìm ý, lập dàn ý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Xem lại phần kĩ năng viết đã học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Có thể sử dụng thêm hình ảnh minh họa / trang phục… phối hợp để lời kể hấp dẫn, sinh động hơn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543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Luyện tập và trình bày bài nói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kể hoặc kể cho bạn nghe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kể hoặc kể cho bạn nghe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Chú ý cách kết hợp giọng điệu, cử chỉ, nét mặt,… khi kể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39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Trao đổi, đánh giá, rút kinh nghiệm sau khi nói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Chú ý tính khách quan, khoa học, tránh chủ quan, cực đoan khi nhận xét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705059" flipV="1">
            <a:off x="-1103759" y="725032"/>
            <a:ext cx="2365875" cy="21249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043247" y="9258300"/>
            <a:ext cx="2490678" cy="1177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420455" y="5054754"/>
            <a:ext cx="5625705" cy="45517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79287">
            <a:off x="15088020" y="1368691"/>
            <a:ext cx="2190590" cy="27382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132685">
            <a:off x="10139543" y="3712546"/>
            <a:ext cx="2561825" cy="1211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804199">
            <a:off x="12682647" y="-174875"/>
            <a:ext cx="1735769" cy="202261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00731" y="4251100"/>
            <a:ext cx="8002100" cy="2991348"/>
            <a:chOff x="0" y="0"/>
            <a:chExt cx="24344667" cy="9100533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24281168" cy="9037033"/>
            </a:xfrm>
            <a:custGeom>
              <a:avLst/>
              <a:gdLst/>
              <a:ahLst/>
              <a:cxnLst/>
              <a:rect l="l" t="t" r="r" b="b"/>
              <a:pathLst>
                <a:path w="24281168" h="9037033">
                  <a:moveTo>
                    <a:pt x="24188457" y="9037033"/>
                  </a:moveTo>
                  <a:lnTo>
                    <a:pt x="92710" y="9037033"/>
                  </a:lnTo>
                  <a:cubicBezTo>
                    <a:pt x="41910" y="9037033"/>
                    <a:pt x="0" y="8995123"/>
                    <a:pt x="0" y="89443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4187187" y="0"/>
                  </a:lnTo>
                  <a:cubicBezTo>
                    <a:pt x="24237987" y="0"/>
                    <a:pt x="24279896" y="41910"/>
                    <a:pt x="24279896" y="92710"/>
                  </a:cubicBezTo>
                  <a:lnTo>
                    <a:pt x="24279896" y="8943053"/>
                  </a:lnTo>
                  <a:cubicBezTo>
                    <a:pt x="24281168" y="8995123"/>
                    <a:pt x="24239257" y="9037033"/>
                    <a:pt x="24188457" y="9037033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4344668" cy="9100533"/>
            </a:xfrm>
            <a:custGeom>
              <a:avLst/>
              <a:gdLst/>
              <a:ahLst/>
              <a:cxnLst/>
              <a:rect l="l" t="t" r="r" b="b"/>
              <a:pathLst>
                <a:path w="24344668" h="9100533">
                  <a:moveTo>
                    <a:pt x="24220207" y="59690"/>
                  </a:moveTo>
                  <a:cubicBezTo>
                    <a:pt x="24255768" y="59690"/>
                    <a:pt x="24284977" y="88900"/>
                    <a:pt x="24284977" y="124460"/>
                  </a:cubicBezTo>
                  <a:lnTo>
                    <a:pt x="24284977" y="8976073"/>
                  </a:lnTo>
                  <a:cubicBezTo>
                    <a:pt x="24284977" y="9011633"/>
                    <a:pt x="24255768" y="9040843"/>
                    <a:pt x="24220207" y="9040843"/>
                  </a:cubicBezTo>
                  <a:lnTo>
                    <a:pt x="124460" y="9040843"/>
                  </a:lnTo>
                  <a:cubicBezTo>
                    <a:pt x="88900" y="9040843"/>
                    <a:pt x="59690" y="9011633"/>
                    <a:pt x="59690" y="89760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220207" y="59690"/>
                  </a:lnTo>
                  <a:moveTo>
                    <a:pt x="2422020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976073"/>
                  </a:lnTo>
                  <a:cubicBezTo>
                    <a:pt x="0" y="9044653"/>
                    <a:pt x="55880" y="9100533"/>
                    <a:pt x="124460" y="9100533"/>
                  </a:cubicBezTo>
                  <a:lnTo>
                    <a:pt x="24220207" y="9100533"/>
                  </a:lnTo>
                  <a:cubicBezTo>
                    <a:pt x="24288787" y="9100533"/>
                    <a:pt x="24344668" y="9044653"/>
                    <a:pt x="24344668" y="8976073"/>
                  </a:cubicBezTo>
                  <a:lnTo>
                    <a:pt x="24344668" y="124460"/>
                  </a:lnTo>
                  <a:cubicBezTo>
                    <a:pt x="24344668" y="55880"/>
                    <a:pt x="24288787" y="0"/>
                    <a:pt x="24220207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6411" y="6270144"/>
            <a:ext cx="2283899" cy="238357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00731" y="1556859"/>
            <a:ext cx="7106514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dirty="0">
                <a:solidFill>
                  <a:srgbClr val="6D36C6"/>
                </a:solidFill>
                <a:latin typeface="Fraunces"/>
              </a:rPr>
              <a:t>IV. ĐÁNH GIÁ,</a:t>
            </a:r>
          </a:p>
          <a:p>
            <a:pPr>
              <a:lnSpc>
                <a:spcPts val="7500"/>
              </a:lnSpc>
            </a:pPr>
            <a:r>
              <a:rPr lang="en-US" sz="5000" b="1" dirty="0">
                <a:solidFill>
                  <a:srgbClr val="6D36C6"/>
                </a:solidFill>
                <a:latin typeface="Fraunces"/>
              </a:rPr>
              <a:t>RÚT KINH NGHIỆM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07524" y="4883304"/>
            <a:ext cx="6137285" cy="156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4"/>
              </a:lnSpc>
            </a:pPr>
            <a:r>
              <a:rPr lang="en-US" sz="3899">
                <a:solidFill>
                  <a:srgbClr val="000000"/>
                </a:solidFill>
                <a:latin typeface="Roboto Condensed"/>
              </a:rPr>
              <a:t>- Đánh giá dựa trên bảng kiểm</a:t>
            </a:r>
          </a:p>
          <a:p>
            <a:pPr algn="just">
              <a:lnSpc>
                <a:spcPts val="6434"/>
              </a:lnSpc>
            </a:pPr>
            <a:r>
              <a:rPr lang="en-US" sz="3899">
                <a:solidFill>
                  <a:srgbClr val="000000"/>
                </a:solidFill>
                <a:latin typeface="Roboto Condensed"/>
              </a:rPr>
              <a:t>- Rút kinh nghiệm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438</Words>
  <Application>Microsoft Office PowerPoint</Application>
  <PresentationFormat>Custom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Fraunces</vt:lpstr>
      <vt:lpstr>Roboto Condensed</vt:lpstr>
      <vt:lpstr>Arial</vt:lpstr>
      <vt:lpstr>Roboto Condensed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L6-B1-Nói nghe</dc:title>
  <cp:lastModifiedBy>NGUYEN THI ANH HONG</cp:lastModifiedBy>
  <cp:revision>3</cp:revision>
  <dcterms:created xsi:type="dcterms:W3CDTF">2006-08-16T00:00:00Z</dcterms:created>
  <dcterms:modified xsi:type="dcterms:W3CDTF">2025-11-08T08:06:06Z</dcterms:modified>
  <dc:identifier>DAFIQEC3zZI</dc:identifier>
</cp:coreProperties>
</file>