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03" r:id="rId2"/>
    <p:sldId id="550" r:id="rId3"/>
    <p:sldId id="497" r:id="rId4"/>
    <p:sldId id="551" r:id="rId5"/>
    <p:sldId id="552" r:id="rId6"/>
    <p:sldId id="553" r:id="rId7"/>
    <p:sldId id="515" r:id="rId8"/>
    <p:sldId id="559" r:id="rId9"/>
    <p:sldId id="554" r:id="rId10"/>
    <p:sldId id="568" r:id="rId11"/>
    <p:sldId id="521" r:id="rId12"/>
    <p:sldId id="534" r:id="rId13"/>
    <p:sldId id="567" r:id="rId14"/>
    <p:sldId id="555" r:id="rId15"/>
    <p:sldId id="556" r:id="rId16"/>
    <p:sldId id="569" r:id="rId17"/>
    <p:sldId id="557" r:id="rId18"/>
    <p:sldId id="558" r:id="rId19"/>
    <p:sldId id="571" r:id="rId20"/>
    <p:sldId id="572" r:id="rId21"/>
    <p:sldId id="541" r:id="rId22"/>
    <p:sldId id="544" r:id="rId23"/>
    <p:sldId id="564" r:id="rId24"/>
    <p:sldId id="566" r:id="rId25"/>
    <p:sldId id="527" r:id="rId26"/>
    <p:sldId id="519" r:id="rId27"/>
    <p:sldId id="5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1" d="100"/>
          <a:sy n="61" d="100"/>
        </p:scale>
        <p:origin x="145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B0948D33-BD34-4E03-B586-B3D7BC76211D}" srcId="{F3A90923-DA21-429E-BA8C-0BC22FE0EE25}" destId="{2354FD9F-CD2E-44A5-B060-5A930A4E99F0}" srcOrd="1" destOrd="0" parTransId="{552909E3-A49D-419A-A306-3A8A76B0346F}" sibTransId="{4A31B90A-C92A-496F-B420-4E005E1F85B9}"/>
    <dgm:cxn modelId="{2A37E019-1D40-4C01-8CD2-890917F6D7E3}" type="presOf" srcId="{4C34C2E4-DF8D-4994-B558-0EF1B663C4F4}" destId="{085DDCEE-9B2A-4FE1-8803-7719DDB3D6CB}"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1" destOrd="0" parTransId="{99908FFD-A0F5-4A87-B547-D4BBAEEB43AA}" sibTransId="{CC5F4844-3B24-47F4-9ADF-C6338428CC3E}"/>
    <dgm:cxn modelId="{526BBD23-B68E-4FE9-85A8-5D11978E41B9}" type="presOf" srcId="{2354FD9F-CD2E-44A5-B060-5A930A4E99F0}" destId="{E06B0587-1B83-4659-BE19-EEC915595376}" srcOrd="0"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18329CCC-E92C-419A-97BE-4502365AD549}" srcId="{2354FD9F-CD2E-44A5-B060-5A930A4E99F0}" destId="{EAF95336-0C54-4952-B3ED-D14D519E43B8}" srcOrd="2" destOrd="0" parTransId="{67D40461-60B2-4B8A-AF1D-DA49317EB219}" sibTransId="{B6187DA9-7897-4083-82B7-DE758D75714E}"/>
    <dgm:cxn modelId="{4A30725C-9E01-4C38-9B33-306F4CC3D418}" type="presOf" srcId="{1634262A-FB6D-4858-A144-C3641F148963}" destId="{983CCE9D-A68F-45B6-B5E3-8C935362A290}"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B312B7EF-5C6B-4DD3-9899-7957F5D64935}" type="presOf" srcId="{F3A90923-DA21-429E-BA8C-0BC22FE0EE25}" destId="{00160372-EE32-43F3-AEC8-EDBE1EE30523}"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6334032A-DA48-4A42-87AA-2DF203FBC4D4}" type="presOf" srcId="{67D40461-60B2-4B8A-AF1D-DA49317EB219}" destId="{BA4907F3-4C7A-4A8B-832D-CE4F945BC720}"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3DC7A142-3547-43D4-B6A2-EF85D8B1FBD4}" type="presOf" srcId="{EAF95336-0C54-4952-B3ED-D14D519E43B8}" destId="{2DF296F3-CC75-40EE-A52F-90B0CBEB6394}"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7534084-7F33-458A-BDC1-3AF8D8A62576}" type="presOf" srcId="{99908FFD-A0F5-4A87-B547-D4BBAEEB43AA}" destId="{80640835-4190-482C-AF6B-5C3B01C3B856}" srcOrd="1"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8B5681FD-8E56-4594-B339-12156C868C1F}" type="presOf" srcId="{665372D5-BE4E-4DCA-B1F6-E02FDFAAF9A2}" destId="{A1FEFD21-6778-4284-B86B-C974983303A3}" srcOrd="1" destOrd="0" presId="urn:microsoft.com/office/officeart/2005/8/layout/hierarchy2"/>
    <dgm:cxn modelId="{BFED9840-3571-4A10-B1D3-C15F5DF8CDC2}" type="presOf" srcId="{0B9124BE-4ED4-4FF6-B81E-71DF7CE4C04C}" destId="{977D9258-F91B-4ECD-93BD-F70F8E8628FA}"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14/04/2025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26</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14/04/2025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14/04/2025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14/04/2025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14/04/2025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jpeg"/><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37.jpeg"/><Relationship Id="rId4" Type="http://schemas.openxmlformats.org/officeDocument/2006/relationships/image" Target="../media/image2.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sp>
        <p:nvSpPr>
          <p:cNvPr id="22" name="Rectangle 21"/>
          <p:cNvSpPr/>
          <p:nvPr/>
        </p:nvSpPr>
        <p:spPr>
          <a:xfrm>
            <a:off x="268865" y="1447800"/>
            <a:ext cx="3998335" cy="5062924"/>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itchFamily="18" charset="0"/>
                <a:ea typeface="Cambria" pitchFamily="18" charset="0"/>
              </a:rPr>
              <a:t>Nêu </a:t>
            </a:r>
            <a:r>
              <a:rPr lang="vi-VN" sz="1900" i="1" dirty="0">
                <a:solidFill>
                  <a:srgbClr val="FF0000"/>
                </a:solidFill>
                <a:latin typeface="Cambria" pitchFamily="18" charset="0"/>
                <a:ea typeface="Cambria" pitchFamily="18" charset="0"/>
              </a:rPr>
              <a:t>thực trạng thoái hóa đất ở nước ta</a:t>
            </a:r>
            <a:r>
              <a:rPr lang="vi-VN" sz="1900" i="1" dirty="0" smtClean="0">
                <a:solidFill>
                  <a:srgbClr val="FF0000"/>
                </a:solidFill>
                <a:latin typeface="Cambria" pitchFamily="18" charset="0"/>
                <a:ea typeface="Cambria"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5659</TotalTime>
  <Words>2700</Words>
  <Application>Microsoft Office PowerPoint</Application>
  <PresentationFormat>On-screen Show (4:3)</PresentationFormat>
  <Paragraphs>238</Paragraphs>
  <Slides>27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minhkhanh.t93@gmail.com</cp:lastModifiedBy>
  <cp:revision>421</cp:revision>
  <dcterms:created xsi:type="dcterms:W3CDTF">2016-02-15T14:28:12Z</dcterms:created>
  <dcterms:modified xsi:type="dcterms:W3CDTF">2025-04-14T14:26:28Z</dcterms:modified>
</cp:coreProperties>
</file>