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2" r:id="rId2"/>
    <p:sldMasterId id="2147483744" r:id="rId3"/>
    <p:sldMasterId id="2147483756" r:id="rId4"/>
    <p:sldMasterId id="2147483768" r:id="rId5"/>
    <p:sldMasterId id="2147483780" r:id="rId6"/>
    <p:sldMasterId id="2147483792" r:id="rId7"/>
  </p:sldMasterIdLst>
  <p:notesMasterIdLst>
    <p:notesMasterId r:id="rId15"/>
  </p:notesMasterIdLst>
  <p:sldIdLst>
    <p:sldId id="282" r:id="rId8"/>
    <p:sldId id="284" r:id="rId9"/>
    <p:sldId id="285" r:id="rId10"/>
    <p:sldId id="286" r:id="rId11"/>
    <p:sldId id="287" r:id="rId12"/>
    <p:sldId id="288" r:id="rId13"/>
    <p:sldId id="289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8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D5B0C4-90AA-4136-8FB5-5BD216E84F3D}" type="datetimeFigureOut">
              <a:rPr lang="en-US" smtClean="0"/>
              <a:t>20/11/2025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6C5E9-4A15-40B6-B254-04B55F2DC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157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6C5E9-4A15-40B6-B254-04B55F2DCF1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944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6C5E9-4A15-40B6-B254-04B55F2DCF1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08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6C5E9-4A15-40B6-B254-04B55F2DCF1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849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6C5E9-4A15-40B6-B254-04B55F2DCF1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833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6C5E9-4A15-40B6-B254-04B55F2DCF1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12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6C5E9-4A15-40B6-B254-04B55F2DCF1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288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6C5E9-4A15-40B6-B254-04B55F2DCF1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696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20/11/2025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47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20/11/2025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32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20/11/2025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40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692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8079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281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221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613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067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9575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308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20/11/2025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7418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316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1149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297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057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7602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8242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5395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012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9137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543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20/11/2025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099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4467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8074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5694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338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3971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6184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7888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2532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0728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775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20/11/2025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216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0637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7287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9205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4274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7068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103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4935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9423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8155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800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20/11/2025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798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7865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4889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7326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793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3302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369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1281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3910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8187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257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20/11/2025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045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7130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1867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5368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9228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8941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7406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7508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2344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2699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233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20/11/2025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192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9132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2623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3524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5924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6163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4823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4081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016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20/11/2025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27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20/11/2025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04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63536-67F7-4151-94A9-633AD8FB6A71}" type="datetimeFigureOut">
              <a:rPr lang="en-US" smtClean="0"/>
              <a:t>20/11/2025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9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9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90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63536-67F7-4151-94A9-633AD8FB6A71}" type="datetimeFigureOut">
              <a:rPr lang="en-US" smtClean="0"/>
              <a:t>20/11/2025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24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63536-67F7-4151-94A9-633AD8FB6A71}" type="datetimeFigureOut">
              <a:rPr lang="en-US" smtClean="0"/>
              <a:t>20/11/2025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064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63536-67F7-4151-94A9-633AD8FB6A71}" type="datetimeFigureOut">
              <a:rPr lang="en-US" smtClean="0"/>
              <a:t>20/11/2025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032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63536-67F7-4151-94A9-633AD8FB6A71}" type="datetimeFigureOut">
              <a:rPr lang="en-US" smtClean="0"/>
              <a:t>20/11/2025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8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63536-67F7-4151-94A9-633AD8FB6A71}" type="datetimeFigureOut">
              <a:rPr lang="en-US" smtClean="0"/>
              <a:t>20/11/2025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59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63536-67F7-4151-94A9-633AD8FB6A71}" type="datetimeFigureOut">
              <a:rPr lang="en-US" smtClean="0"/>
              <a:t>20/11/2025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17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8.g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.png"/><Relationship Id="rId12" Type="http://schemas.openxmlformats.org/officeDocument/2006/relationships/image" Target="../media/image7.gi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11" Type="http://schemas.openxmlformats.org/officeDocument/2006/relationships/image" Target="../media/image6.gif"/><Relationship Id="rId5" Type="http://schemas.openxmlformats.org/officeDocument/2006/relationships/audio" Target="../media/audio2.wav"/><Relationship Id="rId10" Type="http://schemas.openxmlformats.org/officeDocument/2006/relationships/image" Target="../media/image5.gif"/><Relationship Id="rId4" Type="http://schemas.openxmlformats.org/officeDocument/2006/relationships/audio" Target="../media/audio1.wav"/><Relationship Id="rId9" Type="http://schemas.openxmlformats.org/officeDocument/2006/relationships/image" Target="../media/image4.gif"/><Relationship Id="rId1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gi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gif"/><Relationship Id="rId12" Type="http://schemas.openxmlformats.org/officeDocument/2006/relationships/image" Target="../media/image6.gif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11" Type="http://schemas.openxmlformats.org/officeDocument/2006/relationships/image" Target="../media/image5.gif"/><Relationship Id="rId5" Type="http://schemas.openxmlformats.org/officeDocument/2006/relationships/audio" Target="../media/audio2.wav"/><Relationship Id="rId10" Type="http://schemas.openxmlformats.org/officeDocument/2006/relationships/image" Target="../media/image4.gif"/><Relationship Id="rId4" Type="http://schemas.openxmlformats.org/officeDocument/2006/relationships/audio" Target="../media/audio1.wav"/><Relationship Id="rId9" Type="http://schemas.openxmlformats.org/officeDocument/2006/relationships/image" Target="../media/image3.gif"/><Relationship Id="rId1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gi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gif"/><Relationship Id="rId12" Type="http://schemas.openxmlformats.org/officeDocument/2006/relationships/image" Target="../media/image6.gif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11" Type="http://schemas.openxmlformats.org/officeDocument/2006/relationships/image" Target="../media/image5.gif"/><Relationship Id="rId5" Type="http://schemas.openxmlformats.org/officeDocument/2006/relationships/audio" Target="../media/audio2.wav"/><Relationship Id="rId10" Type="http://schemas.openxmlformats.org/officeDocument/2006/relationships/image" Target="../media/image4.gif"/><Relationship Id="rId4" Type="http://schemas.openxmlformats.org/officeDocument/2006/relationships/audio" Target="../media/audio1.wav"/><Relationship Id="rId9" Type="http://schemas.openxmlformats.org/officeDocument/2006/relationships/image" Target="../media/image3.gif"/><Relationship Id="rId1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gi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gif"/><Relationship Id="rId12" Type="http://schemas.openxmlformats.org/officeDocument/2006/relationships/image" Target="../media/image6.gif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11" Type="http://schemas.openxmlformats.org/officeDocument/2006/relationships/image" Target="../media/image5.gif"/><Relationship Id="rId5" Type="http://schemas.openxmlformats.org/officeDocument/2006/relationships/audio" Target="../media/audio3.wav"/><Relationship Id="rId15" Type="http://schemas.openxmlformats.org/officeDocument/2006/relationships/image" Target="../media/image10.gif"/><Relationship Id="rId10" Type="http://schemas.openxmlformats.org/officeDocument/2006/relationships/image" Target="../media/image4.gif"/><Relationship Id="rId4" Type="http://schemas.openxmlformats.org/officeDocument/2006/relationships/audio" Target="../media/audio1.wav"/><Relationship Id="rId9" Type="http://schemas.openxmlformats.org/officeDocument/2006/relationships/image" Target="../media/image3.gif"/><Relationship Id="rId1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.gif"/><Relationship Id="rId3" Type="http://schemas.openxmlformats.org/officeDocument/2006/relationships/audio" Target="../media/media1.mp3"/><Relationship Id="rId7" Type="http://schemas.openxmlformats.org/officeDocument/2006/relationships/audio" Target="../media/audio4.wav"/><Relationship Id="rId12" Type="http://schemas.openxmlformats.org/officeDocument/2006/relationships/image" Target="../media/image4.gif"/><Relationship Id="rId17" Type="http://schemas.openxmlformats.org/officeDocument/2006/relationships/image" Target="../media/image11.png"/><Relationship Id="rId2" Type="http://schemas.microsoft.com/office/2007/relationships/media" Target="../media/media1.mp3"/><Relationship Id="rId16" Type="http://schemas.openxmlformats.org/officeDocument/2006/relationships/image" Target="../media/image10.gif"/><Relationship Id="rId1" Type="http://schemas.openxmlformats.org/officeDocument/2006/relationships/tags" Target="../tags/tag7.xml"/><Relationship Id="rId6" Type="http://schemas.openxmlformats.org/officeDocument/2006/relationships/audio" Target="../media/audio1.wav"/><Relationship Id="rId11" Type="http://schemas.openxmlformats.org/officeDocument/2006/relationships/image" Target="../media/image3.gif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8.gif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9.gif"/><Relationship Id="rId1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5.gif"/><Relationship Id="rId12" Type="http://schemas.openxmlformats.org/officeDocument/2006/relationships/image" Target="../media/image18.gif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8.xml"/><Relationship Id="rId6" Type="http://schemas.openxmlformats.org/officeDocument/2006/relationships/image" Target="../media/image14.gif"/><Relationship Id="rId11" Type="http://schemas.openxmlformats.org/officeDocument/2006/relationships/image" Target="../media/image10.gif"/><Relationship Id="rId5" Type="http://schemas.openxmlformats.org/officeDocument/2006/relationships/image" Target="../media/image13.gif"/><Relationship Id="rId10" Type="http://schemas.openxmlformats.org/officeDocument/2006/relationships/image" Target="../media/image17.gif"/><Relationship Id="rId4" Type="http://schemas.openxmlformats.org/officeDocument/2006/relationships/image" Target="../media/image12.gif"/><Relationship Id="rId9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1A861F-B62F-421B-8D36-A0151824A73D}"/>
              </a:ext>
            </a:extLst>
          </p:cNvPr>
          <p:cNvSpPr/>
          <p:nvPr/>
        </p:nvSpPr>
        <p:spPr>
          <a:xfrm>
            <a:off x="1828800" y="228600"/>
            <a:ext cx="8534400" cy="557321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D5B86B-5198-4004-8512-8F742795031F}"/>
              </a:ext>
            </a:extLst>
          </p:cNvPr>
          <p:cNvSpPr txBox="1"/>
          <p:nvPr/>
        </p:nvSpPr>
        <p:spPr>
          <a:xfrm>
            <a:off x="2514600" y="914421"/>
            <a:ext cx="7543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Luật</a:t>
            </a:r>
            <a:r>
              <a:rPr lang="en-US" sz="40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chơi</a:t>
            </a:r>
            <a:endParaRPr lang="en-US" sz="40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just"/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5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hỏi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mỗi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trả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lời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đúng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m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sẽ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đổ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xuống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n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ớc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biển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dâng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lên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hoàn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thành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xong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5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sẽ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cứu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đ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ợc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voi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Chú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ý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đây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ơ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i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nhân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văn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nên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nếu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trả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lời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đ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ợc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hãy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mời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bạn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mình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trợ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giúp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đến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đáp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án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đúng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để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cùng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nhau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giải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cứu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voi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827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1524000" y="41007"/>
            <a:ext cx="5235394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Những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nhà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nước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cổ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đại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đầu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tiên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của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Trung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Quốc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ra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đời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ở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đâu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?</a:t>
              </a: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6058" y="2328456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835" y="2096091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0047875" y="4663033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039" y="4515817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971" y="1582970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461835" y="51760"/>
            <a:ext cx="3149897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121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0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Hạ</a:t>
              </a:r>
              <a:r>
                <a:rPr lang="en-US" sz="20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lưu</a:t>
              </a:r>
              <a:r>
                <a:rPr lang="en-US" sz="20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sông</a:t>
              </a:r>
              <a:r>
                <a:rPr lang="en-US" sz="20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Hoàng</a:t>
              </a:r>
              <a:r>
                <a:rPr lang="en-US" sz="20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Hà</a:t>
              </a:r>
              <a:r>
                <a:rPr lang="en-US" sz="20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và</a:t>
              </a:r>
              <a:r>
                <a:rPr lang="en-US" sz="20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sông</a:t>
              </a:r>
              <a:r>
                <a:rPr lang="en-US" sz="20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Trường</a:t>
              </a:r>
              <a:r>
                <a:rPr lang="en-US" sz="20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Giang</a:t>
              </a:r>
              <a:r>
                <a:rPr lang="en-US" sz="20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754" y="4515817"/>
            <a:ext cx="5896246" cy="2700972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AD75860-9F81-4165-A3C2-829D5EEFD74A}"/>
              </a:ext>
            </a:extLst>
          </p:cNvPr>
          <p:cNvSpPr/>
          <p:nvPr/>
        </p:nvSpPr>
        <p:spPr>
          <a:xfrm>
            <a:off x="1688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1 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453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03723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033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1524000" y="41007"/>
            <a:ext cx="5235394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Trung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Quốc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được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thống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nhất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dưới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triều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đại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nào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?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Vào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năm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bao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nhiêu</a:t>
              </a:r>
              <a:r>
                <a:rPr lang="en-US" sz="2400" dirty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?</a:t>
              </a: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6058" y="2328452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835" y="2096087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0047875" y="4663029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039" y="4515813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971" y="1582970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461833" y="51760"/>
            <a:ext cx="3149897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844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0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Nhà</a:t>
              </a:r>
              <a:r>
                <a:rPr lang="en-US" sz="20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Tần</a:t>
              </a:r>
              <a:r>
                <a:rPr lang="en-US" sz="20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. </a:t>
              </a:r>
              <a:r>
                <a:rPr lang="en-US" sz="20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Năm</a:t>
              </a:r>
              <a:r>
                <a:rPr lang="en-US" sz="20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 221.TCN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0F92439-966E-4604-B29A-CA37D30E35D7}"/>
              </a:ext>
            </a:extLst>
          </p:cNvPr>
          <p:cNvSpPr/>
          <p:nvPr/>
        </p:nvSpPr>
        <p:spPr>
          <a:xfrm>
            <a:off x="1688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2 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561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7.40741E-7 L -0.0257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289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1524000" y="41007"/>
            <a:ext cx="5235394" cy="2055073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4" cy="1899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Tên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hà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nước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phong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kiến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đầu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tiên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của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Trung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Quốc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endParaRPr lang="en-US" sz="24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6058" y="2328446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835" y="2096081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0047875" y="4663023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039" y="4515807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971" y="1582970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6934201" y="51759"/>
            <a:ext cx="3761717" cy="2776654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038436" y="876197"/>
              <a:ext cx="3750825" cy="53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Nhà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: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Tần</a:t>
              </a:r>
              <a:endParaRPr lang="en-US" sz="2400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2E6EF1A-9C01-4C75-A034-B3BC57B74AB1}"/>
              </a:ext>
            </a:extLst>
          </p:cNvPr>
          <p:cNvSpPr/>
          <p:nvPr/>
        </p:nvSpPr>
        <p:spPr>
          <a:xfrm>
            <a:off x="1688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3 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622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5E-6 7.40741E-7 L -0.05039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805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1524000" y="41007"/>
            <a:ext cx="5235394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83771" y="412217"/>
              <a:ext cx="61846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636171" y="564617"/>
              <a:ext cx="61846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6058" y="2328438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835" y="2096073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0047875" y="4663015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039" y="4515799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971" y="1582970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303665" y="-130108"/>
            <a:ext cx="3364335" cy="2949507"/>
            <a:chOff x="7115777" y="-278022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115777" y="-278022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7877778" y="526593"/>
              <a:ext cx="3963667" cy="1306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Quan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hệ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bóc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lột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của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địa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chủ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với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nông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dân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lĩnh</a:t>
              </a:r>
              <a:r>
                <a:rPr lang="en-US" sz="2400" dirty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canh</a:t>
              </a:r>
              <a:r>
                <a:rPr lang="en-US" sz="20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27D932A-3F36-49B3-8E85-179DB38343A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039" y="4515774"/>
            <a:ext cx="2392464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2AA5FC8-73F2-45D5-86F3-18AA4C38D830}"/>
              </a:ext>
            </a:extLst>
          </p:cNvPr>
          <p:cNvSpPr/>
          <p:nvPr/>
        </p:nvSpPr>
        <p:spPr>
          <a:xfrm>
            <a:off x="1688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4 …</a:t>
            </a:r>
          </a:p>
        </p:txBody>
      </p:sp>
      <p:sp>
        <p:nvSpPr>
          <p:cNvPr id="2" name="Rectangle 1"/>
          <p:cNvSpPr/>
          <p:nvPr/>
        </p:nvSpPr>
        <p:spPr>
          <a:xfrm>
            <a:off x="1911281" y="672079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800" dirty="0">
                <a:solidFill>
                  <a:prstClr val="black"/>
                </a:solidFill>
                <a:latin typeface="Times New Roman"/>
              </a:rPr>
              <a:t>Quan hệ sản xuất chính được thiết lập dưới 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vi-VN" sz="2800" dirty="0">
                <a:solidFill>
                  <a:prstClr val="black"/>
                </a:solidFill>
                <a:latin typeface="Times New Roman"/>
              </a:rPr>
              <a:t> là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305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1082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109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1579584" y="-169699"/>
            <a:ext cx="5235394" cy="2792901"/>
            <a:chOff x="74112" y="30551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112" y="30551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7" y="579712"/>
              <a:ext cx="6184654" cy="411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Giai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cấp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địa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chủ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gồm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những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ai</a:t>
              </a:r>
              <a:r>
                <a:rPr lang="en-US" sz="2400" dirty="0" smtClean="0">
                  <a:solidFill>
                    <a:prstClr val="black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?</a:t>
              </a:r>
              <a:endParaRPr lang="en-US" sz="24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6058" y="2328428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835" y="2096063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0047875" y="4663005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840" y="3876985"/>
            <a:ext cx="56265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971" y="1582970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7461821" y="51760"/>
            <a:ext cx="3149897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37471" y="585403"/>
              <a:ext cx="3750825" cy="1871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Vua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,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quan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lại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,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quý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tộc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,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một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bộ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phận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nông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dân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giàu</a:t>
              </a:r>
              <a:r>
                <a:rPr lang="en-US" sz="2400" dirty="0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có</a:t>
              </a:r>
              <a:endParaRPr lang="en-US" sz="2400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039" y="4515774"/>
            <a:ext cx="2392464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9F2C735-DF35-44E5-B811-F98B80E135E0}"/>
              </a:ext>
            </a:extLst>
          </p:cNvPr>
          <p:cNvSpPr/>
          <p:nvPr/>
        </p:nvSpPr>
        <p:spPr>
          <a:xfrm>
            <a:off x="1688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CUỐI …</a:t>
            </a:r>
          </a:p>
        </p:txBody>
      </p:sp>
      <p:pic>
        <p:nvPicPr>
          <p:cNvPr id="2" name="Skip_To_My_Lou">
            <a:hlinkClick r:id="" action="ppaction://media"/>
            <a:extLst>
              <a:ext uri="{FF2B5EF4-FFF2-40B4-BE49-F238E27FC236}">
                <a16:creationId xmlns:a16="http://schemas.microsoft.com/office/drawing/2014/main" id="{09F0C201-987D-44AB-8BA4-8AE7C4C1CD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192001" y="4029638"/>
            <a:ext cx="365522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136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7.40741E-7 L -0.113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4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1.66667E-6 1.48148E-6 C 0.02461 -0.08102 0.07812 -0.24931 0.14232 -0.24977 C 0.20039 -0.24375 0.24427 -0.06065 0.25 1.48148E-6 " pathEditMode="relative" rAng="0" ptsTypes="AAA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plash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8" presetClass="emph" presetSubtype="0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1800000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3ACD1">
                <a:shade val="30000"/>
                <a:satMod val="115000"/>
              </a:srgbClr>
            </a:gs>
            <a:gs pos="50000">
              <a:srgbClr val="43ACD1">
                <a:shade val="67500"/>
                <a:satMod val="115000"/>
              </a:srgbClr>
            </a:gs>
            <a:gs pos="100000">
              <a:srgbClr val="43ACD1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8CE3A617-C20A-4477-960D-1728A7D9DA44}"/>
              </a:ext>
            </a:extLst>
          </p:cNvPr>
          <p:cNvSpPr/>
          <p:nvPr/>
        </p:nvSpPr>
        <p:spPr>
          <a:xfrm>
            <a:off x="1494663" y="5090328"/>
            <a:ext cx="9164322" cy="1767675"/>
          </a:xfrm>
          <a:custGeom>
            <a:avLst/>
            <a:gdLst>
              <a:gd name="connsiteX0" fmla="*/ 0 w 12219096"/>
              <a:gd name="connsiteY0" fmla="*/ 0 h 1154358"/>
              <a:gd name="connsiteX1" fmla="*/ 12219096 w 12219096"/>
              <a:gd name="connsiteY1" fmla="*/ 0 h 1154358"/>
              <a:gd name="connsiteX2" fmla="*/ 12219096 w 12219096"/>
              <a:gd name="connsiteY2" fmla="*/ 1154358 h 1154358"/>
              <a:gd name="connsiteX3" fmla="*/ 0 w 12219096"/>
              <a:gd name="connsiteY3" fmla="*/ 1154358 h 1154358"/>
              <a:gd name="connsiteX4" fmla="*/ 0 w 12219096"/>
              <a:gd name="connsiteY4" fmla="*/ 0 h 1154358"/>
              <a:gd name="connsiteX0" fmla="*/ 0 w 12219096"/>
              <a:gd name="connsiteY0" fmla="*/ 217242 h 1371600"/>
              <a:gd name="connsiteX1" fmla="*/ 5641263 w 12219096"/>
              <a:gd name="connsiteY1" fmla="*/ 0 h 1371600"/>
              <a:gd name="connsiteX2" fmla="*/ 12219096 w 12219096"/>
              <a:gd name="connsiteY2" fmla="*/ 217242 h 1371600"/>
              <a:gd name="connsiteX3" fmla="*/ 12219096 w 12219096"/>
              <a:gd name="connsiteY3" fmla="*/ 1371600 h 1371600"/>
              <a:gd name="connsiteX4" fmla="*/ 0 w 12219096"/>
              <a:gd name="connsiteY4" fmla="*/ 1371600 h 1371600"/>
              <a:gd name="connsiteX5" fmla="*/ 0 w 12219096"/>
              <a:gd name="connsiteY5" fmla="*/ 217242 h 1371600"/>
              <a:gd name="connsiteX0" fmla="*/ 0 w 12219096"/>
              <a:gd name="connsiteY0" fmla="*/ 566926 h 1721284"/>
              <a:gd name="connsiteX1" fmla="*/ 1034539 w 12219096"/>
              <a:gd name="connsiteY1" fmla="*/ 2443 h 1721284"/>
              <a:gd name="connsiteX2" fmla="*/ 5641263 w 12219096"/>
              <a:gd name="connsiteY2" fmla="*/ 349684 h 1721284"/>
              <a:gd name="connsiteX3" fmla="*/ 12219096 w 12219096"/>
              <a:gd name="connsiteY3" fmla="*/ 566926 h 1721284"/>
              <a:gd name="connsiteX4" fmla="*/ 12219096 w 12219096"/>
              <a:gd name="connsiteY4" fmla="*/ 1721284 h 1721284"/>
              <a:gd name="connsiteX5" fmla="*/ 0 w 12219096"/>
              <a:gd name="connsiteY5" fmla="*/ 1721284 h 1721284"/>
              <a:gd name="connsiteX6" fmla="*/ 0 w 12219096"/>
              <a:gd name="connsiteY6" fmla="*/ 566926 h 1721284"/>
              <a:gd name="connsiteX0" fmla="*/ 0 w 12219096"/>
              <a:gd name="connsiteY0" fmla="*/ 590023 h 1744381"/>
              <a:gd name="connsiteX1" fmla="*/ 1034539 w 12219096"/>
              <a:gd name="connsiteY1" fmla="*/ 25540 h 1744381"/>
              <a:gd name="connsiteX2" fmla="*/ 3326326 w 12219096"/>
              <a:gd name="connsiteY2" fmla="*/ 71839 h 1744381"/>
              <a:gd name="connsiteX3" fmla="*/ 5641263 w 12219096"/>
              <a:gd name="connsiteY3" fmla="*/ 372781 h 1744381"/>
              <a:gd name="connsiteX4" fmla="*/ 12219096 w 12219096"/>
              <a:gd name="connsiteY4" fmla="*/ 590023 h 1744381"/>
              <a:gd name="connsiteX5" fmla="*/ 12219096 w 12219096"/>
              <a:gd name="connsiteY5" fmla="*/ 1744381 h 1744381"/>
              <a:gd name="connsiteX6" fmla="*/ 0 w 12219096"/>
              <a:gd name="connsiteY6" fmla="*/ 1744381 h 1744381"/>
              <a:gd name="connsiteX7" fmla="*/ 0 w 12219096"/>
              <a:gd name="connsiteY7" fmla="*/ 590023 h 1744381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9096" h="1767675">
                <a:moveTo>
                  <a:pt x="0" y="613317"/>
                </a:moveTo>
                <a:cubicBezTo>
                  <a:pt x="155061" y="415583"/>
                  <a:pt x="476292" y="247087"/>
                  <a:pt x="1034539" y="48834"/>
                </a:cubicBezTo>
                <a:cubicBezTo>
                  <a:pt x="1604360" y="-6664"/>
                  <a:pt x="2419643" y="-20613"/>
                  <a:pt x="3187430" y="37260"/>
                </a:cubicBezTo>
                <a:cubicBezTo>
                  <a:pt x="3955217" y="95133"/>
                  <a:pt x="4174568" y="340577"/>
                  <a:pt x="5641263" y="396075"/>
                </a:cubicBezTo>
                <a:lnTo>
                  <a:pt x="12219096" y="613317"/>
                </a:lnTo>
                <a:lnTo>
                  <a:pt x="12219096" y="1767675"/>
                </a:lnTo>
                <a:lnTo>
                  <a:pt x="0" y="1767675"/>
                </a:lnTo>
                <a:lnTo>
                  <a:pt x="0" y="613317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7FD97F5E-3F30-446F-A547-4BAE9DDDEB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404" y="2443687"/>
            <a:ext cx="253292" cy="3167604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69B747D-C279-4573-A3FE-8EBB501F39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788" y="1860277"/>
            <a:ext cx="229996" cy="2876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E75CF2-6AB7-4EA9-9057-6D9B3B92DF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29" y="1455771"/>
            <a:ext cx="1686773" cy="809004"/>
          </a:xfrm>
          <a:prstGeom prst="rect">
            <a:avLst/>
          </a:prstGeom>
        </p:spPr>
      </p:pic>
      <p:pic>
        <p:nvPicPr>
          <p:cNvPr id="9" name="Picture 8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2DFBF69B-BED2-4CFB-A4C1-37D2C58A65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740" y="1313622"/>
            <a:ext cx="1574091" cy="511276"/>
          </a:xfrm>
          <a:prstGeom prst="rect">
            <a:avLst/>
          </a:prstGeom>
        </p:spPr>
      </p:pic>
      <p:pic>
        <p:nvPicPr>
          <p:cNvPr id="22" name="Picture 21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2BE40F8A-2F96-498F-B986-7AF06EFE5C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487" y="1926374"/>
            <a:ext cx="421215" cy="948396"/>
          </a:xfrm>
          <a:prstGeom prst="rect">
            <a:avLst/>
          </a:prstGeom>
        </p:spPr>
      </p:pic>
      <p:pic>
        <p:nvPicPr>
          <p:cNvPr id="29" name="Picture 28" descr="A close up of an animal&#10;&#10;Description automatically generated">
            <a:extLst>
              <a:ext uri="{FF2B5EF4-FFF2-40B4-BE49-F238E27FC236}">
                <a16:creationId xmlns:a16="http://schemas.microsoft.com/office/drawing/2014/main" id="{C6D0AAA8-2DB6-400E-9FB2-8C75AD4F1F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334" y="3298408"/>
            <a:ext cx="928463" cy="832803"/>
          </a:xfrm>
          <a:prstGeom prst="rect">
            <a:avLst/>
          </a:prstGeom>
        </p:spPr>
      </p:pic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8E55607B-92BC-4CC0-BFBA-F5799450DC82}"/>
              </a:ext>
            </a:extLst>
          </p:cNvPr>
          <p:cNvSpPr/>
          <p:nvPr/>
        </p:nvSpPr>
        <p:spPr>
          <a:xfrm>
            <a:off x="4114800" y="239216"/>
            <a:ext cx="5105400" cy="2007032"/>
          </a:xfrm>
          <a:prstGeom prst="wedgeEllipseCallout">
            <a:avLst/>
          </a:prstGeom>
          <a:solidFill>
            <a:schemeClr val="bg1">
              <a:alpha val="4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</a:t>
            </a:r>
            <a:r>
              <a:rPr lang="vi-VN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CÁC BẠN THẬT NHIỀU. </a:t>
            </a:r>
          </a:p>
          <a:p>
            <a:pPr algn="ctr"/>
            <a:r>
              <a:rPr lang="en-US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BẠN GIỎI QUÁ ĐI </a:t>
            </a:r>
          </a:p>
        </p:txBody>
      </p:sp>
      <p:pic>
        <p:nvPicPr>
          <p:cNvPr id="25" name="Picture 24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E617995A-FBE9-4F3F-A9A5-F9481D3533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342" y="5325839"/>
            <a:ext cx="1219647" cy="755606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CF4B5D40-890B-4F16-B67E-16B453C759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94394" y="2081876"/>
            <a:ext cx="2840644" cy="3067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988" y="2400572"/>
            <a:ext cx="3456260" cy="3173086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FE7A1902-699E-4C1C-9564-2C94E158F0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623" y="1516285"/>
            <a:ext cx="4947362" cy="5341716"/>
          </a:xfrm>
          <a:prstGeom prst="rect">
            <a:avLst/>
          </a:prstGeom>
        </p:spPr>
      </p:pic>
      <p:pic>
        <p:nvPicPr>
          <p:cNvPr id="31" name="Picture 30" descr="A picture containing object&#10;&#10;Description automatically generated">
            <a:extLst>
              <a:ext uri="{FF2B5EF4-FFF2-40B4-BE49-F238E27FC236}">
                <a16:creationId xmlns:a16="http://schemas.microsoft.com/office/drawing/2014/main" id="{93721ED2-52CF-42A7-ACFB-0E164608DB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596" y="5109895"/>
            <a:ext cx="957263" cy="9715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782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44D2F36-8005-4BB9-9458-286435DF25C0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O&gt;xn{BA218528-0A0E-4D0D-98DE-B21EB0AA59E2}&quot;,&quot;D:\\Bài giảng điện tử các khối\\lop sư 6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9- KNTT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16AA04-3C66-43BC-B261-35E7630C8295}:28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7D84F9-3D26-4D2C-BCA5-07687E631A5E}:28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78A346-9B8A-42BF-B2A5-487A3925DFEA}:28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389DE8-3FF1-45A7-AC8C-366FB50E1361}:28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A5554C-60CA-4E49-9BAA-9ADA4F6C3473}:28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298E65-B9FD-469E-9C75-746F876337B7}:28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1182020-37E8-444F-AAC4-4AF3233A7778}:28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245</Words>
  <Application>Microsoft Office PowerPoint</Application>
  <PresentationFormat>Widescreen</PresentationFormat>
  <Paragraphs>27</Paragraphs>
  <Slides>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7</vt:i4>
      </vt:variant>
    </vt:vector>
  </HeadingPairs>
  <TitlesOfParts>
    <vt:vector size="19" baseType="lpstr">
      <vt:lpstr>Arial</vt:lpstr>
      <vt:lpstr>Calibri</vt:lpstr>
      <vt:lpstr>Calibri Light</vt:lpstr>
      <vt:lpstr>Tahoma</vt:lpstr>
      <vt:lpstr>Times New Roman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9- KNTT</dc:title>
  <dc:creator>Windows User</dc:creator>
  <cp:lastModifiedBy>minhkhanh.t93@gmail.com</cp:lastModifiedBy>
  <cp:revision>52</cp:revision>
  <dcterms:created xsi:type="dcterms:W3CDTF">2021-07-19T08:13:53Z</dcterms:created>
  <dcterms:modified xsi:type="dcterms:W3CDTF">2025-11-20T13:35:48Z</dcterms:modified>
</cp:coreProperties>
</file>