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 id="2147484015" r:id="rId7"/>
  </p:sldMasterIdLst>
  <p:notesMasterIdLst>
    <p:notesMasterId r:id="rId50"/>
  </p:notesMasterIdLst>
  <p:sldIdLst>
    <p:sldId id="257" r:id="rId8"/>
    <p:sldId id="258" r:id="rId9"/>
    <p:sldId id="259" r:id="rId10"/>
    <p:sldId id="260" r:id="rId11"/>
    <p:sldId id="261" r:id="rId12"/>
    <p:sldId id="263" r:id="rId13"/>
    <p:sldId id="264" r:id="rId14"/>
    <p:sldId id="265" r:id="rId15"/>
    <p:sldId id="266" r:id="rId16"/>
    <p:sldId id="267" r:id="rId17"/>
    <p:sldId id="304" r:id="rId18"/>
    <p:sldId id="305" r:id="rId19"/>
    <p:sldId id="306" r:id="rId20"/>
    <p:sldId id="307" r:id="rId21"/>
    <p:sldId id="309" r:id="rId22"/>
    <p:sldId id="310" r:id="rId23"/>
    <p:sldId id="275" r:id="rId24"/>
    <p:sldId id="277" r:id="rId25"/>
    <p:sldId id="278" r:id="rId26"/>
    <p:sldId id="279" r:id="rId27"/>
    <p:sldId id="280" r:id="rId28"/>
    <p:sldId id="281" r:id="rId29"/>
    <p:sldId id="282" r:id="rId30"/>
    <p:sldId id="283" r:id="rId31"/>
    <p:sldId id="284" r:id="rId32"/>
    <p:sldId id="285" r:id="rId33"/>
    <p:sldId id="286"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8/10/2021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5</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xmlns=""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a16="http://schemas.microsoft.com/office/drawing/2014/main" xmlns=""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xmlns=""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9</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xmlns=""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xmlns=""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xmlns=""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xmlns=""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18</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03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42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04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61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98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6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62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452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173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2612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50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32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2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7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07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4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2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950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36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01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8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56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23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06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381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61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24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69897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88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11716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3209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70855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69765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32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45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8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37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566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20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5803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7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4026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5939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207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8318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87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671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795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38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35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9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8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62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81949"/>
      </p:ext>
    </p:extLst>
  </p:cSld>
  <p:clrMapOvr>
    <a:masterClrMapping/>
  </p:clrMapOvr>
  <p:transition spd="slow" advClick="0" advTm="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668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555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170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0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1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48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5128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3661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78842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564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164490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5392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85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21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07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551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383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90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2035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3106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846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11843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86950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7561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09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7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02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8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9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40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937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4581"/>
      </p:ext>
    </p:extLst>
  </p:cSld>
  <p:clrMapOvr>
    <a:masterClrMapping/>
  </p:clrMapOvr>
  <p:transition spd="slow" advClick="0" advTm="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557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96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517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95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34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7648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46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38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854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67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355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525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8736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6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598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657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0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398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384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089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4122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436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80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49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301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742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40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325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214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028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663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03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58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249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85308"/>
      </p:ext>
    </p:extLst>
  </p:cSld>
  <p:clrMapOvr>
    <a:masterClrMapping/>
  </p:clrMapOvr>
  <p:transition spd="slow" advClick="0" advTm="4000">
    <p:comb/>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7632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936405369"/>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90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65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991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05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5776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964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010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6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35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855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20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7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4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85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763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48803"/>
      </p:ext>
    </p:extLst>
  </p:cSld>
  <p:clrMapOvr>
    <a:masterClrMapping/>
  </p:clrMapOvr>
  <p:transition spd="slow" advClick="0" advTm="4000">
    <p:comb/>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13394"/>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90252863"/>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72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407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320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1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1743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4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132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540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87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086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222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79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9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550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540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829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1522"/>
      </p:ext>
    </p:extLst>
  </p:cSld>
  <p:clrMapOvr>
    <a:masterClrMapping/>
  </p:clrMapOvr>
  <p:transition spd="slow" advClick="0" advTm="4000">
    <p:comb/>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13424"/>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39991287"/>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6479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8526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287486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56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3316873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3457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22208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574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73803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97798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13397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6151606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630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22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21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5784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622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7960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3074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7783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45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434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603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40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4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78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4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7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5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49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8/10/2021</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89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1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2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53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6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02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01153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2191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8176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43626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9023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479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09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63" Type="http://schemas.openxmlformats.org/officeDocument/2006/relationships/slideLayout" Target="../slideLayouts/slideLayout112.xml"/><Relationship Id="rId159" Type="http://schemas.openxmlformats.org/officeDocument/2006/relationships/slideLayout" Target="../slideLayouts/slideLayout208.xml"/><Relationship Id="rId170" Type="http://schemas.openxmlformats.org/officeDocument/2006/relationships/slideLayout" Target="../slideLayouts/slideLayout219.xml"/><Relationship Id="rId226" Type="http://schemas.openxmlformats.org/officeDocument/2006/relationships/slideLayout" Target="../slideLayouts/slideLayout275.xml"/><Relationship Id="rId268" Type="http://schemas.openxmlformats.org/officeDocument/2006/relationships/slideLayout" Target="../slideLayouts/slideLayout317.xml"/><Relationship Id="rId32" Type="http://schemas.openxmlformats.org/officeDocument/2006/relationships/slideLayout" Target="../slideLayouts/slideLayout81.xml"/><Relationship Id="rId74" Type="http://schemas.openxmlformats.org/officeDocument/2006/relationships/slideLayout" Target="../slideLayouts/slideLayout123.xml"/><Relationship Id="rId128" Type="http://schemas.openxmlformats.org/officeDocument/2006/relationships/slideLayout" Target="../slideLayouts/slideLayout177.xml"/><Relationship Id="rId5" Type="http://schemas.openxmlformats.org/officeDocument/2006/relationships/slideLayout" Target="../slideLayouts/slideLayout54.xml"/><Relationship Id="rId181" Type="http://schemas.openxmlformats.org/officeDocument/2006/relationships/slideLayout" Target="../slideLayouts/slideLayout230.xml"/><Relationship Id="rId237" Type="http://schemas.openxmlformats.org/officeDocument/2006/relationships/slideLayout" Target="../slideLayouts/slideLayout286.xml"/><Relationship Id="rId279" Type="http://schemas.openxmlformats.org/officeDocument/2006/relationships/slideLayout" Target="../slideLayouts/slideLayout328.xml"/><Relationship Id="rId43" Type="http://schemas.openxmlformats.org/officeDocument/2006/relationships/slideLayout" Target="../slideLayouts/slideLayout92.xml"/><Relationship Id="rId139" Type="http://schemas.openxmlformats.org/officeDocument/2006/relationships/slideLayout" Target="../slideLayouts/slideLayout188.xml"/><Relationship Id="rId290" Type="http://schemas.openxmlformats.org/officeDocument/2006/relationships/image" Target="../media/image1.emf"/><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248" Type="http://schemas.openxmlformats.org/officeDocument/2006/relationships/slideLayout" Target="../slideLayouts/slideLayout297.xml"/><Relationship Id="rId12" Type="http://schemas.openxmlformats.org/officeDocument/2006/relationships/slideLayout" Target="../slideLayouts/slideLayout61.xml"/><Relationship Id="rId33" Type="http://schemas.openxmlformats.org/officeDocument/2006/relationships/slideLayout" Target="../slideLayouts/slideLayout82.xml"/><Relationship Id="rId108" Type="http://schemas.openxmlformats.org/officeDocument/2006/relationships/slideLayout" Target="../slideLayouts/slideLayout157.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54" Type="http://schemas.openxmlformats.org/officeDocument/2006/relationships/slideLayout" Target="../slideLayouts/slideLayout103.xml"/><Relationship Id="rId75" Type="http://schemas.openxmlformats.org/officeDocument/2006/relationships/slideLayout" Target="../slideLayouts/slideLayout124.xml"/><Relationship Id="rId96" Type="http://schemas.openxmlformats.org/officeDocument/2006/relationships/slideLayout" Target="../slideLayouts/slideLayout145.xml"/><Relationship Id="rId140" Type="http://schemas.openxmlformats.org/officeDocument/2006/relationships/slideLayout" Target="../slideLayouts/slideLayout189.xml"/><Relationship Id="rId161" Type="http://schemas.openxmlformats.org/officeDocument/2006/relationships/slideLayout" Target="../slideLayouts/slideLayout210.xml"/><Relationship Id="rId182" Type="http://schemas.openxmlformats.org/officeDocument/2006/relationships/slideLayout" Target="../slideLayouts/slideLayout231.xml"/><Relationship Id="rId217" Type="http://schemas.openxmlformats.org/officeDocument/2006/relationships/slideLayout" Target="../slideLayouts/slideLayout266.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259" Type="http://schemas.openxmlformats.org/officeDocument/2006/relationships/slideLayout" Target="../slideLayouts/slideLayout308.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291" Type="http://schemas.openxmlformats.org/officeDocument/2006/relationships/image" Target="../media/image2.emf"/><Relationship Id="rId44" Type="http://schemas.openxmlformats.org/officeDocument/2006/relationships/slideLayout" Target="../slideLayouts/slideLayout93.xml"/><Relationship Id="rId65" Type="http://schemas.openxmlformats.org/officeDocument/2006/relationships/slideLayout" Target="../slideLayouts/slideLayout114.xml"/><Relationship Id="rId86" Type="http://schemas.openxmlformats.org/officeDocument/2006/relationships/slideLayout" Target="../slideLayouts/slideLayout135.xml"/><Relationship Id="rId130" Type="http://schemas.openxmlformats.org/officeDocument/2006/relationships/slideLayout" Target="../slideLayouts/slideLayout179.xml"/><Relationship Id="rId151" Type="http://schemas.openxmlformats.org/officeDocument/2006/relationships/slideLayout" Target="../slideLayouts/slideLayout200.xml"/><Relationship Id="rId172" Type="http://schemas.openxmlformats.org/officeDocument/2006/relationships/slideLayout" Target="../slideLayouts/slideLayout221.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28" Type="http://schemas.openxmlformats.org/officeDocument/2006/relationships/slideLayout" Target="../slideLayouts/slideLayout277.xml"/><Relationship Id="rId249" Type="http://schemas.openxmlformats.org/officeDocument/2006/relationships/slideLayout" Target="../slideLayouts/slideLayout298.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281" Type="http://schemas.openxmlformats.org/officeDocument/2006/relationships/slideLayout" Target="../slideLayouts/slideLayout330.xml"/><Relationship Id="rId34" Type="http://schemas.openxmlformats.org/officeDocument/2006/relationships/slideLayout" Target="../slideLayouts/slideLayout83.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141" Type="http://schemas.openxmlformats.org/officeDocument/2006/relationships/slideLayout" Target="../slideLayouts/slideLayout190.xml"/><Relationship Id="rId7" Type="http://schemas.openxmlformats.org/officeDocument/2006/relationships/slideLayout" Target="../slideLayouts/slideLayout56.xml"/><Relationship Id="rId162" Type="http://schemas.openxmlformats.org/officeDocument/2006/relationships/slideLayout" Target="../slideLayouts/slideLayout211.xml"/><Relationship Id="rId183" Type="http://schemas.openxmlformats.org/officeDocument/2006/relationships/slideLayout" Target="../slideLayouts/slideLayout232.xml"/><Relationship Id="rId218" Type="http://schemas.openxmlformats.org/officeDocument/2006/relationships/slideLayout" Target="../slideLayouts/slideLayout267.xml"/><Relationship Id="rId239" Type="http://schemas.openxmlformats.org/officeDocument/2006/relationships/slideLayout" Target="../slideLayouts/slideLayout288.xml"/><Relationship Id="rId250" Type="http://schemas.openxmlformats.org/officeDocument/2006/relationships/slideLayout" Target="../slideLayouts/slideLayout299.xml"/><Relationship Id="rId271" Type="http://schemas.openxmlformats.org/officeDocument/2006/relationships/slideLayout" Target="../slideLayouts/slideLayout320.xml"/><Relationship Id="rId292" Type="http://schemas.openxmlformats.org/officeDocument/2006/relationships/image" Target="../media/image3.png"/><Relationship Id="rId24" Type="http://schemas.openxmlformats.org/officeDocument/2006/relationships/slideLayout" Target="../slideLayouts/slideLayout73.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31" Type="http://schemas.openxmlformats.org/officeDocument/2006/relationships/slideLayout" Target="../slideLayouts/slideLayout180.xml"/><Relationship Id="rId152" Type="http://schemas.openxmlformats.org/officeDocument/2006/relationships/slideLayout" Target="../slideLayouts/slideLayout201.xml"/><Relationship Id="rId173" Type="http://schemas.openxmlformats.org/officeDocument/2006/relationships/slideLayout" Target="../slideLayouts/slideLayout222.xml"/><Relationship Id="rId194" Type="http://schemas.openxmlformats.org/officeDocument/2006/relationships/slideLayout" Target="../slideLayouts/slideLayout243.xml"/><Relationship Id="rId208" Type="http://schemas.openxmlformats.org/officeDocument/2006/relationships/slideLayout" Target="../slideLayouts/slideLayout257.xml"/><Relationship Id="rId229" Type="http://schemas.openxmlformats.org/officeDocument/2006/relationships/slideLayout" Target="../slideLayouts/slideLayout278.xml"/><Relationship Id="rId240" Type="http://schemas.openxmlformats.org/officeDocument/2006/relationships/slideLayout" Target="../slideLayouts/slideLayout289.xml"/><Relationship Id="rId261" Type="http://schemas.openxmlformats.org/officeDocument/2006/relationships/slideLayout" Target="../slideLayouts/slideLayout310.xml"/><Relationship Id="rId14" Type="http://schemas.openxmlformats.org/officeDocument/2006/relationships/slideLayout" Target="../slideLayouts/slideLayout63.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282" Type="http://schemas.openxmlformats.org/officeDocument/2006/relationships/slideLayout" Target="../slideLayouts/slideLayout331.xml"/><Relationship Id="rId8" Type="http://schemas.openxmlformats.org/officeDocument/2006/relationships/slideLayout" Target="../slideLayouts/slideLayout57.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42" Type="http://schemas.openxmlformats.org/officeDocument/2006/relationships/slideLayout" Target="../slideLayouts/slideLayout191.xml"/><Relationship Id="rId163" Type="http://schemas.openxmlformats.org/officeDocument/2006/relationships/slideLayout" Target="../slideLayouts/slideLayout212.xml"/><Relationship Id="rId184" Type="http://schemas.openxmlformats.org/officeDocument/2006/relationships/slideLayout" Target="../slideLayouts/slideLayout233.xml"/><Relationship Id="rId219" Type="http://schemas.openxmlformats.org/officeDocument/2006/relationships/slideLayout" Target="../slideLayouts/slideLayout268.xml"/><Relationship Id="rId230" Type="http://schemas.openxmlformats.org/officeDocument/2006/relationships/slideLayout" Target="../slideLayouts/slideLayout279.xml"/><Relationship Id="rId251" Type="http://schemas.openxmlformats.org/officeDocument/2006/relationships/slideLayout" Target="../slideLayouts/slideLayout300.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272" Type="http://schemas.openxmlformats.org/officeDocument/2006/relationships/slideLayout" Target="../slideLayouts/slideLayout321.xml"/><Relationship Id="rId293" Type="http://schemas.openxmlformats.org/officeDocument/2006/relationships/image" Target="../media/image4.emf"/><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32" Type="http://schemas.openxmlformats.org/officeDocument/2006/relationships/slideLayout" Target="../slideLayouts/slideLayout181.xml"/><Relationship Id="rId153" Type="http://schemas.openxmlformats.org/officeDocument/2006/relationships/slideLayout" Target="../slideLayouts/slideLayout202.xml"/><Relationship Id="rId174" Type="http://schemas.openxmlformats.org/officeDocument/2006/relationships/slideLayout" Target="../slideLayouts/slideLayout223.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220" Type="http://schemas.openxmlformats.org/officeDocument/2006/relationships/slideLayout" Target="../slideLayouts/slideLayout269.xml"/><Relationship Id="rId241" Type="http://schemas.openxmlformats.org/officeDocument/2006/relationships/slideLayout" Target="../slideLayouts/slideLayout290.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262" Type="http://schemas.openxmlformats.org/officeDocument/2006/relationships/slideLayout" Target="../slideLayouts/slideLayout311.xml"/><Relationship Id="rId283" Type="http://schemas.openxmlformats.org/officeDocument/2006/relationships/slideLayout" Target="../slideLayouts/slideLayout332.xml"/><Relationship Id="rId78" Type="http://schemas.openxmlformats.org/officeDocument/2006/relationships/slideLayout" Target="../slideLayouts/slideLayout127.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122" Type="http://schemas.openxmlformats.org/officeDocument/2006/relationships/slideLayout" Target="../slideLayouts/slideLayout171.xml"/><Relationship Id="rId143" Type="http://schemas.openxmlformats.org/officeDocument/2006/relationships/slideLayout" Target="../slideLayouts/slideLayout192.xml"/><Relationship Id="rId164" Type="http://schemas.openxmlformats.org/officeDocument/2006/relationships/slideLayout" Target="../slideLayouts/slideLayout213.xml"/><Relationship Id="rId185" Type="http://schemas.openxmlformats.org/officeDocument/2006/relationships/slideLayout" Target="../slideLayouts/slideLayout234.xml"/><Relationship Id="rId9" Type="http://schemas.openxmlformats.org/officeDocument/2006/relationships/slideLayout" Target="../slideLayouts/slideLayout58.xml"/><Relationship Id="rId210" Type="http://schemas.openxmlformats.org/officeDocument/2006/relationships/slideLayout" Target="../slideLayouts/slideLayout259.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52" Type="http://schemas.openxmlformats.org/officeDocument/2006/relationships/slideLayout" Target="../slideLayouts/slideLayout301.xml"/><Relationship Id="rId273" Type="http://schemas.openxmlformats.org/officeDocument/2006/relationships/slideLayout" Target="../slideLayouts/slideLayout322.xml"/><Relationship Id="rId294" Type="http://schemas.openxmlformats.org/officeDocument/2006/relationships/image" Target="../media/image5.emf"/><Relationship Id="rId47" Type="http://schemas.openxmlformats.org/officeDocument/2006/relationships/slideLayout" Target="../slideLayouts/slideLayout96.xml"/><Relationship Id="rId68" Type="http://schemas.openxmlformats.org/officeDocument/2006/relationships/slideLayout" Target="../slideLayouts/slideLayout117.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33" Type="http://schemas.openxmlformats.org/officeDocument/2006/relationships/slideLayout" Target="../slideLayouts/slideLayout182.xml"/><Relationship Id="rId154" Type="http://schemas.openxmlformats.org/officeDocument/2006/relationships/slideLayout" Target="../slideLayouts/slideLayout203.xml"/><Relationship Id="rId175" Type="http://schemas.openxmlformats.org/officeDocument/2006/relationships/slideLayout" Target="../slideLayouts/slideLayout224.xml"/><Relationship Id="rId196" Type="http://schemas.openxmlformats.org/officeDocument/2006/relationships/slideLayout" Target="../slideLayouts/slideLayout245.xml"/><Relationship Id="rId200" Type="http://schemas.openxmlformats.org/officeDocument/2006/relationships/slideLayout" Target="../slideLayouts/slideLayout249.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42" Type="http://schemas.openxmlformats.org/officeDocument/2006/relationships/slideLayout" Target="../slideLayouts/slideLayout291.xml"/><Relationship Id="rId263" Type="http://schemas.openxmlformats.org/officeDocument/2006/relationships/slideLayout" Target="../slideLayouts/slideLayout312.xml"/><Relationship Id="rId284" Type="http://schemas.openxmlformats.org/officeDocument/2006/relationships/slideLayout" Target="../slideLayouts/slideLayout333.xml"/><Relationship Id="rId37" Type="http://schemas.openxmlformats.org/officeDocument/2006/relationships/slideLayout" Target="../slideLayouts/slideLayout86.xml"/><Relationship Id="rId58" Type="http://schemas.openxmlformats.org/officeDocument/2006/relationships/slideLayout" Target="../slideLayouts/slideLayout107.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23" Type="http://schemas.openxmlformats.org/officeDocument/2006/relationships/slideLayout" Target="../slideLayouts/slideLayout172.xml"/><Relationship Id="rId144" Type="http://schemas.openxmlformats.org/officeDocument/2006/relationships/slideLayout" Target="../slideLayouts/slideLayout193.xml"/><Relationship Id="rId90" Type="http://schemas.openxmlformats.org/officeDocument/2006/relationships/slideLayout" Target="../slideLayouts/slideLayout139.xml"/><Relationship Id="rId165" Type="http://schemas.openxmlformats.org/officeDocument/2006/relationships/slideLayout" Target="../slideLayouts/slideLayout214.xml"/><Relationship Id="rId186" Type="http://schemas.openxmlformats.org/officeDocument/2006/relationships/slideLayout" Target="../slideLayouts/slideLayout235.xml"/><Relationship Id="rId211" Type="http://schemas.openxmlformats.org/officeDocument/2006/relationships/slideLayout" Target="../slideLayouts/slideLayout260.xml"/><Relationship Id="rId232" Type="http://schemas.openxmlformats.org/officeDocument/2006/relationships/slideLayout" Target="../slideLayouts/slideLayout281.xml"/><Relationship Id="rId253" Type="http://schemas.openxmlformats.org/officeDocument/2006/relationships/slideLayout" Target="../slideLayouts/slideLayout302.xml"/><Relationship Id="rId274" Type="http://schemas.openxmlformats.org/officeDocument/2006/relationships/slideLayout" Target="../slideLayouts/slideLayout323.xml"/><Relationship Id="rId295" Type="http://schemas.openxmlformats.org/officeDocument/2006/relationships/image" Target="../media/image6.emf"/><Relationship Id="rId27" Type="http://schemas.openxmlformats.org/officeDocument/2006/relationships/slideLayout" Target="../slideLayouts/slideLayout76.xml"/><Relationship Id="rId48" Type="http://schemas.openxmlformats.org/officeDocument/2006/relationships/slideLayout" Target="../slideLayouts/slideLayout97.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134" Type="http://schemas.openxmlformats.org/officeDocument/2006/relationships/slideLayout" Target="../slideLayouts/slideLayout183.xml"/><Relationship Id="rId80" Type="http://schemas.openxmlformats.org/officeDocument/2006/relationships/slideLayout" Target="../slideLayouts/slideLayout129.xml"/><Relationship Id="rId155" Type="http://schemas.openxmlformats.org/officeDocument/2006/relationships/slideLayout" Target="../slideLayouts/slideLayout204.xml"/><Relationship Id="rId176" Type="http://schemas.openxmlformats.org/officeDocument/2006/relationships/slideLayout" Target="../slideLayouts/slideLayout225.xml"/><Relationship Id="rId197" Type="http://schemas.openxmlformats.org/officeDocument/2006/relationships/slideLayout" Target="../slideLayouts/slideLayout246.xml"/><Relationship Id="rId201" Type="http://schemas.openxmlformats.org/officeDocument/2006/relationships/slideLayout" Target="../slideLayouts/slideLayout250.xml"/><Relationship Id="rId222" Type="http://schemas.openxmlformats.org/officeDocument/2006/relationships/slideLayout" Target="../slideLayouts/slideLayout271.xml"/><Relationship Id="rId243" Type="http://schemas.openxmlformats.org/officeDocument/2006/relationships/slideLayout" Target="../slideLayouts/slideLayout292.xml"/><Relationship Id="rId264" Type="http://schemas.openxmlformats.org/officeDocument/2006/relationships/slideLayout" Target="../slideLayouts/slideLayout313.xml"/><Relationship Id="rId285" Type="http://schemas.openxmlformats.org/officeDocument/2006/relationships/slideLayout" Target="../slideLayouts/slideLayout334.xml"/><Relationship Id="rId17" Type="http://schemas.openxmlformats.org/officeDocument/2006/relationships/slideLayout" Target="../slideLayouts/slideLayout66.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24" Type="http://schemas.openxmlformats.org/officeDocument/2006/relationships/slideLayout" Target="../slideLayouts/slideLayout173.xml"/><Relationship Id="rId70" Type="http://schemas.openxmlformats.org/officeDocument/2006/relationships/slideLayout" Target="../slideLayouts/slideLayout119.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66" Type="http://schemas.openxmlformats.org/officeDocument/2006/relationships/slideLayout" Target="../slideLayouts/slideLayout215.xml"/><Relationship Id="rId187" Type="http://schemas.openxmlformats.org/officeDocument/2006/relationships/slideLayout" Target="../slideLayouts/slideLayout236.xml"/><Relationship Id="rId1" Type="http://schemas.openxmlformats.org/officeDocument/2006/relationships/slideLayout" Target="../slideLayouts/slideLayout50.xml"/><Relationship Id="rId212" Type="http://schemas.openxmlformats.org/officeDocument/2006/relationships/slideLayout" Target="../slideLayouts/slideLayout261.xml"/><Relationship Id="rId233" Type="http://schemas.openxmlformats.org/officeDocument/2006/relationships/slideLayout" Target="../slideLayouts/slideLayout282.xml"/><Relationship Id="rId254" Type="http://schemas.openxmlformats.org/officeDocument/2006/relationships/slideLayout" Target="../slideLayouts/slideLayout303.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75" Type="http://schemas.openxmlformats.org/officeDocument/2006/relationships/slideLayout" Target="../slideLayouts/slideLayout324.xml"/><Relationship Id="rId296" Type="http://schemas.openxmlformats.org/officeDocument/2006/relationships/image" Target="../media/image7.emf"/><Relationship Id="rId60" Type="http://schemas.openxmlformats.org/officeDocument/2006/relationships/slideLayout" Target="../slideLayouts/slideLayout109.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56" Type="http://schemas.openxmlformats.org/officeDocument/2006/relationships/slideLayout" Target="../slideLayouts/slideLayout205.xml"/><Relationship Id="rId177" Type="http://schemas.openxmlformats.org/officeDocument/2006/relationships/slideLayout" Target="../slideLayouts/slideLayout226.xml"/><Relationship Id="rId198" Type="http://schemas.openxmlformats.org/officeDocument/2006/relationships/slideLayout" Target="../slideLayouts/slideLayout247.xml"/><Relationship Id="rId202" Type="http://schemas.openxmlformats.org/officeDocument/2006/relationships/slideLayout" Target="../slideLayouts/slideLayout251.xml"/><Relationship Id="rId223" Type="http://schemas.openxmlformats.org/officeDocument/2006/relationships/slideLayout" Target="../slideLayouts/slideLayout272.xml"/><Relationship Id="rId244" Type="http://schemas.openxmlformats.org/officeDocument/2006/relationships/slideLayout" Target="../slideLayouts/slideLayout293.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265" Type="http://schemas.openxmlformats.org/officeDocument/2006/relationships/slideLayout" Target="../slideLayouts/slideLayout314.xml"/><Relationship Id="rId286" Type="http://schemas.openxmlformats.org/officeDocument/2006/relationships/slideLayout" Target="../slideLayouts/slideLayout335.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25" Type="http://schemas.openxmlformats.org/officeDocument/2006/relationships/slideLayout" Target="../slideLayouts/slideLayout174.xml"/><Relationship Id="rId146" Type="http://schemas.openxmlformats.org/officeDocument/2006/relationships/slideLayout" Target="../slideLayouts/slideLayout195.xml"/><Relationship Id="rId167" Type="http://schemas.openxmlformats.org/officeDocument/2006/relationships/slideLayout" Target="../slideLayouts/slideLayout216.xml"/><Relationship Id="rId188" Type="http://schemas.openxmlformats.org/officeDocument/2006/relationships/slideLayout" Target="../slideLayouts/slideLayout237.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13" Type="http://schemas.openxmlformats.org/officeDocument/2006/relationships/slideLayout" Target="../slideLayouts/slideLayout262.xml"/><Relationship Id="rId234" Type="http://schemas.openxmlformats.org/officeDocument/2006/relationships/slideLayout" Target="../slideLayouts/slideLayout283.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55" Type="http://schemas.openxmlformats.org/officeDocument/2006/relationships/slideLayout" Target="../slideLayouts/slideLayout304.xml"/><Relationship Id="rId276" Type="http://schemas.openxmlformats.org/officeDocument/2006/relationships/slideLayout" Target="../slideLayouts/slideLayout325.xml"/><Relationship Id="rId40" Type="http://schemas.openxmlformats.org/officeDocument/2006/relationships/slideLayout" Target="../slideLayouts/slideLayout89.xml"/><Relationship Id="rId115" Type="http://schemas.openxmlformats.org/officeDocument/2006/relationships/slideLayout" Target="../slideLayouts/slideLayout164.xml"/><Relationship Id="rId136" Type="http://schemas.openxmlformats.org/officeDocument/2006/relationships/slideLayout" Target="../slideLayouts/slideLayout185.xml"/><Relationship Id="rId157" Type="http://schemas.openxmlformats.org/officeDocument/2006/relationships/slideLayout" Target="../slideLayouts/slideLayout206.xml"/><Relationship Id="rId178" Type="http://schemas.openxmlformats.org/officeDocument/2006/relationships/slideLayout" Target="../slideLayouts/slideLayout227.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99" Type="http://schemas.openxmlformats.org/officeDocument/2006/relationships/slideLayout" Target="../slideLayouts/slideLayout248.xml"/><Relationship Id="rId203" Type="http://schemas.openxmlformats.org/officeDocument/2006/relationships/slideLayout" Target="../slideLayouts/slideLayout252.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45" Type="http://schemas.openxmlformats.org/officeDocument/2006/relationships/slideLayout" Target="../slideLayouts/slideLayout294.xml"/><Relationship Id="rId266" Type="http://schemas.openxmlformats.org/officeDocument/2006/relationships/slideLayout" Target="../slideLayouts/slideLayout315.xml"/><Relationship Id="rId287" Type="http://schemas.openxmlformats.org/officeDocument/2006/relationships/slideLayout" Target="../slideLayouts/slideLayout336.xml"/><Relationship Id="rId30" Type="http://schemas.openxmlformats.org/officeDocument/2006/relationships/slideLayout" Target="../slideLayouts/slideLayout79.xml"/><Relationship Id="rId105" Type="http://schemas.openxmlformats.org/officeDocument/2006/relationships/slideLayout" Target="../slideLayouts/slideLayout154.xml"/><Relationship Id="rId126" Type="http://schemas.openxmlformats.org/officeDocument/2006/relationships/slideLayout" Target="../slideLayouts/slideLayout175.xml"/><Relationship Id="rId147" Type="http://schemas.openxmlformats.org/officeDocument/2006/relationships/slideLayout" Target="../slideLayouts/slideLayout196.xml"/><Relationship Id="rId168" Type="http://schemas.openxmlformats.org/officeDocument/2006/relationships/slideLayout" Target="../slideLayouts/slideLayout21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189" Type="http://schemas.openxmlformats.org/officeDocument/2006/relationships/slideLayout" Target="../slideLayouts/slideLayout238.xml"/><Relationship Id="rId3" Type="http://schemas.openxmlformats.org/officeDocument/2006/relationships/slideLayout" Target="../slideLayouts/slideLayout52.xml"/><Relationship Id="rId214" Type="http://schemas.openxmlformats.org/officeDocument/2006/relationships/slideLayout" Target="../slideLayouts/slideLayout263.xml"/><Relationship Id="rId235" Type="http://schemas.openxmlformats.org/officeDocument/2006/relationships/slideLayout" Target="../slideLayouts/slideLayout284.xml"/><Relationship Id="rId256" Type="http://schemas.openxmlformats.org/officeDocument/2006/relationships/slideLayout" Target="../slideLayouts/slideLayout305.xml"/><Relationship Id="rId277" Type="http://schemas.openxmlformats.org/officeDocument/2006/relationships/slideLayout" Target="../slideLayouts/slideLayout326.xml"/><Relationship Id="rId116" Type="http://schemas.openxmlformats.org/officeDocument/2006/relationships/slideLayout" Target="../slideLayouts/slideLayout165.xml"/><Relationship Id="rId137" Type="http://schemas.openxmlformats.org/officeDocument/2006/relationships/slideLayout" Target="../slideLayouts/slideLayout186.xml"/><Relationship Id="rId158" Type="http://schemas.openxmlformats.org/officeDocument/2006/relationships/slideLayout" Target="../slideLayouts/slideLayout207.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179" Type="http://schemas.openxmlformats.org/officeDocument/2006/relationships/slideLayout" Target="../slideLayouts/slideLayout228.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25" Type="http://schemas.openxmlformats.org/officeDocument/2006/relationships/slideLayout" Target="../slideLayouts/slideLayout274.xml"/><Relationship Id="rId246" Type="http://schemas.openxmlformats.org/officeDocument/2006/relationships/slideLayout" Target="../slideLayouts/slideLayout295.xml"/><Relationship Id="rId267" Type="http://schemas.openxmlformats.org/officeDocument/2006/relationships/slideLayout" Target="../slideLayouts/slideLayout316.xml"/><Relationship Id="rId288" Type="http://schemas.openxmlformats.org/officeDocument/2006/relationships/slideLayout" Target="../slideLayouts/slideLayout337.xml"/><Relationship Id="rId106" Type="http://schemas.openxmlformats.org/officeDocument/2006/relationships/slideLayout" Target="../slideLayouts/slideLayout155.xml"/><Relationship Id="rId127" Type="http://schemas.openxmlformats.org/officeDocument/2006/relationships/slideLayout" Target="../slideLayouts/slideLayout17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52" Type="http://schemas.openxmlformats.org/officeDocument/2006/relationships/slideLayout" Target="../slideLayouts/slideLayout101.xml"/><Relationship Id="rId73" Type="http://schemas.openxmlformats.org/officeDocument/2006/relationships/slideLayout" Target="../slideLayouts/slideLayout122.xml"/><Relationship Id="rId94" Type="http://schemas.openxmlformats.org/officeDocument/2006/relationships/slideLayout" Target="../slideLayouts/slideLayout143.xml"/><Relationship Id="rId148" Type="http://schemas.openxmlformats.org/officeDocument/2006/relationships/slideLayout" Target="../slideLayouts/slideLayout197.xml"/><Relationship Id="rId169" Type="http://schemas.openxmlformats.org/officeDocument/2006/relationships/slideLayout" Target="../slideLayouts/slideLayout218.xml"/><Relationship Id="rId4" Type="http://schemas.openxmlformats.org/officeDocument/2006/relationships/slideLayout" Target="../slideLayouts/slideLayout53.xml"/><Relationship Id="rId180" Type="http://schemas.openxmlformats.org/officeDocument/2006/relationships/slideLayout" Target="../slideLayouts/slideLayout229.xml"/><Relationship Id="rId215" Type="http://schemas.openxmlformats.org/officeDocument/2006/relationships/slideLayout" Target="../slideLayouts/slideLayout264.xml"/><Relationship Id="rId236" Type="http://schemas.openxmlformats.org/officeDocument/2006/relationships/slideLayout" Target="../slideLayouts/slideLayout285.xml"/><Relationship Id="rId257" Type="http://schemas.openxmlformats.org/officeDocument/2006/relationships/slideLayout" Target="../slideLayouts/slideLayout306.xml"/><Relationship Id="rId278" Type="http://schemas.openxmlformats.org/officeDocument/2006/relationships/slideLayout" Target="../slideLayouts/slideLayout327.xml"/><Relationship Id="rId42" Type="http://schemas.openxmlformats.org/officeDocument/2006/relationships/slideLayout" Target="../slideLayouts/slideLayout91.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47" Type="http://schemas.openxmlformats.org/officeDocument/2006/relationships/slideLayout" Target="../slideLayouts/slideLayout296.xml"/><Relationship Id="rId107" Type="http://schemas.openxmlformats.org/officeDocument/2006/relationships/slideLayout" Target="../slideLayouts/slideLayout156.xml"/><Relationship Id="rId289" Type="http://schemas.openxmlformats.org/officeDocument/2006/relationships/theme" Target="../theme/theme5.xml"/><Relationship Id="rId11" Type="http://schemas.openxmlformats.org/officeDocument/2006/relationships/slideLayout" Target="../slideLayouts/slideLayout60.xml"/><Relationship Id="rId53" Type="http://schemas.openxmlformats.org/officeDocument/2006/relationships/slideLayout" Target="../slideLayouts/slideLayout102.xml"/><Relationship Id="rId149" Type="http://schemas.openxmlformats.org/officeDocument/2006/relationships/slideLayout" Target="../slideLayouts/slideLayout198.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216" Type="http://schemas.openxmlformats.org/officeDocument/2006/relationships/slideLayout" Target="../slideLayouts/slideLayout265.xml"/><Relationship Id="rId258" Type="http://schemas.openxmlformats.org/officeDocument/2006/relationships/slideLayout" Target="../slideLayouts/slideLayout307.xml"/><Relationship Id="rId22" Type="http://schemas.openxmlformats.org/officeDocument/2006/relationships/slideLayout" Target="../slideLayouts/slideLayout71.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171" Type="http://schemas.openxmlformats.org/officeDocument/2006/relationships/slideLayout" Target="../slideLayouts/slideLayout220.xml"/><Relationship Id="rId227" Type="http://schemas.openxmlformats.org/officeDocument/2006/relationships/slideLayout" Target="../slideLayouts/slideLayout276.xml"/><Relationship Id="rId269" Type="http://schemas.openxmlformats.org/officeDocument/2006/relationships/slideLayout" Target="../slideLayouts/slideLayout3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7.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8/10/2021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xmlns=""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xmlns=""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xmlns=""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xmlns=""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8/10/2021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542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8/10/2021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wmf"/><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6.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5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4.jpeg"/><Relationship Id="rId1" Type="http://schemas.openxmlformats.org/officeDocument/2006/relationships/slideLayout" Target="../slideLayouts/slideLayout115.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e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3924302" y="4343428"/>
            <a:ext cx="1476375" cy="1633537"/>
          </a:xfrm>
          <a:prstGeom prst="rect">
            <a:avLst/>
          </a:prstGeom>
          <a:noFill/>
          <a:ln w="9525">
            <a:noFill/>
            <a:miter lim="800000"/>
            <a:headEnd/>
            <a:tailEnd/>
          </a:ln>
        </p:spPr>
      </p:pic>
      <p:sp>
        <p:nvSpPr>
          <p:cNvPr id="2057" name="WordArt 9"/>
          <p:cNvSpPr>
            <a:spLocks noChangeArrowheads="1" noChangeShapeType="1" noTextEdit="1"/>
          </p:cNvSpPr>
          <p:nvPr/>
        </p:nvSpPr>
        <p:spPr bwMode="auto">
          <a:xfrm>
            <a:off x="2800350" y="2971800"/>
            <a:ext cx="3714750" cy="15240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Địa</a:t>
            </a:r>
            <a:r>
              <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 </a:t>
            </a: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lý</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endParaRPr>
          </a:p>
        </p:txBody>
      </p:sp>
      <p:pic>
        <p:nvPicPr>
          <p:cNvPr id="2052" name="Picture 10" descr="BOOK1"/>
          <p:cNvPicPr>
            <a:picLocks noChangeAspect="1" noChangeArrowheads="1"/>
          </p:cNvPicPr>
          <p:nvPr/>
        </p:nvPicPr>
        <p:blipFill>
          <a:blip r:embed="rId3"/>
          <a:srcRect/>
          <a:stretch>
            <a:fillRect/>
          </a:stretch>
        </p:blipFill>
        <p:spPr bwMode="auto">
          <a:xfrm>
            <a:off x="3143250" y="5861050"/>
            <a:ext cx="3028950" cy="996950"/>
          </a:xfrm>
          <a:prstGeom prst="rect">
            <a:avLst/>
          </a:prstGeom>
          <a:noFill/>
          <a:ln w="9525">
            <a:noFill/>
            <a:miter lim="800000"/>
            <a:headEnd/>
            <a:tailEnd/>
          </a:ln>
        </p:spPr>
      </p:pic>
      <p:pic>
        <p:nvPicPr>
          <p:cNvPr id="2053" name="Picture 11" descr="image"/>
          <p:cNvPicPr>
            <a:picLocks noChangeAspect="1" noChangeArrowheads="1" noCrop="1"/>
          </p:cNvPicPr>
          <p:nvPr/>
        </p:nvPicPr>
        <p:blipFill>
          <a:blip r:embed="rId4"/>
          <a:srcRect/>
          <a:stretch>
            <a:fillRect/>
          </a:stretch>
        </p:blipFill>
        <p:spPr bwMode="auto">
          <a:xfrm>
            <a:off x="942976" y="4876800"/>
            <a:ext cx="1032272" cy="1981200"/>
          </a:xfrm>
          <a:prstGeom prst="rect">
            <a:avLst/>
          </a:prstGeom>
          <a:noFill/>
          <a:ln w="9525">
            <a:noFill/>
            <a:miter lim="800000"/>
            <a:headEnd/>
            <a:tailEnd/>
          </a:ln>
        </p:spPr>
      </p:pic>
      <p:pic>
        <p:nvPicPr>
          <p:cNvPr id="2054" name="Picture 12" descr="POINSET3"/>
          <p:cNvPicPr>
            <a:picLocks noChangeAspect="1" noChangeArrowheads="1"/>
          </p:cNvPicPr>
          <p:nvPr/>
        </p:nvPicPr>
        <p:blipFill>
          <a:blip r:embed="rId5"/>
          <a:srcRect/>
          <a:stretch>
            <a:fillRect/>
          </a:stretch>
        </p:blipFill>
        <p:spPr bwMode="auto">
          <a:xfrm>
            <a:off x="5886450" y="4276753"/>
            <a:ext cx="2114550" cy="2581275"/>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6"/>
          <a:srcRect/>
          <a:stretch>
            <a:fillRect/>
          </a:stretch>
        </p:blipFill>
        <p:spPr bwMode="auto">
          <a:xfrm>
            <a:off x="4867277" y="2667028"/>
            <a:ext cx="771525" cy="688975"/>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6"/>
          <a:srcRect/>
          <a:stretch>
            <a:fillRect/>
          </a:stretch>
        </p:blipFill>
        <p:spPr bwMode="auto">
          <a:xfrm>
            <a:off x="6505577" y="673104"/>
            <a:ext cx="771525" cy="688975"/>
          </a:xfrm>
          <a:prstGeom prst="rect">
            <a:avLst/>
          </a:prstGeom>
          <a:noFill/>
          <a:ln w="9525">
            <a:noFill/>
            <a:miter lim="800000"/>
            <a:headEnd/>
            <a:tailEnd/>
          </a:ln>
        </p:spPr>
      </p:pic>
      <p:pic>
        <p:nvPicPr>
          <p:cNvPr id="2063" name="Picture 15" descr="DSTARS-P"/>
          <p:cNvPicPr>
            <a:picLocks noChangeAspect="1" noChangeArrowheads="1" noCrop="1"/>
          </p:cNvPicPr>
          <p:nvPr/>
        </p:nvPicPr>
        <p:blipFill>
          <a:blip r:embed="rId6"/>
          <a:srcRect/>
          <a:stretch>
            <a:fillRect/>
          </a:stretch>
        </p:blipFill>
        <p:spPr bwMode="auto">
          <a:xfrm>
            <a:off x="1485902" y="2743200"/>
            <a:ext cx="1514475" cy="1352550"/>
          </a:xfrm>
          <a:prstGeom prst="rect">
            <a:avLst/>
          </a:prstGeom>
          <a:noFill/>
          <a:ln w="9525">
            <a:noFill/>
            <a:miter lim="800000"/>
            <a:headEnd/>
            <a:tailEnd/>
          </a:ln>
        </p:spPr>
      </p:pic>
      <p:pic>
        <p:nvPicPr>
          <p:cNvPr id="2064" name="Picture 16" descr="DSTARS-P"/>
          <p:cNvPicPr>
            <a:picLocks noChangeAspect="1" noChangeArrowheads="1" noCrop="1"/>
          </p:cNvPicPr>
          <p:nvPr/>
        </p:nvPicPr>
        <p:blipFill>
          <a:blip r:embed="rId6"/>
          <a:srcRect/>
          <a:stretch>
            <a:fillRect/>
          </a:stretch>
        </p:blipFill>
        <p:spPr bwMode="auto">
          <a:xfrm>
            <a:off x="6915152" y="3200404"/>
            <a:ext cx="771525" cy="688975"/>
          </a:xfrm>
          <a:prstGeom prst="rect">
            <a:avLst/>
          </a:prstGeom>
          <a:noFill/>
          <a:ln w="9525">
            <a:noFill/>
            <a:miter lim="800000"/>
            <a:headEnd/>
            <a:tailEnd/>
          </a:ln>
        </p:spPr>
      </p:pic>
      <p:pic>
        <p:nvPicPr>
          <p:cNvPr id="2065" name="Picture 17" descr="DSTARS-P"/>
          <p:cNvPicPr>
            <a:picLocks noChangeAspect="1" noChangeArrowheads="1" noCrop="1"/>
          </p:cNvPicPr>
          <p:nvPr/>
        </p:nvPicPr>
        <p:blipFill>
          <a:blip r:embed="rId6"/>
          <a:srcRect/>
          <a:stretch>
            <a:fillRect/>
          </a:stretch>
        </p:blipFill>
        <p:spPr bwMode="auto">
          <a:xfrm>
            <a:off x="2457452" y="4876828"/>
            <a:ext cx="771525" cy="688975"/>
          </a:xfrm>
          <a:prstGeom prst="rect">
            <a:avLst/>
          </a:prstGeom>
          <a:noFill/>
          <a:ln w="9525">
            <a:noFill/>
            <a:miter lim="800000"/>
            <a:headEnd/>
            <a:tailEnd/>
          </a:ln>
        </p:spPr>
      </p:pic>
      <p:pic>
        <p:nvPicPr>
          <p:cNvPr id="2066" name="Picture 18" descr="DSTARS-P"/>
          <p:cNvPicPr>
            <a:picLocks noChangeAspect="1" noChangeArrowheads="1" noCrop="1"/>
          </p:cNvPicPr>
          <p:nvPr/>
        </p:nvPicPr>
        <p:blipFill>
          <a:blip r:embed="rId6"/>
          <a:srcRect/>
          <a:stretch>
            <a:fillRect/>
          </a:stretch>
        </p:blipFill>
        <p:spPr bwMode="auto">
          <a:xfrm>
            <a:off x="6057902" y="5105428"/>
            <a:ext cx="771525" cy="688975"/>
          </a:xfrm>
          <a:prstGeom prst="rect">
            <a:avLst/>
          </a:prstGeom>
          <a:noFill/>
          <a:ln w="9525">
            <a:noFill/>
            <a:miter lim="800000"/>
            <a:headEnd/>
            <a:tailEnd/>
          </a:ln>
        </p:spPr>
      </p:pic>
      <p:pic>
        <p:nvPicPr>
          <p:cNvPr id="2" name="Picture 26" descr="DSTARS-P"/>
          <p:cNvPicPr>
            <a:picLocks noChangeAspect="1" noChangeArrowheads="1" noCrop="1"/>
          </p:cNvPicPr>
          <p:nvPr/>
        </p:nvPicPr>
        <p:blipFill>
          <a:blip r:embed="rId6"/>
          <a:srcRect/>
          <a:stretch>
            <a:fillRect/>
          </a:stretch>
        </p:blipFill>
        <p:spPr bwMode="auto">
          <a:xfrm>
            <a:off x="5029202" y="2882928"/>
            <a:ext cx="771525" cy="688975"/>
          </a:xfrm>
          <a:prstGeom prst="rect">
            <a:avLst/>
          </a:prstGeom>
          <a:noFill/>
          <a:ln w="9525">
            <a:noFill/>
            <a:miter lim="800000"/>
            <a:headEnd/>
            <a:tailEnd/>
          </a:ln>
        </p:spPr>
      </p:pic>
      <p:pic>
        <p:nvPicPr>
          <p:cNvPr id="3" name="Picture 27" descr="DSTARS-P"/>
          <p:cNvPicPr>
            <a:picLocks noChangeAspect="1" noChangeArrowheads="1" noCrop="1"/>
          </p:cNvPicPr>
          <p:nvPr/>
        </p:nvPicPr>
        <p:blipFill>
          <a:blip r:embed="rId6"/>
          <a:srcRect/>
          <a:stretch>
            <a:fillRect/>
          </a:stretch>
        </p:blipFill>
        <p:spPr bwMode="auto">
          <a:xfrm>
            <a:off x="6667502" y="889028"/>
            <a:ext cx="771525" cy="688975"/>
          </a:xfrm>
          <a:prstGeom prst="rect">
            <a:avLst/>
          </a:prstGeom>
          <a:noFill/>
          <a:ln w="9525">
            <a:noFill/>
            <a:miter lim="800000"/>
            <a:headEnd/>
            <a:tailEnd/>
          </a:ln>
        </p:spPr>
      </p:pic>
      <p:pic>
        <p:nvPicPr>
          <p:cNvPr id="4" name="Picture 28" descr="DSTARS-P"/>
          <p:cNvPicPr>
            <a:picLocks noChangeAspect="1" noChangeArrowheads="1" noCrop="1"/>
          </p:cNvPicPr>
          <p:nvPr/>
        </p:nvPicPr>
        <p:blipFill>
          <a:blip r:embed="rId6"/>
          <a:srcRect/>
          <a:stretch>
            <a:fillRect/>
          </a:stretch>
        </p:blipFill>
        <p:spPr bwMode="auto">
          <a:xfrm>
            <a:off x="1647827" y="2959100"/>
            <a:ext cx="1514475" cy="1352550"/>
          </a:xfrm>
          <a:prstGeom prst="rect">
            <a:avLst/>
          </a:prstGeom>
          <a:noFill/>
          <a:ln w="9525">
            <a:noFill/>
            <a:miter lim="800000"/>
            <a:headEnd/>
            <a:tailEnd/>
          </a:ln>
        </p:spPr>
      </p:pic>
      <p:pic>
        <p:nvPicPr>
          <p:cNvPr id="5" name="Picture 29" descr="DSTARS-P"/>
          <p:cNvPicPr>
            <a:picLocks noChangeAspect="1" noChangeArrowheads="1" noCrop="1"/>
          </p:cNvPicPr>
          <p:nvPr/>
        </p:nvPicPr>
        <p:blipFill>
          <a:blip r:embed="rId6"/>
          <a:srcRect/>
          <a:stretch>
            <a:fillRect/>
          </a:stretch>
        </p:blipFill>
        <p:spPr bwMode="auto">
          <a:xfrm>
            <a:off x="7077077" y="3416301"/>
            <a:ext cx="771525" cy="688975"/>
          </a:xfrm>
          <a:prstGeom prst="rect">
            <a:avLst/>
          </a:prstGeom>
          <a:noFill/>
          <a:ln w="9525">
            <a:noFill/>
            <a:miter lim="800000"/>
            <a:headEnd/>
            <a:tailEnd/>
          </a:ln>
        </p:spPr>
      </p:pic>
      <p:pic>
        <p:nvPicPr>
          <p:cNvPr id="6" name="Picture 30" descr="DSTARS-P"/>
          <p:cNvPicPr>
            <a:picLocks noChangeAspect="1" noChangeArrowheads="1" noCrop="1"/>
          </p:cNvPicPr>
          <p:nvPr/>
        </p:nvPicPr>
        <p:blipFill>
          <a:blip r:embed="rId6"/>
          <a:srcRect/>
          <a:stretch>
            <a:fillRect/>
          </a:stretch>
        </p:blipFill>
        <p:spPr bwMode="auto">
          <a:xfrm>
            <a:off x="2619377" y="5092728"/>
            <a:ext cx="771525" cy="688975"/>
          </a:xfrm>
          <a:prstGeom prst="rect">
            <a:avLst/>
          </a:prstGeom>
          <a:noFill/>
          <a:ln w="9525">
            <a:noFill/>
            <a:miter lim="800000"/>
            <a:headEnd/>
            <a:tailEnd/>
          </a:ln>
        </p:spPr>
      </p:pic>
      <p:pic>
        <p:nvPicPr>
          <p:cNvPr id="7" name="Picture 31" descr="DSTARS-P"/>
          <p:cNvPicPr>
            <a:picLocks noChangeAspect="1" noChangeArrowheads="1" noCrop="1"/>
          </p:cNvPicPr>
          <p:nvPr/>
        </p:nvPicPr>
        <p:blipFill>
          <a:blip r:embed="rId6"/>
          <a:srcRect/>
          <a:stretch>
            <a:fillRect/>
          </a:stretch>
        </p:blipFill>
        <p:spPr bwMode="auto">
          <a:xfrm>
            <a:off x="6219827" y="5321328"/>
            <a:ext cx="771525" cy="688975"/>
          </a:xfrm>
          <a:prstGeom prst="rect">
            <a:avLst/>
          </a:prstGeom>
          <a:noFill/>
          <a:ln w="9525">
            <a:noFill/>
            <a:miter lim="800000"/>
            <a:headEnd/>
            <a:tailEnd/>
          </a:ln>
        </p:spPr>
      </p:pic>
      <p:sp>
        <p:nvSpPr>
          <p:cNvPr id="2067" name="WordArt 32"/>
          <p:cNvSpPr>
            <a:spLocks noChangeArrowheads="1" noChangeShapeType="1" noTextEdit="1"/>
          </p:cNvSpPr>
          <p:nvPr/>
        </p:nvSpPr>
        <p:spPr bwMode="auto">
          <a:xfrm>
            <a:off x="1485900" y="1257300"/>
            <a:ext cx="6229350" cy="1397000"/>
          </a:xfrm>
          <a:prstGeom prst="rect">
            <a:avLst/>
          </a:prstGeom>
        </p:spPr>
        <p:txBody>
          <a:bodyPr wrap="none" fromWordArt="1">
            <a:prstTxWarp prst="textPlain">
              <a:avLst>
                <a:gd name="adj" fmla="val 50000"/>
              </a:avLst>
            </a:prstTxWarp>
          </a:bodyPr>
          <a:lstStyle/>
          <a:p>
            <a:pPr algn="ct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Chào mừng các thầy, cô giáo đến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giờ</a:t>
            </a:r>
            <a:r>
              <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học</a:t>
            </a: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endPar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89833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heckerboard(across)">
                                      <p:cBhvr>
                                        <p:cTn id="7" dur="500"/>
                                        <p:tgtEl>
                                          <p:spTgt spid="2057"/>
                                        </p:tgtEl>
                                      </p:cBhvr>
                                    </p:animEffect>
                                  </p:childTnLst>
                                </p:cTn>
                              </p:par>
                              <p:par>
                                <p:cTn id="8" presetID="23" presetClass="entr" presetSubtype="16"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 calcmode="lin" valueType="num">
                                      <p:cBhvr>
                                        <p:cTn id="10" dur="500" fill="hold"/>
                                        <p:tgtEl>
                                          <p:spTgt spid="2065"/>
                                        </p:tgtEl>
                                        <p:attrNameLst>
                                          <p:attrName>ppt_w</p:attrName>
                                        </p:attrNameLst>
                                      </p:cBhvr>
                                      <p:tavLst>
                                        <p:tav tm="0">
                                          <p:val>
                                            <p:fltVal val="0"/>
                                          </p:val>
                                        </p:tav>
                                        <p:tav tm="100000">
                                          <p:val>
                                            <p:strVal val="#ppt_w"/>
                                          </p:val>
                                        </p:tav>
                                      </p:tavLst>
                                    </p:anim>
                                    <p:anim calcmode="lin" valueType="num">
                                      <p:cBhvr>
                                        <p:cTn id="11" dur="500" fill="hold"/>
                                        <p:tgtEl>
                                          <p:spTgt spid="206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3"/>
                                        </p:tgtEl>
                                        <p:attrNameLst>
                                          <p:attrName>style.visibility</p:attrName>
                                        </p:attrNameLst>
                                      </p:cBhvr>
                                      <p:to>
                                        <p:strVal val="visible"/>
                                      </p:to>
                                    </p:set>
                                    <p:anim calcmode="lin" valueType="num">
                                      <p:cBhvr>
                                        <p:cTn id="14" dur="500" fill="hold"/>
                                        <p:tgtEl>
                                          <p:spTgt spid="2063"/>
                                        </p:tgtEl>
                                        <p:attrNameLst>
                                          <p:attrName>ppt_w</p:attrName>
                                        </p:attrNameLst>
                                      </p:cBhvr>
                                      <p:tavLst>
                                        <p:tav tm="0">
                                          <p:val>
                                            <p:fltVal val="0"/>
                                          </p:val>
                                        </p:tav>
                                        <p:tav tm="100000">
                                          <p:val>
                                            <p:strVal val="#ppt_w"/>
                                          </p:val>
                                        </p:tav>
                                      </p:tavLst>
                                    </p:anim>
                                    <p:anim calcmode="lin" valueType="num">
                                      <p:cBhvr>
                                        <p:cTn id="15" dur="500" fill="hold"/>
                                        <p:tgtEl>
                                          <p:spTgt spid="206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062"/>
                                        </p:tgtEl>
                                        <p:attrNameLst>
                                          <p:attrName>style.visibility</p:attrName>
                                        </p:attrNameLst>
                                      </p:cBhvr>
                                      <p:to>
                                        <p:strVal val="visible"/>
                                      </p:to>
                                    </p:set>
                                    <p:anim calcmode="lin" valueType="num">
                                      <p:cBhvr>
                                        <p:cTn id="18" dur="500" fill="hold"/>
                                        <p:tgtEl>
                                          <p:spTgt spid="2062"/>
                                        </p:tgtEl>
                                        <p:attrNameLst>
                                          <p:attrName>ppt_w</p:attrName>
                                        </p:attrNameLst>
                                      </p:cBhvr>
                                      <p:tavLst>
                                        <p:tav tm="0">
                                          <p:val>
                                            <p:fltVal val="0"/>
                                          </p:val>
                                        </p:tav>
                                        <p:tav tm="100000">
                                          <p:val>
                                            <p:strVal val="#ppt_w"/>
                                          </p:val>
                                        </p:tav>
                                      </p:tavLst>
                                    </p:anim>
                                    <p:anim calcmode="lin" valueType="num">
                                      <p:cBhvr>
                                        <p:cTn id="19" dur="500" fill="hold"/>
                                        <p:tgtEl>
                                          <p:spTgt spid="2062"/>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61"/>
                                        </p:tgtEl>
                                        <p:attrNameLst>
                                          <p:attrName>style.visibility</p:attrName>
                                        </p:attrNameLst>
                                      </p:cBhvr>
                                      <p:to>
                                        <p:strVal val="visible"/>
                                      </p:to>
                                    </p:set>
                                    <p:anim calcmode="lin" valueType="num">
                                      <p:cBhvr>
                                        <p:cTn id="26" dur="500" fill="hold"/>
                                        <p:tgtEl>
                                          <p:spTgt spid="2061"/>
                                        </p:tgtEl>
                                        <p:attrNameLst>
                                          <p:attrName>ppt_w</p:attrName>
                                        </p:attrNameLst>
                                      </p:cBhvr>
                                      <p:tavLst>
                                        <p:tav tm="0">
                                          <p:val>
                                            <p:fltVal val="0"/>
                                          </p:val>
                                        </p:tav>
                                        <p:tav tm="100000">
                                          <p:val>
                                            <p:strVal val="#ppt_w"/>
                                          </p:val>
                                        </p:tav>
                                      </p:tavLst>
                                    </p:anim>
                                    <p:anim calcmode="lin" valueType="num">
                                      <p:cBhvr>
                                        <p:cTn id="27" dur="500" fill="hold"/>
                                        <p:tgtEl>
                                          <p:spTgt spid="20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066"/>
                                        </p:tgtEl>
                                        <p:attrNameLst>
                                          <p:attrName>style.visibility</p:attrName>
                                        </p:attrNameLst>
                                      </p:cBhvr>
                                      <p:to>
                                        <p:strVal val="visible"/>
                                      </p:to>
                                    </p:set>
                                    <p:anim calcmode="lin" valueType="num">
                                      <p:cBhvr>
                                        <p:cTn id="30" dur="500" fill="hold"/>
                                        <p:tgtEl>
                                          <p:spTgt spid="2066"/>
                                        </p:tgtEl>
                                        <p:attrNameLst>
                                          <p:attrName>ppt_w</p:attrName>
                                        </p:attrNameLst>
                                      </p:cBhvr>
                                      <p:tavLst>
                                        <p:tav tm="0">
                                          <p:val>
                                            <p:fltVal val="0"/>
                                          </p:val>
                                        </p:tav>
                                        <p:tav tm="100000">
                                          <p:val>
                                            <p:strVal val="#ppt_w"/>
                                          </p:val>
                                        </p:tav>
                                      </p:tavLst>
                                    </p:anim>
                                    <p:anim calcmode="lin" valueType="num">
                                      <p:cBhvr>
                                        <p:cTn id="31" dur="500" fill="hold"/>
                                        <p:tgtEl>
                                          <p:spTgt spid="20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xmlns=""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xmlns=""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xmlns=""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xmlns=""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xmlns=""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xmlns=""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xmlns=""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xmlns=""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xmlns=""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xmlns=""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xmlns=""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xmlns=""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xmlns=""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xmlns=""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xmlns=""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xmlns=""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xmlns=""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xmlns=""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xmlns=""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xmlns=""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xmlns=""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xmlns=""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xmlns=""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xmlns=""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xmlns=""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xmlns=""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xmlns=""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xmlns=""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xmlns=""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xmlns=""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xmlns=""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8125301"/>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ea typeface="Times New Roman" panose="02020603050405020304" pitchFamily="18" charset="0"/>
              </a:rPr>
              <a:t>NHÓM 4,5,6</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smtClean="0">
              <a:solidFill>
                <a:prstClr val="black"/>
              </a:solidFill>
              <a:latin typeface="Times New Roman" pitchFamily="18" charset="0"/>
              <a:cs typeface="Times New Roman" pitchFamily="18" charset="0"/>
            </a:endParaRPr>
          </a:p>
          <a:p>
            <a:r>
              <a:rPr lang="en-US" sz="2800" smtClean="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536704"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5074921" y="4725144"/>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8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xmlns=""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a16="http://schemas.microsoft.com/office/drawing/2014/main" xmlns=""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gần núi lử có thể xây dựng các nhà máy điện địa nhiệtvà có thể khai thác nguồn nước </a:t>
            </a:r>
            <a:r>
              <a:rPr lang="en-US" sz="2400" smtClean="0">
                <a:solidFill>
                  <a:prstClr val="black"/>
                </a:solidFill>
                <a:latin typeface="Times New Roman" pitchFamily="18" charset="0"/>
                <a:cs typeface="Times New Roman" pitchFamily="18" charset="0"/>
              </a:rPr>
              <a:t>khoáng nóng </a:t>
            </a:r>
            <a:r>
              <a:rPr lang="en-US" sz="2400">
                <a:solidFill>
                  <a:prstClr val="black"/>
                </a:solidFill>
                <a:latin typeface="Times New Roman" pitchFamily="18" charset="0"/>
                <a:cs typeface="Times New Roman" pitchFamily="18" charset="0"/>
              </a:rPr>
              <a:t>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xmlns=""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xmlns=""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smtClean="0">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xmlns=""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xmlns=""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xmlns=""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Hậu quả núi lửa phun</a:t>
            </a:r>
            <a:endParaRPr lang="en-US"/>
          </a:p>
        </p:txBody>
      </p:sp>
    </p:spTree>
    <p:extLst>
      <p:ext uri="{BB962C8B-B14F-4D97-AF65-F5344CB8AC3E}">
        <p14:creationId xmlns:p14="http://schemas.microsoft.com/office/powerpoint/2010/main" val="663032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1565170"/>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xmlns=""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xmlns=""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xmlns=""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xmlns=""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xmlns=""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805827" y="3402784"/>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smtClean="0">
                <a:solidFill>
                  <a:prstClr val="black"/>
                </a:solidFill>
                <a:latin typeface="Times New Roman"/>
              </a:rPr>
              <a:t>Động </a:t>
            </a:r>
            <a:r>
              <a:rPr lang="vi-VN" sz="2800">
                <a:solidFill>
                  <a:prstClr val="black"/>
                </a:solidFill>
                <a:latin typeface="Times New Roman"/>
              </a:rPr>
              <a:t>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931923" y="353148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xmlns=""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xmlns=""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xmlns=""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xmlns=""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xmlns=""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xmlns=""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xmlns=""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xmlns=""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570734" y="1887294"/>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10728" y="3317887"/>
            <a:ext cx="165296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1862140" y="340680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20176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40314" y="3472055"/>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1C5536-BBAE-4B02-829A-F6889887C0BE}"/>
              </a:ext>
            </a:extLst>
          </p:cNvPr>
          <p:cNvSpPr txBox="1"/>
          <p:nvPr/>
        </p:nvSpPr>
        <p:spPr>
          <a:xfrm>
            <a:off x="457212" y="225313"/>
            <a:ext cx="7851913" cy="2350131"/>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xmlns=""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895" y="2544014"/>
            <a:ext cx="7538572" cy="4314011"/>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xmlns=""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a16="http://schemas.microsoft.com/office/drawing/2014/main" xmlns=""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a16="http://schemas.microsoft.com/office/drawing/2014/main" xmlns=""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xmlns="" id="{D1A86E41-D795-4044-B0FC-C8907C44B05D}"/>
              </a:ext>
            </a:extLst>
          </p:cNvPr>
          <p:cNvSpPr txBox="1"/>
          <p:nvPr/>
        </p:nvSpPr>
        <p:spPr>
          <a:xfrm>
            <a:off x="924339" y="887921"/>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xmlns=""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a16="http://schemas.microsoft.com/office/drawing/2014/main" xmlns=""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a16="http://schemas.microsoft.com/office/drawing/2014/main" xmlns="" id="{01D2B95E-C709-4DE1-B4E9-7ECAC2012F25}"/>
              </a:ext>
            </a:extLst>
          </p:cNvPr>
          <p:cNvSpPr/>
          <p:nvPr/>
        </p:nvSpPr>
        <p:spPr>
          <a:xfrm>
            <a:off x="1865845"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xmlns=""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 xmlns:a16="http://schemas.microsoft.com/office/drawing/2014/main"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xmlns=""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64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74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41</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smtClean="0">
                <a:solidFill>
                  <a:srgbClr val="5F5F5F"/>
                </a:solidFill>
                <a:latin typeface="Times New Roman" pitchFamily="18" charset="0"/>
                <a:cs typeface="Times New Roman" pitchFamily="18" charset="0"/>
              </a:rPr>
              <a:t>.</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a16="http://schemas.microsoft.com/office/drawing/2014/main" xmlns="" id="{7EB20C17-1589-48FB-9139-1F953B3905A9}"/>
              </a:ext>
            </a:extLst>
          </p:cNvPr>
          <p:cNvSpPr txBox="1"/>
          <p:nvPr/>
        </p:nvSpPr>
        <p:spPr>
          <a:xfrm>
            <a:off x="710646" y="1052736"/>
            <a:ext cx="7404653" cy="530594"/>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xmlns=""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a:solidFill>
                  <a:schemeClr val="tx1"/>
                </a:solidFill>
                <a:latin typeface="Times New Roman" pitchFamily="18" charset="0"/>
                <a:cs typeface="Times New Roman" pitchFamily="18" charset="0"/>
              </a:rPr>
              <a:t>Nhóm 1</a:t>
            </a:r>
            <a:endParaRPr lang="en-US" sz="3600" b="1" dirty="0">
              <a:solidFill>
                <a:schemeClr val="tx1"/>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tạocủa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NHÓM</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xmlns="" id="{C25FFEBF-8D23-4830-9F27-A4D2E4963A41}"/>
              </a:ext>
            </a:extLst>
          </p:cNvPr>
          <p:cNvSpPr txBox="1"/>
          <p:nvPr/>
        </p:nvSpPr>
        <p:spPr>
          <a:xfrm>
            <a:off x="1534479" y="128815"/>
            <a:ext cx="7762462"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smtClean="0">
                <a:solidFill>
                  <a:prstClr val="white"/>
                </a:solidFill>
                <a:latin typeface="Times New Roman" pitchFamily="18" charset="0"/>
                <a:cs typeface="Times New Roman" pitchFamily="18" charset="0"/>
              </a:rPr>
              <a:t>NHÓM 1,2,3</a:t>
            </a:r>
            <a:endParaRPr lang="en-US" sz="2400" b="1">
              <a:solidFill>
                <a:prstClr val="white"/>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xmlns=""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xmlns=""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xmlns=""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xmlns=""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xmlns=""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xmlns=""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xmlns=""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xmlns=""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xmlns=""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xmlns=""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xmlns=""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xmlns=""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xmlns=""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xmlns=""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xmlns=""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xmlns=""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xmlns=""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xmlns=""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xmlns=""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xmlns=""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xmlns=""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xmlns=""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xmlns=""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6740307"/>
          </a:xfrm>
          <a:prstGeom prst="rect">
            <a:avLst/>
          </a:prstGeom>
          <a:noFill/>
        </p:spPr>
        <p:txBody>
          <a:bodyPr wrap="square" rtlCol="0">
            <a:spAutoFit/>
          </a:bodyPr>
          <a:lstStyle/>
          <a:p>
            <a:r>
              <a:rPr lang="en-US" sz="2800">
                <a:solidFill>
                  <a:srgbClr val="000000"/>
                </a:solidFill>
                <a:latin typeface="Times New Roman" pitchFamily="18" charset="0"/>
                <a:cs typeface="Times New Roman" pitchFamily="18" charset="0"/>
              </a:rPr>
              <a:t>Phần lớn núi lửa nằm dọc ven biển hoặc giữa đại dương. </a:t>
            </a:r>
            <a:endParaRPr lang="en-US" sz="2800">
              <a:solidFill>
                <a:srgbClr val="000000"/>
              </a:solidFill>
            </a:endParaRPr>
          </a:p>
          <a:p>
            <a:endParaRPr lang="en-US" sz="3200">
              <a:solidFill>
                <a:srgbClr val="000000"/>
              </a:solidFill>
            </a:endParaRPr>
          </a:p>
          <a:p>
            <a:endParaRPr lang="en-US">
              <a:solidFill>
                <a:srgbClr val="000000"/>
              </a:solidFill>
            </a:endParaRPr>
          </a:p>
          <a:p>
            <a:endParaRPr lang="en-US">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1553</Words>
  <Application>Microsoft Office PowerPoint</Application>
  <PresentationFormat>On-screen Show (4:3)</PresentationFormat>
  <Paragraphs>216</Paragraphs>
  <Slides>42</Slides>
  <Notes>5</Notes>
  <HiddenSlides>0</HiddenSlides>
  <MMClips>1</MMClips>
  <ScaleCrop>false</ScaleCrop>
  <HeadingPairs>
    <vt:vector size="4" baseType="variant">
      <vt:variant>
        <vt:lpstr>Theme</vt:lpstr>
      </vt:variant>
      <vt:variant>
        <vt:i4>7</vt:i4>
      </vt:variant>
      <vt:variant>
        <vt:lpstr>Slide Titles</vt:lpstr>
      </vt:variant>
      <vt:variant>
        <vt:i4>42</vt:i4>
      </vt:variant>
    </vt:vector>
  </HeadingPairs>
  <TitlesOfParts>
    <vt:vector size="49" baseType="lpstr">
      <vt:lpstr>1_Office Theme</vt:lpstr>
      <vt:lpstr>6_Default Design</vt:lpstr>
      <vt:lpstr>3_Office Theme</vt:lpstr>
      <vt:lpstr>2_Office Theme</vt:lpstr>
      <vt:lpstr>9_Office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Nguyen </cp:lastModifiedBy>
  <cp:revision>9</cp:revision>
  <dcterms:created xsi:type="dcterms:W3CDTF">2021-08-07T00:30:53Z</dcterms:created>
  <dcterms:modified xsi:type="dcterms:W3CDTF">2021-08-10T10:38:02Z</dcterms:modified>
</cp:coreProperties>
</file>