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324" r:id="rId3"/>
    <p:sldId id="329" r:id="rId4"/>
    <p:sldId id="332" r:id="rId5"/>
    <p:sldId id="330" r:id="rId6"/>
    <p:sldId id="331" r:id="rId7"/>
    <p:sldId id="258" r:id="rId8"/>
    <p:sldId id="284" r:id="rId9"/>
    <p:sldId id="256" r:id="rId10"/>
    <p:sldId id="640" r:id="rId11"/>
    <p:sldId id="642" r:id="rId12"/>
    <p:sldId id="641" r:id="rId13"/>
    <p:sldId id="267" r:id="rId14"/>
    <p:sldId id="644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78" r:id="rId24"/>
    <p:sldId id="645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CC3300"/>
    <a:srgbClr val="996633"/>
    <a:srgbClr val="5461DC"/>
    <a:srgbClr val="996600"/>
    <a:srgbClr val="CC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88386" autoAdjust="0"/>
  </p:normalViewPr>
  <p:slideViewPr>
    <p:cSldViewPr snapToGrid="0">
      <p:cViewPr varScale="1">
        <p:scale>
          <a:sx n="64" d="100"/>
          <a:sy n="64" d="100"/>
        </p:scale>
        <p:origin x="8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1637FE1-1A2F-B343-903D-B0D1AFDA4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F07DA3-C684-334E-AE52-EC71E5FAE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1458A99-4AC7-5F4C-9E57-266C8CED8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343D-A5DC-2649-B76A-C6C3A5DF7175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30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158B32-327E-834E-B5D8-D5C4EF16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7A6DF9-DC2F-BE46-B514-A0DB592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311A43-2F61-264E-B8C7-9BC0E5A7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3524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pPr>
                <a:defRPr/>
              </a:pPr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414" r:id="rId12"/>
    <p:sldLayoutId id="214748441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jp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30.png"/><Relationship Id="rId3" Type="http://schemas.openxmlformats.org/officeDocument/2006/relationships/slide" Target="slide15.xml"/><Relationship Id="rId21" Type="http://schemas.openxmlformats.org/officeDocument/2006/relationships/slide" Target="slide23.xml"/><Relationship Id="rId7" Type="http://schemas.openxmlformats.org/officeDocument/2006/relationships/image" Target="../media/image23.png"/><Relationship Id="rId12" Type="http://schemas.openxmlformats.org/officeDocument/2006/relationships/slide" Target="slide18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microsoft.com/office/2007/relationships/hdphoto" Target="../media/hdphoto6.wdp"/><Relationship Id="rId24" Type="http://schemas.openxmlformats.org/officeDocument/2006/relationships/image" Target="../media/image28.gif"/><Relationship Id="rId5" Type="http://schemas.microsoft.com/office/2007/relationships/hdphoto" Target="../media/hdphoto4.wdp"/><Relationship Id="rId15" Type="http://schemas.openxmlformats.org/officeDocument/2006/relationships/slide" Target="slide19.xml"/><Relationship Id="rId23" Type="http://schemas.openxmlformats.org/officeDocument/2006/relationships/slide" Target="slide22.xml"/><Relationship Id="rId28" Type="http://schemas.openxmlformats.org/officeDocument/2006/relationships/image" Target="../media/image31.gif"/><Relationship Id="rId10" Type="http://schemas.openxmlformats.org/officeDocument/2006/relationships/image" Target="../media/image24.png"/><Relationship Id="rId19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openxmlformats.org/officeDocument/2006/relationships/slide" Target="slide17.xml"/><Relationship Id="rId14" Type="http://schemas.microsoft.com/office/2007/relationships/hdphoto" Target="../media/hdphoto7.wdp"/><Relationship Id="rId22" Type="http://schemas.openxmlformats.org/officeDocument/2006/relationships/slide" Target="slide21.xml"/><Relationship Id="rId27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F1BD3183-DE98-884F-B80E-EBE4FFAD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038600"/>
            <a:ext cx="662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id="{6A8B8081-0AB6-3349-8040-AEEB19B2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pic>
        <p:nvPicPr>
          <p:cNvPr id="3076" name="Picture 4" descr="n2">
            <a:extLst>
              <a:ext uri="{FF2B5EF4-FFF2-40B4-BE49-F238E27FC236}">
                <a16:creationId xmlns:a16="http://schemas.microsoft.com/office/drawing/2014/main" id="{C6948F3A-5280-0E43-A2DE-5D81B5049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4600" y="2133600"/>
            <a:ext cx="7239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8">
            <a:extLst>
              <a:ext uri="{FF2B5EF4-FFF2-40B4-BE49-F238E27FC236}">
                <a16:creationId xmlns:a16="http://schemas.microsoft.com/office/drawing/2014/main" id="{34313C12-DCB1-D04D-B158-607056F5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67" y="1407585"/>
            <a:ext cx="5410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</a:t>
            </a: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:Địa Lí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Lớp :6</a:t>
            </a:r>
          </a:p>
        </p:txBody>
      </p:sp>
      <p:pic>
        <p:nvPicPr>
          <p:cNvPr id="16391" name="Picture 9" descr="POINSET2">
            <a:extLst>
              <a:ext uri="{FF2B5EF4-FFF2-40B4-BE49-F238E27FC236}">
                <a16:creationId xmlns:a16="http://schemas.microsoft.com/office/drawing/2014/main" id="{AEC66EF1-2247-C449-874B-58A2CD22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04849" y="3962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POINSET2">
            <a:extLst>
              <a:ext uri="{FF2B5EF4-FFF2-40B4-BE49-F238E27FC236}">
                <a16:creationId xmlns:a16="http://schemas.microsoft.com/office/drawing/2014/main" id="{B194ECF6-6A96-7D4C-9A03-9503653D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8184" y="3162300"/>
            <a:ext cx="2133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Buombay">
            <a:extLst>
              <a:ext uri="{FF2B5EF4-FFF2-40B4-BE49-F238E27FC236}">
                <a16:creationId xmlns:a16="http://schemas.microsoft.com/office/drawing/2014/main" id="{386E0209-0003-3745-B20C-F95B2681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324600"/>
            <a:ext cx="609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2">
            <a:extLst>
              <a:ext uri="{FF2B5EF4-FFF2-40B4-BE49-F238E27FC236}">
                <a16:creationId xmlns:a16="http://schemas.microsoft.com/office/drawing/2014/main" id="{714BDA5E-AF64-D64E-8A7E-A54BD528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1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395" name="WordArt 14">
            <a:extLst>
              <a:ext uri="{FF2B5EF4-FFF2-40B4-BE49-F238E27FC236}">
                <a16:creationId xmlns:a16="http://schemas.microsoft.com/office/drawing/2014/main" id="{9612E3A4-D53E-7444-9B01-EAE13E452E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6417" y="429684"/>
            <a:ext cx="7162800" cy="388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Chào mừng các thầy cô giáo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6396" name="WordArt 15">
            <a:extLst>
              <a:ext uri="{FF2B5EF4-FFF2-40B4-BE49-F238E27FC236}">
                <a16:creationId xmlns:a16="http://schemas.microsoft.com/office/drawing/2014/main" id="{7731A0DE-F323-BE44-82AA-03942D021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8517" y="1162051"/>
            <a:ext cx="40386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tới dự tiết học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pic>
        <p:nvPicPr>
          <p:cNvPr id="16397" name="Picture 16" descr="POINSET2">
            <a:extLst>
              <a:ext uri="{FF2B5EF4-FFF2-40B4-BE49-F238E27FC236}">
                <a16:creationId xmlns:a16="http://schemas.microsoft.com/office/drawing/2014/main" id="{19C3A7D2-E419-6C48-AF0B-086BECE522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7" y="6351"/>
            <a:ext cx="2362200" cy="3037416"/>
          </a:xfrm>
        </p:spPr>
      </p:pic>
      <p:pic>
        <p:nvPicPr>
          <p:cNvPr id="16398" name="Picture 21" descr="Bellcoll">
            <a:extLst>
              <a:ext uri="{FF2B5EF4-FFF2-40B4-BE49-F238E27FC236}">
                <a16:creationId xmlns:a16="http://schemas.microsoft.com/office/drawing/2014/main" id="{3D8DF6FF-944E-454A-B8A9-8C06FDA6CD12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0" y="-135467"/>
            <a:ext cx="1524000" cy="1905000"/>
          </a:xfrm>
        </p:spPr>
      </p:pic>
      <p:sp>
        <p:nvSpPr>
          <p:cNvPr id="16399" name="Text Box 26">
            <a:extLst>
              <a:ext uri="{FF2B5EF4-FFF2-40B4-BE49-F238E27FC236}">
                <a16:creationId xmlns:a16="http://schemas.microsoft.com/office/drawing/2014/main" id="{8C8E6DD8-FA86-F542-8904-A58E3496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96001"/>
            <a:ext cx="2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400" name="AutoShape 27">
            <a:extLst>
              <a:ext uri="{FF2B5EF4-FFF2-40B4-BE49-F238E27FC236}">
                <a16:creationId xmlns:a16="http://schemas.microsoft.com/office/drawing/2014/main" id="{213306D3-87EE-9E43-B763-0B455C633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1" y="6096001"/>
            <a:ext cx="46567" cy="46567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VN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1BA83B-78F0-A943-B7AB-751CE6931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01764"/>
              </p:ext>
            </p:extLst>
          </p:nvPr>
        </p:nvGraphicFramePr>
        <p:xfrm>
          <a:off x="12703" y="1524920"/>
          <a:ext cx="12166595" cy="5333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0431">
                  <a:extLst>
                    <a:ext uri="{9D8B030D-6E8A-4147-A177-3AD203B41FA5}">
                      <a16:colId xmlns:a16="http://schemas.microsoft.com/office/drawing/2014/main" val="1966246879"/>
                    </a:ext>
                  </a:extLst>
                </a:gridCol>
                <a:gridCol w="4028567">
                  <a:extLst>
                    <a:ext uri="{9D8B030D-6E8A-4147-A177-3AD203B41FA5}">
                      <a16:colId xmlns:a16="http://schemas.microsoft.com/office/drawing/2014/main" val="883784690"/>
                    </a:ext>
                  </a:extLst>
                </a:gridCol>
                <a:gridCol w="3176059">
                  <a:extLst>
                    <a:ext uri="{9D8B030D-6E8A-4147-A177-3AD203B41FA5}">
                      <a16:colId xmlns:a16="http://schemas.microsoft.com/office/drawing/2014/main" val="2523583580"/>
                    </a:ext>
                  </a:extLst>
                </a:gridCol>
                <a:gridCol w="3351538">
                  <a:extLst>
                    <a:ext uri="{9D8B030D-6E8A-4147-A177-3AD203B41FA5}">
                      <a16:colId xmlns:a16="http://schemas.microsoft.com/office/drawing/2014/main" val="3090641989"/>
                    </a:ext>
                  </a:extLst>
                </a:gridCol>
              </a:tblGrid>
              <a:tr h="4756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 lưu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lưu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tầng cao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20010014"/>
                  </a:ext>
                </a:extLst>
              </a:tr>
              <a:tr h="1126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660672156"/>
                  </a:ext>
                </a:extLst>
              </a:tr>
              <a:tr h="37307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082528320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4EC67F5A-3DBB-1D42-B298-248F8E0E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3" y="530914"/>
            <a:ext cx="1217929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1: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5BD03A-2FB7-A740-8C15-454C01024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03830"/>
              </p:ext>
            </p:extLst>
          </p:nvPr>
        </p:nvGraphicFramePr>
        <p:xfrm>
          <a:off x="157482" y="563969"/>
          <a:ext cx="11877036" cy="4378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843">
                  <a:extLst>
                    <a:ext uri="{9D8B030D-6E8A-4147-A177-3AD203B41FA5}">
                      <a16:colId xmlns:a16="http://schemas.microsoft.com/office/drawing/2014/main" val="2130068286"/>
                    </a:ext>
                  </a:extLst>
                </a:gridCol>
                <a:gridCol w="5428253">
                  <a:extLst>
                    <a:ext uri="{9D8B030D-6E8A-4147-A177-3AD203B41FA5}">
                      <a16:colId xmlns:a16="http://schemas.microsoft.com/office/drawing/2014/main" val="836024525"/>
                    </a:ext>
                  </a:extLst>
                </a:gridCol>
                <a:gridCol w="4278940">
                  <a:extLst>
                    <a:ext uri="{9D8B030D-6E8A-4147-A177-3AD203B41FA5}">
                      <a16:colId xmlns:a16="http://schemas.microsoft.com/office/drawing/2014/main" val="2359760119"/>
                    </a:ext>
                  </a:extLst>
                </a:gridCol>
              </a:tblGrid>
              <a:tr h="449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Nơi hình thành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Đặc điểm chính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124848"/>
                  </a:ext>
                </a:extLst>
              </a:tr>
              <a:tr h="1200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nóng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731957"/>
                  </a:ext>
                </a:extLst>
              </a:tr>
              <a:tr h="8688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lạnh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7555688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lục địa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956141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đại dương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08908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3C25FE3-0E1B-A347-B045-1E2881E0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499"/>
            <a:ext cx="978953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2: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3: Điền từ còn thiếu v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đoạn sau: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ĐẤT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N(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Nam)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0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DA436C-1332-2F4E-B803-42FAD9766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473789"/>
              </p:ext>
            </p:extLst>
          </p:nvPr>
        </p:nvGraphicFramePr>
        <p:xfrm>
          <a:off x="0" y="1001486"/>
          <a:ext cx="12039600" cy="5787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862">
                  <a:extLst>
                    <a:ext uri="{9D8B030D-6E8A-4147-A177-3AD203B41FA5}">
                      <a16:colId xmlns:a16="http://schemas.microsoft.com/office/drawing/2014/main" val="1337947902"/>
                    </a:ext>
                  </a:extLst>
                </a:gridCol>
                <a:gridCol w="4782598">
                  <a:extLst>
                    <a:ext uri="{9D8B030D-6E8A-4147-A177-3AD203B41FA5}">
                      <a16:colId xmlns:a16="http://schemas.microsoft.com/office/drawing/2014/main" val="4034662639"/>
                    </a:ext>
                  </a:extLst>
                </a:gridCol>
                <a:gridCol w="4605140">
                  <a:extLst>
                    <a:ext uri="{9D8B030D-6E8A-4147-A177-3AD203B41FA5}">
                      <a16:colId xmlns:a16="http://schemas.microsoft.com/office/drawing/2014/main" val="2113465117"/>
                    </a:ext>
                  </a:extLst>
                </a:gridCol>
              </a:tblGrid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19291"/>
                  </a:ext>
                </a:extLst>
              </a:tr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Loại gió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Phạm vi gió thổi.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Hướng gió</a:t>
                      </a:r>
                      <a:r>
                        <a:rPr lang="vi-VN" sz="2500">
                          <a:effectLst/>
                          <a:latin typeface="+mj-lt"/>
                        </a:rPr>
                        <a:t>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1032022"/>
                  </a:ext>
                </a:extLst>
              </a:tr>
              <a:tr h="996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1/</a:t>
                      </a:r>
                      <a:r>
                        <a:rPr lang="en-US" sz="2500">
                          <a:effectLst/>
                          <a:latin typeface="+mj-lt"/>
                        </a:rPr>
                        <a:t>Đông cực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a/</a:t>
                      </a:r>
                      <a:r>
                        <a:rPr lang="it-IT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it-IT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it-IT" sz="2500">
                          <a:effectLst/>
                          <a:latin typeface="+mj-lt"/>
                        </a:rPr>
                        <a:t>B và N về XĐ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E/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TN,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TB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335703"/>
                  </a:ext>
                </a:extLst>
              </a:tr>
              <a:tr h="1617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2/</a:t>
                      </a:r>
                      <a:r>
                        <a:rPr lang="it-IT" sz="2500">
                          <a:effectLst/>
                          <a:latin typeface="+mj-lt"/>
                        </a:rPr>
                        <a:t>Tín phong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b/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Từ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90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Bvà N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về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60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F/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Bắc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ĐB, 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Nam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08211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3/</a:t>
                      </a:r>
                      <a:r>
                        <a:rPr lang="en-US" sz="2500">
                          <a:effectLst/>
                          <a:latin typeface="+mj-lt"/>
                        </a:rPr>
                        <a:t>Tây ôn đới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c/</a:t>
                      </a:r>
                      <a:r>
                        <a:rPr lang="en-US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 lên khoảng các vĩ độ 60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G/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ĐB,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ĐN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013197"/>
                  </a:ext>
                </a:extLst>
              </a:tr>
              <a:tr h="108065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Gió là………………………………………………………………………………………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5326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061986A-CE3D-CF43-ABF1-D34E0FFA0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34" y="68786"/>
            <a:ext cx="101812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4: Nối những đơn vị kiến thức ở cột A_B_C để tạo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hệ thống kiến thức đầy đủ </a:t>
            </a:r>
            <a:endParaRPr kumimoji="0" lang="vi-VN" altLang="en-VN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x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kiến thức còn thiếu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dấu 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vi-VN" altLang="en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15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59281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5132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195" y="534768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0A3772-69FB-9440-85B4-F642EDE3BA89}"/>
              </a:ext>
            </a:extLst>
          </p:cNvPr>
          <p:cNvSpPr/>
          <p:nvPr/>
        </p:nvSpPr>
        <p:spPr>
          <a:xfrm>
            <a:off x="3002845" y="10249"/>
            <a:ext cx="618631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</a:p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hiểu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Ý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ĐỒNG ĐỘI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B2256E5-9C9E-D441-97A8-7EA7D6C38BA6}"/>
              </a:ext>
            </a:extLst>
          </p:cNvPr>
          <p:cNvSpPr/>
          <p:nvPr/>
        </p:nvSpPr>
        <p:spPr>
          <a:xfrm>
            <a:off x="3141663" y="2133600"/>
            <a:ext cx="30480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1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39526F28-6AEA-3047-A18C-AB84512B8D2F}"/>
              </a:ext>
            </a:extLst>
          </p:cNvPr>
          <p:cNvSpPr/>
          <p:nvPr/>
        </p:nvSpPr>
        <p:spPr>
          <a:xfrm>
            <a:off x="3141663" y="4065588"/>
            <a:ext cx="3048000" cy="1905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3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DE0E9027-C550-CB4C-97F1-31FD9E702AC2}"/>
              </a:ext>
            </a:extLst>
          </p:cNvPr>
          <p:cNvSpPr/>
          <p:nvPr/>
        </p:nvSpPr>
        <p:spPr>
          <a:xfrm>
            <a:off x="6200775" y="4065588"/>
            <a:ext cx="3048000" cy="1905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4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6CCE6564-C51B-614D-AD0D-A263FA784218}"/>
              </a:ext>
            </a:extLst>
          </p:cNvPr>
          <p:cNvSpPr/>
          <p:nvPr/>
        </p:nvSpPr>
        <p:spPr>
          <a:xfrm>
            <a:off x="6200775" y="2133600"/>
            <a:ext cx="30480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2</a:t>
            </a: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8DF22226-2480-EF49-96A8-ABBA41ABB217}"/>
              </a:ext>
            </a:extLst>
          </p:cNvPr>
          <p:cNvSpPr/>
          <p:nvPr/>
        </p:nvSpPr>
        <p:spPr>
          <a:xfrm>
            <a:off x="9906000" y="6248400"/>
            <a:ext cx="762000" cy="636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TĐ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(mi-li-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1BE80D7E-4039-CA4B-AF96-2CC006927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-56375"/>
            <a:ext cx="12405353" cy="6970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62979-49CF-2841-81E0-6FAD27BFF191}"/>
              </a:ext>
            </a:extLst>
          </p:cNvPr>
          <p:cNvSpPr txBox="1"/>
          <p:nvPr/>
        </p:nvSpPr>
        <p:spPr>
          <a:xfrm>
            <a:off x="1117600" y="762000"/>
            <a:ext cx="91440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Vận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dung,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mở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rộng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DC32C-3487-584C-BA3E-E3E347C87B79}"/>
              </a:ext>
            </a:extLst>
          </p:cNvPr>
          <p:cNvSpPr txBox="1"/>
          <p:nvPr/>
        </p:nvSpPr>
        <p:spPr>
          <a:xfrm>
            <a:off x="1523999" y="2596038"/>
            <a:ext cx="9144000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Thu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thập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thông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tin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về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hoạt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động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sản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xuất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điện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0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004F470F-58F1-1B40-B95B-DFBF805C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42B11B-38B7-B34B-8F11-59F94B34ED4B}"/>
              </a:ext>
            </a:extLst>
          </p:cNvPr>
          <p:cNvSpPr/>
          <p:nvPr/>
        </p:nvSpPr>
        <p:spPr>
          <a:xfrm>
            <a:off x="2923656" y="2057400"/>
            <a:ext cx="6699270" cy="23805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KHÔNG KHÍ</a:t>
            </a: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86EA6A8A-D79B-1F45-8D77-1E61841D0C9E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A8A969EE-84D7-3A4B-8BFC-1E7E9DD6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55209F-1780-1849-8E7F-16F2A8F48406}"/>
              </a:ext>
            </a:extLst>
          </p:cNvPr>
          <p:cNvSpPr/>
          <p:nvPr/>
        </p:nvSpPr>
        <p:spPr>
          <a:xfrm>
            <a:off x="5053086" y="2362200"/>
            <a:ext cx="2085827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GIÓ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3" action="ppaction://hlinksldjump"/>
            <a:extLst>
              <a:ext uri="{FF2B5EF4-FFF2-40B4-BE49-F238E27FC236}">
                <a16:creationId xmlns:a16="http://schemas.microsoft.com/office/drawing/2014/main" id="{4F003EA9-91BC-184C-AA2C-690A9A8F7AB8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31CEC62B-5694-B24A-905B-466775AEE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0133F0E7-CDEB-D74D-8F04-7B6C9ACF4C67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9A234-16B5-EA4D-A02E-8838504376B8}"/>
              </a:ext>
            </a:extLst>
          </p:cNvPr>
          <p:cNvSpPr/>
          <p:nvPr/>
        </p:nvSpPr>
        <p:spPr>
          <a:xfrm>
            <a:off x="4910418" y="2362200"/>
            <a:ext cx="2371162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ÔXY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D49F6C65-AEF3-EC41-80D5-79C4D40E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C175822-A320-5B49-AD69-7A9E0A533B75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9BEE2-BD98-2C4C-A3B6-34CD15FACB02}"/>
              </a:ext>
            </a:extLst>
          </p:cNvPr>
          <p:cNvSpPr/>
          <p:nvPr/>
        </p:nvSpPr>
        <p:spPr>
          <a:xfrm>
            <a:off x="4362992" y="2362200"/>
            <a:ext cx="3466013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</a:t>
            </a: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ZÔN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>
            <a:extLst>
              <a:ext uri="{FF2B5EF4-FFF2-40B4-BE49-F238E27FC236}">
                <a16:creationId xmlns:a16="http://schemas.microsoft.com/office/drawing/2014/main" id="{75ECF1C0-1FA0-9244-A3A8-7F54E8C3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4" name="Picture 24" descr="SailBoat">
            <a:extLst>
              <a:ext uri="{FF2B5EF4-FFF2-40B4-BE49-F238E27FC236}">
                <a16:creationId xmlns:a16="http://schemas.microsoft.com/office/drawing/2014/main" id="{649BEB12-3DDC-DC49-951B-1125F9422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315884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th_50a9093a">
            <a:extLst>
              <a:ext uri="{FF2B5EF4-FFF2-40B4-BE49-F238E27FC236}">
                <a16:creationId xmlns:a16="http://schemas.microsoft.com/office/drawing/2014/main" id="{157F86A9-D276-6947-99D0-7867BE2CE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467"/>
            <a:ext cx="175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26" descr="Copy of winxpap14">
            <a:extLst>
              <a:ext uri="{FF2B5EF4-FFF2-40B4-BE49-F238E27FC236}">
                <a16:creationId xmlns:a16="http://schemas.microsoft.com/office/drawing/2014/main" id="{0E7763A9-879F-4A4D-ACA2-291FDC85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4" y="304800"/>
            <a:ext cx="2438400" cy="1676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ckThin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7" name="Picture 27" descr="Earth-16-june">
            <a:extLst>
              <a:ext uri="{FF2B5EF4-FFF2-40B4-BE49-F238E27FC236}">
                <a16:creationId xmlns:a16="http://schemas.microsoft.com/office/drawing/2014/main" id="{E3495BF3-DD78-B548-96D5-CBAAA7EF7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21801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>
            <a:extLst>
              <a:ext uri="{FF2B5EF4-FFF2-40B4-BE49-F238E27FC236}">
                <a16:creationId xmlns:a16="http://schemas.microsoft.com/office/drawing/2014/main" id="{0BF6AE00-0837-7943-A4A0-E9F43A29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7" y="1181100"/>
            <a:ext cx="510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4800" b="1" i="1" u="sng" dirty="0" err="1">
                <a:solidFill>
                  <a:srgbClr val="FF0000"/>
                </a:solidFill>
              </a:rPr>
              <a:t>Bài</a:t>
            </a:r>
            <a:r>
              <a:rPr lang="en-US" altLang="en-VN" sz="4800" b="1" i="1" u="sng" dirty="0">
                <a:solidFill>
                  <a:srgbClr val="FF0000"/>
                </a:solidFill>
              </a:rPr>
              <a:t> 15</a:t>
            </a:r>
            <a:r>
              <a:rPr lang="en-US" altLang="en-VN" sz="4800" u="sng" dirty="0">
                <a:solidFill>
                  <a:srgbClr val="FF0000"/>
                </a:solidFill>
              </a:rPr>
              <a:t/>
            </a:r>
            <a:br>
              <a:rPr lang="en-US" altLang="en-VN" sz="4800" u="sng" dirty="0">
                <a:solidFill>
                  <a:srgbClr val="FF0000"/>
                </a:solidFill>
              </a:rPr>
            </a:br>
            <a:endParaRPr lang="en-US" altLang="en-VN" sz="4800" u="sn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F8998-4AA4-934A-9E00-3BA344016049}"/>
              </a:ext>
            </a:extLst>
          </p:cNvPr>
          <p:cNvSpPr txBox="1"/>
          <p:nvPr/>
        </p:nvSpPr>
        <p:spPr>
          <a:xfrm>
            <a:off x="1117600" y="2638558"/>
            <a:ext cx="104013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Lớp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vỏ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của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áp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và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trên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18B00EF1-B901-0F43-A5A5-DF42FD07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30899"/>
            <a:ext cx="11722100" cy="685637"/>
          </a:xfrm>
          <a:prstGeom prst="rect">
            <a:avLst/>
          </a:prstGeom>
          <a:solidFill>
            <a:srgbClr val="FBFFEF"/>
          </a:solidFill>
          <a:ln w="9525">
            <a:solidFill>
              <a:srgbClr val="E1FF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PHT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en-VN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" name="Picture 4" descr="Digit 180">
            <a:extLst>
              <a:ext uri="{FF2B5EF4-FFF2-40B4-BE49-F238E27FC236}">
                <a16:creationId xmlns:a16="http://schemas.microsoft.com/office/drawing/2014/main" id="{87E0416E-85D8-FA45-B72C-5EA5EBEE6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291142"/>
            <a:ext cx="1327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D93A47-06AC-7143-8FA5-D67DE1B49489}"/>
              </a:ext>
            </a:extLst>
          </p:cNvPr>
          <p:cNvSpPr/>
          <p:nvPr/>
        </p:nvSpPr>
        <p:spPr>
          <a:xfrm>
            <a:off x="-1" y="976779"/>
            <a:ext cx="11957051" cy="5865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hiểu biết của em và kiến thức SGK hoàn thành bài tập sau: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chiếm tỉ lệ bao nhiêu?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trò của ôxy, hơi nước và khí CO2 đối với tự nhiên vào đời sống?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…..………………………………………………………………………………………………………………………………………………………………………………………………….………………………..………………………………………………………………………………</a:t>
            </a:r>
            <a:endParaRPr lang="en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656E-ABA8-5B43-A410-062EBBB4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880" y="85204"/>
            <a:ext cx="8321040" cy="692027"/>
          </a:xfrm>
        </p:spPr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VN" dirty="0"/>
              <a:t>ọc tập theo trạm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29B38-D94A-634A-840F-CBA9267E3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675" y="3386030"/>
            <a:ext cx="2118383" cy="709008"/>
          </a:xfrm>
        </p:spPr>
        <p:txBody>
          <a:bodyPr/>
          <a:lstStyle/>
          <a:p>
            <a:r>
              <a:rPr lang="en-VN" dirty="0"/>
              <a:t>Trạm Interner</a:t>
            </a:r>
          </a:p>
        </p:txBody>
      </p:sp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id="{8822C78B-31FA-204E-883F-72A58182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3" y="777231"/>
            <a:ext cx="3423028" cy="201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ow to upload a video to youtube">
            <a:extLst>
              <a:ext uri="{FF2B5EF4-FFF2-40B4-BE49-F238E27FC236}">
                <a16:creationId xmlns:a16="http://schemas.microsoft.com/office/drawing/2014/main" id="{2CFDC027-0BF2-0C40-8556-5B23FCE1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08" y="665504"/>
            <a:ext cx="3558197" cy="198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5E450D6-1526-FF43-9744-7B53F4BC87B6}"/>
              </a:ext>
            </a:extLst>
          </p:cNvPr>
          <p:cNvSpPr txBox="1">
            <a:spLocks/>
          </p:cNvSpPr>
          <p:nvPr/>
        </p:nvSpPr>
        <p:spPr>
          <a:xfrm>
            <a:off x="6435598" y="3337068"/>
            <a:ext cx="2118383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024F7-6E48-6D4A-A01E-C0A8D8096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33" y="3929572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EADD1C1-525D-8A49-93F7-2111F098BCB4}"/>
              </a:ext>
            </a:extLst>
          </p:cNvPr>
          <p:cNvSpPr txBox="1">
            <a:spLocks/>
          </p:cNvSpPr>
          <p:nvPr/>
        </p:nvSpPr>
        <p:spPr>
          <a:xfrm>
            <a:off x="260051" y="6269807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SGK </a:t>
            </a:r>
          </a:p>
        </p:txBody>
      </p:sp>
      <p:pic>
        <p:nvPicPr>
          <p:cNvPr id="5" name="7 Minute Countdown Timer with Alarm" descr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DA443C65-5D77-544A-B31B-B6088C402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0086" y="5709424"/>
            <a:ext cx="2041913" cy="1148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266F91-A20C-2742-B6B0-BE7A32568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391" y="3929571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D4A42F9-12EF-FF4B-944F-49DC91860169}"/>
              </a:ext>
            </a:extLst>
          </p:cNvPr>
          <p:cNvSpPr txBox="1">
            <a:spLocks/>
          </p:cNvSpPr>
          <p:nvPr/>
        </p:nvSpPr>
        <p:spPr>
          <a:xfrm>
            <a:off x="4926426" y="6192496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tài liệu tham khảo </a:t>
            </a:r>
          </a:p>
        </p:txBody>
      </p:sp>
    </p:spTree>
    <p:extLst>
      <p:ext uri="{BB962C8B-B14F-4D97-AF65-F5344CB8AC3E}">
        <p14:creationId xmlns:p14="http://schemas.microsoft.com/office/powerpoint/2010/main" val="17109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3828</TotalTime>
  <Words>649</Words>
  <Application>Microsoft Office PowerPoint</Application>
  <PresentationFormat>Widescreen</PresentationFormat>
  <Paragraphs>149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.VnArabiaH</vt:lpstr>
      <vt:lpstr>.VnArial Narrow</vt:lpstr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tập theo trạm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minhkhanh.t93@gmail.com</cp:lastModifiedBy>
  <cp:revision>252</cp:revision>
  <dcterms:created xsi:type="dcterms:W3CDTF">2021-06-18T15:04:24Z</dcterms:created>
  <dcterms:modified xsi:type="dcterms:W3CDTF">2023-12-03T13:34:21Z</dcterms:modified>
</cp:coreProperties>
</file>