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79" r:id="rId3"/>
    <p:sldId id="485" r:id="rId4"/>
    <p:sldId id="487" r:id="rId5"/>
    <p:sldId id="491" r:id="rId6"/>
    <p:sldId id="494" r:id="rId7"/>
    <p:sldId id="481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35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=""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=""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ars">
            <a:extLst>
              <a:ext uri="{FF2B5EF4-FFF2-40B4-BE49-F238E27FC236}">
                <a16:creationId xmlns=""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=""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=""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=""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=""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=""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491175" y="4051496"/>
            <a:ext cx="981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Pictures\imag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877" y="1197225"/>
            <a:ext cx="6682153" cy="224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4883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655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Cuộc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nổi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dậy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Thùa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Dụ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cải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Hạo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0" y="1645920"/>
            <a:ext cx="5106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-905: Nhân thời cơ rối ren, Khúc Thừa Dụ nổi dậy, tự xưng Tiết độ sứ, xây dựng chính quyền của người Việt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106124" y="1407806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0" y="3165231"/>
            <a:ext cx="510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-907: Khúc Hạo lên thay cha tiến hành nhiều cải cách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1407806"/>
            <a:ext cx="279947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3873117"/>
            <a:ext cx="510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=&gt;Xây dựng chính quyền và nền tự chủ độc lập với phong kiến phương Bắc cho nguời Việt.</a:t>
            </a:r>
            <a:endParaRPr lang="en-US" sz="2000" dirty="0"/>
          </a:p>
        </p:txBody>
      </p:sp>
      <p:pic>
        <p:nvPicPr>
          <p:cNvPr id="13" name="Picture 12" descr="C:\Users\Admin\Pictures\tải xuống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954" y="1407805"/>
            <a:ext cx="3300282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478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vi-VN" sz="2000" dirty="0" smtClean="0">
                <a:solidFill>
                  <a:schemeClr val="bg1"/>
                </a:solidFill>
              </a:rPr>
              <a:t>Dương </a:t>
            </a:r>
            <a:r>
              <a:rPr lang="vi-VN" sz="2000" dirty="0" smtClean="0">
                <a:solidFill>
                  <a:schemeClr val="bg1"/>
                </a:solidFill>
              </a:rPr>
              <a:t>Đình Nghệ chống quân Nam Hán, củng cố nền tự chủ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7" y="1182452"/>
            <a:ext cx="567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-Dưới sự tập hợp của DĐN, hào kiệt khắp nơi kéo về làng Giàng ( Thanh Hóa) tụ tập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65219" y="1844172"/>
            <a:ext cx="567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7" y="2505891"/>
            <a:ext cx="5824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Từ đây DĐN kéo quân chiếm thành Tống Bình</a:t>
            </a:r>
            <a:endParaRPr lang="en-US" sz="2000" dirty="0" smtClean="0"/>
          </a:p>
          <a:p>
            <a:r>
              <a:rPr lang="vi-VN" sz="2000" dirty="0" smtClean="0"/>
              <a:t>- Quân Nam Hán cử quân tiếp viện nhưng lại bị DĐN chặn đánh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65219" y="3521554"/>
            <a:ext cx="582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Quân Nam Hán phải  rút chạy =&gt; Cuộc kháng chiến thắng lợi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726" y="1344759"/>
            <a:ext cx="5956339" cy="47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1041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0" y="1344761"/>
            <a:ext cx="586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-Cho người chặt gỗ, đẽo nhọn, bịt sắt rồi đóng xuống lòng sông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0" y="1052532"/>
            <a:ext cx="57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713F27F-99EF-0740-9071-E3B8278DB34B}"/>
              </a:ext>
            </a:extLst>
          </p:cNvPr>
          <p:cNvSpPr txBox="1"/>
          <p:nvPr/>
        </p:nvSpPr>
        <p:spPr>
          <a:xfrm>
            <a:off x="0" y="2806858"/>
            <a:ext cx="6206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-Lợi dụng nước thủy triều lên xuống để dụ đối phương vào trận địa cọc kết hợp mai phục để chế ngự quân giặc.</a:t>
            </a:r>
            <a:endParaRPr lang="en-US" sz="2000" dirty="0"/>
          </a:p>
        </p:txBody>
      </p:sp>
      <p:pic>
        <p:nvPicPr>
          <p:cNvPr id="13" name="Picture 12" descr="C:\Users\Admin\Pictures\tải xuống (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381" y="1423250"/>
            <a:ext cx="2492407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10F576F-12E9-3647-A970-A5052E766F1A}"/>
              </a:ext>
            </a:extLst>
          </p:cNvPr>
          <p:cNvCxnSpPr/>
          <p:nvPr/>
        </p:nvCxnSpPr>
        <p:spPr>
          <a:xfrm>
            <a:off x="5866228" y="1342661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Admin\Pictures\220px-Bãi_cọc_cửa_sông_Bạch_Đằ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1459" y="1383838"/>
            <a:ext cx="2442824" cy="24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0" y="3491215"/>
            <a:ext cx="57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b. </a:t>
            </a:r>
            <a:r>
              <a:rPr lang="en-US" sz="2400" dirty="0" err="1" smtClean="0"/>
              <a:t>Trừ</a:t>
            </a:r>
            <a:r>
              <a:rPr lang="en-US" sz="2400" dirty="0" smtClean="0"/>
              <a:t>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Bạch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Đằng</a:t>
            </a:r>
            <a:r>
              <a:rPr lang="en-US" sz="2400" dirty="0" smtClean="0"/>
              <a:t> </a:t>
            </a:r>
            <a:r>
              <a:rPr lang="en-US" sz="2400" dirty="0" err="1" smtClean="0"/>
              <a:t>dậy</a:t>
            </a:r>
            <a:r>
              <a:rPr lang="en-US" sz="2400" dirty="0" smtClean="0"/>
              <a:t> </a:t>
            </a:r>
            <a:r>
              <a:rPr lang="en-US" sz="2400" dirty="0" err="1" smtClean="0"/>
              <a:t>sóng</a:t>
            </a:r>
            <a:endParaRPr lang="en-US" sz="2400" dirty="0"/>
          </a:p>
        </p:txBody>
      </p:sp>
      <p:pic>
        <p:nvPicPr>
          <p:cNvPr id="20" name="Picture 19" descr="C:\Users\Admin\Pictures\tải xuống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381" y="1052532"/>
            <a:ext cx="5379902" cy="517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94526" y="4322212"/>
            <a:ext cx="57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Cách đánh giặc của NQ</a:t>
            </a:r>
            <a:endParaRPr lang="en-US" sz="2000" dirty="0" smtClean="0"/>
          </a:p>
          <a:p>
            <a:r>
              <a:rPr lang="vi-VN" sz="2000" dirty="0" smtClean="0"/>
              <a:t>-Phân tích được thế mạnh, yếu của quân địch</a:t>
            </a:r>
            <a:endParaRPr lang="en-US" sz="2000" dirty="0" smtClean="0"/>
          </a:p>
          <a:p>
            <a:r>
              <a:rPr lang="vi-VN" sz="2000" dirty="0" smtClean="0"/>
              <a:t>- Có tầm nhìn chiến lược, biết nắm bắt thời cơ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81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5" y="104172"/>
            <a:ext cx="527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138644" y="1044749"/>
            <a:ext cx="673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205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 </a:t>
            </a:r>
            <a:r>
              <a:rPr lang="vi-VN" sz="2000" dirty="0" smtClean="0"/>
              <a:t>Bài tập 1: Khúc Thừa Dụ, Dương Đình Nghệ, Ngô Quyền đã có công lao gì đối với lịch sử dân tộc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="" xmlns:p14="http://schemas.microsoft.com/office/powerpoint/2010/main" val="412043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288</Words>
  <Application>Microsoft Macintosh PowerPoint</Application>
  <PresentationFormat>Custom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45</cp:revision>
  <dcterms:created xsi:type="dcterms:W3CDTF">2021-07-16T02:46:11Z</dcterms:created>
  <dcterms:modified xsi:type="dcterms:W3CDTF">2021-08-03T14:46:46Z</dcterms:modified>
</cp:coreProperties>
</file>