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78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08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622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225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261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212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31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706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068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616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359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18/01/2024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250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7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 LƯỢNG MƯA</a:t>
            </a:r>
            <a:endParaRPr lang="vi-V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4971" y="0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đọc biểu đồ nhiệt độ lượng mưa</a:t>
            </a:r>
            <a:endParaRPr lang="vi-V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4971" y="587854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SGK–153 cho biết: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bên trái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 bên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 thể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đồ cột màu xanh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Đường biểu diễn màu đỏ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ngang thể hiện yếu tố nào?</a:t>
            </a:r>
            <a:endParaRPr lang="vi-VN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534" y="1268623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49940" y="167318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59467" y="630536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 vị trí của các địa điểm trên bản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(thuộc đới khí hậu nào).</a:t>
            </a:r>
            <a:endParaRPr lang="vi-VN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96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2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10P</a:t>
            </a:r>
          </a:p>
          <a:p>
            <a:pPr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 hình 2 hoàn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  PHT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hướng dẫn:</a:t>
            </a:r>
            <a:endParaRPr lang="vi-VN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346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6718"/>
              </p:ext>
            </p:extLst>
          </p:nvPr>
        </p:nvGraphicFramePr>
        <p:xfrm>
          <a:off x="1638763" y="886692"/>
          <a:ext cx="8978438" cy="56403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0095">
                  <a:extLst>
                    <a:ext uri="{9D8B030D-6E8A-4147-A177-3AD203B41FA5}">
                      <a16:colId xmlns:a16="http://schemas.microsoft.com/office/drawing/2014/main" val="3497902161"/>
                    </a:ext>
                  </a:extLst>
                </a:gridCol>
                <a:gridCol w="1106109">
                  <a:extLst>
                    <a:ext uri="{9D8B030D-6E8A-4147-A177-3AD203B41FA5}">
                      <a16:colId xmlns:a16="http://schemas.microsoft.com/office/drawing/2014/main" val="3991373102"/>
                    </a:ext>
                  </a:extLst>
                </a:gridCol>
                <a:gridCol w="1251864">
                  <a:extLst>
                    <a:ext uri="{9D8B030D-6E8A-4147-A177-3AD203B41FA5}">
                      <a16:colId xmlns:a16="http://schemas.microsoft.com/office/drawing/2014/main" val="3146791881"/>
                    </a:ext>
                  </a:extLst>
                </a:gridCol>
                <a:gridCol w="1360370">
                  <a:extLst>
                    <a:ext uri="{9D8B030D-6E8A-4147-A177-3AD203B41FA5}">
                      <a16:colId xmlns:a16="http://schemas.microsoft.com/office/drawing/2014/main" val="3341202623"/>
                    </a:ext>
                  </a:extLst>
                </a:gridCol>
              </a:tblGrid>
              <a:tr h="605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779549186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66035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517307244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</a:t>
                      </a:r>
                      <a:r>
                        <a:rPr lang="vi-VN" sz="2800" b="1" dirty="0" smtClean="0">
                          <a:effectLst/>
                          <a:latin typeface="+mj-lt"/>
                        </a:rPr>
                        <a:t>thấp </a:t>
                      </a:r>
                      <a:r>
                        <a:rPr lang="vi-VN" sz="2800" b="1" dirty="0">
                          <a:effectLst/>
                          <a:latin typeface="+mj-lt"/>
                        </a:rPr>
                        <a:t>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45056479"/>
                  </a:ext>
                </a:extLst>
              </a:tr>
              <a:tr h="4263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7332676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76974810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11960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82408517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69329528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908801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10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4634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- 30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21501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26,7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14633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08801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50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3767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- 12,8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21501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40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71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PHIẾU HỌC TẬP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9940" y="167318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9467" y="630536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96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8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phân tích biểu đồ nhiệt độ lượng mưa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292</Words>
  <Application>Microsoft Office PowerPoint</Application>
  <PresentationFormat>Widescreen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minhkhanh.t93@gmail.com</cp:lastModifiedBy>
  <cp:revision>11</cp:revision>
  <dcterms:created xsi:type="dcterms:W3CDTF">2021-07-25T00:42:36Z</dcterms:created>
  <dcterms:modified xsi:type="dcterms:W3CDTF">2024-01-18T00:58:58Z</dcterms:modified>
</cp:coreProperties>
</file>