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3" r:id="rId2"/>
    <p:sldId id="256" r:id="rId3"/>
    <p:sldId id="258" r:id="rId4"/>
    <p:sldId id="265" r:id="rId5"/>
    <p:sldId id="285" r:id="rId6"/>
    <p:sldId id="301" r:id="rId7"/>
    <p:sldId id="296" r:id="rId8"/>
    <p:sldId id="264" r:id="rId9"/>
    <p:sldId id="286" r:id="rId10"/>
    <p:sldId id="287" r:id="rId11"/>
    <p:sldId id="288" r:id="rId12"/>
    <p:sldId id="289" r:id="rId13"/>
    <p:sldId id="291" r:id="rId14"/>
    <p:sldId id="290" r:id="rId15"/>
    <p:sldId id="267" r:id="rId16"/>
    <p:sldId id="292" r:id="rId17"/>
    <p:sldId id="295" r:id="rId18"/>
    <p:sldId id="293" r:id="rId19"/>
    <p:sldId id="294" r:id="rId20"/>
    <p:sldId id="297" r:id="rId21"/>
    <p:sldId id="298" r:id="rId22"/>
    <p:sldId id="299" r:id="rId23"/>
    <p:sldId id="300" r:id="rId24"/>
    <p:sldId id="27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45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1176" y="1500148"/>
            <a:ext cx="112774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20</a:t>
            </a: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en-US" altLang="zh-CN" sz="7200" dirty="0" smtClean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ngầm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bang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7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34842" y="4605941"/>
            <a:ext cx="2023340" cy="468000"/>
            <a:chOff x="5134842" y="4810129"/>
            <a:chExt cx="2023340" cy="468000"/>
          </a:xfrm>
        </p:grpSpPr>
        <p:sp>
          <p:nvSpPr>
            <p:cNvPr id="37" name="任意多边形 36"/>
            <p:cNvSpPr/>
            <p:nvPr/>
          </p:nvSpPr>
          <p:spPr>
            <a:xfrm>
              <a:off x="5250453" y="4810129"/>
              <a:ext cx="1691094" cy="468000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noFill/>
            <a:ln w="19050">
              <a:solidFill>
                <a:srgbClr val="FFE8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34842" y="4846138"/>
              <a:ext cx="2023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Giáo</a:t>
              </a:r>
              <a:r>
                <a:rPr lang="en-US" altLang="zh-CN" sz="1050" dirty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viên</a:t>
              </a:r>
              <a:r>
                <a:rPr lang="zh-CN" altLang="en-US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：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Ngọc</a:t>
              </a:r>
              <a:r>
                <a:rPr lang="en-US" altLang="zh-CN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Nguyễn</a:t>
              </a:r>
              <a:endParaRPr lang="zh-CN" altLang="en-US" sz="105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6520" y="1951596"/>
            <a:ext cx="7374030" cy="318237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20415" y="2910486"/>
            <a:ext cx="48862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c.Sử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dụng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tổng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hợp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227525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39976" y="2684423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465689" cy="625183"/>
            <a:chOff x="994820" y="496392"/>
            <a:chExt cx="5969827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368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658642"/>
            <a:chOff x="956720" y="2235669"/>
            <a:chExt cx="10449468" cy="658642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39469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6720" y="3938267"/>
            <a:ext cx="10016080" cy="4968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4690" y="4662135"/>
            <a:ext cx="10367061" cy="9400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99037" y="5284074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6479" y="2338141"/>
              <a:ext cx="2977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33878" y="2338141"/>
              <a:ext cx="2762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48679" y="2338141"/>
              <a:ext cx="2332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38142" y="620177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15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9571580" cy="625183"/>
            <a:chOff x="994820" y="496392"/>
            <a:chExt cx="6275912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67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83058" y="5284074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576398" y="854608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42035"/>
              </p:ext>
            </p:extLst>
          </p:nvPr>
        </p:nvGraphicFramePr>
        <p:xfrm>
          <a:off x="450166" y="1674056"/>
          <a:ext cx="7850188" cy="4586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342">
                  <a:extLst>
                    <a:ext uri="{9D8B030D-6E8A-4147-A177-3AD203B41FA5}">
                      <a16:colId xmlns:a16="http://schemas.microsoft.com/office/drawing/2014/main" val="466742749"/>
                    </a:ext>
                  </a:extLst>
                </a:gridCol>
                <a:gridCol w="2561391">
                  <a:extLst>
                    <a:ext uri="{9D8B030D-6E8A-4147-A177-3AD203B41FA5}">
                      <a16:colId xmlns:a16="http://schemas.microsoft.com/office/drawing/2014/main" val="3758974012"/>
                    </a:ext>
                  </a:extLst>
                </a:gridCol>
                <a:gridCol w="3225455">
                  <a:extLst>
                    <a:ext uri="{9D8B030D-6E8A-4147-A177-3AD203B41FA5}">
                      <a16:colId xmlns:a16="http://schemas.microsoft.com/office/drawing/2014/main" val="2779379467"/>
                    </a:ext>
                  </a:extLst>
                </a:gridCol>
              </a:tblGrid>
              <a:tr h="896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4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4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86452"/>
                  </a:ext>
                </a:extLst>
              </a:tr>
              <a:tr h="896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6655"/>
                  </a:ext>
                </a:extLst>
              </a:tr>
              <a:tr h="999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93232"/>
                  </a:ext>
                </a:extLst>
              </a:tr>
              <a:tr h="896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36245"/>
                  </a:ext>
                </a:extLst>
              </a:tr>
              <a:tr h="896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8852440" y="108751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1951"/>
              </p:ext>
            </p:extLst>
          </p:nvPr>
        </p:nvGraphicFramePr>
        <p:xfrm>
          <a:off x="351692" y="365762"/>
          <a:ext cx="11549576" cy="6133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770">
                  <a:extLst>
                    <a:ext uri="{9D8B030D-6E8A-4147-A177-3AD203B41FA5}">
                      <a16:colId xmlns:a16="http://schemas.microsoft.com/office/drawing/2014/main" val="2087047593"/>
                    </a:ext>
                  </a:extLst>
                </a:gridCol>
                <a:gridCol w="4813644">
                  <a:extLst>
                    <a:ext uri="{9D8B030D-6E8A-4147-A177-3AD203B41FA5}">
                      <a16:colId xmlns:a16="http://schemas.microsoft.com/office/drawing/2014/main" val="3020537194"/>
                    </a:ext>
                  </a:extLst>
                </a:gridCol>
                <a:gridCol w="3858162">
                  <a:extLst>
                    <a:ext uri="{9D8B030D-6E8A-4147-A177-3AD203B41FA5}">
                      <a16:colId xmlns:a16="http://schemas.microsoft.com/office/drawing/2014/main" val="320017506"/>
                    </a:ext>
                  </a:extLst>
                </a:gridCol>
              </a:tblGrid>
              <a:tr h="845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71087"/>
                  </a:ext>
                </a:extLst>
              </a:tr>
              <a:tr h="1710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4674"/>
                  </a:ext>
                </a:extLst>
              </a:tr>
              <a:tr h="1166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1552"/>
                  </a:ext>
                </a:extLst>
              </a:tr>
              <a:tr h="855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06658"/>
                  </a:ext>
                </a:extLst>
              </a:tr>
              <a:tr h="1555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515" y="1611729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17891" y="516777"/>
            <a:ext cx="2272145" cy="1438195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339267" y="2471134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vi-VN" b="1" dirty="0">
                <a:solidFill>
                  <a:schemeClr val="bg1"/>
                </a:solidFill>
              </a:rPr>
              <a:t>? Sông và hồ có cấu tạo như thế nào?</a:t>
            </a:r>
            <a:endParaRPr lang="vi-VN" dirty="0">
              <a:solidFill>
                <a:schemeClr val="bg1"/>
              </a:solidFill>
            </a:endParaRP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/>
          </p:nvPr>
        </p:nvGraphicFramePr>
        <p:xfrm>
          <a:off x="6604109" y="2059403"/>
          <a:ext cx="5061418" cy="387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137">
                  <a:extLst>
                    <a:ext uri="{9D8B030D-6E8A-4147-A177-3AD203B41FA5}">
                      <a16:colId xmlns:a16="http://schemas.microsoft.com/office/drawing/2014/main" val="2087047593"/>
                    </a:ext>
                  </a:extLst>
                </a:gridCol>
                <a:gridCol w="2109503">
                  <a:extLst>
                    <a:ext uri="{9D8B030D-6E8A-4147-A177-3AD203B41FA5}">
                      <a16:colId xmlns:a16="http://schemas.microsoft.com/office/drawing/2014/main" val="3020537194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320017506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71087"/>
                  </a:ext>
                </a:extLst>
              </a:tr>
              <a:tr h="1079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4674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1552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06658"/>
                  </a:ext>
                </a:extLst>
              </a:tr>
              <a:tr h="98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757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id="{9A0754B0-8D4E-41C6-8764-89C8B39AA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-319" r="1493" b="319"/>
          <a:stretch/>
        </p:blipFill>
        <p:spPr>
          <a:xfrm>
            <a:off x="9428230" y="609082"/>
            <a:ext cx="1858605" cy="105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29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13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776</TotalTime>
  <Words>904</Words>
  <Application>Microsoft Office PowerPoint</Application>
  <PresentationFormat>Widescreen</PresentationFormat>
  <Paragraphs>151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微软雅黑</vt:lpstr>
      <vt:lpstr>#9Slide04 Philosopher Bold</vt:lpstr>
      <vt:lpstr>Arial</vt:lpstr>
      <vt:lpstr>Calibri</vt:lpstr>
      <vt:lpstr>等线</vt:lpstr>
      <vt:lpstr>Times New Roman</vt:lpstr>
      <vt:lpstr>方正静蕾简体</vt:lpstr>
      <vt:lpstr>汉仪喵魂体W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minhkhanh.t93@gmail.com</cp:lastModifiedBy>
  <cp:revision>87</cp:revision>
  <dcterms:created xsi:type="dcterms:W3CDTF">2017-07-04T12:34:02Z</dcterms:created>
  <dcterms:modified xsi:type="dcterms:W3CDTF">2025-02-13T00:44:35Z</dcterms:modified>
</cp:coreProperties>
</file>