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18" r:id="rId3"/>
    <p:sldId id="267" r:id="rId4"/>
    <p:sldId id="263" r:id="rId5"/>
    <p:sldId id="266" r:id="rId6"/>
    <p:sldId id="258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D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54DFCAB7-1309-D4B5-ED57-5B00F6544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1"/>
          <a:stretch/>
        </p:blipFill>
        <p:spPr>
          <a:xfrm>
            <a:off x="-9832" y="3352205"/>
            <a:ext cx="3227367" cy="263678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4516164F-9F9A-C62D-4084-221D778081D3}"/>
              </a:ext>
            </a:extLst>
          </p:cNvPr>
          <p:cNvGrpSpPr/>
          <p:nvPr userDrawn="1"/>
        </p:nvGrpSpPr>
        <p:grpSpPr>
          <a:xfrm>
            <a:off x="0" y="4291874"/>
            <a:ext cx="12192000" cy="2566126"/>
            <a:chOff x="0" y="4291874"/>
            <a:chExt cx="12192000" cy="256612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8FA40F-9449-7A45-042C-34116EC3C6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07988"/>
              <a:ext cx="12192000" cy="233389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FE5C2DB-6492-4856-7385-4155951C2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91874"/>
              <a:ext cx="12192000" cy="2566126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CEC2DDD8-09C6-6B25-3C64-3CEA039A1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18797" r="2672"/>
          <a:stretch/>
        </p:blipFill>
        <p:spPr>
          <a:xfrm>
            <a:off x="0" y="-1"/>
            <a:ext cx="12192000" cy="28912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73C67B7-0625-37E6-8CA7-501635C06D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6"/>
          <a:stretch/>
        </p:blipFill>
        <p:spPr>
          <a:xfrm>
            <a:off x="285135" y="-1"/>
            <a:ext cx="11621729" cy="230807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3BCF2C4-4A9A-4862-A467-94DC4E303DF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116115"/>
            <a:ext cx="11267768" cy="54060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DF6D9C6-BEDB-20A1-1A72-03F20AD102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66" y="4622923"/>
            <a:ext cx="2863572" cy="185752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9A60F45-53F5-6BE1-4EAD-E119DC20A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529" r="3988" b="16962"/>
          <a:stretch/>
        </p:blipFill>
        <p:spPr>
          <a:xfrm>
            <a:off x="-9832" y="5667051"/>
            <a:ext cx="12192000" cy="1219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2981390" y="-81978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9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60D0E-C956-F59C-4567-47BF7BD6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723446-B9D4-3B57-39AA-C3012C802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8D1924-64CA-7A93-9D17-3012244F1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DE7AC0-DBAE-5817-15E1-342A5285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25B74-6863-4AA2-AF06-8CE2DC4D44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7CDD3A-8C8C-7680-9CC7-F1BFEBA4C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593B94-0AFF-8BA6-0E6D-53DF1169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EC347-0CF8-4EF3-B27F-34B1E0145FD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1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CC3FF-CB30-F9A9-0415-4AEAA069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E57DEE-4588-A2FD-7550-05FA991F3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74AF18-1627-8B1C-F6A9-BBB730D79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F520EE-A911-76CE-82C4-0AD0ECA4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697C82-4CAB-D05B-D86B-DD8EB9ED4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07EF14-A4B7-B000-06D7-E949560D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25B74-6863-4AA2-AF06-8CE2DC4D44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587E8D2-A3FF-503B-FCB5-EE4B0BB2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06264C-EF8D-5D0F-F93C-1B40BA80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EC347-0CF8-4EF3-B27F-34B1E0145FD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5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860202-A62A-E39D-9C46-07326890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3C8E36-ACA5-B419-5936-705F19D9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25B74-6863-4AA2-AF06-8CE2DC4D44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0C65DA-D050-8A47-48E8-3689145A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1A2919-1071-060C-CD0D-349508C1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EC347-0CF8-4EF3-B27F-34B1E0145FD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0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B3B5A35-0B23-A060-E5FD-43F2FDA5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25B74-6863-4AA2-AF06-8CE2DC4D44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4D13A8-6FD6-0BEF-6EA3-BF448093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D1285A-8C1E-AEAF-9EA4-B7A8AAD4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EC347-0CF8-4EF3-B27F-34B1E0145FD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1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8BC2E0-F9AE-03D6-72DF-546CB772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356D5A-2FA8-58BE-22CF-23082C464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4E1B8E-4A39-2223-9A76-131C71636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EEB428-79AE-BC41-C66C-32206A47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25B74-6863-4AA2-AF06-8CE2DC4D44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27BABE-A849-B855-8E34-851809F8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137693-D0AC-B673-8BCE-6CAD9D57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EC347-0CF8-4EF3-B27F-34B1E0145FD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A44789-31DE-BBCE-E302-3A15856E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1ACEA00-7078-F430-9705-3EC75D8AA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C2F624-0D7D-250A-D19B-8E1B44F87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031084-6C41-D0A8-9C36-E22E2273F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25B74-6863-4AA2-AF06-8CE2DC4D44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81C9F6-27BE-78EA-ECB7-430373E2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F4A3C2-1242-E9D3-F678-FBE52642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EC347-0CF8-4EF3-B27F-34B1E0145FD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2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F9E7A-03E5-A18E-D10B-F1B5C5A8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5BEF22-178D-020B-7F10-FEBE1385F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ED41C0-6187-2113-BA72-BD11AEBC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25B74-6863-4AA2-AF06-8CE2DC4D44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CF98CE-9BA6-D4B4-1D9B-ABB99F62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E7020A-FB22-1853-8B58-42322994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EC347-0CF8-4EF3-B27F-34B1E0145FD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0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EE840CA-770E-634A-5261-79BF6353D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12D088-88C2-64A5-2A20-5E53E5A12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5300B-3DFD-166D-8051-5AD1AA4C6F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25B74-6863-4AA2-AF06-8CE2DC4D444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22A300-0322-A1AA-C9DD-8270A0C3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5E870B-6A7D-D0ED-48AF-B588D24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EC347-0CF8-4EF3-B27F-34B1E0145FD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5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4AA61-9C65-452B-BCFF-120283A8F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B01EE1-9660-403F-ACC8-8455D0560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5A1452-131B-4EB9-88B9-FDB1682D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03293-FED6-4D83-9A65-7159993CCED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4D6548-1443-4845-8700-6135BC57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447F94-9728-4307-89AE-99017070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7A472-D33C-4504-818E-11937F5B1E5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1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6041474-678E-A0D2-EA13-EBADED5A38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4606"/>
            <a:ext cx="12192000" cy="121339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291740-5828-C85A-5E75-4B4468472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2" t="61789" r="4940" b="16997"/>
          <a:stretch/>
        </p:blipFill>
        <p:spPr>
          <a:xfrm>
            <a:off x="8782050" y="5403102"/>
            <a:ext cx="3409950" cy="1454898"/>
          </a:xfrm>
          <a:custGeom>
            <a:avLst/>
            <a:gdLst>
              <a:gd name="connsiteX0" fmla="*/ 716003 w 3409950"/>
              <a:gd name="connsiteY0" fmla="*/ 0 h 1454898"/>
              <a:gd name="connsiteX1" fmla="*/ 2401613 w 3409950"/>
              <a:gd name="connsiteY1" fmla="*/ 0 h 1454898"/>
              <a:gd name="connsiteX2" fmla="*/ 2414387 w 3409950"/>
              <a:gd name="connsiteY2" fmla="*/ 41150 h 1454898"/>
              <a:gd name="connsiteX3" fmla="*/ 3219883 w 3409950"/>
              <a:gd name="connsiteY3" fmla="*/ 575069 h 1454898"/>
              <a:gd name="connsiteX4" fmla="*/ 3396064 w 3409950"/>
              <a:gd name="connsiteY4" fmla="*/ 557309 h 1454898"/>
              <a:gd name="connsiteX5" fmla="*/ 3409950 w 3409950"/>
              <a:gd name="connsiteY5" fmla="*/ 553738 h 1454898"/>
              <a:gd name="connsiteX6" fmla="*/ 3409950 w 3409950"/>
              <a:gd name="connsiteY6" fmla="*/ 1454898 h 1454898"/>
              <a:gd name="connsiteX7" fmla="*/ 1259083 w 3409950"/>
              <a:gd name="connsiteY7" fmla="*/ 1454898 h 1454898"/>
              <a:gd name="connsiteX8" fmla="*/ 1259083 w 3409950"/>
              <a:gd name="connsiteY8" fmla="*/ 1144007 h 1454898"/>
              <a:gd name="connsiteX9" fmla="*/ 1135256 w 3409950"/>
              <a:gd name="connsiteY9" fmla="*/ 1020180 h 1454898"/>
              <a:gd name="connsiteX10" fmla="*/ 0 w 3409950"/>
              <a:gd name="connsiteY10" fmla="*/ 1020180 h 1454898"/>
              <a:gd name="connsiteX11" fmla="*/ 0 w 3409950"/>
              <a:gd name="connsiteY11" fmla="*/ 216845 h 1454898"/>
              <a:gd name="connsiteX12" fmla="*/ 42629 w 3409950"/>
              <a:gd name="connsiteY12" fmla="*/ 223351 h 1454898"/>
              <a:gd name="connsiteX13" fmla="*/ 132010 w 3409950"/>
              <a:gd name="connsiteY13" fmla="*/ 227864 h 1454898"/>
              <a:gd name="connsiteX14" fmla="*/ 620781 w 3409950"/>
              <a:gd name="connsiteY14" fmla="*/ 78565 h 145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09950" h="1454898">
                <a:moveTo>
                  <a:pt x="716003" y="0"/>
                </a:moveTo>
                <a:lnTo>
                  <a:pt x="2401613" y="0"/>
                </a:lnTo>
                <a:lnTo>
                  <a:pt x="2414387" y="41150"/>
                </a:lnTo>
                <a:cubicBezTo>
                  <a:pt x="2547096" y="354912"/>
                  <a:pt x="2857779" y="575069"/>
                  <a:pt x="3219883" y="575069"/>
                </a:cubicBezTo>
                <a:cubicBezTo>
                  <a:pt x="3280234" y="575069"/>
                  <a:pt x="3339156" y="568954"/>
                  <a:pt x="3396064" y="557309"/>
                </a:cubicBezTo>
                <a:lnTo>
                  <a:pt x="3409950" y="553738"/>
                </a:lnTo>
                <a:lnTo>
                  <a:pt x="3409950" y="1454898"/>
                </a:lnTo>
                <a:lnTo>
                  <a:pt x="1259083" y="1454898"/>
                </a:lnTo>
                <a:lnTo>
                  <a:pt x="1259083" y="1144007"/>
                </a:lnTo>
                <a:cubicBezTo>
                  <a:pt x="1259083" y="1075619"/>
                  <a:pt x="1203644" y="1020180"/>
                  <a:pt x="1135256" y="1020180"/>
                </a:cubicBezTo>
                <a:lnTo>
                  <a:pt x="0" y="1020180"/>
                </a:lnTo>
                <a:lnTo>
                  <a:pt x="0" y="216845"/>
                </a:lnTo>
                <a:lnTo>
                  <a:pt x="42629" y="223351"/>
                </a:lnTo>
                <a:cubicBezTo>
                  <a:pt x="72017" y="226335"/>
                  <a:pt x="101835" y="227864"/>
                  <a:pt x="132010" y="227864"/>
                </a:cubicBezTo>
                <a:cubicBezTo>
                  <a:pt x="313062" y="227864"/>
                  <a:pt x="481259" y="172825"/>
                  <a:pt x="620781" y="78565"/>
                </a:cubicBez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969816" y="-803351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969817" y="-8149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0">
            <a:extLst>
              <a:ext uri="{FF2B5EF4-FFF2-40B4-BE49-F238E27FC236}">
                <a16:creationId xmlns:a16="http://schemas.microsoft.com/office/drawing/2014/main" id="{D6B65B4C-5EF4-4606-6FF7-60B5FAA563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6400" y="990600"/>
            <a:ext cx="11582400" cy="586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9135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TH và THCS Lê Khắc Cẩn</a:t>
            </a:r>
          </a:p>
        </p:txBody>
      </p:sp>
      <p:sp>
        <p:nvSpPr>
          <p:cNvPr id="5" name="WordArt 7">
            <a:extLst>
              <a:ext uri="{FF2B5EF4-FFF2-40B4-BE49-F238E27FC236}">
                <a16:creationId xmlns:a16="http://schemas.microsoft.com/office/drawing/2014/main" id="{A8028C85-4CF4-9BC8-6070-E14039821E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6800" y="2174050"/>
            <a:ext cx="8128000" cy="273843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lIns="121915" tIns="60957" rIns="121915" bIns="60957" numCol="1" fromWordArt="1">
            <a:prstTxWarp prst="textArchUp">
              <a:avLst>
                <a:gd name="adj" fmla="val 10313358"/>
              </a:avLst>
            </a:prstTxWarp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** </a:t>
            </a:r>
            <a:r>
              <a:rPr kumimoji="0" lang="vi-VN" sz="32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Chào</a:t>
            </a:r>
            <a:r>
              <a:rPr kumimoji="0" lang="vi-VN" sz="4267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 </a:t>
            </a:r>
            <a:r>
              <a:rPr kumimoji="0" lang="vi-VN" sz="32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mừng</a:t>
            </a:r>
            <a:r>
              <a:rPr kumimoji="0" lang="en-US" sz="4267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**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36972-8D06-9E87-9063-1CC1A6029968}"/>
              </a:ext>
            </a:extLst>
          </p:cNvPr>
          <p:cNvSpPr txBox="1"/>
          <p:nvPr/>
        </p:nvSpPr>
        <p:spPr>
          <a:xfrm>
            <a:off x="2336800" y="2796118"/>
            <a:ext cx="7721600" cy="1928855"/>
          </a:xfrm>
          <a:prstGeom prst="rect">
            <a:avLst/>
          </a:prstGeom>
          <a:noFill/>
        </p:spPr>
        <p:txBody>
          <a:bodyPr lIns="121915" tIns="60957" rIns="121915" bIns="60957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5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vi-VN" sz="5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về dự giờ thăm lớp </a:t>
            </a:r>
            <a:r>
              <a:rPr lang="en-US" sz="58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1C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42883-0A47-CAB8-2DD7-3E7C80810E04}"/>
              </a:ext>
            </a:extLst>
          </p:cNvPr>
          <p:cNvSpPr txBox="1"/>
          <p:nvPr/>
        </p:nvSpPr>
        <p:spPr>
          <a:xfrm>
            <a:off x="2641600" y="5552017"/>
            <a:ext cx="8737600" cy="1272009"/>
          </a:xfrm>
          <a:prstGeom prst="rect">
            <a:avLst/>
          </a:prstGeom>
          <a:noFill/>
        </p:spPr>
        <p:txBody>
          <a:bodyPr lIns="121915" tIns="60957" rIns="121915" bIns="60957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Huyền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năm : 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1997 - ĐH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73AC8-A1B6-CB17-A20C-E61DD6C93504}"/>
              </a:ext>
            </a:extLst>
          </p:cNvPr>
          <p:cNvSpPr txBox="1"/>
          <p:nvPr/>
        </p:nvSpPr>
        <p:spPr>
          <a:xfrm>
            <a:off x="3048000" y="4546601"/>
            <a:ext cx="7518400" cy="1107990"/>
          </a:xfrm>
          <a:prstGeom prst="rect">
            <a:avLst/>
          </a:prstGeom>
          <a:noFill/>
        </p:spPr>
        <p:txBody>
          <a:bodyPr lIns="121915" tIns="60957" rIns="121915" bIns="60957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Môn:Toán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1927" name="Picture 5" descr="Cartoon_Mouse">
            <a:extLst>
              <a:ext uri="{FF2B5EF4-FFF2-40B4-BE49-F238E27FC236}">
                <a16:creationId xmlns:a16="http://schemas.microsoft.com/office/drawing/2014/main" id="{6E367145-0DC8-D656-EF4C-4DD88C9F3D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912784"/>
            <a:ext cx="27262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35" descr="WhitecornerFlower">
            <a:extLst>
              <a:ext uri="{FF2B5EF4-FFF2-40B4-BE49-F238E27FC236}">
                <a16:creationId xmlns:a16="http://schemas.microsoft.com/office/drawing/2014/main" id="{DB7A5DB5-2E4D-C4AC-BA41-A5905E6E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" y="-127000"/>
            <a:ext cx="182880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34" descr="WhitecornerFlower">
            <a:extLst>
              <a:ext uri="{FF2B5EF4-FFF2-40B4-BE49-F238E27FC236}">
                <a16:creationId xmlns:a16="http://schemas.microsoft.com/office/drawing/2014/main" id="{1B4A08E1-DE46-15DE-5E80-839342262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54EEF-6A3F-4BD6-9534-C5F8FCBAB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r="7368" b="75217"/>
          <a:stretch/>
        </p:blipFill>
        <p:spPr>
          <a:xfrm>
            <a:off x="1600200" y="934278"/>
            <a:ext cx="8623855" cy="35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1712BA-5A16-463B-92E0-50E65A371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2437" r="9653" b="55824"/>
          <a:stretch/>
        </p:blipFill>
        <p:spPr>
          <a:xfrm>
            <a:off x="214605" y="722514"/>
            <a:ext cx="11887200" cy="605151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29093F-AB39-4782-82F8-91C2265848A0}"/>
              </a:ext>
            </a:extLst>
          </p:cNvPr>
          <p:cNvCxnSpPr/>
          <p:nvPr/>
        </p:nvCxnSpPr>
        <p:spPr>
          <a:xfrm>
            <a:off x="979714" y="1250302"/>
            <a:ext cx="22113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3B0337-98C6-7D17-5E5B-6FD9B50F20A9}"/>
              </a:ext>
            </a:extLst>
          </p:cNvPr>
          <p:cNvCxnSpPr>
            <a:cxnSpLocks/>
          </p:cNvCxnSpPr>
          <p:nvPr/>
        </p:nvCxnSpPr>
        <p:spPr>
          <a:xfrm>
            <a:off x="3349690" y="1250302"/>
            <a:ext cx="12969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C99DE2C-0788-C056-C2E9-2DF0D968D652}"/>
              </a:ext>
            </a:extLst>
          </p:cNvPr>
          <p:cNvSpPr/>
          <p:nvPr/>
        </p:nvSpPr>
        <p:spPr>
          <a:xfrm>
            <a:off x="1651518" y="2290053"/>
            <a:ext cx="1604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   </a:t>
            </a:r>
            <a:r>
              <a:rPr lang="en-US" sz="2400" dirty="0">
                <a:solidFill>
                  <a:prstClr val="black"/>
                </a:solidFill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0CDDE2-88F5-5375-3E11-D7EBF30A11A0}"/>
              </a:ext>
            </a:extLst>
          </p:cNvPr>
          <p:cNvSpPr/>
          <p:nvPr/>
        </p:nvSpPr>
        <p:spPr>
          <a:xfrm>
            <a:off x="4026158" y="856648"/>
            <a:ext cx="1604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   </a:t>
            </a:r>
            <a:r>
              <a:rPr lang="en-US" sz="2400" dirty="0">
                <a:solidFill>
                  <a:prstClr val="black"/>
                </a:solidFill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      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0D9CBC-1377-38F1-FBF3-1CBF63D74588}"/>
              </a:ext>
            </a:extLst>
          </p:cNvPr>
          <p:cNvSpPr/>
          <p:nvPr/>
        </p:nvSpPr>
        <p:spPr>
          <a:xfrm>
            <a:off x="5498840" y="2461114"/>
            <a:ext cx="1604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   </a:t>
            </a:r>
            <a:r>
              <a:rPr lang="en-US" sz="2400" dirty="0">
                <a:solidFill>
                  <a:prstClr val="black"/>
                </a:solidFill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     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60CD3-8E6C-DEEA-70E9-D5209E351CDE}"/>
              </a:ext>
            </a:extLst>
          </p:cNvPr>
          <p:cNvSpPr/>
          <p:nvPr/>
        </p:nvSpPr>
        <p:spPr>
          <a:xfrm>
            <a:off x="6907763" y="1515082"/>
            <a:ext cx="1604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   </a:t>
            </a:r>
            <a:r>
              <a:rPr lang="en-US" sz="2400" dirty="0">
                <a:solidFill>
                  <a:prstClr val="black"/>
                </a:solidFill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     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157809-92A1-A551-52F1-38CBACBBD057}"/>
              </a:ext>
            </a:extLst>
          </p:cNvPr>
          <p:cNvSpPr/>
          <p:nvPr/>
        </p:nvSpPr>
        <p:spPr>
          <a:xfrm>
            <a:off x="9414393" y="1807469"/>
            <a:ext cx="1604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   </a:t>
            </a:r>
            <a:r>
              <a:rPr lang="en-US" sz="2400" dirty="0">
                <a:solidFill>
                  <a:prstClr val="black"/>
                </a:solidFill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526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1712BA-5A16-463B-92E0-50E65A371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44434" r="9069" b="8494"/>
          <a:stretch/>
        </p:blipFill>
        <p:spPr>
          <a:xfrm>
            <a:off x="0" y="-9331"/>
            <a:ext cx="12036490" cy="67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1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6F5FF0-620D-4893-B300-8CC59EA21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5930" r="7394" b="36962"/>
          <a:stretch/>
        </p:blipFill>
        <p:spPr>
          <a:xfrm>
            <a:off x="0" y="0"/>
            <a:ext cx="71724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E9EA70-797D-4699-B089-AA98A02B8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t="61812" r="9743" b="8973"/>
          <a:stretch/>
        </p:blipFill>
        <p:spPr>
          <a:xfrm>
            <a:off x="7249885" y="-1"/>
            <a:ext cx="4942115" cy="663406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E24368-D467-E095-257F-AB467BCD9D8D}"/>
              </a:ext>
            </a:extLst>
          </p:cNvPr>
          <p:cNvCxnSpPr/>
          <p:nvPr/>
        </p:nvCxnSpPr>
        <p:spPr>
          <a:xfrm>
            <a:off x="755780" y="429207"/>
            <a:ext cx="11849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CCA1DF-13E9-B600-4F07-EC7ACFE49ABB}"/>
              </a:ext>
            </a:extLst>
          </p:cNvPr>
          <p:cNvCxnSpPr/>
          <p:nvPr/>
        </p:nvCxnSpPr>
        <p:spPr>
          <a:xfrm>
            <a:off x="2052735" y="429207"/>
            <a:ext cx="70912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Longhorn M3 Bli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1117600" y="1143000"/>
            <a:ext cx="9575800" cy="3810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Tiết</a:t>
            </a:r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học kết thúc</a:t>
            </a:r>
          </a:p>
          <a:p>
            <a:pPr algn="ctr"/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Chúc các em chăm ngoan học giỏi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16388" name="Picture 7" descr="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09600" y="1"/>
            <a:ext cx="50800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1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8800" y="4876801"/>
            <a:ext cx="22352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1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002214"/>
            <a:ext cx="29464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1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9600" y="4419601"/>
            <a:ext cx="1828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 descr="p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400" y="228600"/>
            <a:ext cx="11176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0" descr="p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4000" y="47244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2" descr="Butterfly-03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46400" y="0"/>
            <a:ext cx="223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3" descr="Butterfly-03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4572000"/>
            <a:ext cx="13208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FILE_20211031_111911_Thoại 02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633863" y="5580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47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79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3B8"/>
      </a:accent1>
      <a:accent2>
        <a:srgbClr val="2ABADA"/>
      </a:accent2>
      <a:accent3>
        <a:srgbClr val="FFB3B8"/>
      </a:accent3>
      <a:accent4>
        <a:srgbClr val="2ABADA"/>
      </a:accent4>
      <a:accent5>
        <a:srgbClr val="FFB3B8"/>
      </a:accent5>
      <a:accent6>
        <a:srgbClr val="2ABAD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62</Words>
  <Application>Microsoft Office PowerPoint</Application>
  <PresentationFormat>Widescreen</PresentationFormat>
  <Paragraphs>14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等线 Light</vt:lpstr>
      <vt:lpstr>Arial</vt:lpstr>
      <vt:lpstr>Arial(Body)</vt:lpstr>
      <vt:lpstr>Calibri</vt:lpstr>
      <vt:lpstr>Calibri Light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30</cp:revision>
  <dcterms:created xsi:type="dcterms:W3CDTF">2020-08-07T08:50:12Z</dcterms:created>
  <dcterms:modified xsi:type="dcterms:W3CDTF">2025-04-18T01:20:22Z</dcterms:modified>
</cp:coreProperties>
</file>