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media/audio4.wav" ContentType="audio/x-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01" r:id="rId4"/>
  </p:sldMasterIdLst>
  <p:sldIdLst>
    <p:sldId id="518" r:id="rId5"/>
    <p:sldId id="338" r:id="rId6"/>
    <p:sldId id="257" r:id="rId7"/>
    <p:sldId id="262" r:id="rId8"/>
    <p:sldId id="520" r:id="rId9"/>
    <p:sldId id="317" r:id="rId10"/>
    <p:sldId id="284" r:id="rId11"/>
    <p:sldId id="319" r:id="rId12"/>
    <p:sldId id="318" r:id="rId13"/>
    <p:sldId id="320" r:id="rId14"/>
    <p:sldId id="294" r:id="rId15"/>
    <p:sldId id="295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921" autoAdjust="0"/>
  </p:normalViewPr>
  <p:slideViewPr>
    <p:cSldViewPr snapToGrid="0">
      <p:cViewPr varScale="1">
        <p:scale>
          <a:sx n="70" d="100"/>
          <a:sy n="70" d="100"/>
        </p:scale>
        <p:origin x="11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37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2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8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28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48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12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04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2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013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7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6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95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16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674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83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44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08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36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82A0-0278-40F7-AFA5-622B523228A7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815B-94C0-4F6D-9DD9-17FBC433E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1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82A0-0278-40F7-AFA5-622B523228A7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815B-94C0-4F6D-9DD9-17FBC433E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6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26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82A0-0278-40F7-AFA5-622B523228A7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815B-94C0-4F6D-9DD9-17FBC433E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76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82A0-0278-40F7-AFA5-622B523228A7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815B-94C0-4F6D-9DD9-17FBC433E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5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82A0-0278-40F7-AFA5-622B523228A7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815B-94C0-4F6D-9DD9-17FBC433E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77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82A0-0278-40F7-AFA5-622B523228A7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815B-94C0-4F6D-9DD9-17FBC433E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22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82A0-0278-40F7-AFA5-622B523228A7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815B-94C0-4F6D-9DD9-17FBC433E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86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82A0-0278-40F7-AFA5-622B523228A7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815B-94C0-4F6D-9DD9-17FBC433E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01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82A0-0278-40F7-AFA5-622B523228A7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815B-94C0-4F6D-9DD9-17FBC433E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67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82A0-0278-40F7-AFA5-622B523228A7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815B-94C0-4F6D-9DD9-17FBC433E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83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82A0-0278-40F7-AFA5-622B523228A7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815B-94C0-4F6D-9DD9-17FBC433E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150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D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54DFCAB7-1309-D4B5-ED57-5B00F6544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1"/>
          <a:stretch/>
        </p:blipFill>
        <p:spPr>
          <a:xfrm>
            <a:off x="-9832" y="3352205"/>
            <a:ext cx="3227367" cy="263678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4516164F-9F9A-C62D-4084-221D778081D3}"/>
              </a:ext>
            </a:extLst>
          </p:cNvPr>
          <p:cNvGrpSpPr/>
          <p:nvPr userDrawn="1"/>
        </p:nvGrpSpPr>
        <p:grpSpPr>
          <a:xfrm>
            <a:off x="0" y="4291874"/>
            <a:ext cx="12192000" cy="2566126"/>
            <a:chOff x="0" y="4291874"/>
            <a:chExt cx="12192000" cy="256612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38FA40F-9449-7A45-042C-34116EC3C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07988"/>
              <a:ext cx="12192000" cy="233389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FE5C2DB-6492-4856-7385-4155951C20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91874"/>
              <a:ext cx="12192000" cy="2566126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EC2DDD8-09C6-6B25-3C64-3CEA039A1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18797" r="2672"/>
          <a:stretch/>
        </p:blipFill>
        <p:spPr>
          <a:xfrm>
            <a:off x="0" y="-1"/>
            <a:ext cx="12192000" cy="28912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73C67B7-0625-37E6-8CA7-501635C06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6"/>
          <a:stretch/>
        </p:blipFill>
        <p:spPr>
          <a:xfrm>
            <a:off x="285135" y="-1"/>
            <a:ext cx="11621729" cy="230807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3BCF2C4-4A9A-4862-A467-94DC4E303DF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" y="116115"/>
            <a:ext cx="11267768" cy="5406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DF6D9C6-BEDB-20A1-1A72-03F20AD1021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466" y="4622923"/>
            <a:ext cx="2863572" cy="185752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9A60F45-53F5-6BE1-4EAD-E119DC20A7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529" r="3988" b="16962"/>
          <a:stretch/>
        </p:blipFill>
        <p:spPr>
          <a:xfrm>
            <a:off x="-9832" y="5667051"/>
            <a:ext cx="12192000" cy="12196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981390" y="-819785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3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1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16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660D0E-C956-F59C-4567-47BF7BD6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723446-B9D4-3B57-39AA-C3012C802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38D1924-64CA-7A93-9D17-3012244F1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DE7AC0-DBAE-5817-15E1-342A5285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25B74-6863-4AA2-AF06-8CE2DC4D44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7CDD3A-8C8C-7680-9CC7-F1BFEBA4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593B94-0AFF-8BA6-0E6D-53DF1169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EC347-0CF8-4EF3-B27F-34B1E0145FD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61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ECC3FF-CB30-F9A9-0415-4AEAA069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5E57DEE-4588-A2FD-7550-05FA991F3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674AF18-1627-8B1C-F6A9-BBB730D79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F520EE-A911-76CE-82C4-0AD0ECA48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697C82-4CAB-D05B-D86B-DD8EB9ED4E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07EF14-A4B7-B000-06D7-E949560D5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25B74-6863-4AA2-AF06-8CE2DC4D44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587E8D2-A3FF-503B-FCB5-EE4B0BB2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06264C-EF8D-5D0F-F93C-1B40BA80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EC347-0CF8-4EF3-B27F-34B1E0145FD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89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0202-A62A-E39D-9C46-073268901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B3C8E36-ACA5-B419-5936-705F19D9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25B74-6863-4AA2-AF06-8CE2DC4D44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0C65DA-D050-8A47-48E8-3689145A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81A2919-1071-060C-CD0D-349508C1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EC347-0CF8-4EF3-B27F-34B1E0145FD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6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B3B5A35-0B23-A060-E5FD-43F2FDA56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25B74-6863-4AA2-AF06-8CE2DC4D44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4D13A8-6FD6-0BEF-6EA3-BF4480937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D1285A-8C1E-AEAF-9EA4-B7A8AAD40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EC347-0CF8-4EF3-B27F-34B1E0145FD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72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BC2E0-F9AE-03D6-72DF-546CB7720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356D5A-2FA8-58BE-22CF-23082C464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4E1B8E-4A39-2223-9A76-131C71636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EEB428-79AE-BC41-C66C-32206A47ED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25B74-6863-4AA2-AF06-8CE2DC4D44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27BABE-A849-B855-8E34-851809F86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137693-D0AC-B673-8BCE-6CAD9D578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EC347-0CF8-4EF3-B27F-34B1E0145FD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91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A44789-31DE-BBCE-E302-3A15856E1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1ACEA00-7078-F430-9705-3EC75D8AA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C2F624-0D7D-250A-D19B-8E1B44F87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B031084-6C41-D0A8-9C36-E22E2273F4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25B74-6863-4AA2-AF06-8CE2DC4D44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81C9F6-27BE-78EA-ECB7-430373E2F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F4A3C2-1242-E9D3-F678-FBE52642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EC347-0CF8-4EF3-B27F-34B1E0145FD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61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3F9E7A-03E5-A18E-D10B-F1B5C5A8C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5BEF22-178D-020B-7F10-FEBE1385F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ED41C0-6187-2113-BA72-BD11AEBC5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25B74-6863-4AA2-AF06-8CE2DC4D44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CF98CE-9BA6-D4B4-1D9B-ABB99F62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E7020A-FB22-1853-8B58-423229944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EC347-0CF8-4EF3-B27F-34B1E0145FD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25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EE840CA-770E-634A-5261-79BF6353D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512D088-88C2-64A5-2A20-5E53E5A12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5300B-3DFD-166D-8051-5AD1AA4C6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25B74-6863-4AA2-AF06-8CE2DC4D444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22A300-0322-A1AA-C9DD-8270A0C3D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5E870B-6A7D-D0ED-48AF-B588D249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EC347-0CF8-4EF3-B27F-34B1E0145FD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5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3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C4AA61-9C65-452B-BCFF-120283A8F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4B01EE1-9660-403F-ACC8-8455D0560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5A1452-131B-4EB9-88B9-FDB1682DA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03293-FED6-4D83-9A65-7159993CCED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4D6548-1443-4845-8700-6135BC571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447F94-9728-4307-89AE-99017070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7A472-D33C-4504-818E-11937F5B1E5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50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041474-678E-A0D2-EA13-EBADED5A38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4606"/>
            <a:ext cx="12192000" cy="12133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291740-5828-C85A-5E75-4B4468472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2" t="61789" r="4940" b="16997"/>
          <a:stretch/>
        </p:blipFill>
        <p:spPr>
          <a:xfrm>
            <a:off x="8782050" y="5403102"/>
            <a:ext cx="3409950" cy="1454898"/>
          </a:xfrm>
          <a:custGeom>
            <a:avLst/>
            <a:gdLst>
              <a:gd name="connsiteX0" fmla="*/ 716003 w 3409950"/>
              <a:gd name="connsiteY0" fmla="*/ 0 h 1454898"/>
              <a:gd name="connsiteX1" fmla="*/ 2401613 w 3409950"/>
              <a:gd name="connsiteY1" fmla="*/ 0 h 1454898"/>
              <a:gd name="connsiteX2" fmla="*/ 2414387 w 3409950"/>
              <a:gd name="connsiteY2" fmla="*/ 41150 h 1454898"/>
              <a:gd name="connsiteX3" fmla="*/ 3219883 w 3409950"/>
              <a:gd name="connsiteY3" fmla="*/ 575069 h 1454898"/>
              <a:gd name="connsiteX4" fmla="*/ 3396064 w 3409950"/>
              <a:gd name="connsiteY4" fmla="*/ 557309 h 1454898"/>
              <a:gd name="connsiteX5" fmla="*/ 3409950 w 3409950"/>
              <a:gd name="connsiteY5" fmla="*/ 553738 h 1454898"/>
              <a:gd name="connsiteX6" fmla="*/ 3409950 w 3409950"/>
              <a:gd name="connsiteY6" fmla="*/ 1454898 h 1454898"/>
              <a:gd name="connsiteX7" fmla="*/ 1259083 w 3409950"/>
              <a:gd name="connsiteY7" fmla="*/ 1454898 h 1454898"/>
              <a:gd name="connsiteX8" fmla="*/ 1259083 w 3409950"/>
              <a:gd name="connsiteY8" fmla="*/ 1144007 h 1454898"/>
              <a:gd name="connsiteX9" fmla="*/ 1135256 w 3409950"/>
              <a:gd name="connsiteY9" fmla="*/ 1020180 h 1454898"/>
              <a:gd name="connsiteX10" fmla="*/ 0 w 3409950"/>
              <a:gd name="connsiteY10" fmla="*/ 1020180 h 1454898"/>
              <a:gd name="connsiteX11" fmla="*/ 0 w 3409950"/>
              <a:gd name="connsiteY11" fmla="*/ 216845 h 1454898"/>
              <a:gd name="connsiteX12" fmla="*/ 42629 w 3409950"/>
              <a:gd name="connsiteY12" fmla="*/ 223351 h 1454898"/>
              <a:gd name="connsiteX13" fmla="*/ 132010 w 3409950"/>
              <a:gd name="connsiteY13" fmla="*/ 227864 h 1454898"/>
              <a:gd name="connsiteX14" fmla="*/ 620781 w 3409950"/>
              <a:gd name="connsiteY14" fmla="*/ 78565 h 145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09950" h="1454898">
                <a:moveTo>
                  <a:pt x="716003" y="0"/>
                </a:moveTo>
                <a:lnTo>
                  <a:pt x="2401613" y="0"/>
                </a:lnTo>
                <a:lnTo>
                  <a:pt x="2414387" y="41150"/>
                </a:lnTo>
                <a:cubicBezTo>
                  <a:pt x="2547096" y="354912"/>
                  <a:pt x="2857779" y="575069"/>
                  <a:pt x="3219883" y="575069"/>
                </a:cubicBezTo>
                <a:cubicBezTo>
                  <a:pt x="3280234" y="575069"/>
                  <a:pt x="3339156" y="568954"/>
                  <a:pt x="3396064" y="557309"/>
                </a:cubicBezTo>
                <a:lnTo>
                  <a:pt x="3409950" y="553738"/>
                </a:lnTo>
                <a:lnTo>
                  <a:pt x="3409950" y="1454898"/>
                </a:lnTo>
                <a:lnTo>
                  <a:pt x="1259083" y="1454898"/>
                </a:lnTo>
                <a:lnTo>
                  <a:pt x="1259083" y="1144007"/>
                </a:lnTo>
                <a:cubicBezTo>
                  <a:pt x="1259083" y="1075619"/>
                  <a:pt x="1203644" y="1020180"/>
                  <a:pt x="1135256" y="1020180"/>
                </a:cubicBezTo>
                <a:lnTo>
                  <a:pt x="0" y="1020180"/>
                </a:lnTo>
                <a:lnTo>
                  <a:pt x="0" y="216845"/>
                </a:lnTo>
                <a:lnTo>
                  <a:pt x="42629" y="223351"/>
                </a:lnTo>
                <a:cubicBezTo>
                  <a:pt x="72017" y="226335"/>
                  <a:pt x="101835" y="227864"/>
                  <a:pt x="132010" y="227864"/>
                </a:cubicBezTo>
                <a:cubicBezTo>
                  <a:pt x="313062" y="227864"/>
                  <a:pt x="481259" y="172825"/>
                  <a:pt x="620781" y="78565"/>
                </a:cubicBez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969816" y="-803351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8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00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1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5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48C005C-9405-48D2-8291-DD54B11C5B3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3604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93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082A0-0278-40F7-AFA5-622B523228A7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B815B-94C0-4F6D-9DD9-17FBC433E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6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969817" y="-814925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2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20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9.jpe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20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>
            <a:extLst>
              <a:ext uri="{FF2B5EF4-FFF2-40B4-BE49-F238E27FC236}">
                <a16:creationId xmlns:a16="http://schemas.microsoft.com/office/drawing/2014/main" id="{D6B65B4C-5EF4-4606-6FF7-60B5FAA563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400" y="990600"/>
            <a:ext cx="11582400" cy="5867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9135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TH và THCS Lê Khắc Cẩn</a:t>
            </a:r>
          </a:p>
        </p:txBody>
      </p:sp>
      <p:sp>
        <p:nvSpPr>
          <p:cNvPr id="5" name="WordArt 7">
            <a:extLst>
              <a:ext uri="{FF2B5EF4-FFF2-40B4-BE49-F238E27FC236}">
                <a16:creationId xmlns:a16="http://schemas.microsoft.com/office/drawing/2014/main" id="{A8028C85-4CF4-9BC8-6070-E14039821E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6800" y="2174050"/>
            <a:ext cx="8128000" cy="273843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lIns="121915" tIns="60957" rIns="121915" bIns="60957" numCol="1" fromWordArt="1">
            <a:prstTxWarp prst="textArchUp">
              <a:avLst>
                <a:gd name="adj" fmla="val 10313358"/>
              </a:avLst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** </a:t>
            </a:r>
            <a:r>
              <a:rPr kumimoji="0" lang="vi-VN" sz="32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/>
              </a:rPr>
              <a:t>Chào</a:t>
            </a:r>
            <a:r>
              <a:rPr kumimoji="0" lang="vi-VN" sz="4267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/>
              </a:rPr>
              <a:t> </a:t>
            </a:r>
            <a:r>
              <a:rPr kumimoji="0" lang="vi-VN" sz="32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/>
              </a:rPr>
              <a:t>mừng</a:t>
            </a:r>
            <a:r>
              <a:rPr kumimoji="0" lang="en-US" sz="4267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**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B36972-8D06-9E87-9063-1CC1A6029968}"/>
              </a:ext>
            </a:extLst>
          </p:cNvPr>
          <p:cNvSpPr txBox="1"/>
          <p:nvPr/>
        </p:nvSpPr>
        <p:spPr>
          <a:xfrm>
            <a:off x="2336800" y="2796118"/>
            <a:ext cx="7721600" cy="1928855"/>
          </a:xfrm>
          <a:prstGeom prst="rect">
            <a:avLst/>
          </a:prstGeom>
          <a:noFill/>
        </p:spPr>
        <p:txBody>
          <a:bodyPr lIns="121915" tIns="60957" rIns="121915" bIns="60957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về dự giờ thăm lớp </a:t>
            </a:r>
            <a:r>
              <a:rPr lang="en-US" sz="58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4B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42883-0A47-CAB8-2DD7-3E7C80810E04}"/>
              </a:ext>
            </a:extLst>
          </p:cNvPr>
          <p:cNvSpPr txBox="1"/>
          <p:nvPr/>
        </p:nvSpPr>
        <p:spPr>
          <a:xfrm>
            <a:off x="2641600" y="5552017"/>
            <a:ext cx="8737600" cy="1272009"/>
          </a:xfrm>
          <a:prstGeom prst="rect">
            <a:avLst/>
          </a:prstGeom>
          <a:noFill/>
        </p:spPr>
        <p:txBody>
          <a:bodyPr lIns="121915" tIns="60957" rIns="121915" bIns="60957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Huyền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 năm :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1997 - ĐH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073AC8-A1B6-CB17-A20C-E61DD6C93504}"/>
              </a:ext>
            </a:extLst>
          </p:cNvPr>
          <p:cNvSpPr txBox="1"/>
          <p:nvPr/>
        </p:nvSpPr>
        <p:spPr>
          <a:xfrm>
            <a:off x="3048000" y="4546601"/>
            <a:ext cx="7518400" cy="1107990"/>
          </a:xfrm>
          <a:prstGeom prst="rect">
            <a:avLst/>
          </a:prstGeom>
          <a:noFill/>
        </p:spPr>
        <p:txBody>
          <a:bodyPr lIns="121915" tIns="60957" rIns="121915" bIns="60957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Môn:Toán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1927" name="Picture 5" descr="Cartoon_Mouse">
            <a:extLst>
              <a:ext uri="{FF2B5EF4-FFF2-40B4-BE49-F238E27FC236}">
                <a16:creationId xmlns:a16="http://schemas.microsoft.com/office/drawing/2014/main" id="{6E367145-0DC8-D656-EF4C-4DD88C9F3D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4912784"/>
            <a:ext cx="272626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35" descr="WhitecornerFlower">
            <a:extLst>
              <a:ext uri="{FF2B5EF4-FFF2-40B4-BE49-F238E27FC236}">
                <a16:creationId xmlns:a16="http://schemas.microsoft.com/office/drawing/2014/main" id="{DB7A5DB5-2E4D-C4AC-BA41-A5905E6E1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3" y="-127000"/>
            <a:ext cx="182880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9" name="Picture 34" descr="WhitecornerFlower">
            <a:extLst>
              <a:ext uri="{FF2B5EF4-FFF2-40B4-BE49-F238E27FC236}">
                <a16:creationId xmlns:a16="http://schemas.microsoft.com/office/drawing/2014/main" id="{1B4A08E1-DE46-15DE-5E80-839342262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-276922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42925" y="219076"/>
            <a:ext cx="11649075" cy="5983352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7878FEA-BA39-4A2E-A2D4-0EB62BC2B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774" y="302164"/>
            <a:ext cx="95535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457200">
              <a:spcBef>
                <a:spcPct val="50000"/>
              </a:spcBef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vẹt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4">
            <a:extLst>
              <a:ext uri="{FF2B5EF4-FFF2-40B4-BE49-F238E27FC236}">
                <a16:creationId xmlns:a16="http://schemas.microsoft.com/office/drawing/2014/main" id="{A80221B0-4B2E-888D-1FE7-9F9C84F36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82888"/>
            <a:ext cx="2375112" cy="2375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9B3303-6DB1-1226-EB15-91C1EBD56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0" y="1352550"/>
            <a:ext cx="9193028" cy="300990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9CE1865-55C7-CAE9-9939-78EDC6815B25}"/>
              </a:ext>
            </a:extLst>
          </p:cNvPr>
          <p:cNvSpPr/>
          <p:nvPr/>
        </p:nvSpPr>
        <p:spPr>
          <a:xfrm>
            <a:off x="2746746" y="4193375"/>
            <a:ext cx="7514602" cy="1718019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Gợi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ý: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cọc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cọc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cuối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trừ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cọc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tiên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thêm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1.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43E1A8-593A-E106-EB16-0B537D2DE6D9}"/>
              </a:ext>
            </a:extLst>
          </p:cNvPr>
          <p:cNvCxnSpPr/>
          <p:nvPr/>
        </p:nvCxnSpPr>
        <p:spPr>
          <a:xfrm>
            <a:off x="3048000" y="840773"/>
            <a:ext cx="231865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34A62B-055B-BB09-D103-167253685D5C}"/>
              </a:ext>
            </a:extLst>
          </p:cNvPr>
          <p:cNvCxnSpPr>
            <a:cxnSpLocks/>
          </p:cNvCxnSpPr>
          <p:nvPr/>
        </p:nvCxnSpPr>
        <p:spPr>
          <a:xfrm>
            <a:off x="6858000" y="840773"/>
            <a:ext cx="262345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EECF86-2D75-FDE2-A32E-510CF267E53A}"/>
              </a:ext>
            </a:extLst>
          </p:cNvPr>
          <p:cNvCxnSpPr>
            <a:cxnSpLocks/>
          </p:cNvCxnSpPr>
          <p:nvPr/>
        </p:nvCxnSpPr>
        <p:spPr>
          <a:xfrm>
            <a:off x="1888671" y="1322466"/>
            <a:ext cx="273775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82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F126430-00D3-4388-AEB7-9F6134BAB5B9}"/>
              </a:ext>
            </a:extLst>
          </p:cNvPr>
          <p:cNvSpPr txBox="1"/>
          <p:nvPr/>
        </p:nvSpPr>
        <p:spPr>
          <a:xfrm>
            <a:off x="883869" y="38777"/>
            <a:ext cx="40896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73281D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5000000000000" pitchFamily="2" charset="-122"/>
                <a:cs typeface="+mn-cs"/>
              </a:rPr>
              <a:t>Dặn</a:t>
            </a:r>
            <a:r>
              <a:rPr kumimoji="0" lang="en-US" altLang="zh-CN" sz="13800" b="0" i="0" u="none" strike="noStrike" kern="1200" cap="none" spc="0" normalizeH="0" baseline="0" noProof="0" dirty="0">
                <a:ln>
                  <a:noFill/>
                </a:ln>
                <a:solidFill>
                  <a:srgbClr val="73281D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5000000000000" pitchFamily="2" charset="-122"/>
                <a:cs typeface="+mn-cs"/>
              </a:rPr>
              <a:t> </a:t>
            </a:r>
            <a:r>
              <a:rPr kumimoji="0" lang="en-US" altLang="zh-CN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73281D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5000000000000" pitchFamily="2" charset="-122"/>
                <a:cs typeface="+mn-cs"/>
              </a:rPr>
              <a:t>dò</a:t>
            </a:r>
            <a:endParaRPr kumimoji="0" lang="zh-CN" altLang="en-US" sz="13800" b="0" i="0" u="none" strike="noStrike" kern="1200" cap="none" spc="0" normalizeH="0" baseline="0" noProof="0" dirty="0">
              <a:ln>
                <a:noFill/>
              </a:ln>
              <a:solidFill>
                <a:srgbClr val="73281D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28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758209" y="655572"/>
            <a:ext cx="10675581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51CDC83-CE73-4504-9108-5223D7305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3" t="11062" r="52478"/>
          <a:stretch/>
        </p:blipFill>
        <p:spPr>
          <a:xfrm>
            <a:off x="3887243" y="558473"/>
            <a:ext cx="6187041" cy="5636228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D5FD30DE-4B87-4164-A183-C873C4AA5E8C}"/>
              </a:ext>
            </a:extLst>
          </p:cNvPr>
          <p:cNvSpPr/>
          <p:nvPr/>
        </p:nvSpPr>
        <p:spPr>
          <a:xfrm>
            <a:off x="6723525" y="2751303"/>
            <a:ext cx="4636901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FF66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Gv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EAD2713-96C2-44C5-AE72-AB205E99F2B0}"/>
              </a:ext>
            </a:extLst>
          </p:cNvPr>
          <p:cNvSpPr txBox="1"/>
          <p:nvPr/>
        </p:nvSpPr>
        <p:spPr>
          <a:xfrm>
            <a:off x="5714525" y="2844224"/>
            <a:ext cx="685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8" name="Shape 233">
            <a:extLst>
              <a:ext uri="{FF2B5EF4-FFF2-40B4-BE49-F238E27FC236}">
                <a16:creationId xmlns:a16="http://schemas.microsoft.com/office/drawing/2014/main" id="{39236D2A-62AD-4AB9-ACBE-FE6DAC8EF41B}"/>
              </a:ext>
            </a:extLst>
          </p:cNvPr>
          <p:cNvSpPr/>
          <p:nvPr/>
        </p:nvSpPr>
        <p:spPr>
          <a:xfrm>
            <a:off x="6760563" y="4115201"/>
            <a:ext cx="4480594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lvl="0" defTabSz="457200">
              <a:spcBef>
                <a:spcPct val="50000"/>
              </a:spcBef>
              <a:buClr>
                <a:srgbClr val="FFFF66"/>
              </a:buClr>
              <a:defRPr/>
            </a:pPr>
            <a:r>
              <a:rPr lang="en-US" sz="3200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</a:t>
            </a: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endParaRPr lang="en-US" sz="3200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491DF69-5131-4F67-9CD0-7038FD07E456}"/>
              </a:ext>
            </a:extLst>
          </p:cNvPr>
          <p:cNvSpPr txBox="1"/>
          <p:nvPr/>
        </p:nvSpPr>
        <p:spPr>
          <a:xfrm>
            <a:off x="5714525" y="4094682"/>
            <a:ext cx="685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10" name="Shape 233">
            <a:extLst>
              <a:ext uri="{FF2B5EF4-FFF2-40B4-BE49-F238E27FC236}">
                <a16:creationId xmlns:a16="http://schemas.microsoft.com/office/drawing/2014/main" id="{C1D2061D-7133-4099-AEB2-B48A696DA6B7}"/>
              </a:ext>
            </a:extLst>
          </p:cNvPr>
          <p:cNvSpPr/>
          <p:nvPr/>
        </p:nvSpPr>
        <p:spPr>
          <a:xfrm>
            <a:off x="6756959" y="5338368"/>
            <a:ext cx="3559858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lvl="0" defTabSz="457200">
              <a:spcBef>
                <a:spcPct val="50000"/>
              </a:spcBef>
              <a:buClr>
                <a:srgbClr val="FFFF66"/>
              </a:buClr>
              <a:defRPr/>
            </a:pPr>
            <a:r>
              <a:rPr lang="en-US" sz="3200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</a:t>
            </a: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endParaRPr lang="en-US" sz="3200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FB75D44-0CE2-4513-A540-05D392CDF8C5}"/>
              </a:ext>
            </a:extLst>
          </p:cNvPr>
          <p:cNvSpPr txBox="1"/>
          <p:nvPr/>
        </p:nvSpPr>
        <p:spPr>
          <a:xfrm>
            <a:off x="5678175" y="5407724"/>
            <a:ext cx="685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9180EA2-B4A8-46A8-A0EC-7B830B766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31" y="1070409"/>
            <a:ext cx="5998750" cy="5998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F22204-D439-40A7-9F7C-348439374C0D}"/>
              </a:ext>
            </a:extLst>
          </p:cNvPr>
          <p:cNvSpPr txBox="1"/>
          <p:nvPr/>
        </p:nvSpPr>
        <p:spPr>
          <a:xfrm>
            <a:off x="1195089" y="545162"/>
            <a:ext cx="617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328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7328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328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73281D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5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852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309945" y="1592583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90" y="1200989"/>
            <a:ext cx="5228448" cy="369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BF1027-B088-412B-8768-BD1CFEF7A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60" y="438752"/>
            <a:ext cx="635867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6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2818" y="1042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3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581399" y="1291047"/>
            <a:ext cx="8436429" cy="1524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45 234 867. Cho </a:t>
            </a:r>
            <a:r>
              <a:rPr kumimoji="0" lang="en-US" alt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6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huộc</a:t>
            </a:r>
            <a:r>
              <a:rPr lang="en-US" altLang="en-US" sz="36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600" b="1" i="0" u="none" strike="noStrike" kern="1200" cap="none" spc="0" normalizeH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71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720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47005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00186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3363686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971801" y="3439886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61305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9080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506686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457653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575605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53380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5573487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571953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92232" y="1386839"/>
            <a:ext cx="1412967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73233" y="1844039"/>
            <a:ext cx="58181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7186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10049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10809514" y="5087440"/>
            <a:ext cx="1371600" cy="1371600"/>
            <a:chOff x="4320" y="2928"/>
            <a:chExt cx="1104" cy="1104"/>
          </a:xfrm>
        </p:grpSpPr>
        <p:sp>
          <p:nvSpPr>
            <p:cNvPr id="720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720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28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28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1184302" y="53639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1111415" y="53272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1214112" y="53816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1276112" y="537279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1245112" y="53462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1211394" y="543118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1303" name="Text Box 39"/>
          <p:cNvSpPr txBox="1">
            <a:spLocks noChangeArrowheads="1"/>
          </p:cNvSpPr>
          <p:nvPr/>
        </p:nvSpPr>
        <p:spPr bwMode="auto">
          <a:xfrm>
            <a:off x="4267200" y="3211287"/>
            <a:ext cx="6143624" cy="708025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304" name="Text Box 40"/>
          <p:cNvSpPr txBox="1">
            <a:spLocks noChangeArrowheads="1"/>
          </p:cNvSpPr>
          <p:nvPr/>
        </p:nvSpPr>
        <p:spPr bwMode="auto">
          <a:xfrm>
            <a:off x="4280806" y="4339047"/>
            <a:ext cx="6228455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305" name="Text Box 41"/>
          <p:cNvSpPr txBox="1">
            <a:spLocks noChangeArrowheads="1"/>
          </p:cNvSpPr>
          <p:nvPr/>
        </p:nvSpPr>
        <p:spPr bwMode="auto">
          <a:xfrm>
            <a:off x="4191000" y="5497286"/>
            <a:ext cx="6492566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WordArt 30"/>
          <p:cNvSpPr>
            <a:spLocks noTextEdit="1"/>
          </p:cNvSpPr>
          <p:nvPr/>
        </p:nvSpPr>
        <p:spPr>
          <a:xfrm>
            <a:off x="2992540" y="114300"/>
            <a:ext cx="7059083" cy="5863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591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720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92232" y="1386839"/>
            <a:ext cx="1412967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73233" y="1844039"/>
            <a:ext cx="58181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7186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10049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AutoShape 51"/>
          <p:cNvSpPr>
            <a:spLocks noChangeArrowheads="1"/>
          </p:cNvSpPr>
          <p:nvPr/>
        </p:nvSpPr>
        <p:spPr bwMode="auto">
          <a:xfrm>
            <a:off x="3482118" y="1341621"/>
            <a:ext cx="8709881" cy="1524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alt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alt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alt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alt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76 345 678</a:t>
            </a:r>
            <a:endParaRPr kumimoji="0" lang="en-US" alt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6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483116"/>
            <a:ext cx="602207" cy="35584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72033"/>
            <a:ext cx="1623060" cy="6827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3435533"/>
            <a:ext cx="850174" cy="57921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9" name="WordArt 226"/>
          <p:cNvSpPr>
            <a:spLocks noChangeArrowheads="1" noChangeShapeType="1" noTextEdit="1"/>
          </p:cNvSpPr>
          <p:nvPr/>
        </p:nvSpPr>
        <p:spPr bwMode="auto">
          <a:xfrm>
            <a:off x="2971801" y="3511733"/>
            <a:ext cx="389663" cy="36804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60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586927"/>
            <a:ext cx="602207" cy="35584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4462647"/>
            <a:ext cx="1521619" cy="81314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578533"/>
            <a:ext cx="829242" cy="57921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3" name="WordArt 226"/>
          <p:cNvSpPr>
            <a:spLocks noChangeArrowheads="1" noChangeShapeType="1" noTextEdit="1"/>
          </p:cNvSpPr>
          <p:nvPr/>
        </p:nvSpPr>
        <p:spPr bwMode="auto">
          <a:xfrm>
            <a:off x="2892426" y="4648383"/>
            <a:ext cx="466952" cy="36804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64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5769116"/>
            <a:ext cx="602207" cy="35584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5605647"/>
            <a:ext cx="1521619" cy="81314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5645334"/>
            <a:ext cx="829242" cy="5822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819401" y="5791383"/>
            <a:ext cx="466952" cy="36804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grpSp>
        <p:nvGrpSpPr>
          <p:cNvPr id="68" name="Group 33"/>
          <p:cNvGrpSpPr>
            <a:grpSpLocks/>
          </p:cNvGrpSpPr>
          <p:nvPr/>
        </p:nvGrpSpPr>
        <p:grpSpPr bwMode="auto">
          <a:xfrm>
            <a:off x="9483640" y="4271554"/>
            <a:ext cx="1391194" cy="1303236"/>
            <a:chOff x="4320" y="2928"/>
            <a:chExt cx="1104" cy="1104"/>
          </a:xfrm>
        </p:grpSpPr>
        <p:sp>
          <p:nvSpPr>
            <p:cNvPr id="69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70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28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28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WordArt 36"/>
          <p:cNvSpPr>
            <a:spLocks noChangeArrowheads="1" noChangeShapeType="1" noTextEdit="1"/>
          </p:cNvSpPr>
          <p:nvPr/>
        </p:nvSpPr>
        <p:spPr bwMode="auto">
          <a:xfrm>
            <a:off x="9788439" y="4576354"/>
            <a:ext cx="676275" cy="7059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72" name="WordArt 37"/>
          <p:cNvSpPr>
            <a:spLocks noChangeArrowheads="1" noChangeShapeType="1" noTextEdit="1"/>
          </p:cNvSpPr>
          <p:nvPr/>
        </p:nvSpPr>
        <p:spPr bwMode="auto">
          <a:xfrm>
            <a:off x="9807489" y="4576354"/>
            <a:ext cx="676275" cy="7059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" name="WordArt 38"/>
          <p:cNvSpPr>
            <a:spLocks noChangeArrowheads="1" noChangeShapeType="1" noTextEdit="1"/>
          </p:cNvSpPr>
          <p:nvPr/>
        </p:nvSpPr>
        <p:spPr bwMode="auto">
          <a:xfrm>
            <a:off x="9807489" y="4595404"/>
            <a:ext cx="676275" cy="7059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4" name="WordArt 39"/>
          <p:cNvSpPr>
            <a:spLocks noChangeArrowheads="1" noChangeShapeType="1" noTextEdit="1"/>
          </p:cNvSpPr>
          <p:nvPr/>
        </p:nvSpPr>
        <p:spPr bwMode="auto">
          <a:xfrm>
            <a:off x="9807489" y="4576354"/>
            <a:ext cx="676275" cy="7059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5" name="WordArt 40"/>
          <p:cNvSpPr>
            <a:spLocks noChangeArrowheads="1" noChangeShapeType="1" noTextEdit="1"/>
          </p:cNvSpPr>
          <p:nvPr/>
        </p:nvSpPr>
        <p:spPr bwMode="auto">
          <a:xfrm>
            <a:off x="9807489" y="4576354"/>
            <a:ext cx="676275" cy="7059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6" name="WordArt 41"/>
          <p:cNvSpPr>
            <a:spLocks noChangeArrowheads="1" noChangeShapeType="1" noTextEdit="1"/>
          </p:cNvSpPr>
          <p:nvPr/>
        </p:nvSpPr>
        <p:spPr bwMode="auto">
          <a:xfrm>
            <a:off x="9788439" y="4576354"/>
            <a:ext cx="676275" cy="7059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2" name="Text Box 36"/>
          <p:cNvSpPr txBox="1">
            <a:spLocks noChangeArrowheads="1"/>
          </p:cNvSpPr>
          <p:nvPr/>
        </p:nvSpPr>
        <p:spPr bwMode="auto">
          <a:xfrm>
            <a:off x="4267200" y="3206934"/>
            <a:ext cx="4328160" cy="707886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400 000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ext Box 37"/>
          <p:cNvSpPr txBox="1">
            <a:spLocks noChangeArrowheads="1"/>
          </p:cNvSpPr>
          <p:nvPr/>
        </p:nvSpPr>
        <p:spPr bwMode="auto">
          <a:xfrm>
            <a:off x="4314826" y="4376922"/>
            <a:ext cx="4279855" cy="707886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4 000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Text Box 38"/>
          <p:cNvSpPr txBox="1">
            <a:spLocks noChangeArrowheads="1"/>
          </p:cNvSpPr>
          <p:nvPr/>
        </p:nvSpPr>
        <p:spPr bwMode="auto">
          <a:xfrm>
            <a:off x="4267200" y="5492934"/>
            <a:ext cx="4328160" cy="707886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40 000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WordArt 30"/>
          <p:cNvSpPr>
            <a:spLocks noTextEdit="1"/>
          </p:cNvSpPr>
          <p:nvPr/>
        </p:nvSpPr>
        <p:spPr>
          <a:xfrm>
            <a:off x="2992540" y="114300"/>
            <a:ext cx="7059083" cy="5863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141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animBg="1"/>
      <p:bldP spid="6171" grpId="1" animBg="1"/>
      <p:bldP spid="66" grpId="0" animBg="1"/>
      <p:bldP spid="82" grpId="0" animBg="1"/>
      <p:bldP spid="83" grpId="0" animBg="1"/>
      <p:bldP spid="84" grpId="0" animBg="1"/>
      <p:bldP spid="8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581399" y="1291047"/>
            <a:ext cx="8436429" cy="1524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&gt;, &lt;,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altLang="en-US" sz="36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36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990 878 …. 24 100 000</a:t>
            </a:r>
            <a:endParaRPr kumimoji="0" lang="en-US" alt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171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720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47005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00186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3363686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971801" y="3439886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61305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9080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506686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457653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575605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53380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5573487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571953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92232" y="1386839"/>
            <a:ext cx="1412967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73233" y="1844039"/>
            <a:ext cx="58181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7186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10049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10809514" y="5087440"/>
            <a:ext cx="1371600" cy="1371600"/>
            <a:chOff x="4320" y="2928"/>
            <a:chExt cx="1104" cy="1104"/>
          </a:xfrm>
        </p:grpSpPr>
        <p:sp>
          <p:nvSpPr>
            <p:cNvPr id="720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720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28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28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1184302" y="53639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1111415" y="53272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1214112" y="53816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1276112" y="537279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1245112" y="53462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1211394" y="543118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1303" name="Text Box 39"/>
          <p:cNvSpPr txBox="1">
            <a:spLocks noChangeArrowheads="1"/>
          </p:cNvSpPr>
          <p:nvPr/>
        </p:nvSpPr>
        <p:spPr bwMode="auto">
          <a:xfrm>
            <a:off x="4267200" y="3211287"/>
            <a:ext cx="6143624" cy="708025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1304" name="Text Box 40"/>
          <p:cNvSpPr txBox="1">
            <a:spLocks noChangeArrowheads="1"/>
          </p:cNvSpPr>
          <p:nvPr/>
        </p:nvSpPr>
        <p:spPr bwMode="auto">
          <a:xfrm>
            <a:off x="4280806" y="4339047"/>
            <a:ext cx="6228455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&lt;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305" name="Text Box 41"/>
          <p:cNvSpPr txBox="1">
            <a:spLocks noChangeArrowheads="1"/>
          </p:cNvSpPr>
          <p:nvPr/>
        </p:nvSpPr>
        <p:spPr bwMode="auto">
          <a:xfrm>
            <a:off x="4191000" y="5497286"/>
            <a:ext cx="6492566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WordArt 30"/>
          <p:cNvSpPr>
            <a:spLocks noTextEdit="1"/>
          </p:cNvSpPr>
          <p:nvPr/>
        </p:nvSpPr>
        <p:spPr>
          <a:xfrm>
            <a:off x="2992540" y="114300"/>
            <a:ext cx="7059083" cy="5863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30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82D58E22-2FDD-4F46-AAFE-5EA2AAF6B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82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74570" y="3346180"/>
            <a:ext cx="2798769" cy="36129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65" y="-284911"/>
            <a:ext cx="5228448" cy="3692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C789B1-FB92-CFEC-5F20-48EA554CE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516" y="1537922"/>
            <a:ext cx="8309568" cy="4029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E32510-815C-9682-704D-49CC66E2C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7105" y="5637206"/>
            <a:ext cx="309094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-276922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" y="-1"/>
            <a:ext cx="12344400" cy="6738257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7878FEA-BA39-4A2E-A2D4-0EB62BC2B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" y="1200554"/>
            <a:ext cx="106611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45720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200" b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3F888B-8532-01F6-5C0B-D83C208B6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93" y="3435106"/>
            <a:ext cx="10844213" cy="74295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1775A0-4F0A-7CF6-DC89-90E6CB9244F5}"/>
              </a:ext>
            </a:extLst>
          </p:cNvPr>
          <p:cNvCxnSpPr>
            <a:cxnSpLocks/>
          </p:cNvCxnSpPr>
          <p:nvPr/>
        </p:nvCxnSpPr>
        <p:spPr>
          <a:xfrm>
            <a:off x="6711834" y="1807028"/>
            <a:ext cx="43262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767346-A0BE-A133-78AC-13E5CB4C3648}"/>
              </a:ext>
            </a:extLst>
          </p:cNvPr>
          <p:cNvCxnSpPr>
            <a:cxnSpLocks/>
          </p:cNvCxnSpPr>
          <p:nvPr/>
        </p:nvCxnSpPr>
        <p:spPr>
          <a:xfrm>
            <a:off x="2764971" y="2400883"/>
            <a:ext cx="394686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-276922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42925" y="0"/>
            <a:ext cx="11306175" cy="6202427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7878FEA-BA39-4A2E-A2D4-0EB62BC2B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264064"/>
            <a:ext cx="98647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45720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(Theo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2017, 2018, 2019, 2020).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05DDD1-C0EC-5CCA-B877-AFBDCB338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275" y="2433637"/>
            <a:ext cx="9274176" cy="317658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BC5EE2-B85F-100A-337F-6856D9BF2569}"/>
              </a:ext>
            </a:extLst>
          </p:cNvPr>
          <p:cNvCxnSpPr>
            <a:cxnSpLocks/>
          </p:cNvCxnSpPr>
          <p:nvPr/>
        </p:nvCxnSpPr>
        <p:spPr>
          <a:xfrm>
            <a:off x="1341664" y="1833724"/>
            <a:ext cx="7758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8F920-9E1C-C741-CAAC-5DB9B8A932C9}"/>
              </a:ext>
            </a:extLst>
          </p:cNvPr>
          <p:cNvCxnSpPr>
            <a:cxnSpLocks/>
          </p:cNvCxnSpPr>
          <p:nvPr/>
        </p:nvCxnSpPr>
        <p:spPr>
          <a:xfrm>
            <a:off x="10551886" y="1332981"/>
            <a:ext cx="5415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5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-276922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619124" y="-312908"/>
            <a:ext cx="11306175" cy="5983352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7878FEA-BA39-4A2E-A2D4-0EB62BC2B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774" y="302164"/>
            <a:ext cx="95535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457200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mỗi viên gạch ghi các số 0, 2, 4 vào một ô có dấu “?” để được kết quả đúng.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4">
            <a:extLst>
              <a:ext uri="{FF2B5EF4-FFF2-40B4-BE49-F238E27FC236}">
                <a16:creationId xmlns:a16="http://schemas.microsoft.com/office/drawing/2014/main" id="{A80221B0-4B2E-888D-1FE7-9F9C84F36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82888"/>
            <a:ext cx="2375112" cy="23751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1DAFF1-3EAA-61A8-5D32-A286BD315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608" y="1452066"/>
            <a:ext cx="8988534" cy="35909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BDE043F-AD2F-A9F2-463F-BE98D3A82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8025" y="1504950"/>
            <a:ext cx="781050" cy="6477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318D8BF-CD0F-18C7-9388-B52DEB3413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1419225"/>
            <a:ext cx="742950" cy="7429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685FD47-6DB2-EDCD-8637-329ADBC43D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8787" y="1495425"/>
            <a:ext cx="7334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7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3B8"/>
      </a:accent1>
      <a:accent2>
        <a:srgbClr val="2ABADA"/>
      </a:accent2>
      <a:accent3>
        <a:srgbClr val="FFB3B8"/>
      </a:accent3>
      <a:accent4>
        <a:srgbClr val="2ABADA"/>
      </a:accent4>
      <a:accent5>
        <a:srgbClr val="FFB3B8"/>
      </a:accent5>
      <a:accent6>
        <a:srgbClr val="2ABADA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</TotalTime>
  <Words>316</Words>
  <Application>Microsoft Office PowerPoint</Application>
  <PresentationFormat>Widescreen</PresentationFormat>
  <Paragraphs>69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等线 Light</vt:lpstr>
      <vt:lpstr>.VnHelvetInsH</vt:lpstr>
      <vt:lpstr>.VnTime</vt:lpstr>
      <vt:lpstr>.VnTimeH</vt:lpstr>
      <vt:lpstr>Arial</vt:lpstr>
      <vt:lpstr>Calibri</vt:lpstr>
      <vt:lpstr>Calibri Light</vt:lpstr>
      <vt:lpstr>Cambria</vt:lpstr>
      <vt:lpstr>Impact</vt:lpstr>
      <vt:lpstr>Times New Roman</vt:lpstr>
      <vt:lpstr>UTM Cookies</vt:lpstr>
      <vt:lpstr>1_Office Theme</vt:lpstr>
      <vt:lpstr>4_Office Theme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18</cp:revision>
  <dcterms:created xsi:type="dcterms:W3CDTF">2023-08-10T04:15:10Z</dcterms:created>
  <dcterms:modified xsi:type="dcterms:W3CDTF">2025-10-27T15:44:04Z</dcterms:modified>
  <cp:category>9Slide.vn</cp:category>
</cp:coreProperties>
</file>