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png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170" r:id="rId2"/>
    <p:sldMasterId id="2147484270" r:id="rId3"/>
    <p:sldMasterId id="2147484295" r:id="rId4"/>
    <p:sldMasterId id="2147484300" r:id="rId5"/>
    <p:sldMasterId id="2147484312" r:id="rId6"/>
    <p:sldMasterId id="2147484324" r:id="rId7"/>
  </p:sldMasterIdLst>
  <p:notesMasterIdLst>
    <p:notesMasterId r:id="rId30"/>
  </p:notesMasterIdLst>
  <p:sldIdLst>
    <p:sldId id="431" r:id="rId8"/>
    <p:sldId id="484" r:id="rId9"/>
    <p:sldId id="485" r:id="rId10"/>
    <p:sldId id="486" r:id="rId11"/>
    <p:sldId id="487" r:id="rId12"/>
    <p:sldId id="488" r:id="rId13"/>
    <p:sldId id="489" r:id="rId14"/>
    <p:sldId id="462" r:id="rId15"/>
    <p:sldId id="463" r:id="rId16"/>
    <p:sldId id="490" r:id="rId17"/>
    <p:sldId id="491" r:id="rId18"/>
    <p:sldId id="492" r:id="rId19"/>
    <p:sldId id="482" r:id="rId20"/>
    <p:sldId id="483" r:id="rId21"/>
    <p:sldId id="493" r:id="rId22"/>
    <p:sldId id="465" r:id="rId23"/>
    <p:sldId id="494" r:id="rId24"/>
    <p:sldId id="495" r:id="rId25"/>
    <p:sldId id="496" r:id="rId26"/>
    <p:sldId id="498" r:id="rId27"/>
    <p:sldId id="499" r:id="rId28"/>
    <p:sldId id="48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20AF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77" d="100"/>
          <a:sy n="77" d="100"/>
        </p:scale>
        <p:origin x="9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2610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9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4" y="1031275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7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4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46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62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13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0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0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11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15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04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87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95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2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5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90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7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87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2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97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7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1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9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58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88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4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0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4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8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21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56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00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11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38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67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63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13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2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6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7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1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33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4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88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0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21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0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1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4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7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30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8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2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2025/5/4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66"/>
            <a:ext cx="4115176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94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</p:sldLayoutIdLst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4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17" Type="http://schemas.openxmlformats.org/officeDocument/2006/relationships/image" Target="../media/image11.gif"/><Relationship Id="rId2" Type="http://schemas.openxmlformats.org/officeDocument/2006/relationships/audio" Target="../media/audio1.wav"/><Relationship Id="rId16" Type="http://schemas.openxmlformats.org/officeDocument/2006/relationships/slide" Target="slide22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19.xml"/><Relationship Id="rId11" Type="http://schemas.openxmlformats.org/officeDocument/2006/relationships/image" Target="../media/image20.png"/><Relationship Id="rId5" Type="http://schemas.openxmlformats.org/officeDocument/2006/relationships/image" Target="../media/image17.gif"/><Relationship Id="rId15" Type="http://schemas.openxmlformats.org/officeDocument/2006/relationships/slide" Target="slide3.xml"/><Relationship Id="rId10" Type="http://schemas.openxmlformats.org/officeDocument/2006/relationships/slide" Target="slide20.xml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2912896" y="1893124"/>
            <a:ext cx="6367893" cy="144654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spc="-151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8800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63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113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5" name="Explosion 1 4"/>
          <p:cNvSpPr/>
          <p:nvPr/>
        </p:nvSpPr>
        <p:spPr>
          <a:xfrm>
            <a:off x="3909847" y="34684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Explosion 1 5"/>
          <p:cNvSpPr/>
          <p:nvPr/>
        </p:nvSpPr>
        <p:spPr>
          <a:xfrm>
            <a:off x="9648496" y="236482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Explosion 1 6"/>
          <p:cNvSpPr/>
          <p:nvPr/>
        </p:nvSpPr>
        <p:spPr>
          <a:xfrm>
            <a:off x="8576440" y="96169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Explosion 1 7"/>
          <p:cNvSpPr/>
          <p:nvPr/>
        </p:nvSpPr>
        <p:spPr>
          <a:xfrm>
            <a:off x="1623848" y="1560785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Explosion 1 8"/>
          <p:cNvSpPr/>
          <p:nvPr/>
        </p:nvSpPr>
        <p:spPr>
          <a:xfrm>
            <a:off x="6195848" y="151349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Explosion 1 9"/>
          <p:cNvSpPr/>
          <p:nvPr/>
        </p:nvSpPr>
        <p:spPr>
          <a:xfrm>
            <a:off x="5092260" y="2790497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Explosion 1 10"/>
          <p:cNvSpPr/>
          <p:nvPr/>
        </p:nvSpPr>
        <p:spPr>
          <a:xfrm>
            <a:off x="3909847" y="4067504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xplosion 1 11"/>
          <p:cNvSpPr/>
          <p:nvPr/>
        </p:nvSpPr>
        <p:spPr>
          <a:xfrm>
            <a:off x="7378260" y="408327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Explosion 1 12"/>
          <p:cNvSpPr/>
          <p:nvPr/>
        </p:nvSpPr>
        <p:spPr>
          <a:xfrm>
            <a:off x="10878208" y="402020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Explosion 1 13"/>
          <p:cNvSpPr/>
          <p:nvPr/>
        </p:nvSpPr>
        <p:spPr>
          <a:xfrm>
            <a:off x="10783612" y="529721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Explosion 1 14"/>
          <p:cNvSpPr/>
          <p:nvPr/>
        </p:nvSpPr>
        <p:spPr>
          <a:xfrm>
            <a:off x="9695791" y="602243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Explosion 1 15"/>
          <p:cNvSpPr/>
          <p:nvPr/>
        </p:nvSpPr>
        <p:spPr>
          <a:xfrm>
            <a:off x="6195848" y="591207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Explosion 1 16"/>
          <p:cNvSpPr/>
          <p:nvPr/>
        </p:nvSpPr>
        <p:spPr>
          <a:xfrm>
            <a:off x="1623848" y="5912071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Explosion 1 17"/>
          <p:cNvSpPr/>
          <p:nvPr/>
        </p:nvSpPr>
        <p:spPr>
          <a:xfrm>
            <a:off x="472964" y="402020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Explosion 1 18"/>
          <p:cNvSpPr/>
          <p:nvPr/>
        </p:nvSpPr>
        <p:spPr>
          <a:xfrm>
            <a:off x="1623844" y="2790497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602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3" name="Rectangle 2"/>
          <p:cNvSpPr/>
          <p:nvPr/>
        </p:nvSpPr>
        <p:spPr>
          <a:xfrm>
            <a:off x="3736429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7189077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1481961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10625961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08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2" name="Rectangle 1"/>
          <p:cNvSpPr/>
          <p:nvPr/>
        </p:nvSpPr>
        <p:spPr>
          <a:xfrm>
            <a:off x="299550" y="1560786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315315" y="3468414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315315" y="5360276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89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304163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>
              <a:defRPr/>
            </a:pPr>
            <a:r>
              <a:rPr lang="en-US" sz="2800" b="1" kern="0">
                <a:solidFill>
                  <a:srgbClr val="FF0000"/>
                </a:solidFill>
                <a:latin typeface="VNI-Avo" pitchFamily="2" charset="0"/>
              </a:rPr>
              <a:t>2. Ñoïc tieáp: 2, 4, 6,....100.</a:t>
            </a:r>
            <a:endParaRPr lang="vi-VN" sz="2800" b="1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401" y="31542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698933" y="78840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4950729" y="4526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7299793" y="6307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9633089" y="63074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1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304172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>
              <a:defRPr/>
            </a:pPr>
            <a:r>
              <a:rPr lang="en-US" sz="2800" b="1" kern="0">
                <a:solidFill>
                  <a:srgbClr val="FF0000"/>
                </a:solidFill>
                <a:latin typeface="VNI-Avo" pitchFamily="2" charset="0"/>
              </a:rPr>
              <a:t>3. Em haõy ñoïc caùc soá ôû ba coät toâ maøu.</a:t>
            </a:r>
            <a:endParaRPr lang="vi-VN" sz="28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59945" y="375745"/>
            <a:ext cx="9981324" cy="10904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2057400"/>
            <a:ext cx="12192000" cy="1219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11, 22, 33, 44, 55, 66, 77, 88, 99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3712779"/>
            <a:ext cx="12192000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chục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10, 20, 30, 40, 50, 60, 70, 80, 90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5295900"/>
            <a:ext cx="12192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9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578" y="1579450"/>
            <a:ext cx="5000083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8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dirty="0">
                <a:solidFill>
                  <a:prstClr val="white"/>
                </a:solidFill>
                <a:latin typeface="Bungee Inline"/>
              </a:rPr>
              <a:t>NUÔI CÁ</a:t>
            </a:r>
          </a:p>
        </p:txBody>
      </p:sp>
    </p:spTree>
    <p:extLst>
      <p:ext uri="{BB962C8B-B14F-4D97-AF65-F5344CB8AC3E}">
        <p14:creationId xmlns:p14="http://schemas.microsoft.com/office/powerpoint/2010/main" val="448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1026" name="3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áº¿t quáº£ hÃ¬nh áº£nh cho win text 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7" y="4334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/>
          <a:srcRect l="5224"/>
          <a:stretch/>
        </p:blipFill>
        <p:spPr bwMode="auto">
          <a:xfrm>
            <a:off x="1986454" y="1295399"/>
            <a:ext cx="8718331" cy="233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4958473" y="16001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33</a:t>
            </a:r>
          </a:p>
        </p:txBody>
      </p:sp>
      <p:sp>
        <p:nvSpPr>
          <p:cNvPr id="23" name="Oval 22"/>
          <p:cNvSpPr/>
          <p:nvPr/>
        </p:nvSpPr>
        <p:spPr>
          <a:xfrm>
            <a:off x="6729467" y="2210612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sp>
        <p:nvSpPr>
          <p:cNvPr id="24" name="Oval 23"/>
          <p:cNvSpPr/>
          <p:nvPr/>
        </p:nvSpPr>
        <p:spPr>
          <a:xfrm>
            <a:off x="7623622" y="185031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25" name="Oval 24"/>
          <p:cNvSpPr/>
          <p:nvPr/>
        </p:nvSpPr>
        <p:spPr>
          <a:xfrm>
            <a:off x="9470426" y="13715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3027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 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1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 +3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65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799" y="2823633"/>
              <a:ext cx="1752600" cy="4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 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TOÁN CÙNG ẾCH XANH</a:t>
            </a:r>
          </a:p>
        </p:txBody>
      </p:sp>
      <p:pic>
        <p:nvPicPr>
          <p:cNvPr id="29" name="Picture 2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/>
          <a:srcRect l="4348"/>
          <a:stretch/>
        </p:blipFill>
        <p:spPr bwMode="auto">
          <a:xfrm>
            <a:off x="1734207" y="1560786"/>
            <a:ext cx="9527834" cy="21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4071355" y="1599298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55</a:t>
            </a:r>
          </a:p>
        </p:txBody>
      </p:sp>
      <p:sp>
        <p:nvSpPr>
          <p:cNvPr id="13" name="Oval 12"/>
          <p:cNvSpPr/>
          <p:nvPr/>
        </p:nvSpPr>
        <p:spPr>
          <a:xfrm>
            <a:off x="6040072" y="2421802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59</a:t>
            </a:r>
          </a:p>
        </p:txBody>
      </p:sp>
      <p:sp>
        <p:nvSpPr>
          <p:cNvPr id="14" name="Oval 13"/>
          <p:cNvSpPr/>
          <p:nvPr/>
        </p:nvSpPr>
        <p:spPr>
          <a:xfrm>
            <a:off x="7008149" y="2469101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15" name="Oval 14"/>
          <p:cNvSpPr/>
          <p:nvPr/>
        </p:nvSpPr>
        <p:spPr>
          <a:xfrm>
            <a:off x="9868667" y="1560784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/>
          <a:srcRect l="3380"/>
          <a:stretch/>
        </p:blipFill>
        <p:spPr bwMode="auto">
          <a:xfrm>
            <a:off x="1234715" y="1355833"/>
            <a:ext cx="9943294" cy="22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9"/>
          <p:cNvSpPr/>
          <p:nvPr/>
        </p:nvSpPr>
        <p:spPr>
          <a:xfrm>
            <a:off x="4656101" y="1685912"/>
            <a:ext cx="1016657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88</a:t>
            </a:r>
          </a:p>
        </p:txBody>
      </p:sp>
      <p:sp>
        <p:nvSpPr>
          <p:cNvPr id="26" name="Oval 25"/>
          <p:cNvSpPr/>
          <p:nvPr/>
        </p:nvSpPr>
        <p:spPr>
          <a:xfrm>
            <a:off x="5783117" y="2240834"/>
            <a:ext cx="930583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90</a:t>
            </a:r>
          </a:p>
        </p:txBody>
      </p:sp>
      <p:sp>
        <p:nvSpPr>
          <p:cNvPr id="27" name="Oval 26"/>
          <p:cNvSpPr/>
          <p:nvPr/>
        </p:nvSpPr>
        <p:spPr>
          <a:xfrm>
            <a:off x="7717498" y="1930707"/>
            <a:ext cx="1111191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94</a:t>
            </a:r>
          </a:p>
        </p:txBody>
      </p:sp>
      <p:sp>
        <p:nvSpPr>
          <p:cNvPr id="28" name="Oval 27"/>
          <p:cNvSpPr/>
          <p:nvPr/>
        </p:nvSpPr>
        <p:spPr>
          <a:xfrm>
            <a:off x="9833522" y="1285387"/>
            <a:ext cx="1013154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0"/>
            <a:ext cx="12192000" cy="6726200"/>
          </a:xfrm>
          <a:prstGeom prst="rect">
            <a:avLst/>
          </a:prstGeom>
        </p:spPr>
      </p:pic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929872" y="963648"/>
            <a:ext cx="5790016" cy="195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680" tIns="43340" rIns="86680" bIns="43340" anchor="ctr"/>
          <a:lstStyle/>
          <a:p>
            <a:pPr algn="ctr" defTabSz="1218779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>
                <a:solidFill>
                  <a:srgbClr val="FF0000"/>
                </a:solidFill>
                <a:latin typeface="VNI-Avo" pitchFamily="2" charset="0"/>
                <a:ea typeface="幼圆" panose="02010509060101010101" pitchFamily="49" charset="-122"/>
                <a:cs typeface="Times New Roman" pitchFamily="18" charset="0"/>
                <a:sym typeface="微软雅黑" panose="020B0503020204020204" pitchFamily="34" charset="-122"/>
              </a:rPr>
              <a:t>CHAØO TAÏM BIEÄT CAÙC CON</a:t>
            </a:r>
            <a:endParaRPr lang="zh-CN" altLang="en-US" sz="6000" b="1" dirty="0">
              <a:solidFill>
                <a:srgbClr val="FF0000"/>
              </a:solidFill>
              <a:latin typeface="VNI-Avo" pitchFamily="2" charset="0"/>
              <a:ea typeface="幼圆" panose="02010509060101010101" pitchFamily="49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id="{82A7697C-B82E-422B-9F18-FBB143E4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10239988" y="152419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415012" y="2261286"/>
            <a:ext cx="1500461" cy="20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73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5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42 – 2 = 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16788 0.00116 0.10312 -0.00601 0.17916 0.00625 C 0.18767 0.00973 0.19635 0.01181 0.20503 0.01528 C 0.21979 0.02824 0.23784 0.03912 0.24896 0.05695 C 0.25955 0.07361 0.2684 0.09098 0.27951 0.10718 C 0.28958 0.12199 0.30017 0.14769 0.3158 0.15417 C 0.3184 0.15718 0.32083 0.15996 0.32343 0.1632 C 0.32552 0.16574 0.32534 0.17269 0.32951 0.17755 C 0.33003 0.1794 0.33107 0.18311 0.33107 0.18311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35545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45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573" y="4217256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96236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96236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55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+ 2 = 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115 C -0.19566 0.00047 -0.12032 -0.00601 -0.20886 0.00532 C -0.21875 0.00856 -0.22882 0.01041 -0.23907 0.01364 C -0.25625 0.0259 -0.27726 0.03607 -0.29011 0.05272 C -0.30243 0.06844 -0.31285 0.08463 -0.3257 0.10012 C -0.3375 0.11399 -0.34983 0.13827 -0.36806 0.14428 C -0.37101 0.14706 -0.37379 0.1496 -0.37691 0.15284 C -0.37917 0.15515 -0.379 0.16162 -0.38403 0.16625 C -0.38455 0.1681 -0.38559 0.17156 -0.38559 0.1718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8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0649" y="4222691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48841" y="4237922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gồm 4 chục và...... đơn vị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05347 0.00116 0.03281 -0.00555 0.05712 0.00625 C 0.05989 0.00971 0.06284 0.01156 0.06562 0.01503 C 0.07031 0.02798 0.07604 0.03885 0.07968 0.05642 C 0.08298 0.07307 0.08576 0.09041 0.08941 0.10659 C 0.09253 0.12139 0.096 0.14706 0.10104 0.15353 C 0.10191 0.1563 0.1026 0.15931 0.10347 0.16255 C 0.10416 0.16509 0.10416 0.1718 0.10555 0.17688 C 0.10555 0.17896 0.10607 0.18243 0.10607 0.18289 " pathEditMode="relative" rAng="0" ptsTypes="fff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8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83489" y="4289764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34073" y="4289765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6267" y="4222691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65 = 60 + 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C -0.07257 0.00185 -0.04462 -0.00555 -0.07761 0.00763 C -0.08143 0.01133 -0.08542 0.01341 -0.08907 0.01734 C -0.09549 0.03191 -0.1033 0.04393 -0.10816 0.06359 C -0.11268 0.08232 -0.1165 0.10151 -0.12136 0.11977 C -0.1257 0.13619 -0.13038 0.16486 -0.13716 0.17226 C -0.13837 0.17526 -0.13924 0.1785 -0.14045 0.1822 C -0.1415 0.18497 -0.1415 0.1926 -0.14323 0.19815 C -0.14323 0.20047 -0.14393 0.2044 -0.14393 0.20509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9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+ 1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 + 1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 + 1</a:t>
              </a: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1" y="3169921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i-hinh-nen-powerpoint-dep-ve-moi-truong-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193" y="19068"/>
            <a:ext cx="12265025" cy="681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8776" y="2347580"/>
            <a:ext cx="8750104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CÁC SỐ TỪ 1-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(TIẾT</a:t>
            </a:r>
            <a:r>
              <a:rPr kumimoji="0" lang="en-US" sz="6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6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10356" y="-158692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283" y="6304172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1. Ñoïc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caùc soá theo thöù töï töø 1 ñeán 100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6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7926&quot;&gt;&lt;property id=&quot;20148&quot; value=&quot;5&quot;/&gt;&lt;property id=&quot;20300&quot; value=&quot;Slide 1 - &amp;quot;CHÀO MỪNG CÁC CON ĐẾN VỚI TIẾT TOÁN&amp;quot;&quot;/&gt;&lt;property id=&quot;20307&quot; value=&quot;457&quot;/&gt;&lt;/object&gt;&lt;object type=&quot;3&quot; unique_id=&quot;538318&quot;&gt;&lt;property id=&quot;20148&quot; value=&quot;5&quot;/&gt;&lt;property id=&quot;20300&quot; value=&quot;Slide 9&quot;/&gt;&lt;property id=&quot;20307&quot; value=&quot;462&quot;/&gt;&lt;/object&gt;&lt;object type=&quot;3&quot; unique_id=&quot;538413&quot;&gt;&lt;property id=&quot;20148&quot; value=&quot;5&quot;/&gt;&lt;property id=&quot;20300&quot; value=&quot;Slide 10&quot;/&gt;&lt;property id=&quot;20307&quot; value=&quot;463&quot;/&gt;&lt;/object&gt;&lt;object type=&quot;3&quot; unique_id=&quot;538862&quot;&gt;&lt;property id=&quot;20148&quot; value=&quot;5&quot;/&gt;&lt;property id=&quot;20300&quot; value=&quot;Slide 17&quot;/&gt;&lt;property id=&quot;20307&quot; value=&quot;465&quot;/&gt;&lt;/object&gt;&lt;object type=&quot;3&quot; unique_id=&quot;540507&quot;&gt;&lt;property id=&quot;20148&quot; value=&quot;5&quot;/&gt;&lt;property id=&quot;20300&quot; value=&quot;Slide 23&quot;/&gt;&lt;property id=&quot;20307&quot; value=&quot;481&quot;/&gt;&lt;/object&gt;&lt;object type=&quot;3&quot; unique_id=&quot;540651&quot;&gt;&lt;property id=&quot;20148&quot; value=&quot;5&quot;/&gt;&lt;property id=&quot;20300&quot; value=&quot;Slide 14&quot;/&gt;&lt;property id=&quot;20307&quot; value=&quot;482&quot;/&gt;&lt;/object&gt;&lt;object type=&quot;3&quot; unique_id=&quot;540718&quot;&gt;&lt;property id=&quot;20148&quot; value=&quot;5&quot;/&gt;&lt;property id=&quot;20300&quot; value=&quot;Slide 15&quot;/&gt;&lt;property id=&quot;20307&quot; value=&quot;483&quot;/&gt;&lt;/object&gt;&lt;object type=&quot;3&quot; unique_id=&quot;540816&quot;&gt;&lt;property id=&quot;20148&quot; value=&quot;5&quot;/&gt;&lt;property id=&quot;20300&quot; value=&quot;Slide 3&quot;/&gt;&lt;property id=&quot;20307&quot; value=&quot;484&quot;/&gt;&lt;/object&gt;&lt;object type=&quot;3&quot; unique_id=&quot;540817&quot;&gt;&lt;property id=&quot;20148&quot; value=&quot;5&quot;/&gt;&lt;property id=&quot;20300&quot; value=&quot;Slide 4&quot;/&gt;&lt;property id=&quot;20307&quot; value=&quot;485&quot;/&gt;&lt;/object&gt;&lt;object type=&quot;3&quot; unique_id=&quot;540818&quot;&gt;&lt;property id=&quot;20148&quot; value=&quot;5&quot;/&gt;&lt;property id=&quot;20300&quot; value=&quot;Slide 5&quot;/&gt;&lt;property id=&quot;20307&quot; value=&quot;486&quot;/&gt;&lt;/object&gt;&lt;object type=&quot;3&quot; unique_id=&quot;540819&quot;&gt;&lt;property id=&quot;20148&quot; value=&quot;5&quot;/&gt;&lt;property id=&quot;20300&quot; value=&quot;Slide 6&quot;/&gt;&lt;property id=&quot;20307&quot; value=&quot;487&quot;/&gt;&lt;/object&gt;&lt;object type=&quot;3&quot; unique_id=&quot;540820&quot;&gt;&lt;property id=&quot;20148&quot; value=&quot;5&quot;/&gt;&lt;property id=&quot;20300&quot; value=&quot;Slide 7&quot;/&gt;&lt;property id=&quot;20307&quot; value=&quot;488&quot;/&gt;&lt;/object&gt;&lt;object type=&quot;3&quot; unique_id=&quot;540821&quot;&gt;&lt;property id=&quot;20148&quot; value=&quot;5&quot;/&gt;&lt;property id=&quot;20300&quot; value=&quot;Slide 8&quot;/&gt;&lt;property id=&quot;20307&quot; value=&quot;489&quot;/&gt;&lt;/object&gt;&lt;object type=&quot;3&quot; unique_id=&quot;541014&quot;&gt;&lt;property id=&quot;20148&quot; value=&quot;5&quot;/&gt;&lt;property id=&quot;20300&quot; value=&quot;Slide 11&quot;/&gt;&lt;property id=&quot;20307&quot; value=&quot;490&quot;/&gt;&lt;/object&gt;&lt;object type=&quot;3&quot; unique_id=&quot;541083&quot;&gt;&lt;property id=&quot;20148&quot; value=&quot;5&quot;/&gt;&lt;property id=&quot;20300&quot; value=&quot;Slide 12&quot;/&gt;&lt;property id=&quot;20307&quot; value=&quot;491&quot;/&gt;&lt;/object&gt;&lt;object type=&quot;3&quot; unique_id=&quot;541084&quot;&gt;&lt;property id=&quot;20148&quot; value=&quot;5&quot;/&gt;&lt;property id=&quot;20300&quot; value=&quot;Slide 13&quot;/&gt;&lt;property id=&quot;20307&quot; value=&quot;492&quot;/&gt;&lt;/object&gt;&lt;object type=&quot;3&quot; unique_id=&quot;541276&quot;&gt;&lt;property id=&quot;20148&quot; value=&quot;5&quot;/&gt;&lt;property id=&quot;20300&quot; value=&quot;Slide 16&quot;/&gt;&lt;property id=&quot;20307&quot; value=&quot;493&quot;/&gt;&lt;/object&gt;&lt;object type=&quot;3&quot; unique_id=&quot;541535&quot;&gt;&lt;property id=&quot;20148&quot; value=&quot;5&quot;/&gt;&lt;property id=&quot;20300&quot; value=&quot;Slide 18&quot;/&gt;&lt;property id=&quot;20307&quot; value=&quot;494&quot;/&gt;&lt;/object&gt;&lt;object type=&quot;3&quot; unique_id=&quot;541536&quot;&gt;&lt;property id=&quot;20148&quot; value=&quot;5&quot;/&gt;&lt;property id=&quot;20300&quot; value=&quot;Slide 19&quot;/&gt;&lt;property id=&quot;20307&quot; value=&quot;495&quot;/&gt;&lt;/object&gt;&lt;object type=&quot;3&quot; unique_id=&quot;541537&quot;&gt;&lt;property id=&quot;20148&quot; value=&quot;5&quot;/&gt;&lt;property id=&quot;20300&quot; value=&quot;Slide 20&quot;/&gt;&lt;property id=&quot;20307&quot; value=&quot;496&quot;/&gt;&lt;/object&gt;&lt;object type=&quot;3&quot; unique_id=&quot;541674&quot;&gt;&lt;property id=&quot;20148&quot; value=&quot;5&quot;/&gt;&lt;property id=&quot;20300&quot; value=&quot;Slide 21&quot;/&gt;&lt;property id=&quot;20307&quot; value=&quot;498&quot;/&gt;&lt;/object&gt;&lt;object type=&quot;3&quot; unique_id=&quot;541675&quot;&gt;&lt;property id=&quot;20148&quot; value=&quot;5&quot;/&gt;&lt;property id=&quot;20300&quot; value=&quot;Slide 22&quot;/&gt;&lt;property id=&quot;20307&quot; value=&quot;499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218</Words>
  <Application>Microsoft Office PowerPoint</Application>
  <PresentationFormat>Widescreen</PresentationFormat>
  <Paragraphs>56</Paragraphs>
  <Slides>22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Bungee Inline</vt:lpstr>
      <vt:lpstr>Calibri</vt:lpstr>
      <vt:lpstr>Calibri Light</vt:lpstr>
      <vt:lpstr>ITC Avant Garde Std Bk</vt:lpstr>
      <vt:lpstr>Open Sans</vt:lpstr>
      <vt:lpstr>Times New Roman</vt:lpstr>
      <vt:lpstr>VNI-Avo</vt:lpstr>
      <vt:lpstr>6_Office Theme</vt:lpstr>
      <vt:lpstr>1_Office Theme</vt:lpstr>
      <vt:lpstr>5_Office Theme</vt:lpstr>
      <vt:lpstr>1_自定义设计方案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Administrator</cp:lastModifiedBy>
  <cp:revision>533</cp:revision>
  <dcterms:created xsi:type="dcterms:W3CDTF">2020-10-14T03:32:31Z</dcterms:created>
  <dcterms:modified xsi:type="dcterms:W3CDTF">2025-05-04T06:07:26Z</dcterms:modified>
</cp:coreProperties>
</file>