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Default Extension="wav" ContentType="audio/wav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media/audio11.wav" ContentType="audio/x-wav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821" r:id="rId2"/>
    <p:sldMasterId id="2147483834" r:id="rId3"/>
  </p:sldMasterIdLst>
  <p:notesMasterIdLst>
    <p:notesMasterId r:id="rId17"/>
  </p:notesMasterIdLst>
  <p:sldIdLst>
    <p:sldId id="333" r:id="rId4"/>
    <p:sldId id="282" r:id="rId5"/>
    <p:sldId id="337" r:id="rId6"/>
    <p:sldId id="258" r:id="rId7"/>
    <p:sldId id="338" r:id="rId8"/>
    <p:sldId id="339" r:id="rId9"/>
    <p:sldId id="344" r:id="rId10"/>
    <p:sldId id="340" r:id="rId11"/>
    <p:sldId id="341" r:id="rId12"/>
    <p:sldId id="342" r:id="rId13"/>
    <p:sldId id="343" r:id="rId14"/>
    <p:sldId id="345" r:id="rId15"/>
    <p:sldId id="349" r:id="rId16"/>
  </p:sldIdLst>
  <p:sldSz cx="9144000" cy="5143500" type="screen16x9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0"/>
      </p:ext>
    </p:extLst>
  </p:showPr>
  <p:clrMru>
    <a:srgbClr val="A45BB4"/>
    <a:srgbClr val="FF5215"/>
    <a:srgbClr val="31859C"/>
    <a:srgbClr val="029874"/>
    <a:srgbClr val="F36C00"/>
    <a:srgbClr val="DF0030"/>
    <a:srgbClr val="E74C2E"/>
    <a:srgbClr val="FF8860"/>
    <a:srgbClr val="FF7443"/>
    <a:srgbClr val="00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0091" autoAdjust="0"/>
    <p:restoredTop sz="94660"/>
  </p:normalViewPr>
  <p:slideViewPr>
    <p:cSldViewPr>
      <p:cViewPr varScale="1">
        <p:scale>
          <a:sx n="91" d="100"/>
          <a:sy n="91" d="100"/>
        </p:scale>
        <p:origin x="-600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74544-038A-4DA6-A177-193C9C327478}" type="datetimeFigureOut">
              <a:rPr lang="zh-CN" altLang="en-US" smtClean="0"/>
              <a:pPr/>
              <a:t>2022/4/11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71AD9-BB67-40C7-8A36-6292A9008BE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36752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27021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1807810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2711150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013050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113912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328696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127913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409960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438404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890107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8170101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288155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7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pPr/>
              <a:t>2022/4/11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3000">
        <p:sndAc>
          <p:stSnd>
            <p:snd r:embed="rId3" name="当我们同在一起.wav"/>
          </p:stSnd>
        </p:sndAc>
      </p:transition>
    </mc:Choice>
    <mc:Fallback>
      <p:transition spd="slow" advTm="3000">
        <p:sndAc>
          <p:stSnd>
            <p:snd r:embed="rId1" name="当我们同在一起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pPr/>
              <a:t>2022/4/11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3000">
        <p:sndAc>
          <p:stSnd>
            <p:snd r:embed="rId3" name="当我们同在一起.wav"/>
          </p:stSnd>
        </p:sndAc>
      </p:transition>
    </mc:Choice>
    <mc:Fallback>
      <p:transition spd="slow" advTm="3000">
        <p:sndAc>
          <p:stSnd>
            <p:snd r:embed="rId1" name="当我们同在一起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pPr/>
              <a:t>2022/4/11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3000">
        <p:sndAc>
          <p:stSnd>
            <p:snd r:embed="rId3" name="当我们同在一起.wav"/>
          </p:stSnd>
        </p:sndAc>
      </p:transition>
    </mc:Choice>
    <mc:Fallback>
      <p:transition spd="slow" advTm="3000">
        <p:sndAc>
          <p:stSnd>
            <p:snd r:embed="rId1" name="当我们同在一起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4/11/2022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2779035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4/11/2022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0176788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4/11/2022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4695068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4/11/2022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4970424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4/11/2022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2900709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4/11/2022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2916018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4/11/2022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473414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4/11/2022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7971502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pPr/>
              <a:t>2022/4/11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3000">
        <p:sndAc>
          <p:stSnd>
            <p:snd r:embed="rId3" name="当我们同在一起.wav"/>
          </p:stSnd>
        </p:sndAc>
      </p:transition>
    </mc:Choice>
    <mc:Fallback>
      <p:transition spd="slow" advTm="3000">
        <p:sndAc>
          <p:stSnd>
            <p:snd r:embed="rId1" name="当我们同在一起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4/11/2022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6265526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4/11/2022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5067302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pPr/>
              <a:t>4/11/2022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5590446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pPr/>
              <a:t>2022/4/11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6298993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3000">
        <p:sndAc>
          <p:stSnd>
            <p:snd r:embed="rId3" name="当我们同在一起.wav"/>
          </p:stSnd>
        </p:sndAc>
      </p:transition>
    </mc:Choice>
    <mc:Fallback>
      <p:transition spd="slow" advTm="3000">
        <p:sndAc>
          <p:stSnd>
            <p:snd r:embed="rId1" name="当我们同在一起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72EED490-9A51-4087-9AA6-4ED824E9E05F}" type="datetime1">
              <a:rPr lang="zh-CN" altLang="en-US" smtClean="0"/>
              <a:pPr/>
              <a:t>2022/4/11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8664A794-F13B-4BD1-8B92-6D141310C03C}" type="datetime1">
              <a:rPr lang="zh-CN" altLang="en-US" smtClean="0"/>
              <a:pPr/>
              <a:t>2022/4/11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6986C73-B1A7-4DCC-978C-71CC70A15F99}" type="datetime1">
              <a:rPr lang="zh-CN" altLang="en-US" smtClean="0"/>
              <a:pPr/>
              <a:t>2022/4/11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16FE5284-1689-4DF1-993E-E5CA5BBE382D}" type="datetime1">
              <a:rPr lang="zh-CN" altLang="en-US" smtClean="0"/>
              <a:pPr/>
              <a:t>2022/4/11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A40A836C-9314-492F-B2D6-4249EB0DCD52}" type="datetime1">
              <a:rPr lang="zh-CN" altLang="en-US" smtClean="0"/>
              <a:pPr/>
              <a:t>2022/4/11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689B7FDA-6A27-4C2B-A4B9-19B843989316}" type="datetime1">
              <a:rPr lang="zh-CN" altLang="en-US" smtClean="0"/>
              <a:pPr/>
              <a:t>2022/4/11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2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pPr/>
              <a:t>2022/4/11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3000">
        <p:sndAc>
          <p:stSnd>
            <p:snd r:embed="rId3" name="当我们同在一起.wav"/>
          </p:stSnd>
        </p:sndAc>
      </p:transition>
    </mc:Choice>
    <mc:Fallback>
      <p:transition spd="slow" advTm="3000">
        <p:sndAc>
          <p:stSnd>
            <p:snd r:embed="rId1" name="当我们同在一起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87D00A8-6515-43DA-9871-0CC018F44E26}" type="datetime1">
              <a:rPr lang="zh-CN" altLang="en-US" smtClean="0"/>
              <a:pPr/>
              <a:t>2022/4/11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0507F309-7A7A-4260-9953-6271DB50E84D}" type="datetime1">
              <a:rPr lang="zh-CN" altLang="en-US" smtClean="0"/>
              <a:pPr/>
              <a:t>2022/4/11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B2232437-F724-418E-8248-90CFB628B486}" type="datetime1">
              <a:rPr lang="zh-CN" altLang="en-US" smtClean="0"/>
              <a:pPr/>
              <a:t>2022/4/11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7" y="4876006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071DB830-F0DE-4852-A9DB-6C9A88F4DC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0042042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8EFB9A8C-5713-44C3-8344-5D0918558A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37866569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1FE5A748-1522-41A0-8DE1-EA80AC8959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36326952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8EFE1D5A-81BA-49B9-8C7D-B8E1107A17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24428342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DC2E5D6C-ABD2-487C-A809-6106B86EF8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21229986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756054C2-751A-4847-8E33-A86CF51336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28400243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D67D7534-74E4-4509-BE70-38D428229C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2707677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pPr/>
              <a:t>2022/4/11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3000">
        <p:sndAc>
          <p:stSnd>
            <p:snd r:embed="rId3" name="当我们同在一起.wav"/>
          </p:stSnd>
        </p:sndAc>
      </p:transition>
    </mc:Choice>
    <mc:Fallback>
      <p:transition spd="slow" advTm="3000">
        <p:sndAc>
          <p:stSnd>
            <p:snd r:embed="rId1" name="当我们同在一起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BE7DDC29-AAAD-4B6C-AA7A-B7F2542E62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4958727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9F6D1C48-CA21-4835-B0D7-8A1F8025B4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9477664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13DB0806-26C4-4A98-B8B8-023BF13E70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30122893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68C69781-6E76-42A9-9D11-819CDD9060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369221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5B92D09C-A59B-4B45-AE11-C4A93B264C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7826525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4038600" cy="16394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3942"/>
            <a:ext cx="4038600" cy="16406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942"/>
            <a:ext cx="4038600" cy="16406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78594EAB-CF77-4935-BD59-9FB66211AC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287561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2" y="1631954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954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pPr/>
              <a:t>2022/4/11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3000">
        <p:sndAc>
          <p:stSnd>
            <p:snd r:embed="rId3" name="当我们同在一起.wav"/>
          </p:stSnd>
        </p:sndAc>
      </p:transition>
    </mc:Choice>
    <mc:Fallback>
      <p:transition spd="slow" advTm="3000">
        <p:sndAc>
          <p:stSnd>
            <p:snd r:embed="rId1" name="当我们同在一起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pPr/>
              <a:t>2022/4/11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3000">
        <p:sndAc>
          <p:stSnd>
            <p:snd r:embed="rId3" name="当我们同在一起.wav"/>
          </p:stSnd>
        </p:sndAc>
      </p:transition>
    </mc:Choice>
    <mc:Fallback>
      <p:transition spd="slow" advTm="3000">
        <p:sndAc>
          <p:stSnd>
            <p:snd r:embed="rId1" name="当我们同在一起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pPr/>
              <a:t>2022/4/11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3000">
        <p:sndAc>
          <p:stSnd>
            <p:snd r:embed="rId3" name="当我们同在一起.wav"/>
          </p:stSnd>
        </p:sndAc>
      </p:transition>
    </mc:Choice>
    <mc:Fallback>
      <p:transition spd="slow" advTm="3000">
        <p:sndAc>
          <p:stSnd>
            <p:snd r:embed="rId1" name="当我们同在一起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2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04792"/>
            <a:ext cx="5111751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pPr/>
              <a:t>2022/4/11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3000">
        <p:sndAc>
          <p:stSnd>
            <p:snd r:embed="rId3" name="当我们同在一起.wav"/>
          </p:stSnd>
        </p:sndAc>
      </p:transition>
    </mc:Choice>
    <mc:Fallback>
      <p:transition spd="slow" advTm="3000">
        <p:sndAc>
          <p:stSnd>
            <p:snd r:embed="rId1" name="当我们同在一起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1F71A36-1F1B-46CA-BF64-84B1CA96668C}" type="datetimeFigureOut">
              <a:rPr lang="zh-CN" altLang="en-US" smtClean="0"/>
              <a:pPr/>
              <a:t>2022/4/11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4637"/>
          </a:xfrm>
          <a:prstGeom prst="rect">
            <a:avLst/>
          </a:prstGeom>
        </p:spPr>
        <p:txBody>
          <a:bodyPr/>
          <a:lstStyle/>
          <a:p>
            <a:fld id="{8C4A4F23-80CD-4C43-9F09-C693E38F8B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3000">
        <p:sndAc>
          <p:stSnd>
            <p:snd r:embed="rId3" name="当我们同在一起.wav"/>
          </p:stSnd>
        </p:sndAc>
      </p:transition>
    </mc:Choice>
    <mc:Fallback>
      <p:transition spd="slow" advTm="3000">
        <p:sndAc>
          <p:stSnd>
            <p:snd r:embed="rId1" name="当我们同在一起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2000" advTm="3000">
        <p:sndAc>
          <p:stSnd>
            <p:snd r:embed="rId14" name="当我们同在一起.wav"/>
          </p:stSnd>
        </p:sndAc>
      </p:transition>
    </mc:Choice>
    <mc:Fallback>
      <p:transition spd="slow" advTm="3000">
        <p:sndAc>
          <p:stSnd>
            <p:snd r:embed="rId13" name="当我们同在一起.wav"/>
          </p:stSnd>
        </p:sndAc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pPr/>
              <a:t>4/11/2022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7" name="Picture 2" descr="E:\0000000我图PPT\03.20\亲子乐园\亲子乐园副本.png"/>
          <p:cNvPicPr>
            <a:picLocks noChangeAspect="1" noChangeArrowheads="1"/>
          </p:cNvPicPr>
          <p:nvPr userDrawn="1"/>
        </p:nvPicPr>
        <p:blipFill>
          <a:blip r:embed="rId2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0000000我图PPT\03.20\亲子乐园\34.png"/>
          <p:cNvPicPr>
            <a:picLocks noChangeAspect="1" noChangeArrowheads="1"/>
          </p:cNvPicPr>
          <p:nvPr userDrawn="1"/>
        </p:nvPicPr>
        <p:blipFill>
          <a:blip r:embed="rId2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2"/>
          <p:cNvSpPr/>
          <p:nvPr userDrawn="1"/>
        </p:nvSpPr>
        <p:spPr>
          <a:xfrm>
            <a:off x="-180528" y="676275"/>
            <a:ext cx="9433048" cy="429802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61"/>
          <p:cNvSpPr/>
          <p:nvPr userDrawn="1"/>
        </p:nvSpPr>
        <p:spPr>
          <a:xfrm>
            <a:off x="481096" y="195486"/>
            <a:ext cx="2749471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点击添加相关文字标题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Picture 3" descr="E:\0000000我图PPT\00001PNG素材\儿童卡通\大风车.png"/>
          <p:cNvPicPr>
            <a:picLocks noChangeAspect="1" noChangeArrowheads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-23415"/>
            <a:ext cx="1081981" cy="10829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01468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649" r:id="rId13"/>
    <p:sldLayoutId id="2147483651" r:id="rId14"/>
    <p:sldLayoutId id="2147483652" r:id="rId15"/>
    <p:sldLayoutId id="2147483653" r:id="rId16"/>
    <p:sldLayoutId id="2147483654" r:id="rId17"/>
    <p:sldLayoutId id="2147483656" r:id="rId18"/>
    <p:sldLayoutId id="2147483657" r:id="rId19"/>
    <p:sldLayoutId id="2147483658" r:id="rId20"/>
    <p:sldLayoutId id="2147483659" r:id="rId2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539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539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539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smtClean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BE7999-952C-49C1-AEA4-B76F29594383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3514162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audio" Target="../media/audio4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audio" Target="../media/audio4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2.gif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audio" Target="../media/audio2.wav"/><Relationship Id="rId9" Type="http://schemas.openxmlformats.org/officeDocument/2006/relationships/audio" Target="../media/audio1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audio" Target="../media/audio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0000000我图PPT\03.20\亲子乐园\r6t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45219"/>
          <a:stretch/>
        </p:blipFill>
        <p:spPr bwMode="auto">
          <a:xfrm>
            <a:off x="1" y="-92546"/>
            <a:ext cx="9157786" cy="31172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792" y="2371551"/>
            <a:ext cx="6875226" cy="6164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3131840" y="2355726"/>
            <a:ext cx="2945670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43" tIns="34272" rIns="68543" bIns="34272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913742">
              <a:defRPr/>
            </a:pPr>
            <a:r>
              <a:rPr lang="en-US" altLang="zh-CN" sz="4000" kern="0" dirty="0" smtClean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 2</a:t>
            </a:r>
            <a:endParaRPr lang="zh-CN" altLang="en-US" sz="4000" kern="0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05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3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-266784" y="-95778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716129" y="704617"/>
            <a:ext cx="1872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35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015705" y="1403802"/>
            <a:ext cx="717794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10843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4561431" y="234402"/>
            <a:ext cx="4582569" cy="4610921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4919283" y="1"/>
            <a:ext cx="4098077" cy="5143498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4067944" y="2067168"/>
            <a:ext cx="557455" cy="144542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4067944" y="2499742"/>
            <a:ext cx="557455" cy="144542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4070190" y="2931264"/>
            <a:ext cx="557455" cy="144542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4068725" y="3363312"/>
            <a:ext cx="557455" cy="144542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3469311" y="1923678"/>
            <a:ext cx="492549" cy="1728455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7" name="Picture 126">
            <a:extLst>
              <a:ext uri="{FF2B5EF4-FFF2-40B4-BE49-F238E27FC236}">
                <a16:creationId xmlns=""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sp>
        <p:nvSpPr>
          <p:cNvPr id="129" name="Rounded Rectangle 72"/>
          <p:cNvSpPr/>
          <p:nvPr/>
        </p:nvSpPr>
        <p:spPr>
          <a:xfrm>
            <a:off x="314018" y="754243"/>
            <a:ext cx="658463" cy="570491"/>
          </a:xfrm>
          <a:prstGeom prst="wedgeEllipseCallout">
            <a:avLst>
              <a:gd name="adj1" fmla="val -89994"/>
              <a:gd name="adj2" fmla="val -59412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34" name="Picture 133">
            <a:extLst>
              <a:ext uri="{FF2B5EF4-FFF2-40B4-BE49-F238E27FC236}">
                <a16:creationId xmlns=""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4062211" y="3795360"/>
            <a:ext cx="557455" cy="144542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4064694" y="4227934"/>
            <a:ext cx="557455" cy="144542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4067944" y="4659456"/>
            <a:ext cx="557455" cy="144542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3500214" y="3628326"/>
            <a:ext cx="480102" cy="1313276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652133"/>
            <a:ext cx="1763688" cy="14720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文本框 8"/>
          <p:cNvSpPr txBox="1"/>
          <p:nvPr/>
        </p:nvSpPr>
        <p:spPr>
          <a:xfrm>
            <a:off x="218278" y="1372271"/>
            <a:ext cx="3097418" cy="2073161"/>
          </a:xfrm>
          <a:prstGeom prst="cloudCallout">
            <a:avLst>
              <a:gd name="adj1" fmla="val -10120"/>
              <a:gd name="adj2" fmla="val 907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b)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mấy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Đà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Nẵng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8" name="Oval 10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1" name="Oval 11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2" name="Oval 12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3" name="Oval 13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4" name="Oval 14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5" name="Oval 15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6" name="Oval 16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7" name="Oval 17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8" name="Oval 18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9" name="Oval 19"/>
          <p:cNvSpPr>
            <a:spLocks noChangeArrowheads="1"/>
          </p:cNvSpPr>
          <p:nvPr/>
        </p:nvSpPr>
        <p:spPr bwMode="auto">
          <a:xfrm>
            <a:off x="2068488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1" name="Rectangle 46"/>
          <p:cNvSpPr>
            <a:spLocks noChangeArrowheads="1"/>
          </p:cNvSpPr>
          <p:nvPr/>
        </p:nvSpPr>
        <p:spPr bwMode="auto">
          <a:xfrm>
            <a:off x="1763688" y="3817590"/>
            <a:ext cx="1698162" cy="9144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altLang="en-US" sz="36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文本框 8"/>
          <p:cNvSpPr txBox="1"/>
          <p:nvPr/>
        </p:nvSpPr>
        <p:spPr>
          <a:xfrm>
            <a:off x="218277" y="1342689"/>
            <a:ext cx="3097418" cy="2073161"/>
          </a:xfrm>
          <a:prstGeom prst="cloudCallout">
            <a:avLst>
              <a:gd name="adj1" fmla="val -10120"/>
              <a:gd name="adj2" fmla="val 907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b) </a:t>
            </a:r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altLang="zh-CN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Đà</a:t>
            </a:r>
            <a:r>
              <a:rPr lang="en-US" altLang="zh-CN" sz="28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Nẵng</a:t>
            </a:r>
            <a:endParaRPr lang="en-US" altLang="zh-CN" sz="2800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0159599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50" grpId="0" animBg="1"/>
      <p:bldP spid="48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6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文本框 8"/>
          <p:cNvSpPr txBox="1"/>
          <p:nvPr/>
        </p:nvSpPr>
        <p:spPr>
          <a:xfrm>
            <a:off x="271674" y="868570"/>
            <a:ext cx="3712248" cy="2729076"/>
          </a:xfrm>
          <a:prstGeom prst="cloudCallout">
            <a:avLst>
              <a:gd name="adj1" fmla="val -18673"/>
              <a:gd name="adj2" fmla="val 7675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c)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kết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thúc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hành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trình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28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4" name="Rounded Rectangle 114"/>
          <p:cNvSpPr/>
          <p:nvPr/>
        </p:nvSpPr>
        <p:spPr>
          <a:xfrm>
            <a:off x="4561431" y="234402"/>
            <a:ext cx="4582569" cy="4610921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4919283" y="1"/>
            <a:ext cx="4098077" cy="5143498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4067944" y="2067168"/>
            <a:ext cx="557455" cy="144542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4067944" y="2499742"/>
            <a:ext cx="557455" cy="144542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4070190" y="2931264"/>
            <a:ext cx="557455" cy="144542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4068725" y="3363312"/>
            <a:ext cx="557455" cy="144542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3469311" y="1923678"/>
            <a:ext cx="492549" cy="1728455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7" name="Picture 126">
            <a:extLst>
              <a:ext uri="{FF2B5EF4-FFF2-40B4-BE49-F238E27FC236}">
                <a16:creationId xmlns=""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sp>
        <p:nvSpPr>
          <p:cNvPr id="129" name="Rounded Rectangle 72"/>
          <p:cNvSpPr/>
          <p:nvPr/>
        </p:nvSpPr>
        <p:spPr>
          <a:xfrm>
            <a:off x="314018" y="754243"/>
            <a:ext cx="658463" cy="570491"/>
          </a:xfrm>
          <a:prstGeom prst="wedgeEllipseCallout">
            <a:avLst>
              <a:gd name="adj1" fmla="val -89994"/>
              <a:gd name="adj2" fmla="val -59412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34" name="Picture 133">
            <a:extLst>
              <a:ext uri="{FF2B5EF4-FFF2-40B4-BE49-F238E27FC236}">
                <a16:creationId xmlns=""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4062211" y="3795360"/>
            <a:ext cx="557455" cy="144542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4064694" y="4227934"/>
            <a:ext cx="557455" cy="144542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4067944" y="4659456"/>
            <a:ext cx="557455" cy="144542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3500214" y="3628326"/>
            <a:ext cx="480102" cy="1313276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652133"/>
            <a:ext cx="1763688" cy="14720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Oval 10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1" name="Oval 11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2" name="Oval 12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3" name="Oval 13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4" name="Oval 14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5" name="Oval 15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6" name="Oval 16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7" name="Oval 17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8" name="Oval 18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9" name="Oval 19"/>
          <p:cNvSpPr>
            <a:spLocks noChangeArrowheads="1"/>
          </p:cNvSpPr>
          <p:nvPr/>
        </p:nvSpPr>
        <p:spPr bwMode="auto">
          <a:xfrm>
            <a:off x="2068488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1" name="Rectangle 46"/>
          <p:cNvSpPr>
            <a:spLocks noChangeArrowheads="1"/>
          </p:cNvSpPr>
          <p:nvPr/>
        </p:nvSpPr>
        <p:spPr bwMode="auto">
          <a:xfrm>
            <a:off x="1763688" y="3728070"/>
            <a:ext cx="1713652" cy="91440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62" name="文本框 8"/>
          <p:cNvSpPr txBox="1"/>
          <p:nvPr/>
        </p:nvSpPr>
        <p:spPr>
          <a:xfrm>
            <a:off x="286867" y="857582"/>
            <a:ext cx="3712248" cy="2729076"/>
          </a:xfrm>
          <a:prstGeom prst="cloudCallout">
            <a:avLst>
              <a:gd name="adj1" fmla="val -18673"/>
              <a:gd name="adj2" fmla="val 7675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c)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-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kết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thúc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hành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trình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chủ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nhật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373997769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4" grpId="0" animBg="1"/>
      <p:bldP spid="48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6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huong%20v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97669"/>
            <a:ext cx="6504385" cy="4745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3" name="Oval 3"/>
          <p:cNvSpPr>
            <a:spLocks noChangeArrowheads="1"/>
          </p:cNvSpPr>
          <p:nvPr/>
        </p:nvSpPr>
        <p:spPr bwMode="auto">
          <a:xfrm>
            <a:off x="3200400" y="742951"/>
            <a:ext cx="5253038" cy="5231606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1">
                  <a:gsLst>
                    <a:gs pos="0">
                      <a:srgbClr val="00FFFF">
                        <a:alpha val="64000"/>
                      </a:srgbClr>
                    </a:gs>
                    <a:gs pos="100000">
                      <a:srgbClr val="080808">
                        <a:alpha val="0"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="" xmlns:a14="http://schemas.microsoft.com/office/drawing/2010/main" w="76200">
                <a:solidFill>
                  <a:srgbClr val="FFFF66"/>
                </a:solidFill>
                <a:round/>
                <a:headEnd type="none" w="sm" len="sm"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350">
              <a:solidFill>
                <a:srgbClr val="000000"/>
              </a:solidFill>
              <a:latin typeface=".VnTimeH"/>
            </a:endParaRPr>
          </a:p>
        </p:txBody>
      </p:sp>
      <p:pic>
        <p:nvPicPr>
          <p:cNvPr id="184324" name="Picture 25" descr="Presents">
            <a:hlinkClick r:id="" action="ppaction://noaction">
              <a:snd r:embed="rId3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4057650"/>
            <a:ext cx="12573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5" name="WordArt 2" descr="t247662948_34608_7"/>
          <p:cNvSpPr>
            <a:spLocks noChangeArrowheads="1" noChangeShapeType="1" noTextEdit="1"/>
          </p:cNvSpPr>
          <p:nvPr/>
        </p:nvSpPr>
        <p:spPr bwMode="auto">
          <a:xfrm>
            <a:off x="1257300" y="72628"/>
            <a:ext cx="6561535" cy="1413272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b="1" kern="10" spc="-27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blipFill dpi="0" rotWithShape="1">
                  <a:blip r:embed="rId6"/>
                  <a:srcRect/>
                  <a:stretch>
                    <a:fillRect/>
                  </a:stretch>
                </a:blip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sz="2700" b="1" kern="10" spc="-27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blipFill dpi="0" rotWithShape="1">
                  <a:blip r:embed="rId6"/>
                  <a:srcRect/>
                  <a:stretch>
                    <a:fillRect/>
                  </a:stretch>
                </a:blip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2700" b="1" kern="10" spc="-27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blipFill dpi="0" rotWithShape="1">
                  <a:blip r:embed="rId6"/>
                  <a:srcRect/>
                  <a:stretch>
                    <a:fillRect/>
                  </a:stretch>
                </a:blip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kern="10" spc="-270" dirty="0" err="1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blipFill dpi="0" rotWithShape="1">
                  <a:blip r:embed="rId6"/>
                  <a:srcRect/>
                  <a:stretch>
                    <a:fillRect/>
                  </a:stretch>
                </a:blip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700" b="1" kern="10" spc="-270" dirty="0">
              <a:ln w="12700">
                <a:solidFill>
                  <a:srgbClr val="000099"/>
                </a:solidFill>
                <a:round/>
                <a:headEnd/>
                <a:tailEnd/>
              </a:ln>
              <a:blipFill dpi="0" rotWithShape="1">
                <a:blip r:embed="rId6"/>
                <a:srcRect/>
                <a:stretch>
                  <a:fillRect/>
                </a:stretch>
              </a:blipFill>
              <a:effectLst>
                <a:outerShdw dist="125724" dir="18900000" algn="ctr" rotWithShape="0">
                  <a:srgbClr val="000099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61123224"/>
      </p:ext>
    </p:extLst>
  </p:cSld>
  <p:clrMapOvr>
    <a:masterClrMapping/>
  </p:clrMapOvr>
  <p:transition>
    <p:sndAc>
      <p:stSnd>
        <p:snd r:embed="rId2" name="ring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4669951" y="604880"/>
            <a:ext cx="4582569" cy="4519258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pic>
        <p:nvPicPr>
          <p:cNvPr id="134" name="Picture 133">
            <a:extLst>
              <a:ext uri="{FF2B5EF4-FFF2-40B4-BE49-F238E27FC236}">
                <a16:creationId xmlns=""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25577" y="698443"/>
            <a:ext cx="4922487" cy="2316712"/>
          </a:xfrm>
          <a:prstGeom prst="cloudCallout">
            <a:avLst>
              <a:gd name="adj1" fmla="val -14905"/>
              <a:gd name="adj2" fmla="val 9499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147619"/>
            <a:ext cx="2368174" cy="19765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51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0256"/>
            <a:ext cx="3687645" cy="6164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4">
            <a:extLst>
              <a:ext uri="{FF2B5EF4-FFF2-40B4-BE49-F238E27FC236}">
                <a16:creationId xmlns=""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663" y="-20538"/>
            <a:ext cx="30452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8899845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0000000我图PPT\00001PNG素材\儿童卡通\112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2" y="1321191"/>
            <a:ext cx="2371269" cy="35628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=""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sp>
        <p:nvSpPr>
          <p:cNvPr id="85" name="文本框 91"/>
          <p:cNvSpPr txBox="1"/>
          <p:nvPr/>
        </p:nvSpPr>
        <p:spPr>
          <a:xfrm>
            <a:off x="775014" y="914512"/>
            <a:ext cx="343684" cy="56169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7" name="Rounded Rectangle 72"/>
          <p:cNvSpPr/>
          <p:nvPr/>
        </p:nvSpPr>
        <p:spPr>
          <a:xfrm>
            <a:off x="784175" y="777122"/>
            <a:ext cx="702027" cy="570490"/>
          </a:xfrm>
          <a:prstGeom prst="wedgeEllipseCallout">
            <a:avLst>
              <a:gd name="adj1" fmla="val -89994"/>
              <a:gd name="adj2" fmla="val -59412"/>
            </a:avLst>
          </a:prstGeom>
          <a:solidFill>
            <a:schemeClr val="accent2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0" name="Rectangle 89"/>
          <p:cNvSpPr/>
          <p:nvPr/>
        </p:nvSpPr>
        <p:spPr>
          <a:xfrm>
            <a:off x="2067318" y="928536"/>
            <a:ext cx="6391276" cy="120032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brightRoom" dir="t"/>
          </a:scene3d>
          <a:sp3d>
            <a:bevelT prst="convex"/>
          </a:sp3d>
        </p:spPr>
        <p:txBody>
          <a:bodyPr anchor="ctr">
            <a:spAutoFit/>
            <a:sp3d extrusionH="57150" contourW="6350" prstMaterial="plastic">
              <a:bevelT w="20320" h="20320" prst="divot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342900" latinLnBrk="0">
              <a:defRPr/>
            </a:pPr>
            <a:r>
              <a:rPr lang="en-US" sz="3600" b="1" cap="all" dirty="0" err="1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cap="all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3600" b="1" cap="all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rgbClr val="4472C4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342900" latinLnBrk="0">
              <a:defRPr/>
            </a:pPr>
            <a:r>
              <a:rPr lang="en-US" sz="3600" b="1" cap="all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cap="all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cap="all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rgbClr val="4472C4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" name="文本框 8"/>
          <p:cNvSpPr txBox="1"/>
          <p:nvPr/>
        </p:nvSpPr>
        <p:spPr>
          <a:xfrm>
            <a:off x="2067318" y="2357859"/>
            <a:ext cx="6768755" cy="179279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Cách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chơi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Đường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về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nhà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của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ốc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sên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là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đường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đi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qua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tất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cả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đá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mỗi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đá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ghi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Tìm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còn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thiếu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mỗi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đá</a:t>
            </a:r>
            <a:r>
              <a: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499" t="26571" r="76439" b="66439"/>
          <a:stretch/>
        </p:blipFill>
        <p:spPr>
          <a:xfrm>
            <a:off x="3064842" y="3047082"/>
            <a:ext cx="1152128" cy="102633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499" t="26571" r="76439" b="66439"/>
          <a:stretch/>
        </p:blipFill>
        <p:spPr>
          <a:xfrm>
            <a:off x="4939519" y="760858"/>
            <a:ext cx="1152128" cy="102633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499" t="26571" r="76439" b="66439"/>
          <a:stretch/>
        </p:blipFill>
        <p:spPr>
          <a:xfrm>
            <a:off x="2643895" y="572982"/>
            <a:ext cx="1152128" cy="1026337"/>
          </a:xfrm>
          <a:prstGeom prst="rect">
            <a:avLst/>
          </a:prstGeom>
        </p:spPr>
      </p:pic>
      <p:pic>
        <p:nvPicPr>
          <p:cNvPr id="4099" name="Picture 3" descr="E:\0000000我图PPT\00001PNG素材\儿童卡通\112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169128"/>
            <a:ext cx="2371269" cy="35628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=""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sp>
        <p:nvSpPr>
          <p:cNvPr id="85" name="文本框 91"/>
          <p:cNvSpPr txBox="1"/>
          <p:nvPr/>
        </p:nvSpPr>
        <p:spPr>
          <a:xfrm>
            <a:off x="775014" y="914512"/>
            <a:ext cx="343684" cy="56169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7" name="Rounded Rectangle 72"/>
          <p:cNvSpPr/>
          <p:nvPr/>
        </p:nvSpPr>
        <p:spPr>
          <a:xfrm>
            <a:off x="784175" y="777122"/>
            <a:ext cx="702027" cy="570490"/>
          </a:xfrm>
          <a:prstGeom prst="wedgeEllipseCallout">
            <a:avLst>
              <a:gd name="adj1" fmla="val -89994"/>
              <a:gd name="adj2" fmla="val -59412"/>
            </a:avLst>
          </a:prstGeom>
          <a:solidFill>
            <a:schemeClr val="accent2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8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3257553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24754" b="54433" l="10417" r="90278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019" t="25628" r="11270" b="47470"/>
          <a:stretch/>
        </p:blipFill>
        <p:spPr>
          <a:xfrm>
            <a:off x="2115498" y="1484280"/>
            <a:ext cx="6932722" cy="35373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25616" b="30111" l="28125" r="43663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001" t="25772" r="57171" b="70305"/>
          <a:stretch/>
        </p:blipFill>
        <p:spPr>
          <a:xfrm>
            <a:off x="2208870" y="1208993"/>
            <a:ext cx="2020336" cy="8081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33498" b="38116" l="42708" r="58247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682" t="33733" r="42491" b="62344"/>
          <a:stretch/>
        </p:blipFill>
        <p:spPr>
          <a:xfrm>
            <a:off x="3842788" y="2418266"/>
            <a:ext cx="2025356" cy="810141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=""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41195" b="48030" l="40365" r="59722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769" t="41694" r="43712" b="53892"/>
          <a:stretch/>
        </p:blipFill>
        <p:spPr>
          <a:xfrm>
            <a:off x="3347864" y="3503417"/>
            <a:ext cx="2167719" cy="929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37685" b="43781" l="56858" r="74306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7589" t="38204" r="27892" b="56892"/>
          <a:stretch/>
        </p:blipFill>
        <p:spPr>
          <a:xfrm>
            <a:off x="5662097" y="2970572"/>
            <a:ext cx="2464788" cy="7864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682" t="33733" r="42491" b="62344"/>
          <a:stretch/>
        </p:blipFill>
        <p:spPr>
          <a:xfrm>
            <a:off x="5940152" y="4082552"/>
            <a:ext cx="1983634" cy="7934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499" t="26571" r="76439" b="66439"/>
          <a:stretch/>
        </p:blipFill>
        <p:spPr>
          <a:xfrm>
            <a:off x="906848" y="1513954"/>
            <a:ext cx="1152128" cy="1026337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533148" y="1347614"/>
            <a:ext cx="1371779" cy="43229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25616" b="30111" l="28125" r="43663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001" t="25772" r="57171" b="70305"/>
          <a:stretch/>
        </p:blipFill>
        <p:spPr>
          <a:xfrm>
            <a:off x="1488971" y="2601972"/>
            <a:ext cx="2054029" cy="821613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811497" y="2787774"/>
            <a:ext cx="1371779" cy="42339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33498" b="38116" l="42708" r="58247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682" t="33733" r="42491" b="62344"/>
          <a:stretch/>
        </p:blipFill>
        <p:spPr>
          <a:xfrm>
            <a:off x="4503740" y="1467557"/>
            <a:ext cx="2156238" cy="862494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4878850" y="1707654"/>
            <a:ext cx="1371779" cy="38091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084535" y="2643758"/>
            <a:ext cx="1575065" cy="35503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645007" y="3723878"/>
            <a:ext cx="1575065" cy="38908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984450" y="3190782"/>
            <a:ext cx="1575065" cy="38908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144436" y="4284738"/>
            <a:ext cx="1575065" cy="38908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499" t="26571" r="76439" b="66439"/>
          <a:stretch/>
        </p:blipFill>
        <p:spPr>
          <a:xfrm>
            <a:off x="6443306" y="2113167"/>
            <a:ext cx="1152128" cy="10263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128239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19753E-6 L 0.11493 0.071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7" y="35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8.64198E-7 L -0.125 0.2219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11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82716E-6 L 0.12101 0.35124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42" y="175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=""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=""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857" t="60669" r="10091" b="19600"/>
          <a:stretch/>
        </p:blipFill>
        <p:spPr>
          <a:xfrm>
            <a:off x="107504" y="1203599"/>
            <a:ext cx="8928991" cy="3096344"/>
          </a:xfrm>
          <a:prstGeom prst="rect">
            <a:avLst/>
          </a:prstGeom>
        </p:spPr>
      </p:pic>
      <p:grpSp>
        <p:nvGrpSpPr>
          <p:cNvPr id="81" name="组合 45"/>
          <p:cNvGrpSpPr/>
          <p:nvPr/>
        </p:nvGrpSpPr>
        <p:grpSpPr>
          <a:xfrm>
            <a:off x="395536" y="732224"/>
            <a:ext cx="8208912" cy="615390"/>
            <a:chOff x="4064000" y="1230382"/>
            <a:chExt cx="5082280" cy="575641"/>
          </a:xfrm>
        </p:grpSpPr>
        <p:sp>
          <p:nvSpPr>
            <p:cNvPr id="82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83" name="文本框 8"/>
            <p:cNvSpPr txBox="1"/>
            <p:nvPr/>
          </p:nvSpPr>
          <p:spPr>
            <a:xfrm>
              <a:off x="4498637" y="1230382"/>
              <a:ext cx="4647643" cy="467833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Xem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thời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khóa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biểu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rồi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trả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lời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4" name="文本框 8"/>
          <p:cNvSpPr txBox="1"/>
          <p:nvPr/>
        </p:nvSpPr>
        <p:spPr>
          <a:xfrm>
            <a:off x="276098" y="4371950"/>
            <a:ext cx="8591802" cy="500137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a)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môn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gì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2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2627784" y="1851670"/>
            <a:ext cx="1440160" cy="78558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2627784" y="2842793"/>
            <a:ext cx="1440160" cy="527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2627784" y="3638814"/>
            <a:ext cx="1440160" cy="5171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2" grpId="0" animBg="1"/>
      <p:bldP spid="90" grpId="0" animBg="1"/>
      <p:bldP spid="9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=""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="" xmlns:a16="http://schemas.microsoft.com/office/drawing/2014/main" id="{53BA9F21-F499-4D61-B55F-1C1351094C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857" t="60669" r="10091" b="19600"/>
          <a:stretch/>
        </p:blipFill>
        <p:spPr>
          <a:xfrm>
            <a:off x="107504" y="1203599"/>
            <a:ext cx="8928991" cy="3096344"/>
          </a:xfrm>
          <a:prstGeom prst="rect">
            <a:avLst/>
          </a:prstGeom>
        </p:spPr>
      </p:pic>
      <p:grpSp>
        <p:nvGrpSpPr>
          <p:cNvPr id="81" name="组合 45"/>
          <p:cNvGrpSpPr/>
          <p:nvPr/>
        </p:nvGrpSpPr>
        <p:grpSpPr>
          <a:xfrm>
            <a:off x="395536" y="732224"/>
            <a:ext cx="8208912" cy="615390"/>
            <a:chOff x="4064000" y="1230382"/>
            <a:chExt cx="5082280" cy="575641"/>
          </a:xfrm>
        </p:grpSpPr>
        <p:sp>
          <p:nvSpPr>
            <p:cNvPr id="82" name="Rounded Rectangle 72"/>
            <p:cNvSpPr/>
            <p:nvPr/>
          </p:nvSpPr>
          <p:spPr>
            <a:xfrm>
              <a:off x="4064000" y="1272381"/>
              <a:ext cx="434637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83" name="文本框 8"/>
            <p:cNvSpPr txBox="1"/>
            <p:nvPr/>
          </p:nvSpPr>
          <p:spPr>
            <a:xfrm>
              <a:off x="4498637" y="1230382"/>
              <a:ext cx="4647643" cy="467833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Xem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thời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khóa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biểu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của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rồi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trả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lời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84" name="文本框 8"/>
          <p:cNvSpPr txBox="1"/>
          <p:nvPr/>
        </p:nvSpPr>
        <p:spPr>
          <a:xfrm>
            <a:off x="0" y="4371950"/>
            <a:ext cx="9144000" cy="438582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Tiếng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Việt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nào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trong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tuần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  <a:endParaRPr lang="en-US" altLang="zh-CN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971600" y="1260141"/>
            <a:ext cx="1440160" cy="59152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Oval 89"/>
          <p:cNvSpPr/>
          <p:nvPr/>
        </p:nvSpPr>
        <p:spPr>
          <a:xfrm>
            <a:off x="4283967" y="1292449"/>
            <a:ext cx="1440160" cy="5275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Oval 90"/>
          <p:cNvSpPr/>
          <p:nvPr/>
        </p:nvSpPr>
        <p:spPr>
          <a:xfrm>
            <a:off x="7515966" y="1261319"/>
            <a:ext cx="1440160" cy="5171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alf Frame 2"/>
          <p:cNvSpPr/>
          <p:nvPr/>
        </p:nvSpPr>
        <p:spPr>
          <a:xfrm rot="6744740" flipH="1">
            <a:off x="1911064" y="2077017"/>
            <a:ext cx="579608" cy="372987"/>
          </a:xfrm>
          <a:prstGeom prst="halfFrame">
            <a:avLst>
              <a:gd name="adj1" fmla="val 15696"/>
              <a:gd name="adj2" fmla="val 15696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Half Frame 12"/>
          <p:cNvSpPr/>
          <p:nvPr/>
        </p:nvSpPr>
        <p:spPr>
          <a:xfrm rot="6744740" flipH="1">
            <a:off x="5151424" y="3780660"/>
            <a:ext cx="579608" cy="372987"/>
          </a:xfrm>
          <a:prstGeom prst="halfFrame">
            <a:avLst>
              <a:gd name="adj1" fmla="val 15696"/>
              <a:gd name="adj2" fmla="val 15696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Half Frame 13"/>
          <p:cNvSpPr/>
          <p:nvPr/>
        </p:nvSpPr>
        <p:spPr>
          <a:xfrm rot="6744740" flipH="1">
            <a:off x="8383423" y="3083238"/>
            <a:ext cx="579608" cy="372987"/>
          </a:xfrm>
          <a:prstGeom prst="halfFrame">
            <a:avLst>
              <a:gd name="adj1" fmla="val 15696"/>
              <a:gd name="adj2" fmla="val 15696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482273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2" grpId="0" animBg="1"/>
      <p:bldP spid="90" grpId="0" animBg="1"/>
      <p:bldP spid="91" grpId="0" animBg="1"/>
      <p:bldP spid="3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4561431" y="234402"/>
            <a:ext cx="4582569" cy="4610921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4919283" y="1"/>
            <a:ext cx="4098077" cy="5143498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4067944" y="2067168"/>
            <a:ext cx="557455" cy="144542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4067944" y="2499742"/>
            <a:ext cx="557455" cy="144542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4070190" y="2931264"/>
            <a:ext cx="557455" cy="144542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4068725" y="3363312"/>
            <a:ext cx="557455" cy="144542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3469311" y="1923678"/>
            <a:ext cx="492549" cy="1728455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7" name="Picture 126">
            <a:extLst>
              <a:ext uri="{FF2B5EF4-FFF2-40B4-BE49-F238E27FC236}">
                <a16:creationId xmlns=""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grpSp>
        <p:nvGrpSpPr>
          <p:cNvPr id="128" name="组合 45"/>
          <p:cNvGrpSpPr/>
          <p:nvPr/>
        </p:nvGrpSpPr>
        <p:grpSpPr>
          <a:xfrm>
            <a:off x="314020" y="709344"/>
            <a:ext cx="4477088" cy="1361911"/>
            <a:chOff x="4064001" y="1230382"/>
            <a:chExt cx="2771843" cy="1273943"/>
          </a:xfrm>
        </p:grpSpPr>
        <p:sp>
          <p:nvSpPr>
            <p:cNvPr id="129" name="Rounded Rectangle 72"/>
            <p:cNvSpPr/>
            <p:nvPr/>
          </p:nvSpPr>
          <p:spPr>
            <a:xfrm>
              <a:off x="4064001" y="1272381"/>
              <a:ext cx="407666" cy="533642"/>
            </a:xfrm>
            <a:prstGeom prst="wedgeEllipseCallout">
              <a:avLst>
                <a:gd name="adj1" fmla="val -89994"/>
                <a:gd name="adj2" fmla="val -59412"/>
              </a:avLst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30" name="文本框 8"/>
            <p:cNvSpPr txBox="1"/>
            <p:nvPr/>
          </p:nvSpPr>
          <p:spPr>
            <a:xfrm>
              <a:off x="4498636" y="1230382"/>
              <a:ext cx="2337208" cy="1273943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Rô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–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bốt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du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lịch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Hành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trình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đi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du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lịch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qua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điểm</a:t>
              </a:r>
              <a:endParaRPr lang="en-US" altLang="zh-CN" sz="28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34" name="Picture 133">
            <a:extLst>
              <a:ext uri="{FF2B5EF4-FFF2-40B4-BE49-F238E27FC236}">
                <a16:creationId xmlns=""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4062211" y="3795360"/>
            <a:ext cx="557455" cy="144542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4064694" y="4227934"/>
            <a:ext cx="557455" cy="144542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4067944" y="4659456"/>
            <a:ext cx="557455" cy="144542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3500214" y="3628326"/>
            <a:ext cx="480102" cy="1313276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sp>
        <p:nvSpPr>
          <p:cNvPr id="2" name="Cloud Callout 1"/>
          <p:cNvSpPr/>
          <p:nvPr/>
        </p:nvSpPr>
        <p:spPr>
          <a:xfrm>
            <a:off x="268305" y="1983388"/>
            <a:ext cx="3227798" cy="1872734"/>
          </a:xfrm>
          <a:prstGeom prst="cloudCallout">
            <a:avLst>
              <a:gd name="adj1" fmla="val -13357"/>
              <a:gd name="adj2" fmla="val 7470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652133"/>
            <a:ext cx="1763688" cy="14720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339839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0000000我图PPT\00001PNG素材\儿童卡通\112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2" y="1321191"/>
            <a:ext cx="2371269" cy="35628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1"/>
          <p:cNvSpPr txBox="1">
            <a:spLocks noChangeArrowheads="1"/>
          </p:cNvSpPr>
          <p:nvPr/>
        </p:nvSpPr>
        <p:spPr bwMode="auto">
          <a:xfrm>
            <a:off x="2074580" y="104314"/>
            <a:ext cx="7177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CÁC NGÀY TRONG TUẦN</a:t>
            </a:r>
            <a:endParaRPr lang="en-US" altLang="ko-K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=""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sp>
        <p:nvSpPr>
          <p:cNvPr id="85" name="文本框 91"/>
          <p:cNvSpPr txBox="1"/>
          <p:nvPr/>
        </p:nvSpPr>
        <p:spPr>
          <a:xfrm>
            <a:off x="775014" y="914512"/>
            <a:ext cx="343684" cy="56169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7" name="Rounded Rectangle 72"/>
          <p:cNvSpPr/>
          <p:nvPr/>
        </p:nvSpPr>
        <p:spPr>
          <a:xfrm>
            <a:off x="784175" y="777122"/>
            <a:ext cx="702027" cy="570490"/>
          </a:xfrm>
          <a:prstGeom prst="wedgeEllipseCallout">
            <a:avLst>
              <a:gd name="adj1" fmla="val -89994"/>
              <a:gd name="adj2" fmla="val -59412"/>
            </a:avLst>
          </a:prstGeom>
          <a:solidFill>
            <a:schemeClr val="accent2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2074580" y="732519"/>
            <a:ext cx="6391276" cy="64633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brightRoom" dir="t"/>
          </a:scene3d>
          <a:sp3d>
            <a:bevelT prst="convex"/>
          </a:sp3d>
        </p:spPr>
        <p:txBody>
          <a:bodyPr anchor="ctr">
            <a:spAutoFit/>
            <a:sp3d extrusionH="57150" contourW="6350" prstMaterial="plastic">
              <a:bevelT w="20320" h="20320" prst="divot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342900" latinLnBrk="0">
              <a:defRPr/>
            </a:pPr>
            <a:r>
              <a:rPr lang="en-US" sz="3600" b="1" cap="all" dirty="0" err="1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cap="all" dirty="0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 smtClean="0">
                <a:ln/>
                <a:solidFill>
                  <a:srgbClr val="002060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3600" b="1" cap="all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rgbClr val="4472C4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huong%20va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336" t="11779" r="23203" b="17666"/>
          <a:stretch/>
        </p:blipFill>
        <p:spPr bwMode="auto">
          <a:xfrm>
            <a:off x="3567963" y="2082571"/>
            <a:ext cx="3174078" cy="289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5" descr="Presents">
            <a:hlinkClick r:id="" action="ppaction://noaction">
              <a:snd r:embed="rId4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713" y="3706971"/>
            <a:ext cx="16764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2" descr="t247662948_34608_7"/>
          <p:cNvSpPr>
            <a:spLocks noChangeArrowheads="1" noChangeShapeType="1" noTextEdit="1"/>
          </p:cNvSpPr>
          <p:nvPr/>
        </p:nvSpPr>
        <p:spPr bwMode="auto">
          <a:xfrm>
            <a:off x="1979713" y="1347614"/>
            <a:ext cx="6843614" cy="817967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sz="3600" b="1" kern="1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3600" b="1" kern="1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3600" b="1" kern="1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accent4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506729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>
        <p:sndAc>
          <p:stSnd>
            <p:snd r:embed="rId9" name="当我们同在一起.wav"/>
          </p:stSnd>
        </p:sndAc>
      </p:transition>
    </mc:Choice>
    <mc:Fallback>
      <p:transition>
        <p:sndAc>
          <p:stSnd>
            <p:snd r:embed="rId3" name="当我们同在一起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文本框 8"/>
          <p:cNvSpPr txBox="1"/>
          <p:nvPr/>
        </p:nvSpPr>
        <p:spPr>
          <a:xfrm>
            <a:off x="1" y="968541"/>
            <a:ext cx="4068724" cy="2916481"/>
          </a:xfrm>
          <a:prstGeom prst="cloudCallout">
            <a:avLst>
              <a:gd name="adj1" fmla="val -13072"/>
              <a:gd name="adj2" fmla="val 6385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Biết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rằng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mỗi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bạn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nơi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khác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nhau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hai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Cao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Bằng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lang="en-US" altLang="zh-CN" sz="24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Hỏi</a:t>
            </a:r>
            <a:r>
              <a:rPr lang="en-US" altLang="zh-CN" sz="24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4" name="Rounded Rectangle 114"/>
          <p:cNvSpPr/>
          <p:nvPr/>
        </p:nvSpPr>
        <p:spPr>
          <a:xfrm>
            <a:off x="4561431" y="234402"/>
            <a:ext cx="4582569" cy="4610921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4919283" y="1"/>
            <a:ext cx="4098077" cy="5143498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4067944" y="2067168"/>
            <a:ext cx="557455" cy="144542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4067944" y="2499742"/>
            <a:ext cx="557455" cy="144542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4070190" y="2931264"/>
            <a:ext cx="557455" cy="144542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4068725" y="3363312"/>
            <a:ext cx="557455" cy="144542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3469311" y="1923678"/>
            <a:ext cx="492549" cy="1728455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7" name="Picture 126">
            <a:extLst>
              <a:ext uri="{FF2B5EF4-FFF2-40B4-BE49-F238E27FC236}">
                <a16:creationId xmlns=""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sp>
        <p:nvSpPr>
          <p:cNvPr id="129" name="Rounded Rectangle 72"/>
          <p:cNvSpPr/>
          <p:nvPr/>
        </p:nvSpPr>
        <p:spPr>
          <a:xfrm>
            <a:off x="314018" y="754243"/>
            <a:ext cx="658463" cy="570491"/>
          </a:xfrm>
          <a:prstGeom prst="wedgeEllipseCallout">
            <a:avLst>
              <a:gd name="adj1" fmla="val -89994"/>
              <a:gd name="adj2" fmla="val -59412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34" name="Picture 133">
            <a:extLst>
              <a:ext uri="{FF2B5EF4-FFF2-40B4-BE49-F238E27FC236}">
                <a16:creationId xmlns=""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4062211" y="3795360"/>
            <a:ext cx="557455" cy="144542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4064694" y="4227934"/>
            <a:ext cx="557455" cy="144542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4067944" y="4659456"/>
            <a:ext cx="557455" cy="144542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3500214" y="3628326"/>
            <a:ext cx="480102" cy="1313276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652133"/>
            <a:ext cx="1763688" cy="14720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486354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114"/>
          <p:cNvSpPr/>
          <p:nvPr/>
        </p:nvSpPr>
        <p:spPr>
          <a:xfrm>
            <a:off x="4561431" y="234402"/>
            <a:ext cx="4582569" cy="4610921"/>
          </a:xfrm>
          <a:prstGeom prst="roundRect">
            <a:avLst>
              <a:gd name="adj" fmla="val 8813"/>
            </a:avLst>
          </a:prstGeom>
          <a:noFill/>
          <a:ln w="19050" cap="flat" cmpd="sng" algn="ctr">
            <a:solidFill>
              <a:srgbClr val="FFFFFF">
                <a:lumMod val="65000"/>
              </a:srgbClr>
            </a:solidFill>
            <a:prstDash val="sysDot"/>
          </a:ln>
          <a:effectLst/>
        </p:spPr>
        <p:txBody>
          <a:bodyPr lIns="91404" tIns="45700" rIns="91404" bIns="45700" rtlCol="0" anchor="ctr"/>
          <a:lstStyle/>
          <a:p>
            <a:pPr defTabSz="913742">
              <a:defRPr/>
            </a:pPr>
            <a:endParaRPr lang="en-US" kern="0" dirty="0">
              <a:solidFill>
                <a:srgbClr val="262626"/>
              </a:solidFill>
              <a:latin typeface="Calibri" panose="020F0502020204030204"/>
            </a:endParaRPr>
          </a:p>
        </p:txBody>
      </p:sp>
      <p:grpSp>
        <p:nvGrpSpPr>
          <p:cNvPr id="65" name="Group 29"/>
          <p:cNvGrpSpPr/>
          <p:nvPr/>
        </p:nvGrpSpPr>
        <p:grpSpPr>
          <a:xfrm>
            <a:off x="4919283" y="1"/>
            <a:ext cx="4098077" cy="5143498"/>
            <a:chOff x="3189614" y="1562392"/>
            <a:chExt cx="1474916" cy="3116662"/>
          </a:xfrm>
          <a:effectLst/>
        </p:grpSpPr>
        <p:sp>
          <p:nvSpPr>
            <p:cNvPr id="66" name="Freeform 153"/>
            <p:cNvSpPr/>
            <p:nvPr/>
          </p:nvSpPr>
          <p:spPr>
            <a:xfrm>
              <a:off x="3205386" y="1579715"/>
              <a:ext cx="1459144" cy="3099339"/>
            </a:xfrm>
            <a:custGeom>
              <a:avLst/>
              <a:gdLst>
                <a:gd name="connsiteX0" fmla="*/ 0 w 1459144"/>
                <a:gd name="connsiteY0" fmla="*/ 176060 h 3099339"/>
                <a:gd name="connsiteX1" fmla="*/ 51567 w 1459144"/>
                <a:gd name="connsiteY1" fmla="*/ 51567 h 3099339"/>
                <a:gd name="connsiteX2" fmla="*/ 176060 w 1459144"/>
                <a:gd name="connsiteY2" fmla="*/ 0 h 3099339"/>
                <a:gd name="connsiteX3" fmla="*/ 1283084 w 1459144"/>
                <a:gd name="connsiteY3" fmla="*/ 0 h 3099339"/>
                <a:gd name="connsiteX4" fmla="*/ 1407577 w 1459144"/>
                <a:gd name="connsiteY4" fmla="*/ 51567 h 3099339"/>
                <a:gd name="connsiteX5" fmla="*/ 1459144 w 1459144"/>
                <a:gd name="connsiteY5" fmla="*/ 176060 h 3099339"/>
                <a:gd name="connsiteX6" fmla="*/ 1459144 w 1459144"/>
                <a:gd name="connsiteY6" fmla="*/ 2923279 h 3099339"/>
                <a:gd name="connsiteX7" fmla="*/ 1407577 w 1459144"/>
                <a:gd name="connsiteY7" fmla="*/ 3047772 h 3099339"/>
                <a:gd name="connsiteX8" fmla="*/ 1283084 w 1459144"/>
                <a:gd name="connsiteY8" fmla="*/ 3099339 h 3099339"/>
                <a:gd name="connsiteX9" fmla="*/ 176060 w 1459144"/>
                <a:gd name="connsiteY9" fmla="*/ 3099339 h 3099339"/>
                <a:gd name="connsiteX10" fmla="*/ 51567 w 1459144"/>
                <a:gd name="connsiteY10" fmla="*/ 3047772 h 3099339"/>
                <a:gd name="connsiteX11" fmla="*/ 0 w 1459144"/>
                <a:gd name="connsiteY11" fmla="*/ 2923279 h 3099339"/>
                <a:gd name="connsiteX12" fmla="*/ 0 w 1459144"/>
                <a:gd name="connsiteY12" fmla="*/ 176060 h 3099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59144" h="3099339">
                  <a:moveTo>
                    <a:pt x="0" y="176060"/>
                  </a:moveTo>
                  <a:cubicBezTo>
                    <a:pt x="0" y="129366"/>
                    <a:pt x="18549" y="84584"/>
                    <a:pt x="51567" y="51567"/>
                  </a:cubicBezTo>
                  <a:cubicBezTo>
                    <a:pt x="84585" y="18549"/>
                    <a:pt x="129366" y="0"/>
                    <a:pt x="176060" y="0"/>
                  </a:cubicBezTo>
                  <a:lnTo>
                    <a:pt x="1283084" y="0"/>
                  </a:lnTo>
                  <a:cubicBezTo>
                    <a:pt x="1329778" y="0"/>
                    <a:pt x="1374560" y="18549"/>
                    <a:pt x="1407577" y="51567"/>
                  </a:cubicBezTo>
                  <a:cubicBezTo>
                    <a:pt x="1440595" y="84585"/>
                    <a:pt x="1459144" y="129366"/>
                    <a:pt x="1459144" y="176060"/>
                  </a:cubicBezTo>
                  <a:lnTo>
                    <a:pt x="1459144" y="2923279"/>
                  </a:lnTo>
                  <a:cubicBezTo>
                    <a:pt x="1459144" y="2969973"/>
                    <a:pt x="1440595" y="3014755"/>
                    <a:pt x="1407577" y="3047772"/>
                  </a:cubicBezTo>
                  <a:cubicBezTo>
                    <a:pt x="1374559" y="3080790"/>
                    <a:pt x="1329778" y="3099339"/>
                    <a:pt x="1283084" y="3099339"/>
                  </a:cubicBezTo>
                  <a:lnTo>
                    <a:pt x="176060" y="3099339"/>
                  </a:lnTo>
                  <a:cubicBezTo>
                    <a:pt x="129366" y="3099339"/>
                    <a:pt x="84584" y="3080790"/>
                    <a:pt x="51567" y="3047772"/>
                  </a:cubicBezTo>
                  <a:cubicBezTo>
                    <a:pt x="18549" y="3014754"/>
                    <a:pt x="0" y="2969973"/>
                    <a:pt x="0" y="2923279"/>
                  </a:cubicBezTo>
                  <a:lnTo>
                    <a:pt x="0" y="17606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grpSp>
          <p:nvGrpSpPr>
            <p:cNvPr id="67" name="Group 20"/>
            <p:cNvGrpSpPr/>
            <p:nvPr/>
          </p:nvGrpSpPr>
          <p:grpSpPr>
            <a:xfrm>
              <a:off x="3189614" y="1991493"/>
              <a:ext cx="23662" cy="645898"/>
              <a:chOff x="3392428" y="1951545"/>
              <a:chExt cx="27432" cy="735419"/>
            </a:xfrm>
          </p:grpSpPr>
          <p:sp>
            <p:nvSpPr>
              <p:cNvPr id="73" name="Rectangle 160"/>
              <p:cNvSpPr/>
              <p:nvPr/>
            </p:nvSpPr>
            <p:spPr>
              <a:xfrm>
                <a:off x="3392428" y="1951545"/>
                <a:ext cx="18288" cy="172821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Rectangle 161"/>
              <p:cNvSpPr/>
              <p:nvPr/>
            </p:nvSpPr>
            <p:spPr>
              <a:xfrm>
                <a:off x="3401572" y="2289545"/>
                <a:ext cx="18288" cy="118872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Rectangle 162"/>
              <p:cNvSpPr/>
              <p:nvPr/>
            </p:nvSpPr>
            <p:spPr>
              <a:xfrm>
                <a:off x="3401572" y="2568092"/>
                <a:ext cx="18288" cy="118872"/>
              </a:xfrm>
              <a:prstGeom prst="rect">
                <a:avLst/>
              </a:prstGeom>
              <a:solidFill>
                <a:srgbClr val="FFFFFF">
                  <a:lumMod val="75000"/>
                  <a:lumOff val="2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913742">
                  <a:defRPr/>
                </a:pPr>
                <a:endParaRPr lang="en-US" kern="0" dirty="0">
                  <a:solidFill>
                    <a:srgbClr val="262626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8" name="Freeform 155"/>
            <p:cNvSpPr/>
            <p:nvPr/>
          </p:nvSpPr>
          <p:spPr>
            <a:xfrm>
              <a:off x="3806686" y="4332856"/>
              <a:ext cx="256543" cy="261216"/>
            </a:xfrm>
            <a:custGeom>
              <a:avLst/>
              <a:gdLst>
                <a:gd name="connsiteX0" fmla="*/ 0 w 256543"/>
                <a:gd name="connsiteY0" fmla="*/ 130608 h 261216"/>
                <a:gd name="connsiteX1" fmla="*/ 36755 w 256543"/>
                <a:gd name="connsiteY1" fmla="*/ 39091 h 261216"/>
                <a:gd name="connsiteX2" fmla="*/ 128272 w 256543"/>
                <a:gd name="connsiteY2" fmla="*/ 0 h 261216"/>
                <a:gd name="connsiteX3" fmla="*/ 219789 w 256543"/>
                <a:gd name="connsiteY3" fmla="*/ 39091 h 261216"/>
                <a:gd name="connsiteX4" fmla="*/ 256544 w 256543"/>
                <a:gd name="connsiteY4" fmla="*/ 130608 h 261216"/>
                <a:gd name="connsiteX5" fmla="*/ 219789 w 256543"/>
                <a:gd name="connsiteY5" fmla="*/ 222125 h 261216"/>
                <a:gd name="connsiteX6" fmla="*/ 128272 w 256543"/>
                <a:gd name="connsiteY6" fmla="*/ 261216 h 261216"/>
                <a:gd name="connsiteX7" fmla="*/ 36755 w 256543"/>
                <a:gd name="connsiteY7" fmla="*/ 222125 h 261216"/>
                <a:gd name="connsiteX8" fmla="*/ 0 w 256543"/>
                <a:gd name="connsiteY8" fmla="*/ 130608 h 26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6543" h="261216">
                  <a:moveTo>
                    <a:pt x="0" y="130608"/>
                  </a:moveTo>
                  <a:cubicBezTo>
                    <a:pt x="0" y="96377"/>
                    <a:pt x="13199" y="63514"/>
                    <a:pt x="36755" y="39091"/>
                  </a:cubicBezTo>
                  <a:cubicBezTo>
                    <a:pt x="60874" y="14086"/>
                    <a:pt x="93851" y="0"/>
                    <a:pt x="128272" y="0"/>
                  </a:cubicBezTo>
                  <a:cubicBezTo>
                    <a:pt x="162693" y="0"/>
                    <a:pt x="195670" y="14086"/>
                    <a:pt x="219789" y="39091"/>
                  </a:cubicBezTo>
                  <a:cubicBezTo>
                    <a:pt x="243346" y="63514"/>
                    <a:pt x="256544" y="96377"/>
                    <a:pt x="256544" y="130608"/>
                  </a:cubicBezTo>
                  <a:cubicBezTo>
                    <a:pt x="256544" y="164839"/>
                    <a:pt x="243345" y="197702"/>
                    <a:pt x="219789" y="222125"/>
                  </a:cubicBezTo>
                  <a:cubicBezTo>
                    <a:pt x="195670" y="247130"/>
                    <a:pt x="162693" y="261216"/>
                    <a:pt x="128272" y="261216"/>
                  </a:cubicBezTo>
                  <a:cubicBezTo>
                    <a:pt x="93851" y="261216"/>
                    <a:pt x="60874" y="247130"/>
                    <a:pt x="36755" y="222125"/>
                  </a:cubicBezTo>
                  <a:cubicBezTo>
                    <a:pt x="13198" y="197702"/>
                    <a:pt x="0" y="164839"/>
                    <a:pt x="0" y="130608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rgbClr val="26262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0" name="Freeform 157"/>
            <p:cNvSpPr/>
            <p:nvPr/>
          </p:nvSpPr>
          <p:spPr>
            <a:xfrm>
              <a:off x="3796931" y="1824436"/>
              <a:ext cx="276054" cy="32124"/>
            </a:xfrm>
            <a:custGeom>
              <a:avLst/>
              <a:gdLst>
                <a:gd name="connsiteX0" fmla="*/ 0 w 276054"/>
                <a:gd name="connsiteY0" fmla="*/ 16062 h 32124"/>
                <a:gd name="connsiteX1" fmla="*/ 4704 w 276054"/>
                <a:gd name="connsiteY1" fmla="*/ 4704 h 32124"/>
                <a:gd name="connsiteX2" fmla="*/ 16062 w 276054"/>
                <a:gd name="connsiteY2" fmla="*/ 0 h 32124"/>
                <a:gd name="connsiteX3" fmla="*/ 259992 w 276054"/>
                <a:gd name="connsiteY3" fmla="*/ 0 h 32124"/>
                <a:gd name="connsiteX4" fmla="*/ 271350 w 276054"/>
                <a:gd name="connsiteY4" fmla="*/ 4704 h 32124"/>
                <a:gd name="connsiteX5" fmla="*/ 276054 w 276054"/>
                <a:gd name="connsiteY5" fmla="*/ 16062 h 32124"/>
                <a:gd name="connsiteX6" fmla="*/ 276054 w 276054"/>
                <a:gd name="connsiteY6" fmla="*/ 16062 h 32124"/>
                <a:gd name="connsiteX7" fmla="*/ 271350 w 276054"/>
                <a:gd name="connsiteY7" fmla="*/ 27420 h 32124"/>
                <a:gd name="connsiteX8" fmla="*/ 259992 w 276054"/>
                <a:gd name="connsiteY8" fmla="*/ 32124 h 32124"/>
                <a:gd name="connsiteX9" fmla="*/ 16062 w 276054"/>
                <a:gd name="connsiteY9" fmla="*/ 32124 h 32124"/>
                <a:gd name="connsiteX10" fmla="*/ 4704 w 276054"/>
                <a:gd name="connsiteY10" fmla="*/ 27420 h 32124"/>
                <a:gd name="connsiteX11" fmla="*/ 0 w 276054"/>
                <a:gd name="connsiteY11" fmla="*/ 16062 h 3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054" h="32124">
                  <a:moveTo>
                    <a:pt x="0" y="16062"/>
                  </a:moveTo>
                  <a:cubicBezTo>
                    <a:pt x="0" y="11802"/>
                    <a:pt x="1692" y="7717"/>
                    <a:pt x="4704" y="4704"/>
                  </a:cubicBezTo>
                  <a:cubicBezTo>
                    <a:pt x="7716" y="1692"/>
                    <a:pt x="11802" y="0"/>
                    <a:pt x="16062" y="0"/>
                  </a:cubicBezTo>
                  <a:lnTo>
                    <a:pt x="259992" y="0"/>
                  </a:lnTo>
                  <a:cubicBezTo>
                    <a:pt x="264252" y="0"/>
                    <a:pt x="268337" y="1692"/>
                    <a:pt x="271350" y="4704"/>
                  </a:cubicBezTo>
                  <a:cubicBezTo>
                    <a:pt x="274362" y="7716"/>
                    <a:pt x="276054" y="11802"/>
                    <a:pt x="276054" y="16062"/>
                  </a:cubicBezTo>
                  <a:lnTo>
                    <a:pt x="276054" y="16062"/>
                  </a:lnTo>
                  <a:cubicBezTo>
                    <a:pt x="276054" y="20322"/>
                    <a:pt x="274362" y="24407"/>
                    <a:pt x="271350" y="27420"/>
                  </a:cubicBezTo>
                  <a:cubicBezTo>
                    <a:pt x="268338" y="30432"/>
                    <a:pt x="264252" y="32124"/>
                    <a:pt x="259992" y="32124"/>
                  </a:cubicBezTo>
                  <a:lnTo>
                    <a:pt x="16062" y="32124"/>
                  </a:lnTo>
                  <a:cubicBezTo>
                    <a:pt x="11802" y="32124"/>
                    <a:pt x="7717" y="30432"/>
                    <a:pt x="4704" y="27420"/>
                  </a:cubicBezTo>
                  <a:cubicBezTo>
                    <a:pt x="1692" y="24408"/>
                    <a:pt x="0" y="20322"/>
                    <a:pt x="0" y="16062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9525" cap="flat" cmpd="sng" algn="ctr">
              <a:solidFill>
                <a:srgbClr val="262626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1" name="Freeform 158"/>
            <p:cNvSpPr/>
            <p:nvPr/>
          </p:nvSpPr>
          <p:spPr>
            <a:xfrm>
              <a:off x="3911556" y="1704426"/>
              <a:ext cx="46804" cy="47657"/>
            </a:xfrm>
            <a:custGeom>
              <a:avLst/>
              <a:gdLst>
                <a:gd name="connsiteX0" fmla="*/ 0 w 46804"/>
                <a:gd name="connsiteY0" fmla="*/ 23829 h 47657"/>
                <a:gd name="connsiteX1" fmla="*/ 6705 w 46804"/>
                <a:gd name="connsiteY1" fmla="*/ 7132 h 47657"/>
                <a:gd name="connsiteX2" fmla="*/ 23402 w 46804"/>
                <a:gd name="connsiteY2" fmla="*/ 0 h 47657"/>
                <a:gd name="connsiteX3" fmla="*/ 40099 w 46804"/>
                <a:gd name="connsiteY3" fmla="*/ 7132 h 47657"/>
                <a:gd name="connsiteX4" fmla="*/ 46804 w 46804"/>
                <a:gd name="connsiteY4" fmla="*/ 23829 h 47657"/>
                <a:gd name="connsiteX5" fmla="*/ 40099 w 46804"/>
                <a:gd name="connsiteY5" fmla="*/ 40526 h 47657"/>
                <a:gd name="connsiteX6" fmla="*/ 23402 w 46804"/>
                <a:gd name="connsiteY6" fmla="*/ 47658 h 47657"/>
                <a:gd name="connsiteX7" fmla="*/ 6705 w 46804"/>
                <a:gd name="connsiteY7" fmla="*/ 40526 h 47657"/>
                <a:gd name="connsiteX8" fmla="*/ 0 w 46804"/>
                <a:gd name="connsiteY8" fmla="*/ 23829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04" h="47657">
                  <a:moveTo>
                    <a:pt x="0" y="23829"/>
                  </a:moveTo>
                  <a:cubicBezTo>
                    <a:pt x="0" y="17584"/>
                    <a:pt x="2408" y="11588"/>
                    <a:pt x="6705" y="7132"/>
                  </a:cubicBezTo>
                  <a:cubicBezTo>
                    <a:pt x="11105" y="2570"/>
                    <a:pt x="17122" y="0"/>
                    <a:pt x="23402" y="0"/>
                  </a:cubicBezTo>
                  <a:cubicBezTo>
                    <a:pt x="29682" y="0"/>
                    <a:pt x="35698" y="2570"/>
                    <a:pt x="40099" y="7132"/>
                  </a:cubicBezTo>
                  <a:cubicBezTo>
                    <a:pt x="44397" y="11588"/>
                    <a:pt x="46804" y="17583"/>
                    <a:pt x="46804" y="23829"/>
                  </a:cubicBezTo>
                  <a:cubicBezTo>
                    <a:pt x="46804" y="30074"/>
                    <a:pt x="44396" y="36070"/>
                    <a:pt x="40099" y="40526"/>
                  </a:cubicBezTo>
                  <a:cubicBezTo>
                    <a:pt x="35699" y="45088"/>
                    <a:pt x="29682" y="47658"/>
                    <a:pt x="23402" y="47658"/>
                  </a:cubicBezTo>
                  <a:cubicBezTo>
                    <a:pt x="17122" y="47658"/>
                    <a:pt x="11106" y="45088"/>
                    <a:pt x="6705" y="40526"/>
                  </a:cubicBezTo>
                  <a:cubicBezTo>
                    <a:pt x="2407" y="36070"/>
                    <a:pt x="0" y="30075"/>
                    <a:pt x="0" y="23829"/>
                  </a:cubicBezTo>
                  <a:close/>
                </a:path>
              </a:pathLst>
            </a:custGeom>
            <a:solidFill>
              <a:srgbClr val="262626">
                <a:lumMod val="8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  <p:sp>
          <p:nvSpPr>
            <p:cNvPr id="72" name="Freeform 159"/>
            <p:cNvSpPr/>
            <p:nvPr/>
          </p:nvSpPr>
          <p:spPr>
            <a:xfrm>
              <a:off x="4293042" y="1562392"/>
              <a:ext cx="198758" cy="40154"/>
            </a:xfrm>
            <a:custGeom>
              <a:avLst/>
              <a:gdLst>
                <a:gd name="connsiteX0" fmla="*/ 0 w 198758"/>
                <a:gd name="connsiteY0" fmla="*/ 0 h 40154"/>
                <a:gd name="connsiteX1" fmla="*/ 198758 w 198758"/>
                <a:gd name="connsiteY1" fmla="*/ 0 h 40154"/>
                <a:gd name="connsiteX2" fmla="*/ 198758 w 198758"/>
                <a:gd name="connsiteY2" fmla="*/ 40154 h 40154"/>
                <a:gd name="connsiteX3" fmla="*/ 0 w 198758"/>
                <a:gd name="connsiteY3" fmla="*/ 40154 h 40154"/>
                <a:gd name="connsiteX4" fmla="*/ 0 w 198758"/>
                <a:gd name="connsiteY4" fmla="*/ 0 h 4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58" h="40154">
                  <a:moveTo>
                    <a:pt x="0" y="0"/>
                  </a:moveTo>
                  <a:lnTo>
                    <a:pt x="198758" y="0"/>
                  </a:lnTo>
                  <a:lnTo>
                    <a:pt x="198758" y="40154"/>
                  </a:lnTo>
                  <a:lnTo>
                    <a:pt x="0" y="40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 dirty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6" name="Group 120"/>
          <p:cNvGrpSpPr/>
          <p:nvPr/>
        </p:nvGrpSpPr>
        <p:grpSpPr>
          <a:xfrm>
            <a:off x="4067944" y="2067168"/>
            <a:ext cx="557455" cy="144542"/>
            <a:chOff x="3074218" y="1415265"/>
            <a:chExt cx="557455" cy="144542"/>
          </a:xfrm>
        </p:grpSpPr>
        <p:cxnSp>
          <p:nvCxnSpPr>
            <p:cNvPr id="77" name="Straight Connector 11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78" name="Oval 11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79" name="Group 121"/>
          <p:cNvGrpSpPr/>
          <p:nvPr/>
        </p:nvGrpSpPr>
        <p:grpSpPr>
          <a:xfrm>
            <a:off x="4067944" y="2499742"/>
            <a:ext cx="557455" cy="144542"/>
            <a:chOff x="3074218" y="1415265"/>
            <a:chExt cx="557455" cy="144542"/>
          </a:xfrm>
        </p:grpSpPr>
        <p:cxnSp>
          <p:nvCxnSpPr>
            <p:cNvPr id="80" name="Straight Connector 122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1" name="Oval 123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2" name="Group 124"/>
          <p:cNvGrpSpPr/>
          <p:nvPr/>
        </p:nvGrpSpPr>
        <p:grpSpPr>
          <a:xfrm>
            <a:off x="4070190" y="2931264"/>
            <a:ext cx="557455" cy="144542"/>
            <a:chOff x="3074218" y="1415265"/>
            <a:chExt cx="557455" cy="144542"/>
          </a:xfrm>
        </p:grpSpPr>
        <p:cxnSp>
          <p:nvCxnSpPr>
            <p:cNvPr id="83" name="Straight Connector 125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4" name="Oval 126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85" name="Group 127"/>
          <p:cNvGrpSpPr/>
          <p:nvPr/>
        </p:nvGrpSpPr>
        <p:grpSpPr>
          <a:xfrm>
            <a:off x="4068725" y="3363312"/>
            <a:ext cx="557455" cy="144542"/>
            <a:chOff x="3074218" y="1415265"/>
            <a:chExt cx="557455" cy="144542"/>
          </a:xfrm>
        </p:grpSpPr>
        <p:cxnSp>
          <p:nvCxnSpPr>
            <p:cNvPr id="8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8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3469311" y="1923678"/>
            <a:ext cx="492549" cy="1728455"/>
            <a:chOff x="3022178" y="1193693"/>
            <a:chExt cx="492549" cy="1728455"/>
          </a:xfrm>
        </p:grpSpPr>
        <p:sp>
          <p:nvSpPr>
            <p:cNvPr id="114" name="Oval 92"/>
            <p:cNvSpPr>
              <a:spLocks noChangeAspect="1"/>
            </p:cNvSpPr>
            <p:nvPr/>
          </p:nvSpPr>
          <p:spPr>
            <a:xfrm>
              <a:off x="3022180" y="1193693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Oval 98"/>
            <p:cNvSpPr>
              <a:spLocks noChangeAspect="1"/>
            </p:cNvSpPr>
            <p:nvPr/>
          </p:nvSpPr>
          <p:spPr>
            <a:xfrm>
              <a:off x="3022179" y="1602197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6" name="Oval 104"/>
            <p:cNvSpPr>
              <a:spLocks noChangeAspect="1"/>
            </p:cNvSpPr>
            <p:nvPr/>
          </p:nvSpPr>
          <p:spPr>
            <a:xfrm>
              <a:off x="3022178" y="2034245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3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sp>
          <p:nvSpPr>
            <p:cNvPr id="117" name="Oval 110"/>
            <p:cNvSpPr>
              <a:spLocks noChangeAspect="1"/>
            </p:cNvSpPr>
            <p:nvPr/>
          </p:nvSpPr>
          <p:spPr>
            <a:xfrm>
              <a:off x="3045706" y="2466556"/>
              <a:ext cx="469021" cy="455592"/>
            </a:xfrm>
            <a:prstGeom prst="ellipse">
              <a:avLst/>
            </a:prstGeom>
            <a:solidFill>
              <a:srgbClr val="F95647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 smtClean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4</a:t>
              </a:r>
              <a:endParaRPr lang="en-US" sz="3200" kern="0" dirty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7" name="Picture 126">
            <a:extLst>
              <a:ext uri="{FF2B5EF4-FFF2-40B4-BE49-F238E27FC236}">
                <a16:creationId xmlns="" xmlns:a16="http://schemas.microsoft.com/office/drawing/2014/main" id="{BAC28762-4F6D-4257-A7B0-819D9E5E4B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3131840" cy="699542"/>
          </a:xfrm>
          <a:prstGeom prst="rect">
            <a:avLst/>
          </a:prstGeom>
        </p:spPr>
      </p:pic>
      <p:sp>
        <p:nvSpPr>
          <p:cNvPr id="129" name="Rounded Rectangle 72"/>
          <p:cNvSpPr/>
          <p:nvPr/>
        </p:nvSpPr>
        <p:spPr>
          <a:xfrm>
            <a:off x="314018" y="754243"/>
            <a:ext cx="658463" cy="570491"/>
          </a:xfrm>
          <a:prstGeom prst="wedgeEllipseCallout">
            <a:avLst>
              <a:gd name="adj1" fmla="val -89994"/>
              <a:gd name="adj2" fmla="val -59412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34" name="Picture 133">
            <a:extLst>
              <a:ext uri="{FF2B5EF4-FFF2-40B4-BE49-F238E27FC236}">
                <a16:creationId xmlns="" xmlns:a16="http://schemas.microsoft.com/office/drawing/2014/main" id="{AE3552CE-BAD9-4757-A994-5B5FE8F699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623" t="13323" r="7793" b="26562"/>
          <a:stretch/>
        </p:blipFill>
        <p:spPr>
          <a:xfrm>
            <a:off x="5148064" y="604879"/>
            <a:ext cx="3697300" cy="4398372"/>
          </a:xfrm>
          <a:prstGeom prst="rect">
            <a:avLst/>
          </a:prstGeom>
        </p:spPr>
      </p:pic>
      <p:grpSp>
        <p:nvGrpSpPr>
          <p:cNvPr id="135" name="Group 127"/>
          <p:cNvGrpSpPr/>
          <p:nvPr/>
        </p:nvGrpSpPr>
        <p:grpSpPr>
          <a:xfrm>
            <a:off x="4062211" y="3795360"/>
            <a:ext cx="557455" cy="144542"/>
            <a:chOff x="3074218" y="1415265"/>
            <a:chExt cx="557455" cy="144542"/>
          </a:xfrm>
        </p:grpSpPr>
        <p:cxnSp>
          <p:nvCxnSpPr>
            <p:cNvPr id="136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37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38" name="Group 127"/>
          <p:cNvGrpSpPr/>
          <p:nvPr/>
        </p:nvGrpSpPr>
        <p:grpSpPr>
          <a:xfrm>
            <a:off x="4064694" y="4227934"/>
            <a:ext cx="557455" cy="144542"/>
            <a:chOff x="3074218" y="1415265"/>
            <a:chExt cx="557455" cy="144542"/>
          </a:xfrm>
        </p:grpSpPr>
        <p:cxnSp>
          <p:nvCxnSpPr>
            <p:cNvPr id="139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0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1" name="Group 127"/>
          <p:cNvGrpSpPr/>
          <p:nvPr/>
        </p:nvGrpSpPr>
        <p:grpSpPr>
          <a:xfrm>
            <a:off x="4067944" y="4659456"/>
            <a:ext cx="557455" cy="144542"/>
            <a:chOff x="3074218" y="1415265"/>
            <a:chExt cx="557455" cy="144542"/>
          </a:xfrm>
        </p:grpSpPr>
        <p:cxnSp>
          <p:nvCxnSpPr>
            <p:cNvPr id="142" name="Straight Connector 128"/>
            <p:cNvCxnSpPr/>
            <p:nvPr/>
          </p:nvCxnSpPr>
          <p:spPr>
            <a:xfrm flipH="1">
              <a:off x="3074218" y="1487536"/>
              <a:ext cx="460856" cy="0"/>
            </a:xfrm>
            <a:prstGeom prst="line">
              <a:avLst/>
            </a:prstGeom>
            <a:noFill/>
            <a:ln w="19050" cap="flat" cmpd="sng" algn="ctr">
              <a:solidFill>
                <a:srgbClr val="FFFFFF">
                  <a:lumMod val="65000"/>
                </a:srgbClr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143" name="Oval 129"/>
            <p:cNvSpPr/>
            <p:nvPr/>
          </p:nvSpPr>
          <p:spPr>
            <a:xfrm>
              <a:off x="3487131" y="1415265"/>
              <a:ext cx="144542" cy="144542"/>
            </a:xfrm>
            <a:prstGeom prst="ellipse">
              <a:avLst/>
            </a:prstGeom>
            <a:solidFill>
              <a:srgbClr val="262626"/>
            </a:solidFill>
            <a:ln w="19050" cap="flat" cmpd="sng" algn="ctr">
              <a:solidFill>
                <a:srgbClr val="FFFFFF">
                  <a:lumMod val="6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913742">
                <a:defRPr/>
              </a:pPr>
              <a:endParaRPr lang="en-US" kern="0">
                <a:solidFill>
                  <a:srgbClr val="262626"/>
                </a:solidFill>
                <a:latin typeface="Calibri" panose="020F0502020204030204"/>
              </a:endParaRPr>
            </a:p>
          </p:txBody>
        </p:sp>
      </p:grpSp>
      <p:grpSp>
        <p:nvGrpSpPr>
          <p:cNvPr id="145" name="组合 112"/>
          <p:cNvGrpSpPr/>
          <p:nvPr/>
        </p:nvGrpSpPr>
        <p:grpSpPr>
          <a:xfrm>
            <a:off x="3500214" y="3628326"/>
            <a:ext cx="480102" cy="1313276"/>
            <a:chOff x="3022178" y="1210135"/>
            <a:chExt cx="480102" cy="1313276"/>
          </a:xfrm>
        </p:grpSpPr>
        <p:sp>
          <p:nvSpPr>
            <p:cNvPr id="146" name="Oval 92"/>
            <p:cNvSpPr>
              <a:spLocks noChangeAspect="1"/>
            </p:cNvSpPr>
            <p:nvPr/>
          </p:nvSpPr>
          <p:spPr>
            <a:xfrm>
              <a:off x="3033259" y="1210135"/>
              <a:ext cx="469021" cy="455592"/>
            </a:xfrm>
            <a:prstGeom prst="ellipse">
              <a:avLst/>
            </a:prstGeom>
            <a:solidFill>
              <a:srgbClr val="6ED8D5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47" name="Oval 98"/>
            <p:cNvSpPr>
              <a:spLocks noChangeAspect="1"/>
            </p:cNvSpPr>
            <p:nvPr/>
          </p:nvSpPr>
          <p:spPr>
            <a:xfrm>
              <a:off x="3022179" y="1642183"/>
              <a:ext cx="469021" cy="455592"/>
            </a:xfrm>
            <a:prstGeom prst="ellipse">
              <a:avLst/>
            </a:prstGeom>
            <a:solidFill>
              <a:srgbClr val="4B87B9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48" name="Oval 104"/>
            <p:cNvSpPr>
              <a:spLocks noChangeAspect="1"/>
            </p:cNvSpPr>
            <p:nvPr/>
          </p:nvSpPr>
          <p:spPr>
            <a:xfrm>
              <a:off x="3022178" y="2067819"/>
              <a:ext cx="469021" cy="455592"/>
            </a:xfrm>
            <a:prstGeom prst="ellipse">
              <a:avLst/>
            </a:prstGeom>
            <a:solidFill>
              <a:srgbClr val="FAC14D"/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68570" tIns="34287" rIns="68570" bIns="34287" rtlCol="0" anchor="ctr"/>
            <a:lstStyle/>
            <a:p>
              <a:pPr defTabSz="913742">
                <a:defRPr/>
              </a:pPr>
              <a:r>
                <a:rPr lang="en-US" sz="3200" kern="0" dirty="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49" name="Picture 2" descr="E:\0000000我图PPT\00001PNG素材\儿童卡通\NJMU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958" y="3652133"/>
            <a:ext cx="1763688" cy="14720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文本框 8"/>
          <p:cNvSpPr txBox="1"/>
          <p:nvPr/>
        </p:nvSpPr>
        <p:spPr>
          <a:xfrm>
            <a:off x="218278" y="1372271"/>
            <a:ext cx="3097418" cy="2073161"/>
          </a:xfrm>
          <a:prstGeom prst="cloudCallout">
            <a:avLst>
              <a:gd name="adj1" fmla="val -10120"/>
              <a:gd name="adj2" fmla="val 907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a)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đâu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2" name="Oval 10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3" name="Oval 11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4" name="Oval 12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5" name="Oval 13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6" name="Oval 14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7" name="Oval 15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8" name="Oval 16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9" name="Oval 17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0" name="Oval 18"/>
          <p:cNvSpPr>
            <a:spLocks noChangeArrowheads="1"/>
          </p:cNvSpPr>
          <p:nvPr/>
        </p:nvSpPr>
        <p:spPr bwMode="auto">
          <a:xfrm>
            <a:off x="1997051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1" name="Oval 19"/>
          <p:cNvSpPr>
            <a:spLocks noChangeArrowheads="1"/>
          </p:cNvSpPr>
          <p:nvPr/>
        </p:nvSpPr>
        <p:spPr bwMode="auto">
          <a:xfrm>
            <a:off x="2068488" y="3651870"/>
            <a:ext cx="1295400" cy="1295400"/>
          </a:xfrm>
          <a:prstGeom prst="ellipse">
            <a:avLst/>
          </a:prstGeom>
          <a:solidFill>
            <a:srgbClr val="800000"/>
          </a:solidFill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6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Arial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3" name="Rectangle 46"/>
          <p:cNvSpPr>
            <a:spLocks noChangeArrowheads="1"/>
          </p:cNvSpPr>
          <p:nvPr/>
        </p:nvSpPr>
        <p:spPr bwMode="auto">
          <a:xfrm>
            <a:off x="1917100" y="3973787"/>
            <a:ext cx="1564530" cy="757940"/>
          </a:xfrm>
          <a:prstGeom prst="rect">
            <a:avLst/>
          </a:prstGeom>
          <a:solidFill>
            <a:srgbClr val="FFFF00"/>
          </a:solidFill>
          <a:ln w="6350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/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altLang="en-US" sz="36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文本框 8"/>
          <p:cNvSpPr txBox="1"/>
          <p:nvPr/>
        </p:nvSpPr>
        <p:spPr>
          <a:xfrm>
            <a:off x="218277" y="1342689"/>
            <a:ext cx="3097418" cy="2073161"/>
          </a:xfrm>
          <a:prstGeom prst="cloudCallout">
            <a:avLst>
              <a:gd name="adj1" fmla="val -10120"/>
              <a:gd name="adj2" fmla="val 9071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a)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Rô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– </a:t>
            </a:r>
            <a:r>
              <a:rPr lang="en-US" altLang="zh-CN" sz="28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bốt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ở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Hà</a:t>
            </a:r>
            <a:r>
              <a:rPr lang="en-US" altLang="zh-CN" sz="28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Nội</a:t>
            </a:r>
            <a:r>
              <a:rPr lang="en-US" altLang="zh-CN" sz="28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251004377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50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3" grpId="0" animBg="1"/>
      <p:bldP spid="6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简约亲子活动教育PPT模板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H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H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389</Words>
  <Application>Microsoft Office PowerPoint</Application>
  <PresentationFormat>On-screen Show (16:9)</PresentationFormat>
  <Paragraphs>130</Paragraphs>
  <Slides>13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自定义设计方案</vt:lpstr>
      <vt:lpstr>Office 主题​​</vt:lpstr>
      <vt:lpstr>4_Default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卡通简约亲子活动教育PPT模板</dc:title>
  <dc:creator>Http://Dian1.taobao.com</dc:creator>
  <dc:description>Http://Dian1.taobao.com</dc:description>
  <cp:lastModifiedBy>k</cp:lastModifiedBy>
  <cp:revision>46</cp:revision>
  <dcterms:created xsi:type="dcterms:W3CDTF">2015-04-15T03:07:00Z</dcterms:created>
  <dcterms:modified xsi:type="dcterms:W3CDTF">2022-04-11T09:09:27Z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