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0" r:id="rId2"/>
    <p:sldId id="301" r:id="rId3"/>
    <p:sldId id="281" r:id="rId4"/>
    <p:sldId id="282" r:id="rId5"/>
    <p:sldId id="302" r:id="rId6"/>
    <p:sldId id="304" r:id="rId7"/>
    <p:sldId id="283" r:id="rId8"/>
    <p:sldId id="305" r:id="rId9"/>
    <p:sldId id="292" r:id="rId10"/>
    <p:sldId id="293" r:id="rId11"/>
    <p:sldId id="279" r:id="rId12"/>
    <p:sldId id="289" r:id="rId13"/>
    <p:sldId id="290" r:id="rId14"/>
    <p:sldId id="291" r:id="rId15"/>
    <p:sldId id="294" r:id="rId16"/>
    <p:sldId id="295" r:id="rId17"/>
    <p:sldId id="296" r:id="rId18"/>
    <p:sldId id="297" r:id="rId19"/>
    <p:sldId id="298" r:id="rId20"/>
    <p:sldId id="299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0"/>
          </p14:sldIdLst>
        </p14:section>
        <p14:section name="Tiết 1" id="{29C178FB-5098-4551-BE1B-302196ADB65A}">
          <p14:sldIdLst>
            <p14:sldId id="301"/>
            <p14:sldId id="281"/>
            <p14:sldId id="282"/>
            <p14:sldId id="302"/>
            <p14:sldId id="304"/>
            <p14:sldId id="283"/>
            <p14:sldId id="305"/>
            <p14:sldId id="292"/>
            <p14:sldId id="293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95" d="100"/>
          <a:sy n="95" d="100"/>
        </p:scale>
        <p:origin x="509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04/05/2025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259" y="196664"/>
            <a:ext cx="8767481" cy="44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27336" r="48164"/>
          <a:stretch/>
        </p:blipFill>
        <p:spPr>
          <a:xfrm>
            <a:off x="497542" y="1364760"/>
            <a:ext cx="6965576" cy="30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5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28189" r="13384" b="13867"/>
          <a:stretch/>
        </p:blipFill>
        <p:spPr>
          <a:xfrm>
            <a:off x="-121024" y="1237129"/>
            <a:ext cx="9049871" cy="26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t="20587" r="67360" b="44689"/>
          <a:stretch/>
        </p:blipFill>
        <p:spPr>
          <a:xfrm>
            <a:off x="898349" y="1209367"/>
            <a:ext cx="7223675" cy="3295397"/>
          </a:xfrm>
          <a:prstGeom prst="rect">
            <a:avLst/>
          </a:prstGeom>
        </p:spPr>
      </p:pic>
      <p:pic>
        <p:nvPicPr>
          <p:cNvPr id="16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r="71609" b="83902"/>
          <a:stretch/>
        </p:blipFill>
        <p:spPr>
          <a:xfrm>
            <a:off x="3118970" y="376518"/>
            <a:ext cx="3806265" cy="9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-1"/>
            <a:ext cx="2851150" cy="98163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-491" r="17201" b="-1"/>
          <a:stretch/>
        </p:blipFill>
        <p:spPr>
          <a:xfrm>
            <a:off x="171450" y="981634"/>
            <a:ext cx="8256493" cy="39534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6482" y="1775012"/>
            <a:ext cx="4464424" cy="1680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150538" y="1915459"/>
            <a:ext cx="4309022" cy="1680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52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47</Words>
  <Application>Microsoft Office PowerPoint</Application>
  <PresentationFormat>On-screen Show (16:9)</PresentationFormat>
  <Paragraphs>24</Paragraphs>
  <Slides>20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48</cp:revision>
  <dcterms:created xsi:type="dcterms:W3CDTF">2017-01-10T13:46:13Z</dcterms:created>
  <dcterms:modified xsi:type="dcterms:W3CDTF">2025-05-04T06:08:43Z</dcterms:modified>
</cp:coreProperties>
</file>