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8" r:id="rId2"/>
    <p:sldId id="275" r:id="rId3"/>
    <p:sldId id="266" r:id="rId4"/>
    <p:sldId id="276" r:id="rId5"/>
    <p:sldId id="277" r:id="rId6"/>
    <p:sldId id="278" r:id="rId7"/>
    <p:sldId id="267" r:id="rId8"/>
    <p:sldId id="279" r:id="rId9"/>
    <p:sldId id="268" r:id="rId10"/>
    <p:sldId id="280" r:id="rId11"/>
    <p:sldId id="281" r:id="rId12"/>
    <p:sldId id="269" r:id="rId13"/>
    <p:sldId id="282" r:id="rId14"/>
    <p:sldId id="270" r:id="rId15"/>
    <p:sldId id="283" r:id="rId16"/>
    <p:sldId id="271" r:id="rId17"/>
    <p:sldId id="284" r:id="rId18"/>
    <p:sldId id="285" r:id="rId19"/>
    <p:sldId id="272" r:id="rId20"/>
    <p:sldId id="286" r:id="rId21"/>
    <p:sldId id="273" r:id="rId22"/>
    <p:sldId id="287" r:id="rId23"/>
    <p:sldId id="274" r:id="rId24"/>
  </p:sldIdLst>
  <p:sldSz cx="9144000" cy="5143500" type="screen16x9"/>
  <p:notesSz cx="6858000" cy="9144000"/>
  <p:embeddedFontLst>
    <p:embeddedFont>
      <p:font typeface="DFPOP1-W9" panose="020B0604020202020204" charset="-128"/>
      <p:regular r:id="rId26"/>
    </p:embeddedFont>
    <p:embeddedFont>
      <p:font typeface="Arial-Rounded" panose="020B0500000000000000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HL Hoctro" panose="020B0604020202020204" charset="0"/>
      <p:regular r:id="rId32"/>
    </p:embeddedFont>
  </p:embeddedFontLst>
  <p:custDataLst>
    <p:tags r:id="rId3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/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91" y="10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>
            <a:fillRect/>
          </a:stretch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691"/>
          <a:stretch>
            <a:fillRect/>
          </a:stretch>
        </p:blipFill>
        <p:spPr>
          <a:xfrm>
            <a:off x="3710114" y="234734"/>
            <a:ext cx="5143500" cy="449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47212" y="179975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4462486" y="1793622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4470400" y="178748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bổ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318951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6 -0.04382 L -0.25902 0.279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3" b="36376"/>
          <a:stretch>
            <a:fillRect/>
          </a:stretch>
        </p:blipFill>
        <p:spPr>
          <a:xfrm>
            <a:off x="1196378" y="1148079"/>
            <a:ext cx="6751244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71901" r="14033" b="9549"/>
          <a:stretch>
            <a:fillRect/>
          </a:stretch>
        </p:blipFill>
        <p:spPr>
          <a:xfrm>
            <a:off x="157861" y="1056639"/>
            <a:ext cx="8828278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4008474" y="1807535"/>
            <a:ext cx="1935126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chữ nhật: Góc Tròn 4"/>
          <p:cNvSpPr/>
          <p:nvPr/>
        </p:nvSpPr>
        <p:spPr>
          <a:xfrm>
            <a:off x="3125972" y="2296633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/>
          <p:cNvSpPr/>
          <p:nvPr/>
        </p:nvSpPr>
        <p:spPr>
          <a:xfrm>
            <a:off x="4465674" y="2327201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33558" r="14396" b="45268"/>
          <a:stretch>
            <a:fillRect/>
          </a:stretch>
        </p:blipFill>
        <p:spPr>
          <a:xfrm>
            <a:off x="1345915" y="824890"/>
            <a:ext cx="6082301" cy="349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/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t="12713" r="9732" b="78613"/>
          <a:stretch>
            <a:fillRect/>
          </a:stretch>
        </p:blipFill>
        <p:spPr>
          <a:xfrm>
            <a:off x="263347" y="1599576"/>
            <a:ext cx="8719287" cy="182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2581835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4900323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đẹp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7118977" y="167819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ách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/>
          <p:cNvSpPr/>
          <p:nvPr/>
        </p:nvSpPr>
        <p:spPr>
          <a:xfrm>
            <a:off x="4755091" y="244530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ữ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/>
          <p:cNvSpPr/>
          <p:nvPr/>
        </p:nvSpPr>
        <p:spPr>
          <a:xfrm>
            <a:off x="258183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ảnh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7134039" y="242709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49923" r="5129" b="8389"/>
          <a:stretch>
            <a:fillRect/>
          </a:stretch>
        </p:blipFill>
        <p:spPr>
          <a:xfrm>
            <a:off x="4572000" y="1247888"/>
            <a:ext cx="4645860" cy="350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508540" y="262090"/>
            <a:ext cx="638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00963" y="955500"/>
            <a:ext cx="4095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5128" y="1648910"/>
            <a:ext cx="49617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nhè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ngóng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59298" r="5553" b="4637"/>
          <a:stretch>
            <a:fillRect/>
          </a:stretch>
        </p:blipFill>
        <p:spPr>
          <a:xfrm>
            <a:off x="269822" y="0"/>
            <a:ext cx="8664316" cy="595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63677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3094074" y="113768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691119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793655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7868088" y="25717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4391245" y="307148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691119" y="40195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/>
          <p:cNvSpPr/>
          <p:nvPr/>
        </p:nvSpPr>
        <p:spPr>
          <a:xfrm>
            <a:off x="616688" y="209005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>
            <a:fillRect/>
          </a:stretch>
        </p:blipFill>
        <p:spPr>
          <a:xfrm>
            <a:off x="1045029" y="1463040"/>
            <a:ext cx="6766560" cy="34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045029" y="8782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97280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422</Words>
  <Application>Microsoft Office PowerPoint</Application>
  <PresentationFormat>On-screen Show (16:9)</PresentationFormat>
  <Paragraphs>81</Paragraphs>
  <Slides>23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Calibri</vt:lpstr>
      <vt:lpstr>DFPOP1-W9</vt:lpstr>
      <vt:lpstr>Arial</vt:lpstr>
      <vt:lpstr>Times New Roman</vt:lpstr>
      <vt:lpstr>Arial-Rounded</vt:lpstr>
      <vt:lpstr>HL Hoctro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Administrator</cp:lastModifiedBy>
  <cp:revision>17</cp:revision>
  <dcterms:created xsi:type="dcterms:W3CDTF">2020-08-13T09:19:00Z</dcterms:created>
  <dcterms:modified xsi:type="dcterms:W3CDTF">2025-05-04T06:09:41Z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