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584" r:id="rId3"/>
    <p:sldId id="285" r:id="rId4"/>
    <p:sldId id="2007577139" r:id="rId5"/>
    <p:sldId id="586" r:id="rId6"/>
    <p:sldId id="2007577150" r:id="rId7"/>
    <p:sldId id="2007577153" r:id="rId8"/>
    <p:sldId id="2007577148" r:id="rId9"/>
    <p:sldId id="2007577142" r:id="rId10"/>
    <p:sldId id="279" r:id="rId11"/>
    <p:sldId id="2007577144" r:id="rId12"/>
    <p:sldId id="2007577154" r:id="rId13"/>
    <p:sldId id="2007577149" r:id="rId14"/>
    <p:sldId id="2007577135" r:id="rId15"/>
    <p:sldId id="2007577151" r:id="rId16"/>
    <p:sldId id="2007577137" r:id="rId17"/>
    <p:sldId id="2007577152" r:id="rId18"/>
    <p:sldId id="284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009900"/>
    <a:srgbClr val="FF0000"/>
    <a:srgbClr val="FF6600"/>
    <a:srgbClr val="CC3300"/>
    <a:srgbClr val="FF7707"/>
    <a:srgbClr val="FF9933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554" autoAdjust="0"/>
  </p:normalViewPr>
  <p:slideViewPr>
    <p:cSldViewPr snapToGrid="0">
      <p:cViewPr varScale="1">
        <p:scale>
          <a:sx n="68" d="100"/>
          <a:sy n="68" d="100"/>
        </p:scale>
        <p:origin x="84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38.jpg"/><Relationship Id="rId4" Type="http://schemas.openxmlformats.org/officeDocument/2006/relationships/image" Target="../media/image24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wmf"/><Relationship Id="rId3" Type="http://schemas.openxmlformats.org/officeDocument/2006/relationships/control" Target="../activeX/activeX2.xml"/><Relationship Id="rId7" Type="http://schemas.openxmlformats.org/officeDocument/2006/relationships/image" Target="../media/image47.png"/><Relationship Id="rId12" Type="http://schemas.openxmlformats.org/officeDocument/2006/relationships/image" Target="../media/image4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3849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896099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380073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UTM Avo" panose="0204060305050602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93968E-9344-4F17-9255-1BE76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4660151" y="4063041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4766173" y="3974299"/>
            <a:ext cx="2474512" cy="11476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931B63-B90A-4FEE-A51F-AF0DFD4C827D}"/>
              </a:ext>
            </a:extLst>
          </p:cNvPr>
          <p:cNvSpPr/>
          <p:nvPr/>
        </p:nvSpPr>
        <p:spPr>
          <a:xfrm>
            <a:off x="4631015" y="4077581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8F6D85-1019-42D6-878B-C197C5B97075}"/>
              </a:ext>
            </a:extLst>
          </p:cNvPr>
          <p:cNvSpPr/>
          <p:nvPr/>
        </p:nvSpPr>
        <p:spPr>
          <a:xfrm>
            <a:off x="4719636" y="4062570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4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559973" y="77783"/>
            <a:ext cx="8618814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6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4888721" y="58405"/>
            <a:ext cx="1912329" cy="794826"/>
            <a:chOff x="3141580" y="112107"/>
            <a:chExt cx="2102491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674508" y="112107"/>
              <a:ext cx="156956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3141580" y="179830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7153140" y="4206125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202" name="TextBox5" r:id="rId2" imgW="590400" imgH="581040"/>
        </mc:Choice>
        <mc:Fallback>
          <p:control name="TextBox5" r:id="rId2" imgW="590400" imgH="58104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251E0DED-2106-4D6F-9A8B-ACCF723874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01050" y="4183428"/>
                  <a:ext cx="590411" cy="5837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03" name="TextBox1" r:id="rId3" imgW="647640" imgH="581040"/>
        </mc:Choice>
        <mc:Fallback>
          <p:control name="TextBox1" r:id="rId3" imgW="647640" imgH="58104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4B1CA17E-3438-4857-A4D4-72D3404B2A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00942" y="4183427"/>
                  <a:ext cx="643126" cy="5837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726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B7ABF3-EB7B-4E29-8F6F-97E636796973}"/>
              </a:ext>
            </a:extLst>
          </p:cNvPr>
          <p:cNvGrpSpPr/>
          <p:nvPr/>
        </p:nvGrpSpPr>
        <p:grpSpPr>
          <a:xfrm>
            <a:off x="1486620" y="1216053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CEBB45F-F58E-4663-A481-BD3CBD675AA9}"/>
              </a:ext>
            </a:extLst>
          </p:cNvPr>
          <p:cNvSpPr txBox="1"/>
          <p:nvPr/>
        </p:nvSpPr>
        <p:spPr>
          <a:xfrm>
            <a:off x="6096000" y="1525427"/>
            <a:ext cx="4454770" cy="620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87539" y="36473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38541" y="35886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Một ngày của em">
            <a:hlinkClick r:id="" action="ppaction://media"/>
            <a:extLst>
              <a:ext uri="{FF2B5EF4-FFF2-40B4-BE49-F238E27FC236}">
                <a16:creationId xmlns:a16="http://schemas.microsoft.com/office/drawing/2014/main" id="{8FEE119B-9D2C-429C-955C-599DEC6DD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4"/>
            <a:ext cx="11907296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690273" y="4010738"/>
            <a:ext cx="6811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 NHANH – AI ĐÚNG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43071" y="26396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7BFCC-82F6-4A8B-88E3-6174FD86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1532892" y="567035"/>
            <a:ext cx="912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nh">
            <a:hlinkClick r:id="" action="ppaction://media"/>
            <a:extLst>
              <a:ext uri="{FF2B5EF4-FFF2-40B4-BE49-F238E27FC236}">
                <a16:creationId xmlns:a16="http://schemas.microsoft.com/office/drawing/2014/main" id="{B4EBD142-2B96-49A5-882D-B80176DF0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3849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896099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796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8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1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2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3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64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55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46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370"/>
                            </p:stCondLst>
                            <p:childTnLst>
                              <p:par>
                                <p:cTn id="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280"/>
                            </p:stCondLst>
                            <p:childTnLst>
                              <p:par>
                                <p:cTn id="8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4190"/>
                            </p:stCondLst>
                            <p:childTnLst>
                              <p:par>
                                <p:cTn id="10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100"/>
                            </p:stCondLst>
                            <p:childTnLst>
                              <p:par>
                                <p:cTn id="1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4010"/>
                            </p:stCondLst>
                            <p:childTnLst>
                              <p:par>
                                <p:cTn id="1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8920"/>
                            </p:stCondLst>
                            <p:childTnLst>
                              <p:par>
                                <p:cTn id="1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3830"/>
                            </p:stCondLst>
                            <p:childTnLst>
                              <p:par>
                                <p:cTn id="1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8740"/>
                            </p:stCondLst>
                            <p:childTnLst>
                              <p:par>
                                <p:cTn id="1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3650"/>
                            </p:stCondLst>
                            <p:childTnLst>
                              <p:par>
                                <p:cTn id="1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8560"/>
                            </p:stCondLst>
                            <p:childTnLst>
                              <p:par>
                                <p:cTn id="1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83470"/>
                            </p:stCondLst>
                            <p:childTnLst>
                              <p:par>
                                <p:cTn id="18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8380"/>
                            </p:stCondLst>
                            <p:childTnLst>
                              <p:par>
                                <p:cTn id="19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3290"/>
                            </p:stCondLst>
                            <p:childTnLst>
                              <p:par>
                                <p:cTn id="20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8200"/>
                            </p:stCondLst>
                            <p:childTnLst>
                              <p:par>
                                <p:cTn id="2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0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2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43216"/>
              </p:ext>
            </p:extLst>
          </p:nvPr>
        </p:nvGraphicFramePr>
        <p:xfrm>
          <a:off x="1079110" y="2242646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5B13B-FF53-4A9B-B92E-FFCA65A61A58}"/>
              </a:ext>
            </a:extLst>
          </p:cNvPr>
          <p:cNvSpPr txBox="1"/>
          <p:nvPr/>
        </p:nvSpPr>
        <p:spPr>
          <a:xfrm>
            <a:off x="6033316" y="425791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13934" y="408932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8" y="2389947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41937" y="3281872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4021250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41937" y="4884414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2104513" y="4869678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2CBE9-F618-4D05-8FC5-20C696A795BF}"/>
              </a:ext>
            </a:extLst>
          </p:cNvPr>
          <p:cNvSpPr txBox="1"/>
          <p:nvPr/>
        </p:nvSpPr>
        <p:spPr>
          <a:xfrm>
            <a:off x="3566665" y="2344101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DDBFFE-F436-4F9E-97A0-F5856A2396DF}"/>
              </a:ext>
            </a:extLst>
          </p:cNvPr>
          <p:cNvSpPr txBox="1"/>
          <p:nvPr/>
        </p:nvSpPr>
        <p:spPr>
          <a:xfrm>
            <a:off x="5104367" y="23408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B2CF6E-5DE9-450B-B3A3-4889970BF8B1}"/>
              </a:ext>
            </a:extLst>
          </p:cNvPr>
          <p:cNvSpPr txBox="1"/>
          <p:nvPr/>
        </p:nvSpPr>
        <p:spPr>
          <a:xfrm>
            <a:off x="6624615" y="238033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5B2AC9-C0FB-4D21-BCCC-5FFA5B904285}"/>
              </a:ext>
            </a:extLst>
          </p:cNvPr>
          <p:cNvSpPr txBox="1"/>
          <p:nvPr/>
        </p:nvSpPr>
        <p:spPr>
          <a:xfrm>
            <a:off x="8114209" y="23609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97DFFF-3D10-40BC-94C5-EC2FE628162D}"/>
              </a:ext>
            </a:extLst>
          </p:cNvPr>
          <p:cNvSpPr txBox="1"/>
          <p:nvPr/>
        </p:nvSpPr>
        <p:spPr>
          <a:xfrm>
            <a:off x="9580976" y="238254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5B678A-3F43-4870-8E0D-BF8BB598900E}"/>
              </a:ext>
            </a:extLst>
          </p:cNvPr>
          <p:cNvSpPr txBox="1"/>
          <p:nvPr/>
        </p:nvSpPr>
        <p:spPr>
          <a:xfrm>
            <a:off x="3566665" y="274781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1CEA8E-18ED-4BE7-81E9-34E40A31F73E}"/>
              </a:ext>
            </a:extLst>
          </p:cNvPr>
          <p:cNvSpPr txBox="1"/>
          <p:nvPr/>
        </p:nvSpPr>
        <p:spPr>
          <a:xfrm>
            <a:off x="5104367" y="27445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E66508-849D-4DFE-A268-20811C5BB2FF}"/>
              </a:ext>
            </a:extLst>
          </p:cNvPr>
          <p:cNvSpPr txBox="1"/>
          <p:nvPr/>
        </p:nvSpPr>
        <p:spPr>
          <a:xfrm>
            <a:off x="6624615" y="278404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0939A9-BB5B-40E4-BFBD-D18E83F15671}"/>
              </a:ext>
            </a:extLst>
          </p:cNvPr>
          <p:cNvSpPr txBox="1"/>
          <p:nvPr/>
        </p:nvSpPr>
        <p:spPr>
          <a:xfrm>
            <a:off x="8114209" y="27646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68C0E5-EF84-487B-ACD1-D5F1CC22013A}"/>
              </a:ext>
            </a:extLst>
          </p:cNvPr>
          <p:cNvSpPr txBox="1"/>
          <p:nvPr/>
        </p:nvSpPr>
        <p:spPr>
          <a:xfrm>
            <a:off x="9580976" y="278625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9BBA42-AE3F-4E31-A54D-0B1AAE15B7EB}"/>
              </a:ext>
            </a:extLst>
          </p:cNvPr>
          <p:cNvSpPr txBox="1"/>
          <p:nvPr/>
        </p:nvSpPr>
        <p:spPr>
          <a:xfrm>
            <a:off x="3613276" y="333548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08E9DE-0521-4BB0-B9E1-9285B675E388}"/>
              </a:ext>
            </a:extLst>
          </p:cNvPr>
          <p:cNvSpPr txBox="1"/>
          <p:nvPr/>
        </p:nvSpPr>
        <p:spPr>
          <a:xfrm>
            <a:off x="5150978" y="3332273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8975C-4BE9-4BD5-A008-DF777C9ACF94}"/>
              </a:ext>
            </a:extLst>
          </p:cNvPr>
          <p:cNvSpPr txBox="1"/>
          <p:nvPr/>
        </p:nvSpPr>
        <p:spPr>
          <a:xfrm>
            <a:off x="3525421" y="3923514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CDB1D-3FB7-462F-9ABF-A4D3413C5E0B}"/>
              </a:ext>
            </a:extLst>
          </p:cNvPr>
          <p:cNvSpPr txBox="1"/>
          <p:nvPr/>
        </p:nvSpPr>
        <p:spPr>
          <a:xfrm>
            <a:off x="6128699" y="392471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DED779-E0DB-49E9-9933-451C581FE529}"/>
              </a:ext>
            </a:extLst>
          </p:cNvPr>
          <p:cNvSpPr txBox="1"/>
          <p:nvPr/>
        </p:nvSpPr>
        <p:spPr>
          <a:xfrm>
            <a:off x="8721396" y="392475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489F126-204E-4621-991B-57A062C05A96}"/>
              </a:ext>
            </a:extLst>
          </p:cNvPr>
          <p:cNvSpPr txBox="1"/>
          <p:nvPr/>
        </p:nvSpPr>
        <p:spPr>
          <a:xfrm>
            <a:off x="3516090" y="4359490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1EDFA7-D009-4E6E-BF69-0D25109A6312}"/>
              </a:ext>
            </a:extLst>
          </p:cNvPr>
          <p:cNvSpPr txBox="1"/>
          <p:nvPr/>
        </p:nvSpPr>
        <p:spPr>
          <a:xfrm>
            <a:off x="6075549" y="438203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9CEBF9-D1B5-45E3-9CEC-F632BBD40A20}"/>
              </a:ext>
            </a:extLst>
          </p:cNvPr>
          <p:cNvSpPr txBox="1"/>
          <p:nvPr/>
        </p:nvSpPr>
        <p:spPr>
          <a:xfrm>
            <a:off x="8668246" y="438207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2A5221-B676-4E05-8D3C-67DB877F1F28}"/>
              </a:ext>
            </a:extLst>
          </p:cNvPr>
          <p:cNvSpPr txBox="1"/>
          <p:nvPr/>
        </p:nvSpPr>
        <p:spPr>
          <a:xfrm>
            <a:off x="3606713" y="4913443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2366A0-73A1-4E7C-AA7E-FDFC9D9CDCF0}"/>
              </a:ext>
            </a:extLst>
          </p:cNvPr>
          <p:cNvSpPr txBox="1"/>
          <p:nvPr/>
        </p:nvSpPr>
        <p:spPr>
          <a:xfrm>
            <a:off x="5891922" y="4925075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09403A-04E1-4240-B830-62519C5A894E}"/>
              </a:ext>
            </a:extLst>
          </p:cNvPr>
          <p:cNvSpPr txBox="1"/>
          <p:nvPr/>
        </p:nvSpPr>
        <p:spPr>
          <a:xfrm>
            <a:off x="8177131" y="4936707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47B9B9-22E7-4BB3-AC67-1CD904202403}"/>
              </a:ext>
            </a:extLst>
          </p:cNvPr>
          <p:cNvSpPr txBox="1"/>
          <p:nvPr/>
        </p:nvSpPr>
        <p:spPr>
          <a:xfrm>
            <a:off x="3507601" y="5633401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(22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4F9691-DE9F-4B75-9597-11F330E571B4}"/>
              </a:ext>
            </a:extLst>
          </p:cNvPr>
          <p:cNvSpPr txBox="1"/>
          <p:nvPr/>
        </p:nvSpPr>
        <p:spPr>
          <a:xfrm>
            <a:off x="6080646" y="5631967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7A97CC-3389-403B-9117-A0999F79A615}"/>
              </a:ext>
            </a:extLst>
          </p:cNvPr>
          <p:cNvSpPr txBox="1"/>
          <p:nvPr/>
        </p:nvSpPr>
        <p:spPr>
          <a:xfrm>
            <a:off x="8709141" y="5642578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522</Words>
  <Application>Microsoft Office PowerPoint</Application>
  <PresentationFormat>Widescreen</PresentationFormat>
  <Paragraphs>123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Microsoft YaHei</vt:lpstr>
      <vt:lpstr>#9Slide03 Sofia Pro Soft</vt:lpstr>
      <vt:lpstr>Arial</vt:lpstr>
      <vt:lpstr>Calibri</vt:lpstr>
      <vt:lpstr>Calibri Light</vt:lpstr>
      <vt:lpstr>Cambria Math</vt:lpstr>
      <vt:lpstr>Merriweather Black</vt:lpstr>
      <vt:lpstr>Times New Roman</vt:lpstr>
      <vt:lpstr>UTM Avo</vt:lpstr>
      <vt:lpstr>Office Theme</vt:lpstr>
      <vt:lpstr>Tuần 23 Bài 67: Ngày – Giờ – Tiết 1 </vt:lpstr>
      <vt:lpstr>PowerPoint Presentation</vt:lpstr>
      <vt:lpstr>PowerPoint Presentation</vt:lpstr>
      <vt:lpstr>PowerPoint Presentation</vt:lpstr>
      <vt:lpstr>PowerPoint Presentation</vt:lpstr>
      <vt:lpstr>TOÁN Bài 67: Ngày – Giờ –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302</cp:revision>
  <dcterms:created xsi:type="dcterms:W3CDTF">2021-07-12T03:44:38Z</dcterms:created>
  <dcterms:modified xsi:type="dcterms:W3CDTF">2025-02-28T06:07:26Z</dcterms:modified>
</cp:coreProperties>
</file>