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1" r:id="rId4"/>
    <p:sldId id="260" r:id="rId5"/>
    <p:sldId id="28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6" r:id="rId15"/>
    <p:sldId id="289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634" autoAdjust="0"/>
  </p:normalViewPr>
  <p:slideViewPr>
    <p:cSldViewPr snapToGrid="0">
      <p:cViewPr varScale="1">
        <p:scale>
          <a:sx n="65" d="100"/>
          <a:sy n="65" d="100"/>
        </p:scale>
        <p:origin x="9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271FA-ABF9-4A14-915F-B471689FA7F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61C82-DE33-4C5F-97CD-AC653355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7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1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6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2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6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4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0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4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3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3A3A90B-3283-4F12-9500-0425352D4ECC}"/>
              </a:ext>
            </a:extLst>
          </p:cNvPr>
          <p:cNvSpPr txBox="1"/>
          <p:nvPr/>
        </p:nvSpPr>
        <p:spPr>
          <a:xfrm>
            <a:off x="0" y="973394"/>
            <a:ext cx="76396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3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3E78DDF-3EEC-4D54-BE76-688E9DC636F8}"/>
              </a:ext>
            </a:extLst>
          </p:cNvPr>
          <p:cNvSpPr txBox="1"/>
          <p:nvPr/>
        </p:nvSpPr>
        <p:spPr>
          <a:xfrm>
            <a:off x="0" y="1905032"/>
            <a:ext cx="8524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4: GIỮ LỜI HỨA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5: GIỮ LỜI HỨA (TIẾT 1)</a:t>
            </a:r>
          </a:p>
        </p:txBody>
      </p:sp>
    </p:spTree>
    <p:extLst>
      <p:ext uri="{BB962C8B-B14F-4D97-AF65-F5344CB8AC3E}">
        <p14:creationId xmlns:p14="http://schemas.microsoft.com/office/powerpoint/2010/main" val="2446228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A262328-71C0-47F1-9B98-A313CFEFA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748" y="88591"/>
            <a:ext cx="9114503" cy="51269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5007ACA-D408-1CB4-C257-0555063D57FC}"/>
              </a:ext>
            </a:extLst>
          </p:cNvPr>
          <p:cNvSpPr txBox="1"/>
          <p:nvPr/>
        </p:nvSpPr>
        <p:spPr>
          <a:xfrm>
            <a:off x="0" y="5215499"/>
            <a:ext cx="12192000" cy="111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2: Bạn nam đưa trả quyển truyện cho bạn nữ và nói: “Tớ trả bạn quyển truyện tớ mượn hôm trước”. 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437F55-A620-FF47-A6AA-655D6B721D2F}"/>
              </a:ext>
            </a:extLst>
          </p:cNvPr>
          <p:cNvSpPr txBox="1"/>
          <p:nvPr/>
        </p:nvSpPr>
        <p:spPr>
          <a:xfrm>
            <a:off x="0" y="6297565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là đó thể hiện bạn nam đã giữ đúng lời hứa với bạn nữ.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BE841A9-FD39-4A4E-8A65-19E3659CB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64" y="0"/>
            <a:ext cx="9230961" cy="519241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D69E0B2-9989-990A-82A3-3929B48AEB0C}"/>
              </a:ext>
            </a:extLst>
          </p:cNvPr>
          <p:cNvSpPr txBox="1"/>
          <p:nvPr/>
        </p:nvSpPr>
        <p:spPr>
          <a:xfrm>
            <a:off x="0" y="5192416"/>
            <a:ext cx="12192000" cy="111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3: Người anh đưa cho em chiếc đèn ông sao và nói: “Anh làm cho em chiếc đèn ông sao như đã hứa này.”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D81B2DA-54B1-57FC-1052-F113713E5C3C}"/>
              </a:ext>
            </a:extLst>
          </p:cNvPr>
          <p:cNvSpPr txBox="1"/>
          <p:nvPr/>
        </p:nvSpPr>
        <p:spPr>
          <a:xfrm>
            <a:off x="1" y="6304002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làm đó thể hiện người anh đã giữ đúng lời hứa với em.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143631A-1512-406C-87F3-8198A6506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82" y="19221"/>
            <a:ext cx="8941818" cy="522322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F89C8E6-61E5-D66C-9639-3A79C08FD520}"/>
              </a:ext>
            </a:extLst>
          </p:cNvPr>
          <p:cNvSpPr txBox="1"/>
          <p:nvPr/>
        </p:nvSpPr>
        <p:spPr>
          <a:xfrm>
            <a:off x="0" y="5242444"/>
            <a:ext cx="121920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4: Bạn gái choàng dậy khi nghe chuông báo thức. 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FF48BE0-47A1-4FBD-1E7D-F8132CFCDDEA}"/>
              </a:ext>
            </a:extLst>
          </p:cNvPr>
          <p:cNvSpPr txBox="1"/>
          <p:nvPr/>
        </p:nvSpPr>
        <p:spPr>
          <a:xfrm>
            <a:off x="0" y="5823116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đã thực hiện đúng lời hứa với chính mình là: “Dậy đúng giờ để tập thể dục.”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D74A1A-5162-49E2-9E25-60E408831252}"/>
              </a:ext>
            </a:extLst>
          </p:cNvPr>
          <p:cNvSpPr txBox="1"/>
          <p:nvPr/>
        </p:nvSpPr>
        <p:spPr>
          <a:xfrm>
            <a:off x="0" y="398207"/>
            <a:ext cx="11562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48CD400-C43A-4085-8C3F-F203504CC5DF}"/>
              </a:ext>
            </a:extLst>
          </p:cNvPr>
          <p:cNvSpPr txBox="1"/>
          <p:nvPr/>
        </p:nvSpPr>
        <p:spPr>
          <a:xfrm>
            <a:off x="0" y="1044538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tranh cho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733F662-FF57-4E68-8890-B86429F4719F}"/>
              </a:ext>
            </a:extLst>
          </p:cNvPr>
          <p:cNvSpPr txBox="1"/>
          <p:nvPr/>
        </p:nvSpPr>
        <p:spPr>
          <a:xfrm>
            <a:off x="147483" y="2152534"/>
            <a:ext cx="9350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621265B-B91C-448C-861F-92AA8822DD58}"/>
              </a:ext>
            </a:extLst>
          </p:cNvPr>
          <p:cNvSpPr txBox="1"/>
          <p:nvPr/>
        </p:nvSpPr>
        <p:spPr>
          <a:xfrm>
            <a:off x="0" y="2798865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đúng, đủ nhiệm vụ.</a:t>
            </a:r>
            <a:endParaRPr lang="en-US" sz="30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 đồ đã mượn đúng hẹn.</a:t>
            </a:r>
            <a:endParaRPr lang="en-US" sz="30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đúng những gì đã hứa.</a:t>
            </a:r>
            <a:endParaRPr lang="en-US" sz="30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 trách nhiệm với lời nói của bản thân.</a:t>
            </a:r>
          </a:p>
        </p:txBody>
      </p:sp>
    </p:spTree>
    <p:extLst>
      <p:ext uri="{BB962C8B-B14F-4D97-AF65-F5344CB8AC3E}">
        <p14:creationId xmlns:p14="http://schemas.microsoft.com/office/powerpoint/2010/main" val="27030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C214257-43B7-4628-9F00-8BC7FC85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8525877-BE80-4ED6-9559-7A1A5397A057}"/>
              </a:ext>
            </a:extLst>
          </p:cNvPr>
          <p:cNvSpPr txBox="1"/>
          <p:nvPr/>
        </p:nvSpPr>
        <p:spPr>
          <a:xfrm>
            <a:off x="4365523" y="2601534"/>
            <a:ext cx="697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704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D74A1A-5162-49E2-9E25-60E408831252}"/>
              </a:ext>
            </a:extLst>
          </p:cNvPr>
          <p:cNvSpPr txBox="1"/>
          <p:nvPr/>
        </p:nvSpPr>
        <p:spPr>
          <a:xfrm>
            <a:off x="0" y="398207"/>
            <a:ext cx="11562735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con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48CD400-C43A-4085-8C3F-F203504CC5DF}"/>
              </a:ext>
            </a:extLst>
          </p:cNvPr>
          <p:cNvSpPr txBox="1"/>
          <p:nvPr/>
        </p:nvSpPr>
        <p:spPr>
          <a:xfrm>
            <a:off x="0" y="1548584"/>
            <a:ext cx="121920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sẻ một số việc em đã làm để thể hiện việc giữ đúng lời hứa.</a:t>
            </a:r>
            <a:endParaRPr lang="en-US" sz="30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733F662-FF57-4E68-8890-B86429F4719F}"/>
              </a:ext>
            </a:extLst>
          </p:cNvPr>
          <p:cNvSpPr txBox="1"/>
          <p:nvPr/>
        </p:nvSpPr>
        <p:spPr>
          <a:xfrm>
            <a:off x="-23750" y="398207"/>
            <a:ext cx="1219200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Bài học hôm nay cho chúng ta biết cần giữ đúng lời hứa với bản thân mình và người khác.</a:t>
            </a:r>
            <a:endParaRPr lang="en-US" sz="30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621265B-B91C-448C-861F-92AA8822DD58}"/>
              </a:ext>
            </a:extLst>
          </p:cNvPr>
          <p:cNvSpPr txBox="1"/>
          <p:nvPr/>
        </p:nvSpPr>
        <p:spPr>
          <a:xfrm>
            <a:off x="0" y="2315091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nl-NL" sz="3000" b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0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Dặn dò</a:t>
            </a:r>
            <a:r>
              <a:rPr lang="nl-NL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966"/>
            <a:ext cx="12192000" cy="6774068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24"/>
          <p:cNvSpPr txBox="1"/>
          <p:nvPr/>
        </p:nvSpPr>
        <p:spPr>
          <a:xfrm>
            <a:off x="622859" y="1888255"/>
            <a:ext cx="1094628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54BAC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CHÀO TẠM BIỆT CÁC BẠN NHỎ</a:t>
            </a:r>
            <a:endParaRPr sz="5400" b="1">
              <a:solidFill>
                <a:srgbClr val="54BAC6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5" name="Google Shape;595;p24"/>
          <p:cNvSpPr txBox="1"/>
          <p:nvPr/>
        </p:nvSpPr>
        <p:spPr>
          <a:xfrm>
            <a:off x="3451237" y="3314657"/>
            <a:ext cx="54457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卡/通/教/育/类/模/板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3" name="Google Shape;60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98752" y="2567621"/>
            <a:ext cx="5066215" cy="5066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1BC8098-61FA-4D81-A8C3-9169D672B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38361C5-A86B-4EE8-AD24-E51BBB9EA148}"/>
              </a:ext>
            </a:extLst>
          </p:cNvPr>
          <p:cNvSpPr txBox="1"/>
          <p:nvPr/>
        </p:nvSpPr>
        <p:spPr>
          <a:xfrm>
            <a:off x="4660491" y="2505670"/>
            <a:ext cx="654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214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51A4460-F73A-4798-B45A-64F729C458AF}"/>
              </a:ext>
            </a:extLst>
          </p:cNvPr>
          <p:cNvSpPr txBox="1"/>
          <p:nvPr/>
        </p:nvSpPr>
        <p:spPr>
          <a:xfrm>
            <a:off x="20114" y="609740"/>
            <a:ext cx="9350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08C704A-EDBE-4093-A568-8D5C1292FAA4}"/>
              </a:ext>
            </a:extLst>
          </p:cNvPr>
          <p:cNvSpPr txBox="1"/>
          <p:nvPr/>
        </p:nvSpPr>
        <p:spPr>
          <a:xfrm>
            <a:off x="0" y="1379907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14" y="2294308"/>
            <a:ext cx="52180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813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C214257-43B7-4628-9F00-8BC7FC85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8525877-BE80-4ED6-9559-7A1A5397A057}"/>
              </a:ext>
            </a:extLst>
          </p:cNvPr>
          <p:cNvSpPr txBox="1"/>
          <p:nvPr/>
        </p:nvSpPr>
        <p:spPr>
          <a:xfrm>
            <a:off x="4365523" y="2601534"/>
            <a:ext cx="697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018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51A4460-F73A-4798-B45A-64F729C458AF}"/>
              </a:ext>
            </a:extLst>
          </p:cNvPr>
          <p:cNvSpPr txBox="1"/>
          <p:nvPr/>
        </p:nvSpPr>
        <p:spPr>
          <a:xfrm>
            <a:off x="103239" y="609740"/>
            <a:ext cx="9350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08C704A-EDBE-4093-A568-8D5C1292FAA4}"/>
              </a:ext>
            </a:extLst>
          </p:cNvPr>
          <p:cNvSpPr txBox="1"/>
          <p:nvPr/>
        </p:nvSpPr>
        <p:spPr>
          <a:xfrm>
            <a:off x="0" y="1379907"/>
            <a:ext cx="8920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CA628FBF-3888-4B40-BE26-973B9B7FE840}"/>
              </a:ext>
            </a:extLst>
          </p:cNvPr>
          <p:cNvSpPr/>
          <p:nvPr/>
        </p:nvSpPr>
        <p:spPr>
          <a:xfrm>
            <a:off x="8888302" y="513628"/>
            <a:ext cx="3082413" cy="1732558"/>
          </a:xfrm>
          <a:prstGeom prst="cloudCallout">
            <a:avLst>
              <a:gd name="adj1" fmla="val -93015"/>
              <a:gd name="adj2" fmla="val 1432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5FF6C18-7A88-47DE-AE1B-4475DBBE1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15" y="2339439"/>
            <a:ext cx="10429509" cy="45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A9350A0-4756-495A-B46C-CB03F8BF3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561"/>
            <a:ext cx="12192000" cy="633442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8D06239-0563-4DC1-8C50-22B9D1BAF506}"/>
              </a:ext>
            </a:extLst>
          </p:cNvPr>
          <p:cNvSpPr txBox="1"/>
          <p:nvPr/>
        </p:nvSpPr>
        <p:spPr>
          <a:xfrm>
            <a:off x="-2459" y="6297867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giao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258BFB6-F892-4DF4-919C-01776B0D5237}"/>
              </a:ext>
            </a:extLst>
          </p:cNvPr>
          <p:cNvSpPr txBox="1"/>
          <p:nvPr/>
        </p:nvSpPr>
        <p:spPr>
          <a:xfrm>
            <a:off x="352782" y="6281557"/>
            <a:ext cx="12189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giao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79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9EA7548-1061-4732-9709-B53C03805F14}"/>
              </a:ext>
            </a:extLst>
          </p:cNvPr>
          <p:cNvSpPr txBox="1"/>
          <p:nvPr/>
        </p:nvSpPr>
        <p:spPr>
          <a:xfrm>
            <a:off x="-2460" y="5877962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BB72FEB-4469-4643-9557-76D1BB4FA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1" y="39499"/>
            <a:ext cx="12192000" cy="5842337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EBC2EB2-8E9D-4553-A632-B653736A9F4F}"/>
              </a:ext>
            </a:extLst>
          </p:cNvPr>
          <p:cNvSpPr txBox="1"/>
          <p:nvPr/>
        </p:nvSpPr>
        <p:spPr>
          <a:xfrm>
            <a:off x="11881" y="5896466"/>
            <a:ext cx="121944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thay.</a:t>
            </a:r>
          </a:p>
        </p:txBody>
      </p:sp>
    </p:spTree>
    <p:extLst>
      <p:ext uri="{BB962C8B-B14F-4D97-AF65-F5344CB8AC3E}">
        <p14:creationId xmlns:p14="http://schemas.microsoft.com/office/powerpoint/2010/main" val="7152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C093E06-41B3-4025-B3CA-3F0BD5E75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2700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196F089-BB3E-479A-9942-E1237D1BBF10}"/>
              </a:ext>
            </a:extLst>
          </p:cNvPr>
          <p:cNvSpPr txBox="1"/>
          <p:nvPr/>
        </p:nvSpPr>
        <p:spPr>
          <a:xfrm>
            <a:off x="-2458" y="5944331"/>
            <a:ext cx="121944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DE8A12E-2B62-4667-9B3E-66343BCE30F2}"/>
              </a:ext>
            </a:extLst>
          </p:cNvPr>
          <p:cNvSpPr txBox="1"/>
          <p:nvPr/>
        </p:nvSpPr>
        <p:spPr>
          <a:xfrm>
            <a:off x="0" y="5910295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</p:spTree>
    <p:extLst>
      <p:ext uri="{BB962C8B-B14F-4D97-AF65-F5344CB8AC3E}">
        <p14:creationId xmlns:p14="http://schemas.microsoft.com/office/powerpoint/2010/main" val="12577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46D9BE2-0DA2-47A2-A039-2B0335B1F2C3}"/>
              </a:ext>
            </a:extLst>
          </p:cNvPr>
          <p:cNvSpPr txBox="1"/>
          <p:nvPr/>
        </p:nvSpPr>
        <p:spPr>
          <a:xfrm>
            <a:off x="390833" y="697850"/>
            <a:ext cx="8421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D54323F0-5257-4124-9C52-DB6AAC9BB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2486051"/>
            <a:ext cx="6821129" cy="4329744"/>
          </a:xfrm>
          <a:prstGeom prst="rect">
            <a:avLst/>
          </a:prstGeom>
        </p:spPr>
      </p:pic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id="{6E2B669A-DC4B-4CC1-9438-FA40A78AF284}"/>
              </a:ext>
            </a:extLst>
          </p:cNvPr>
          <p:cNvSpPr/>
          <p:nvPr/>
        </p:nvSpPr>
        <p:spPr>
          <a:xfrm>
            <a:off x="9185789" y="1815655"/>
            <a:ext cx="2885770" cy="1563329"/>
          </a:xfrm>
          <a:prstGeom prst="cloudCallout">
            <a:avLst>
              <a:gd name="adj1" fmla="val -153667"/>
              <a:gd name="adj2" fmla="val -9719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480CE72-278C-AD3A-C288-50593BCFC4CC}"/>
              </a:ext>
            </a:extLst>
          </p:cNvPr>
          <p:cNvSpPr txBox="1"/>
          <p:nvPr/>
        </p:nvSpPr>
        <p:spPr>
          <a:xfrm>
            <a:off x="0" y="55707"/>
            <a:ext cx="11326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6B5231C-1416-9B67-7C7A-1A7FBEE62F3A}"/>
              </a:ext>
            </a:extLst>
          </p:cNvPr>
          <p:cNvSpPr txBox="1"/>
          <p:nvPr/>
        </p:nvSpPr>
        <p:spPr>
          <a:xfrm>
            <a:off x="15978" y="1267602"/>
            <a:ext cx="11657862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nl-NL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trong mỗi tranh đã làm gì? Việc làm đó thể hiện điều gì?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6F8C721-3239-4450-93F4-E1C679A56377}"/>
              </a:ext>
            </a:extLst>
          </p:cNvPr>
          <p:cNvSpPr txBox="1"/>
          <p:nvPr/>
        </p:nvSpPr>
        <p:spPr>
          <a:xfrm>
            <a:off x="6282813" y="3429000"/>
            <a:ext cx="5805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 1: Trong giờ sinh hoạt lớp, bạn nhỏ thưa với thầy giáo: “Thưa thầy, tuần này em không còn mắc lỗi ạ!”. 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242DFD9-7DEF-C346-1BDF-4ED6A801197B}"/>
              </a:ext>
            </a:extLst>
          </p:cNvPr>
          <p:cNvSpPr txBox="1"/>
          <p:nvPr/>
        </p:nvSpPr>
        <p:spPr>
          <a:xfrm>
            <a:off x="103235" y="1815655"/>
            <a:ext cx="633222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Biểu hiện của việc giữ lời hứa là gì?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9084254-F3F3-03CC-91BF-0EB1A6C9D64C}"/>
              </a:ext>
            </a:extLst>
          </p:cNvPr>
          <p:cNvSpPr txBox="1"/>
          <p:nvPr/>
        </p:nvSpPr>
        <p:spPr>
          <a:xfrm>
            <a:off x="6340328" y="5293486"/>
            <a:ext cx="5805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đó thể hiện bạn đã giữ đúng lời hứa với thầy.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5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289</TotalTime>
  <Words>569</Words>
  <Application>Microsoft Office PowerPoint</Application>
  <PresentationFormat>Màn hình rộng</PresentationFormat>
  <Paragraphs>45</Paragraphs>
  <Slides>16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2" baseType="lpstr">
      <vt:lpstr>Arial</vt:lpstr>
      <vt:lpstr>Calibri</vt:lpstr>
      <vt:lpstr>Euphemia</vt:lpstr>
      <vt:lpstr>Times New Roman</vt:lpstr>
      <vt:lpstr>Wingdings</vt:lpstr>
      <vt:lpstr>Children Playing 16x9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Gia Bảo - THCS Lý Tự Trọng</dc:creator>
  <cp:lastModifiedBy>Ngô Huỳnh Thanh Thúy - TH Kinh Dinh</cp:lastModifiedBy>
  <cp:revision>100</cp:revision>
  <dcterms:created xsi:type="dcterms:W3CDTF">2022-06-05T13:43:08Z</dcterms:created>
  <dcterms:modified xsi:type="dcterms:W3CDTF">2022-06-08T14:51:04Z</dcterms:modified>
</cp:coreProperties>
</file>