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335" r:id="rId15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2503-F557-439A-88B7-601D405CF653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E30A-A8F3-4D17-970B-DFEFA60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2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2022/6/19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93729" y="1996026"/>
            <a:ext cx="6968574" cy="23544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</a:p>
          <a:p>
            <a:r>
              <a:rPr lang="en-US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ĐÌNH</a:t>
            </a:r>
          </a:p>
          <a:p>
            <a:pPr algn="ctr"/>
            <a:r>
              <a:rPr lang="en-US" sz="3500" b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2 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Chơi đùa gần ấm nước đang đun sôi.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4ADAF1B-F97C-4C6B-B3BC-23BCE9746116}"/>
              </a:ext>
            </a:extLst>
          </p:cNvPr>
          <p:cNvSpPr txBox="1"/>
          <p:nvPr/>
        </p:nvSpPr>
        <p:spPr>
          <a:xfrm>
            <a:off x="6334431" y="3146857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668865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4ADAF1B-F97C-4C6B-B3BC-23BCE9746116}"/>
              </a:ext>
            </a:extLst>
          </p:cNvPr>
          <p:cNvSpPr txBox="1"/>
          <p:nvPr/>
        </p:nvSpPr>
        <p:spPr>
          <a:xfrm>
            <a:off x="6334431" y="3158880"/>
            <a:ext cx="337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4ADAF1B-F97C-4C6B-B3BC-23BCE9746116}"/>
              </a:ext>
            </a:extLst>
          </p:cNvPr>
          <p:cNvSpPr txBox="1"/>
          <p:nvPr/>
        </p:nvSpPr>
        <p:spPr>
          <a:xfrm>
            <a:off x="748048" y="3158880"/>
            <a:ext cx="337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4ADAF1B-F97C-4C6B-B3BC-23BCE9746116}"/>
              </a:ext>
            </a:extLst>
          </p:cNvPr>
          <p:cNvSpPr txBox="1"/>
          <p:nvPr/>
        </p:nvSpPr>
        <p:spPr>
          <a:xfrm>
            <a:off x="6334432" y="3161606"/>
            <a:ext cx="337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676294" y="1924683"/>
            <a:ext cx="6883884" cy="155472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24" y="996761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" y="1002957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:a16="http://schemas.microsoft.com/office/drawing/2014/main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E4ADAF1B-F97C-4C6B-B3BC-23BCE9746116}"/>
              </a:ext>
            </a:extLst>
          </p:cNvPr>
          <p:cNvSpPr txBox="1"/>
          <p:nvPr/>
        </p:nvSpPr>
        <p:spPr>
          <a:xfrm>
            <a:off x="748048" y="3158880"/>
            <a:ext cx="227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434</Words>
  <Application>Microsoft Office PowerPoint</Application>
  <PresentationFormat>Màn hình rộng</PresentationFormat>
  <Paragraphs>47</Paragraphs>
  <Slides>14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Câu 1: Tắt ti vi, điều hòa khi không ở trong phòng.</vt:lpstr>
      <vt:lpstr>Câu 2: Chơi đùa gần ấm nước đang đun sôi.</vt:lpstr>
      <vt:lpstr>Câu 3: Lấy kéo chọc vào cánh quạt đang chạy.</vt:lpstr>
      <vt:lpstr>Câu 4: Ngồi cách xa tivi khi xem.</vt:lpstr>
      <vt:lpstr>Câu 5: Bật loa nghe ca nhạc to hết cỡ.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Ngô Huỳnh Thanh Thúy - TH Kinh Dinh</cp:lastModifiedBy>
  <cp:revision>159</cp:revision>
  <dcterms:created xsi:type="dcterms:W3CDTF">2021-06-02T01:34:28Z</dcterms:created>
  <dcterms:modified xsi:type="dcterms:W3CDTF">2022-06-19T14:30:27Z</dcterms:modified>
</cp:coreProperties>
</file>