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71" r:id="rId3"/>
    <p:sldId id="259" r:id="rId4"/>
    <p:sldId id="276" r:id="rId5"/>
    <p:sldId id="277" r:id="rId6"/>
    <p:sldId id="278" r:id="rId7"/>
    <p:sldId id="280" r:id="rId8"/>
    <p:sldId id="266" r:id="rId9"/>
    <p:sldId id="273" r:id="rId10"/>
    <p:sldId id="284" r:id="rId11"/>
    <p:sldId id="267" r:id="rId12"/>
    <p:sldId id="281" r:id="rId13"/>
    <p:sldId id="28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11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12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13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3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4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5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6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7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8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9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10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/>
          <p:cNvSpPr/>
          <p:nvPr/>
        </p:nvSpPr>
        <p:spPr>
          <a:xfrm>
            <a:off x="3886200" y="685800"/>
            <a:ext cx="4391025" cy="533400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685800" eaLnBrk="1" hangingPunct="1">
              <a:buNone/>
            </a:pPr>
            <a:endParaRPr lang="zh-CN" altLang="en-US" sz="1300" i="0" dirty="0">
              <a:solidFill>
                <a:srgbClr val="FFFFFF"/>
              </a:solidFill>
              <a:latin typeface="Helvetica" pitchFamily="34" charset="0"/>
              <a:ea typeface="Helvetica" pitchFamily="34" charset="0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138" y="2595563"/>
            <a:ext cx="842962" cy="57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88" y="3494088"/>
            <a:ext cx="8445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5"/>
          <p:cNvSpPr txBox="1"/>
          <p:nvPr/>
        </p:nvSpPr>
        <p:spPr>
          <a:xfrm>
            <a:off x="667385" y="609600"/>
            <a:ext cx="10868025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685800" eaLnBrk="1" hangingPunct="1">
              <a:buNone/>
            </a:pPr>
            <a:r>
              <a:rPr lang="en-US" altLang="zh-CN" sz="3600" b="1" i="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CÔNG NGHỆ – LỚP 3</a:t>
            </a:r>
          </a:p>
          <a:p>
            <a:pPr algn="ctr" defTabSz="685800" eaLnBrk="1" hangingPunct="1">
              <a:buNone/>
            </a:pPr>
            <a:endParaRPr lang="en-US" altLang="zh-CN" sz="3600" b="1" i="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 defTabSz="685800" eaLnBrk="1" hangingPunct="1">
              <a:buNone/>
            </a:pPr>
            <a:r>
              <a:rPr lang="en-US" altLang="zh-CN" sz="4500" b="1" i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BÀI 8: LÀM ĐỒ DÙNG HỌC TẬP (</a:t>
            </a:r>
            <a:r>
              <a:rPr lang="en-US" altLang="zh-CN" sz="4500" b="1" i="0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Tiết</a:t>
            </a:r>
            <a:r>
              <a:rPr lang="en-US" altLang="zh-CN" sz="4500" b="1" i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4500" b="1" i="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2).</a:t>
            </a:r>
            <a:r>
              <a:rPr lang="en-US" altLang="zh-CN" sz="4500" b="1" i="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4500" b="1" i="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563563"/>
            <a:ext cx="1350963" cy="14843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19639">
            <a:off x="8891588" y="4735513"/>
            <a:ext cx="169545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50" y="4673600"/>
            <a:ext cx="4652963" cy="12795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207" y="293914"/>
            <a:ext cx="710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368" y="1296139"/>
            <a:ext cx="872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1: Tạo hình của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5" y="2087138"/>
            <a:ext cx="7546019" cy="43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29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207" y="293914"/>
            <a:ext cx="710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368" y="1296139"/>
            <a:ext cx="872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khung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2" y="2344999"/>
            <a:ext cx="9829800" cy="31623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207" y="293914"/>
            <a:ext cx="710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368" y="1296139"/>
            <a:ext cx="872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3: Chia vạch trên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08" y="2285491"/>
            <a:ext cx="9667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29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207" y="293914"/>
            <a:ext cx="710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368" y="1296139"/>
            <a:ext cx="872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4: Hoàn thiện sản phẩm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8" y="2197777"/>
            <a:ext cx="9810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29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179" y="1445079"/>
            <a:ext cx="696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39143"/>
            <a:ext cx="9119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Bước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1: Tạo hình của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Bước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2: Tạo khung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3: Chia vạch trên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4: Hoàn thiện sản phẩm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1041400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581025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Pentagon 14"/>
          <p:cNvSpPr/>
          <p:nvPr/>
        </p:nvSpPr>
        <p:spPr>
          <a:xfrm>
            <a:off x="2057400" y="304800"/>
            <a:ext cx="3455988" cy="40957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3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12"/>
          <p:cNvSpPr txBox="1"/>
          <p:nvPr/>
        </p:nvSpPr>
        <p:spPr>
          <a:xfrm>
            <a:off x="2733040" y="1041400"/>
            <a:ext cx="71615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63" y="1860665"/>
            <a:ext cx="1677457" cy="1793589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121374"/>
            <a:ext cx="3736020" cy="280201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1860665"/>
            <a:ext cx="3523714" cy="1957619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03" y="4262167"/>
            <a:ext cx="2778442" cy="2120877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287" y="5328405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4" y="581025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Pentagon 14"/>
          <p:cNvSpPr/>
          <p:nvPr/>
        </p:nvSpPr>
        <p:spPr>
          <a:xfrm>
            <a:off x="2057400" y="304800"/>
            <a:ext cx="3455988" cy="40957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3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12"/>
          <p:cNvSpPr txBox="1"/>
          <p:nvPr/>
        </p:nvSpPr>
        <p:spPr>
          <a:xfrm>
            <a:off x="2733040" y="1041400"/>
            <a:ext cx="71615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822" y="2441359"/>
            <a:ext cx="95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Nêu tên đồ dùng để ghi chép các bài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học?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897298" y="3817398"/>
            <a:ext cx="3293616" cy="1482571"/>
          </a:xfrm>
          <a:prstGeom prst="wedgeRectCallout">
            <a:avLst>
              <a:gd name="adj1" fmla="val -4514"/>
              <a:gd name="adj2" fmla="val -977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68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81" grpId="0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121" y="5338192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4" y="581025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Pentagon 14"/>
          <p:cNvSpPr/>
          <p:nvPr/>
        </p:nvSpPr>
        <p:spPr>
          <a:xfrm>
            <a:off x="2057400" y="304800"/>
            <a:ext cx="3455988" cy="40957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3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12"/>
          <p:cNvSpPr txBox="1"/>
          <p:nvPr/>
        </p:nvSpPr>
        <p:spPr>
          <a:xfrm>
            <a:off x="2733040" y="1041400"/>
            <a:ext cx="71615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293" y="2148396"/>
            <a:ext cx="1036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Nêu tên đồ dùng được chia thành các vạch kẻ, dùng để kẻ vẽ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hình?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622420" y="4039340"/>
            <a:ext cx="3293616" cy="1482571"/>
          </a:xfrm>
          <a:prstGeom prst="wedgeRectCallout">
            <a:avLst>
              <a:gd name="adj1" fmla="val -4514"/>
              <a:gd name="adj2" fmla="val -977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hước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37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81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243" y="5542379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4" y="581025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Pentagon 14"/>
          <p:cNvSpPr/>
          <p:nvPr/>
        </p:nvSpPr>
        <p:spPr>
          <a:xfrm>
            <a:off x="2057400" y="304800"/>
            <a:ext cx="3455988" cy="40957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3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12"/>
          <p:cNvSpPr txBox="1"/>
          <p:nvPr/>
        </p:nvSpPr>
        <p:spPr>
          <a:xfrm>
            <a:off x="2733040" y="1041400"/>
            <a:ext cx="71615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926" y="2441359"/>
            <a:ext cx="10518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Nêu tên đồ dùng được dùng để đựng sách vở, theo em đến trường hàng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ngày?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35659" y="4367812"/>
            <a:ext cx="3293616" cy="1482571"/>
          </a:xfrm>
          <a:prstGeom prst="wedgeRectCallout">
            <a:avLst>
              <a:gd name="adj1" fmla="val -4514"/>
              <a:gd name="adj2" fmla="val -977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37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81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0" y="5426969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4" y="581025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Pentagon 14"/>
          <p:cNvSpPr/>
          <p:nvPr/>
        </p:nvSpPr>
        <p:spPr>
          <a:xfrm>
            <a:off x="2057400" y="304800"/>
            <a:ext cx="3455988" cy="40957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3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12"/>
          <p:cNvSpPr txBox="1"/>
          <p:nvPr/>
        </p:nvSpPr>
        <p:spPr>
          <a:xfrm>
            <a:off x="2733040" y="1041400"/>
            <a:ext cx="71615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08" y="2441359"/>
            <a:ext cx="11647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Nêu tên đồ dùng được dùng để đựng bút, thường có hình chữ nhật, được làm bằng sắt hoặc bằng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nhựa?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866580" y="4558683"/>
            <a:ext cx="3293616" cy="1482571"/>
          </a:xfrm>
          <a:prstGeom prst="wedgeRectCallout">
            <a:avLst>
              <a:gd name="adj1" fmla="val -4514"/>
              <a:gd name="adj2" fmla="val -977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37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81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414" y="422729"/>
            <a:ext cx="637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23"/>
            <a:ext cx="12431288" cy="294267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414" y="422729"/>
            <a:ext cx="637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9" y="2108955"/>
            <a:ext cx="10058400" cy="24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5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254</Words>
  <Application>Microsoft Office PowerPoint</Application>
  <PresentationFormat>Custom</PresentationFormat>
  <Paragraphs>48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AutoBVT</cp:lastModifiedBy>
  <cp:revision>16</cp:revision>
  <dcterms:created xsi:type="dcterms:W3CDTF">2022-06-18T00:28:00Z</dcterms:created>
  <dcterms:modified xsi:type="dcterms:W3CDTF">2022-06-30T14:43:42Z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B84CB723B4754087A15722122F37F403</vt:lpwstr>
  </property>
  <property fmtid="{D5CDD505-2E9C-101B-9397-08002B2CF9AE}" pid="3" name="KSOProductBuildVer">
    <vt:lpwstr>1033-11.2.0.11156</vt:lpwstr>
  </property>
</Properties>
</file>