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71" r:id="rId3"/>
    <p:sldId id="268" r:id="rId4"/>
    <p:sldId id="276" r:id="rId5"/>
    <p:sldId id="277" r:id="rId6"/>
    <p:sldId id="274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1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3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4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5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对角圆角 13"/>
          <p:cNvSpPr/>
          <p:nvPr/>
        </p:nvSpPr>
        <p:spPr>
          <a:xfrm>
            <a:off x="3886200" y="685800"/>
            <a:ext cx="4391025" cy="533400"/>
          </a:xfrm>
          <a:prstGeom prst="round2DiagRect">
            <a:avLst/>
          </a:prstGeom>
          <a:solidFill>
            <a:srgbClr val="BB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685800" eaLnBrk="1" hangingPunct="1">
              <a:buNone/>
            </a:pPr>
            <a:endParaRPr lang="zh-CN" altLang="en-US" sz="1300" i="0" dirty="0">
              <a:solidFill>
                <a:srgbClr val="FFFFFF"/>
              </a:solidFill>
              <a:latin typeface="Helvetica" pitchFamily="34" charset="0"/>
              <a:ea typeface="Helvetica" pitchFamily="34" charset="0"/>
              <a:sym typeface="+mn-lt"/>
            </a:endParaRPr>
          </a:p>
        </p:txBody>
      </p:sp>
      <p:pic>
        <p:nvPicPr>
          <p:cNvPr id="970" name="图片 9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138" y="2595563"/>
            <a:ext cx="842962" cy="573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88" y="3494088"/>
            <a:ext cx="844550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5"/>
          <p:cNvSpPr txBox="1"/>
          <p:nvPr/>
        </p:nvSpPr>
        <p:spPr>
          <a:xfrm>
            <a:off x="667385" y="609600"/>
            <a:ext cx="10868025" cy="189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685800" eaLnBrk="1" hangingPunct="1">
              <a:buNone/>
            </a:pPr>
            <a:r>
              <a:rPr lang="en-US" altLang="zh-CN" sz="3600" b="1" i="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CÔNG NGHỆ – LỚP 3</a:t>
            </a:r>
          </a:p>
          <a:p>
            <a:pPr algn="ctr" defTabSz="685800" eaLnBrk="1" hangingPunct="1">
              <a:buNone/>
            </a:pPr>
            <a:endParaRPr lang="en-US" altLang="zh-CN" sz="3600" b="1" i="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 defTabSz="685800" eaLnBrk="1" hangingPunct="1">
              <a:buNone/>
            </a:pPr>
            <a:r>
              <a:rPr lang="en-US" altLang="zh-CN" sz="4500" b="1" i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BÀI 8: LÀM ĐỒ DÙNG HỌC TẬP (</a:t>
            </a:r>
            <a:r>
              <a:rPr lang="en-US" altLang="zh-CN" sz="4500" b="1" i="0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Tiết</a:t>
            </a:r>
            <a:r>
              <a:rPr lang="en-US" altLang="zh-CN" sz="4500" b="1" i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4500" b="1" i="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3).</a:t>
            </a:r>
            <a:r>
              <a:rPr lang="en-US" altLang="zh-CN" sz="4500" b="1" i="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endParaRPr lang="en-US" altLang="zh-CN" sz="4500" b="1" i="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563563"/>
            <a:ext cx="1350963" cy="14843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19639">
            <a:off x="8891588" y="4735513"/>
            <a:ext cx="169545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450" y="4673600"/>
            <a:ext cx="4652963" cy="12795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97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43" y="1159374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29"/>
          <p:cNvGrpSpPr/>
          <p:nvPr/>
        </p:nvGrpSpPr>
        <p:grpSpPr>
          <a:xfrm>
            <a:off x="1512546" y="5347067"/>
            <a:ext cx="9155453" cy="696010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513" y="3449638"/>
            <a:ext cx="2247900" cy="2247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4938" y="915760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TextBox 12"/>
          <p:cNvSpPr txBox="1"/>
          <p:nvPr/>
        </p:nvSpPr>
        <p:spPr>
          <a:xfrm>
            <a:off x="2944813" y="2417128"/>
            <a:ext cx="716153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US" sz="48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4152900" cy="11557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43" y="1159374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938" y="915760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TextBox 12"/>
          <p:cNvSpPr txBox="1"/>
          <p:nvPr/>
        </p:nvSpPr>
        <p:spPr>
          <a:xfrm>
            <a:off x="4752885" y="327878"/>
            <a:ext cx="66825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</a:t>
            </a:r>
            <a:r>
              <a:rPr lang="en-US" sz="40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  <a:endParaRPr lang="en-US" sz="40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4152900" cy="115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11" y="2608035"/>
            <a:ext cx="9201150" cy="38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4813" y="1336493"/>
            <a:ext cx="7576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06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43" y="1159374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938" y="915760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TextBox 12"/>
          <p:cNvSpPr txBox="1"/>
          <p:nvPr/>
        </p:nvSpPr>
        <p:spPr>
          <a:xfrm>
            <a:off x="4752885" y="327878"/>
            <a:ext cx="66825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</a:t>
            </a:r>
            <a:r>
              <a:rPr lang="en-US" sz="40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  <a:endParaRPr lang="en-US" sz="40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4152900" cy="115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4812" y="1336493"/>
            <a:ext cx="801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713944"/>
            <a:ext cx="95250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9200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20837" y="1657349"/>
            <a:ext cx="6678384" cy="3600450"/>
          </a:xfrm>
          <a:prstGeom prst="wedgeEllipseCallout">
            <a:avLst>
              <a:gd name="adj1" fmla="val -78744"/>
              <a:gd name="adj2" fmla="val 661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– Chia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8179" y="1445079"/>
            <a:ext cx="696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39143"/>
            <a:ext cx="9119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Bước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1: Tạo hình của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Bước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2: Tạo khung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Bước 3: Chia vạch trên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Bước 4: Hoàn thiện sản phẩm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105</Words>
  <Application>Microsoft Office PowerPoint</Application>
  <PresentationFormat>Custom</PresentationFormat>
  <Paragraphs>18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AutoBVT</cp:lastModifiedBy>
  <cp:revision>11</cp:revision>
  <dcterms:created xsi:type="dcterms:W3CDTF">2022-06-18T00:28:00Z</dcterms:created>
  <dcterms:modified xsi:type="dcterms:W3CDTF">2022-06-30T14:43:35Z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B84CB723B4754087A15722122F37F403</vt:lpwstr>
  </property>
  <property fmtid="{D5CDD505-2E9C-101B-9397-08002B2CF9AE}" pid="3" name="KSOProductBuildVer">
    <vt:lpwstr>1033-11.2.0.11156</vt:lpwstr>
  </property>
</Properties>
</file>