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76" r:id="rId3"/>
    <p:sldId id="277" r:id="rId4"/>
    <p:sldId id="286" r:id="rId5"/>
    <p:sldId id="279" r:id="rId6"/>
    <p:sldId id="290" r:id="rId7"/>
    <p:sldId id="291" r:id="rId8"/>
    <p:sldId id="300" r:id="rId9"/>
    <p:sldId id="301" r:id="rId10"/>
    <p:sldId id="302" r:id="rId11"/>
    <p:sldId id="303" r:id="rId12"/>
    <p:sldId id="30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F45F7-9FCB-45A4-8D5F-3F122E7BFC8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AB72B-AF1F-4072-BFCC-CF95E64B0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B72B-AF1F-4072-BFCC-CF95E64B0C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6DBF9-12E2-4171-9BB2-3414126733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43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987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7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6501345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284024" y="2077762"/>
            <a:ext cx="657614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284024" y="4092429"/>
            <a:ext cx="657614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7814744" y="5583755"/>
            <a:ext cx="1301198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1" name="Google Shape;3671;p11"/>
          <p:cNvSpPr/>
          <p:nvPr/>
        </p:nvSpPr>
        <p:spPr>
          <a:xfrm>
            <a:off x="5817303" y="3762273"/>
            <a:ext cx="193464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2" name="Google Shape;3672;p11"/>
          <p:cNvSpPr/>
          <p:nvPr/>
        </p:nvSpPr>
        <p:spPr>
          <a:xfrm>
            <a:off x="6829487" y="2108325"/>
            <a:ext cx="323416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3" name="Google Shape;3673;p11"/>
          <p:cNvSpPr/>
          <p:nvPr/>
        </p:nvSpPr>
        <p:spPr>
          <a:xfrm>
            <a:off x="1338080" y="2061670"/>
            <a:ext cx="725877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7674116" y="5609131"/>
            <a:ext cx="291038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1868480" y="5729030"/>
            <a:ext cx="195484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230988" y="942395"/>
            <a:ext cx="252512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892211" y="2235821"/>
            <a:ext cx="195481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5918240" y="1591620"/>
            <a:ext cx="115772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131749" y="3607971"/>
            <a:ext cx="11915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6930447" y="761385"/>
            <a:ext cx="1166224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7152894" y="4067095"/>
            <a:ext cx="11915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4003736" y="1120491"/>
            <a:ext cx="115772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1709" y="-11449"/>
            <a:ext cx="9144160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7681795" y="1147076"/>
            <a:ext cx="1643764" cy="1377874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3193" y="3729188"/>
            <a:ext cx="1825300" cy="1934595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892245" y="5654952"/>
            <a:ext cx="1109354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91" name="Rounded Rectangle 490"/>
          <p:cNvSpPr/>
          <p:nvPr userDrawn="1"/>
        </p:nvSpPr>
        <p:spPr>
          <a:xfrm>
            <a:off x="8142588" y="0"/>
            <a:ext cx="1024090" cy="11001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pic>
        <p:nvPicPr>
          <p:cNvPr id="492" name="Picture 49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16" y="-210102"/>
            <a:ext cx="1177715" cy="15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4746" y="484320"/>
            <a:ext cx="8915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1767" t="11040" r="10278" b="63879"/>
          <a:stretch/>
        </p:blipFill>
        <p:spPr bwMode="auto">
          <a:xfrm>
            <a:off x="214746" y="1828800"/>
            <a:ext cx="8624454" cy="1455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11767" t="35661" r="10278" b="48932"/>
          <a:stretch/>
        </p:blipFill>
        <p:spPr bwMode="auto">
          <a:xfrm>
            <a:off x="228600" y="3284482"/>
            <a:ext cx="8610600" cy="1171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2545" y="3687441"/>
            <a:ext cx="1305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1)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558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93" y="960107"/>
            <a:ext cx="5688632" cy="39785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6" y="112474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4583095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328" y="234259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0" y="49386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1232041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9" y="170081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3" y="2564904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en-US" sz="2400" b="1" dirty="0" err="1" smtClean="0">
                <a:solidFill>
                  <a:srgbClr val="002060"/>
                </a:solidFill>
                <a:cs typeface="Arial" pitchFamily="34" charset="0"/>
              </a:rPr>
              <a:t>Khám</a:t>
            </a:r>
            <a:r>
              <a:rPr lang="en-US" altLang="en-US" sz="2400" b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cs typeface="Arial" pitchFamily="34" charset="0"/>
              </a:rPr>
              <a:t>phá</a:t>
            </a:r>
            <a:r>
              <a:rPr lang="en-US" altLang="en-US" sz="2400" b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cs typeface="Arial" pitchFamily="34" charset="0"/>
              </a:rPr>
              <a:t>bản</a:t>
            </a:r>
            <a:r>
              <a:rPr lang="en-US" altLang="en-US" sz="2400" b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cs typeface="Arial" pitchFamily="34" charset="0"/>
              </a:rPr>
              <a:t>thân</a:t>
            </a:r>
            <a:r>
              <a:rPr lang="en-US" altLang="en-US" sz="2400" b="1" dirty="0" smtClean="0">
                <a:solidFill>
                  <a:srgbClr val="002060"/>
                </a:solidFill>
                <a:cs typeface="Arial" pitchFamily="34" charset="0"/>
              </a:rPr>
              <a:t> ( </a:t>
            </a:r>
            <a:r>
              <a:rPr lang="en-US" altLang="en-US" sz="2400" b="1" dirty="0" err="1" smtClean="0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 smtClean="0">
                <a:solidFill>
                  <a:srgbClr val="002060"/>
                </a:solidFill>
                <a:cs typeface="Arial" pitchFamily="34" charset="0"/>
              </a:rPr>
              <a:t> 2)</a:t>
            </a:r>
            <a:endParaRPr lang="en-US" altLang="en-US" sz="2400" dirty="0">
              <a:cs typeface="Arial" pitchFamily="34" charset="0"/>
            </a:endParaRPr>
          </a:p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31" y="216247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3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3">
            <a:extLst>
              <a:ext uri="{FF2B5EF4-FFF2-40B4-BE49-F238E27FC236}">
                <a16:creationId xmlns:a16="http://schemas.microsoft.com/office/drawing/2014/main" id="{C7692786-48C6-4F8F-88E2-DDAFF1FF3E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3613" y="-810588"/>
            <a:ext cx="9178952" cy="6875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9707" y="1767539"/>
            <a:ext cx="2807295" cy="694137"/>
          </a:xfrm>
          <a:prstGeom prst="rect">
            <a:avLst/>
          </a:prstGeom>
          <a:noFill/>
        </p:spPr>
        <p:txBody>
          <a:bodyPr wrap="square" lIns="68681" tIns="34340" rIns="68681" bIns="34340" rtlCol="0">
            <a:spAutoFit/>
          </a:bodyPr>
          <a:lstStyle/>
          <a:p>
            <a:pPr algn="ctr"/>
            <a:r>
              <a:rPr lang="en-US" sz="4060" b="1" dirty="0">
                <a:latin typeface="#9Slide03 AllRoundGothic" panose="020B0703020202020104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6" name="Google Shape;416;p36"/>
          <p:cNvSpPr/>
          <p:nvPr/>
        </p:nvSpPr>
        <p:spPr>
          <a:xfrm>
            <a:off x="5316792" y="2798791"/>
            <a:ext cx="2062503" cy="20052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7" name="Google Shape;418;p36"/>
          <p:cNvSpPr/>
          <p:nvPr/>
        </p:nvSpPr>
        <p:spPr>
          <a:xfrm>
            <a:off x="1539246" y="2834030"/>
            <a:ext cx="2062503" cy="20052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8" name="Google Shape;419;p36"/>
          <p:cNvSpPr/>
          <p:nvPr/>
        </p:nvSpPr>
        <p:spPr>
          <a:xfrm>
            <a:off x="3432881" y="2577463"/>
            <a:ext cx="2062503" cy="20052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" name="Google Shape;423;p36"/>
          <p:cNvSpPr txBox="1">
            <a:spLocks noGrp="1"/>
          </p:cNvSpPr>
          <p:nvPr>
            <p:ph type="title"/>
          </p:nvPr>
        </p:nvSpPr>
        <p:spPr>
          <a:xfrm>
            <a:off x="1559827" y="3554065"/>
            <a:ext cx="1979946" cy="445352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 err="1">
                <a:solidFill>
                  <a:srgbClr val="FFFFFF"/>
                </a:solidFill>
              </a:rPr>
              <a:t>Xe</a:t>
            </a:r>
            <a:r>
              <a:rPr lang="en" sz="3008" dirty="0">
                <a:solidFill>
                  <a:srgbClr val="FFFFFF"/>
                </a:solidFill>
              </a:rPr>
              <a:t>m lại bài đã học 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9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3439735" y="3200008"/>
            <a:ext cx="1930016" cy="48220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>
                <a:solidFill>
                  <a:srgbClr val="FFFFFF"/>
                </a:solidFill>
              </a:rPr>
              <a:t>H</a:t>
            </a:r>
            <a:r>
              <a:rPr lang="en" sz="3008" dirty="0">
                <a:solidFill>
                  <a:srgbClr val="FFFFFF"/>
                </a:solidFill>
              </a:rPr>
              <a:t>oàn thành bài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11" name="Google Shape;417;p36"/>
          <p:cNvSpPr txBox="1">
            <a:spLocks/>
          </p:cNvSpPr>
          <p:nvPr/>
        </p:nvSpPr>
        <p:spPr>
          <a:xfrm>
            <a:off x="5458821" y="3543584"/>
            <a:ext cx="1657454" cy="48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707" dirty="0" err="1">
                <a:solidFill>
                  <a:srgbClr val="FFFFFF"/>
                </a:solidFill>
                <a:latin typeface="+mj-lt"/>
              </a:rPr>
              <a:t>Chuẩn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bị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bài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mới</a:t>
            </a:r>
            <a:endParaRPr lang="en-US" sz="2707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992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8769927" cy="665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42950" y="1126670"/>
            <a:ext cx="7277100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5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Trò</a:t>
            </a:r>
            <a:r>
              <a:rPr lang="en-US" altLang="en-US" sz="37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chơi</a:t>
            </a:r>
            <a:r>
              <a:rPr lang="en-US" altLang="en-US" sz="37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7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</a:t>
            </a:r>
            <a:r>
              <a:rPr lang="en-US" altLang="en-US" sz="37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altLang="en-US" sz="37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US" altLang="en-US" sz="37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điểm</a:t>
            </a:r>
            <a:r>
              <a:rPr lang="en-US" altLang="en-US" sz="37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mạnh</a:t>
            </a:r>
            <a:r>
              <a:rPr lang="en-US" altLang="en-US" sz="37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altLang="en-US" sz="37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altLang="en-US" sz="37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thân</a:t>
            </a:r>
            <a:r>
              <a:rPr lang="en-US" altLang="en-US" sz="37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  <a:endParaRPr lang="en-US" altLang="en-US" sz="37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325430" y="2557155"/>
            <a:ext cx="6606777" cy="7820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lớp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:“Theo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tớ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ưu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điểm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?”</a:t>
            </a:r>
            <a:endParaRPr lang="en-US" altLang="en-US" sz="30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339285" y="3568784"/>
            <a:ext cx="6606777" cy="7820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- Chia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sẻ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cảm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xúc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nghe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lời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nhận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xét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từ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lang="en-US" altLang="en-US" sz="30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4"/>
          <a:srcRect l="35460" t="20014" r="56688" b="75503"/>
          <a:stretch/>
        </p:blipFill>
        <p:spPr bwMode="auto">
          <a:xfrm>
            <a:off x="3048000" y="404503"/>
            <a:ext cx="2667000" cy="722167"/>
          </a:xfrm>
          <a:prstGeom prst="flowChartAlternateProcess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/>
          <a:srcRect l="33817" t="32313" r="30261" b="28702"/>
          <a:stretch/>
        </p:blipFill>
        <p:spPr bwMode="auto">
          <a:xfrm>
            <a:off x="381000" y="457200"/>
            <a:ext cx="8229600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38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35409" t="28673" r="56436" b="63399"/>
          <a:stretch/>
        </p:blipFill>
        <p:spPr bwMode="auto">
          <a:xfrm>
            <a:off x="609600" y="381000"/>
            <a:ext cx="2176462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630382" y="1199346"/>
            <a:ext cx="665018" cy="477054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1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1199346"/>
            <a:ext cx="71905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5735" t="41813" r="33524" b="30934"/>
          <a:stretch/>
        </p:blipFill>
        <p:spPr bwMode="auto">
          <a:xfrm>
            <a:off x="304800" y="2574607"/>
            <a:ext cx="8458200" cy="4054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4400" y="1961346"/>
            <a:ext cx="5181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/>
          <a:srcRect l="35735" t="41813" r="33524" b="30934"/>
          <a:stretch/>
        </p:blipFill>
        <p:spPr bwMode="auto">
          <a:xfrm>
            <a:off x="228600" y="152400"/>
            <a:ext cx="8686800" cy="4054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4425045"/>
            <a:ext cx="8458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384793"/>
            <a:ext cx="8686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5997286"/>
            <a:ext cx="71905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2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895600" y="609600"/>
            <a:ext cx="5943600" cy="5410200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z="2926"/>
          </a:p>
        </p:txBody>
      </p:sp>
      <p:pic>
        <p:nvPicPr>
          <p:cNvPr id="10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12351" y="1206714"/>
            <a:ext cx="3035649" cy="53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314700" y="609600"/>
            <a:ext cx="52578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0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0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Ai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7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396" b="59375" l="41288" r="59151"/>
                    </a14:imgEffect>
                  </a14:imgLayer>
                </a14:imgProps>
              </a:ext>
            </a:extLst>
          </a:blip>
          <a:srcRect l="41378" t="26163" r="40633" b="39963"/>
          <a:stretch/>
        </p:blipFill>
        <p:spPr bwMode="auto">
          <a:xfrm>
            <a:off x="2514600" y="1295400"/>
            <a:ext cx="4404042" cy="53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63" b="22526" l="34041" r="42899"/>
                    </a14:imgEffect>
                  </a14:imgLayer>
                </a14:imgProps>
              </a:ext>
            </a:extLst>
          </a:blip>
          <a:srcRect l="35026" t="15436" r="57448" b="79478"/>
          <a:stretch/>
        </p:blipFill>
        <p:spPr bwMode="auto">
          <a:xfrm>
            <a:off x="457200" y="381000"/>
            <a:ext cx="2362200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47108" y="523473"/>
            <a:ext cx="58396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4CE37C-771A-4E75-A914-6417DC910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" t="3500" r="1612" b="54834"/>
          <a:stretch/>
        </p:blipFill>
        <p:spPr>
          <a:xfrm>
            <a:off x="127512" y="228600"/>
            <a:ext cx="8991600" cy="6477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" y="35300"/>
            <a:ext cx="9151375" cy="126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5" b="98765" l="1613" r="98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1133642"/>
            <a:ext cx="9053912" cy="4632495"/>
          </a:xfrm>
          <a:prstGeom prst="rect">
            <a:avLst/>
          </a:prstGeom>
        </p:spPr>
      </p:pic>
      <p:sp>
        <p:nvSpPr>
          <p:cNvPr id="6" name="Trapezoid 5"/>
          <p:cNvSpPr/>
          <p:nvPr/>
        </p:nvSpPr>
        <p:spPr>
          <a:xfrm>
            <a:off x="965711" y="4949752"/>
            <a:ext cx="7315200" cy="1721427"/>
          </a:xfrm>
          <a:custGeom>
            <a:avLst/>
            <a:gdLst/>
            <a:ahLst/>
            <a:cxnLst/>
            <a:rect l="l" t="t" r="r" b="b"/>
            <a:pathLst>
              <a:path w="4533218" h="1035256">
                <a:moveTo>
                  <a:pt x="258814" y="0"/>
                </a:moveTo>
                <a:lnTo>
                  <a:pt x="3984236" y="0"/>
                </a:lnTo>
                <a:lnTo>
                  <a:pt x="4533218" y="1035256"/>
                </a:lnTo>
                <a:lnTo>
                  <a:pt x="0" y="1035256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5" name="Rectangle 4"/>
          <p:cNvSpPr/>
          <p:nvPr/>
        </p:nvSpPr>
        <p:spPr>
          <a:xfrm>
            <a:off x="1524000" y="5296298"/>
            <a:ext cx="56388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Cùng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thực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hành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33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305800" cy="495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457200"/>
            <a:ext cx="8382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Trình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bày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cây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nhóm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mình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2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185</Words>
  <Application>Microsoft Office PowerPoint</Application>
  <PresentationFormat>On-screen Show (4:3)</PresentationFormat>
  <Paragraphs>33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宋体</vt:lpstr>
      <vt:lpstr>#9Slide03 AllRoundGothic</vt:lpstr>
      <vt:lpstr>Arial</vt:lpstr>
      <vt:lpstr>Arial-Rounded</vt:lpstr>
      <vt:lpstr>Calibri</vt:lpstr>
      <vt:lpstr>Calibri Light</vt:lpstr>
      <vt:lpstr>等线</vt:lpstr>
      <vt:lpstr>Times New Roman</vt:lpstr>
      <vt:lpstr>Titan One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lại bài đã học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AutoBVT</cp:lastModifiedBy>
  <cp:revision>89</cp:revision>
  <dcterms:created xsi:type="dcterms:W3CDTF">2006-08-16T00:00:00Z</dcterms:created>
  <dcterms:modified xsi:type="dcterms:W3CDTF">2022-06-13T16:17:11Z</dcterms:modified>
</cp:coreProperties>
</file>