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309" r:id="rId4"/>
    <p:sldId id="310" r:id="rId5"/>
    <p:sldId id="311" r:id="rId6"/>
    <p:sldId id="312" r:id="rId7"/>
    <p:sldId id="313" r:id="rId8"/>
    <p:sldId id="314" r:id="rId9"/>
    <p:sldId id="315" r:id="rId10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BFC8"/>
    <a:srgbClr val="FFD966"/>
    <a:srgbClr val="FEEEBD"/>
    <a:srgbClr val="FCBEC2"/>
    <a:srgbClr val="BDE4E1"/>
    <a:srgbClr val="17A176"/>
    <a:srgbClr val="B6E4FB"/>
    <a:srgbClr val="24C0A2"/>
    <a:srgbClr val="C6EAFA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2" autoAdjust="0"/>
    <p:restoredTop sz="94660"/>
  </p:normalViewPr>
  <p:slideViewPr>
    <p:cSldViewPr snapToGrid="0">
      <p:cViewPr varScale="1">
        <p:scale>
          <a:sx n="86" d="100"/>
          <a:sy n="86" d="100"/>
        </p:scale>
        <p:origin x="2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microsoft.com/office/2007/relationships/hdphoto" Target="../media/hdphoto8.wdp"/><Relationship Id="rId5" Type="http://schemas.openxmlformats.org/officeDocument/2006/relationships/image" Target="../media/image10.png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microsoft.com/office/2007/relationships/hdphoto" Target="../media/hdphoto9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6.png"/><Relationship Id="rId4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5194DB-9AED-409E-8ABC-5DEEF8F166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1350066" y="1254137"/>
            <a:ext cx="1108212" cy="1085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90CC0F-B717-4466-A442-A4516191E3D4}"/>
              </a:ext>
            </a:extLst>
          </p:cNvPr>
          <p:cNvSpPr txBox="1"/>
          <p:nvPr/>
        </p:nvSpPr>
        <p:spPr>
          <a:xfrm>
            <a:off x="2153477" y="1385880"/>
            <a:ext cx="924881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huống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nguy</a:t>
            </a:r>
            <a:r>
              <a:rPr lang="en-US" sz="2800" dirty="0"/>
              <a:t> </a:t>
            </a:r>
            <a:r>
              <a:rPr lang="en-US" sz="2800" dirty="0" err="1"/>
              <a:t>hiểm</a:t>
            </a:r>
            <a:r>
              <a:rPr lang="en-US" sz="2800" dirty="0"/>
              <a:t>. Theo </a:t>
            </a:r>
            <a:r>
              <a:rPr lang="en-US" sz="2800" dirty="0" err="1"/>
              <a:t>em</a:t>
            </a:r>
            <a:r>
              <a:rPr lang="en-US" sz="2800" dirty="0"/>
              <a:t>,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ra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huống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4947A2-B5D6-4A4F-8BD3-7AF9228825CE}"/>
              </a:ext>
            </a:extLst>
          </p:cNvPr>
          <p:cNvGrpSpPr/>
          <p:nvPr/>
        </p:nvGrpSpPr>
        <p:grpSpPr>
          <a:xfrm>
            <a:off x="-242619" y="3081267"/>
            <a:ext cx="6990522" cy="4425118"/>
            <a:chOff x="-229958" y="3096257"/>
            <a:chExt cx="6990522" cy="4425118"/>
          </a:xfrm>
        </p:grpSpPr>
        <p:pic>
          <p:nvPicPr>
            <p:cNvPr id="2064" name="Picture 16" descr="Traffic jam clipart 2 » Clipart Station">
              <a:extLst>
                <a:ext uri="{FF2B5EF4-FFF2-40B4-BE49-F238E27FC236}">
                  <a16:creationId xmlns:a16="http://schemas.microsoft.com/office/drawing/2014/main" id="{7A5D791A-8F0B-45C6-9150-5E79DF52F8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34"/>
            <a:stretch/>
          </p:blipFill>
          <p:spPr bwMode="auto">
            <a:xfrm>
              <a:off x="-229958" y="3096258"/>
              <a:ext cx="6166063" cy="4425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6" descr="Traffic jam clipart 2 » Clipart Station">
              <a:extLst>
                <a:ext uri="{FF2B5EF4-FFF2-40B4-BE49-F238E27FC236}">
                  <a16:creationId xmlns:a16="http://schemas.microsoft.com/office/drawing/2014/main" id="{4F937133-4B06-4284-A82F-27C42879E6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411" b="92823" l="80270" r="97808">
                          <a14:foregroundMark x1="92484" y1="66830" x2="86111" y2="85458"/>
                          <a14:foregroundMark x1="84150" y1="78105" x2="84150" y2="78105"/>
                          <a14:foregroundMark x1="83497" y1="77614" x2="90523" y2="66340"/>
                          <a14:backgroundMark x1="94608" y1="48529" x2="82190" y2="575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78" t="28234"/>
            <a:stretch/>
          </p:blipFill>
          <p:spPr bwMode="auto">
            <a:xfrm flipH="1">
              <a:off x="5408842" y="3096257"/>
              <a:ext cx="1351722" cy="4425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16" descr="Traffic jam clipart 2 » Clipart Station">
            <a:extLst>
              <a:ext uri="{FF2B5EF4-FFF2-40B4-BE49-F238E27FC236}">
                <a16:creationId xmlns:a16="http://schemas.microsoft.com/office/drawing/2014/main" id="{56DD4957-064C-479F-B998-11253664A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8" t="-560" r="748" b="71581"/>
          <a:stretch/>
        </p:blipFill>
        <p:spPr bwMode="auto">
          <a:xfrm>
            <a:off x="5816074" y="-248831"/>
            <a:ext cx="6166063" cy="178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17EE3290-E550-416D-A065-DBDC5B70D9C9}"/>
              </a:ext>
            </a:extLst>
          </p:cNvPr>
          <p:cNvGrpSpPr/>
          <p:nvPr/>
        </p:nvGrpSpPr>
        <p:grpSpPr>
          <a:xfrm>
            <a:off x="9023744" y="2594149"/>
            <a:ext cx="2538500" cy="4425117"/>
            <a:chOff x="7340019" y="2471730"/>
            <a:chExt cx="2538500" cy="4425117"/>
          </a:xfrm>
        </p:grpSpPr>
        <p:pic>
          <p:nvPicPr>
            <p:cNvPr id="31" name="Picture 16" descr="Traffic jam clipart 2 » Clipart Station">
              <a:extLst>
                <a:ext uri="{FF2B5EF4-FFF2-40B4-BE49-F238E27FC236}">
                  <a16:creationId xmlns:a16="http://schemas.microsoft.com/office/drawing/2014/main" id="{3FE8FCE7-DE6F-4FC1-ADDC-6C9F7AA02B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411" b="92823" l="2480" r="22319">
                          <a14:backgroundMark x1="13399" y1="55719" x2="13399" y2="55719"/>
                          <a14:backgroundMark x1="12418" y1="57353" x2="9804" y2="49346"/>
                          <a14:backgroundMark x1="18464" y1="54739" x2="16340" y2="42810"/>
                          <a14:backgroundMark x1="14542" y1="62745" x2="19935" y2="74183"/>
                          <a14:backgroundMark x1="15033" y1="72386" x2="16503" y2="728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34" r="75201"/>
            <a:stretch/>
          </p:blipFill>
          <p:spPr bwMode="auto">
            <a:xfrm>
              <a:off x="8349413" y="2471730"/>
              <a:ext cx="1529106" cy="4425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6" descr="Traffic jam clipart 2 » Clipart Station">
              <a:extLst>
                <a:ext uri="{FF2B5EF4-FFF2-40B4-BE49-F238E27FC236}">
                  <a16:creationId xmlns:a16="http://schemas.microsoft.com/office/drawing/2014/main" id="{12D111F7-89B8-4774-877E-68F862F57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411" b="92823" l="2480" r="22319">
                          <a14:backgroundMark x1="13399" y1="55719" x2="13399" y2="55719"/>
                          <a14:backgroundMark x1="12418" y1="57353" x2="9804" y2="49346"/>
                          <a14:backgroundMark x1="18464" y1="54739" x2="16340" y2="42810"/>
                          <a14:backgroundMark x1="14542" y1="62745" x2="19935" y2="74183"/>
                          <a14:backgroundMark x1="15033" y1="72386" x2="16503" y2="728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34" r="75201"/>
            <a:stretch/>
          </p:blipFill>
          <p:spPr bwMode="auto">
            <a:xfrm flipH="1">
              <a:off x="7340019" y="2471730"/>
              <a:ext cx="1529106" cy="4425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360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6CD3FE-2246-4A54-85F4-CE0313F914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057" y="1729496"/>
            <a:ext cx="894162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95DDD-0136-4C7F-965B-5352A5B953FD}"/>
              </a:ext>
            </a:extLst>
          </p:cNvPr>
          <p:cNvSpPr txBox="1"/>
          <p:nvPr/>
        </p:nvSpPr>
        <p:spPr>
          <a:xfrm>
            <a:off x="1013138" y="1423214"/>
            <a:ext cx="10677794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quy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D4FA5D-2F77-4BE7-9098-1C284C7977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2352" y="2854188"/>
            <a:ext cx="5338769" cy="35393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ECAD78-FD61-4108-A998-F5F31FAB5DD9}"/>
              </a:ext>
            </a:extLst>
          </p:cNvPr>
          <p:cNvSpPr txBox="1"/>
          <p:nvPr/>
        </p:nvSpPr>
        <p:spPr>
          <a:xfrm>
            <a:off x="5951121" y="3800204"/>
            <a:ext cx="550138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</a:rPr>
              <a:t>Đội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mũ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bảo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hiểm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khi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xe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máy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77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35E48D-EBB9-4C25-A1BE-FEB56EF07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939" y="184331"/>
            <a:ext cx="5139320" cy="3368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F3C73D-4B88-4401-856A-D1F09BA6B5DC}"/>
              </a:ext>
            </a:extLst>
          </p:cNvPr>
          <p:cNvSpPr txBox="1"/>
          <p:nvPr/>
        </p:nvSpPr>
        <p:spPr>
          <a:xfrm>
            <a:off x="5741259" y="1209665"/>
            <a:ext cx="550138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</a:rPr>
              <a:t>Thắt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dây</a:t>
            </a:r>
            <a:r>
              <a:rPr lang="en-US" sz="2800" b="1" dirty="0">
                <a:solidFill>
                  <a:srgbClr val="0070C0"/>
                </a:solidFill>
              </a:rPr>
              <a:t> an </a:t>
            </a:r>
            <a:r>
              <a:rPr lang="en-US" sz="2800" b="1" dirty="0" err="1">
                <a:solidFill>
                  <a:srgbClr val="0070C0"/>
                </a:solidFill>
              </a:rPr>
              <a:t>toàn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khi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xe</a:t>
            </a:r>
            <a:r>
              <a:rPr lang="en-US" sz="2800" b="1" dirty="0">
                <a:solidFill>
                  <a:srgbClr val="0070C0"/>
                </a:solidFill>
              </a:rPr>
              <a:t> ô </a:t>
            </a:r>
            <a:r>
              <a:rPr lang="en-US" sz="2800" b="1" dirty="0" err="1">
                <a:solidFill>
                  <a:srgbClr val="0070C0"/>
                </a:solidFill>
              </a:rPr>
              <a:t>tô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72D640-2F4E-47C8-A045-F65FB7027C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1672" y="2481899"/>
            <a:ext cx="5644708" cy="36161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F82B5B-37F2-4135-857A-8112D4B49F6C}"/>
              </a:ext>
            </a:extLst>
          </p:cNvPr>
          <p:cNvSpPr txBox="1"/>
          <p:nvPr/>
        </p:nvSpPr>
        <p:spPr>
          <a:xfrm>
            <a:off x="-56585" y="3986186"/>
            <a:ext cx="7026328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err="1">
                <a:solidFill>
                  <a:srgbClr val="0070C0"/>
                </a:solidFill>
              </a:rPr>
              <a:t>Mặc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áo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phao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khi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đi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thuyền</a:t>
            </a:r>
            <a:r>
              <a:rPr lang="en-US" sz="2600" b="1" dirty="0">
                <a:solidFill>
                  <a:srgbClr val="0070C0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600" b="1" dirty="0" err="1">
                <a:solidFill>
                  <a:srgbClr val="0070C0"/>
                </a:solidFill>
              </a:rPr>
              <a:t>Không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đùa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nghịch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khi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ngồi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trên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thuyền</a:t>
            </a:r>
            <a:r>
              <a:rPr lang="en-US" sz="2600" b="1" dirty="0">
                <a:solidFill>
                  <a:srgbClr val="0070C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26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F3C73D-4B88-4401-856A-D1F09BA6B5DC}"/>
              </a:ext>
            </a:extLst>
          </p:cNvPr>
          <p:cNvSpPr txBox="1"/>
          <p:nvPr/>
        </p:nvSpPr>
        <p:spPr>
          <a:xfrm>
            <a:off x="54962" y="1000692"/>
            <a:ext cx="64008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</a:rPr>
              <a:t>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xe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đạp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đúng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làn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đường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quy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định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</a:rPr>
              <a:t>Đội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mũ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bảo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hiểm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F82B5B-37F2-4135-857A-8112D4B49F6C}"/>
              </a:ext>
            </a:extLst>
          </p:cNvPr>
          <p:cNvSpPr txBox="1"/>
          <p:nvPr/>
        </p:nvSpPr>
        <p:spPr>
          <a:xfrm>
            <a:off x="6455762" y="4121097"/>
            <a:ext cx="46885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</a:rPr>
              <a:t>Xếp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hàng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khi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xe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buýt</a:t>
            </a:r>
            <a:r>
              <a:rPr lang="en-US" sz="2800" b="1" dirty="0">
                <a:solidFill>
                  <a:srgbClr val="0070C0"/>
                </a:solidFill>
              </a:rPr>
              <a:t>, </a:t>
            </a:r>
            <a:r>
              <a:rPr lang="en-US" sz="2800" b="1" dirty="0" err="1">
                <a:solidFill>
                  <a:srgbClr val="0070C0"/>
                </a:solidFill>
              </a:rPr>
              <a:t>không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chen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lấn</a:t>
            </a:r>
            <a:r>
              <a:rPr lang="en-US" sz="2800" b="1" dirty="0">
                <a:solidFill>
                  <a:srgbClr val="0070C0"/>
                </a:solidFill>
              </a:rPr>
              <a:t>, </a:t>
            </a:r>
            <a:r>
              <a:rPr lang="en-US" sz="2800" b="1" dirty="0" err="1">
                <a:solidFill>
                  <a:srgbClr val="0070C0"/>
                </a:solidFill>
              </a:rPr>
              <a:t>xô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đẩy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79A7C-A3F0-42A4-B25E-4A81FCFC3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5762" y="191031"/>
            <a:ext cx="5482931" cy="3511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4F9910-828F-4875-B0BB-1DCF1955939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62" y="3115518"/>
            <a:ext cx="6162675" cy="2981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447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F70DAD7-08BF-45CB-9952-0D7B006BAD7B}"/>
              </a:ext>
            </a:extLst>
          </p:cNvPr>
          <p:cNvSpPr txBox="1"/>
          <p:nvPr/>
        </p:nvSpPr>
        <p:spPr>
          <a:xfrm>
            <a:off x="113728" y="328642"/>
            <a:ext cx="1067779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ra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?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8C9A18-2482-497E-8D32-FF0B2050E5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541" y="178085"/>
            <a:ext cx="894162" cy="9988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75AE80-85E1-48FF-A79A-675893B908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000"/>
          <a:stretch/>
        </p:blipFill>
        <p:spPr>
          <a:xfrm>
            <a:off x="1098085" y="1176968"/>
            <a:ext cx="4233420" cy="36728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173E90-6EAD-4E66-9EC3-0AA651DBEE28}"/>
              </a:ext>
            </a:extLst>
          </p:cNvPr>
          <p:cNvSpPr txBox="1"/>
          <p:nvPr/>
        </p:nvSpPr>
        <p:spPr>
          <a:xfrm>
            <a:off x="1098085" y="4720704"/>
            <a:ext cx="46885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2FBFC8"/>
                </a:solidFill>
              </a:rPr>
              <a:t>Không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đội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mũ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bảo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hiểm</a:t>
            </a:r>
            <a:r>
              <a:rPr lang="en-US" sz="2800" b="1" dirty="0">
                <a:solidFill>
                  <a:srgbClr val="2FBFC8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2FBFC8"/>
                </a:solidFill>
              </a:rPr>
              <a:t>Nghe </a:t>
            </a:r>
            <a:r>
              <a:rPr lang="en-US" sz="2800" b="1" dirty="0" err="1">
                <a:solidFill>
                  <a:srgbClr val="2FBFC8"/>
                </a:solidFill>
              </a:rPr>
              <a:t>nhạc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khi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đi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xe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máy</a:t>
            </a:r>
            <a:r>
              <a:rPr lang="en-US" sz="2800" b="1" dirty="0">
                <a:solidFill>
                  <a:srgbClr val="2FBFC8"/>
                </a:solidFill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9856FD-8AD7-4F39-A80A-BF0783549C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458" t="1060" r="-458" b="-1060"/>
          <a:stretch/>
        </p:blipFill>
        <p:spPr>
          <a:xfrm>
            <a:off x="7291521" y="1176968"/>
            <a:ext cx="4233420" cy="36728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FFEFDD-CF7F-4B89-9381-10AD7846817E}"/>
              </a:ext>
            </a:extLst>
          </p:cNvPr>
          <p:cNvSpPr txBox="1"/>
          <p:nvPr/>
        </p:nvSpPr>
        <p:spPr>
          <a:xfrm>
            <a:off x="7291521" y="4720704"/>
            <a:ext cx="46885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2FBFC8"/>
                </a:solidFill>
              </a:rPr>
              <a:t>Đuổi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theo</a:t>
            </a:r>
            <a:r>
              <a:rPr lang="en-US" sz="2800" b="1" dirty="0">
                <a:solidFill>
                  <a:srgbClr val="2FBFC8"/>
                </a:solidFill>
              </a:rPr>
              <a:t> ô </a:t>
            </a:r>
            <a:r>
              <a:rPr lang="en-US" sz="2800" b="1" dirty="0" err="1">
                <a:solidFill>
                  <a:srgbClr val="2FBFC8"/>
                </a:solidFill>
              </a:rPr>
              <a:t>tô</a:t>
            </a:r>
            <a:r>
              <a:rPr lang="en-US" sz="2800" b="1" dirty="0">
                <a:solidFill>
                  <a:srgbClr val="2FBFC8"/>
                </a:solidFill>
              </a:rPr>
              <a:t>. </a:t>
            </a:r>
            <a:r>
              <a:rPr lang="en-US" sz="2800" b="1" dirty="0" err="1">
                <a:solidFill>
                  <a:srgbClr val="2FBFC8"/>
                </a:solidFill>
              </a:rPr>
              <a:t>Ngồi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trong</a:t>
            </a:r>
            <a:r>
              <a:rPr lang="en-US" sz="2800" b="1" dirty="0">
                <a:solidFill>
                  <a:srgbClr val="2FBFC8"/>
                </a:solidFill>
              </a:rPr>
              <a:t> ô </a:t>
            </a:r>
            <a:r>
              <a:rPr lang="en-US" sz="2800" b="1" dirty="0" err="1">
                <a:solidFill>
                  <a:srgbClr val="2FBFC8"/>
                </a:solidFill>
              </a:rPr>
              <a:t>tô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vươn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người</a:t>
            </a:r>
            <a:r>
              <a:rPr lang="en-US" sz="2800" b="1" dirty="0">
                <a:solidFill>
                  <a:srgbClr val="2FBFC8"/>
                </a:solidFill>
              </a:rPr>
              <a:t> ra </a:t>
            </a:r>
            <a:r>
              <a:rPr lang="en-US" sz="2800" b="1" dirty="0" err="1">
                <a:solidFill>
                  <a:srgbClr val="2FBFC8"/>
                </a:solidFill>
              </a:rPr>
              <a:t>ngoài</a:t>
            </a:r>
            <a:r>
              <a:rPr lang="en-US" sz="2800" b="1" dirty="0">
                <a:solidFill>
                  <a:srgbClr val="2FBFC8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007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DE01B2-C475-42E5-92E8-2F97A4272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576" y="420974"/>
            <a:ext cx="9716848" cy="39111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BC2A55-83CF-4D81-8F8C-0E807F4DF568}"/>
              </a:ext>
            </a:extLst>
          </p:cNvPr>
          <p:cNvSpPr txBox="1"/>
          <p:nvPr/>
        </p:nvSpPr>
        <p:spPr>
          <a:xfrm>
            <a:off x="2717023" y="4480861"/>
            <a:ext cx="7041574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2FBFC8"/>
                </a:solidFill>
              </a:rPr>
              <a:t>Không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đội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mũ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bảo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hiểm</a:t>
            </a:r>
            <a:r>
              <a:rPr lang="en-US" sz="2800" b="1" dirty="0">
                <a:solidFill>
                  <a:srgbClr val="2FBFC8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2FBFC8"/>
                </a:solidFill>
              </a:rPr>
              <a:t>Chở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số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người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vượt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quá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quy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định</a:t>
            </a:r>
            <a:r>
              <a:rPr lang="en-US" sz="2800" b="1" dirty="0">
                <a:solidFill>
                  <a:srgbClr val="2FBFC8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166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79D853-DBD0-404F-9B53-E3697ACC5B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831"/>
          <a:stretch/>
        </p:blipFill>
        <p:spPr>
          <a:xfrm>
            <a:off x="856935" y="886604"/>
            <a:ext cx="4749853" cy="38203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2CC436-90DE-403D-A214-DF32CDCF35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191" r="-360"/>
          <a:stretch/>
        </p:blipFill>
        <p:spPr>
          <a:xfrm>
            <a:off x="6735112" y="886604"/>
            <a:ext cx="4749853" cy="38203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FAB1B9-3601-43D7-942D-EE623E78EF95}"/>
              </a:ext>
            </a:extLst>
          </p:cNvPr>
          <p:cNvSpPr txBox="1"/>
          <p:nvPr/>
        </p:nvSpPr>
        <p:spPr>
          <a:xfrm>
            <a:off x="-281012" y="4706910"/>
            <a:ext cx="704157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2FBFC8"/>
                </a:solidFill>
              </a:rPr>
              <a:t>Không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mặc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áo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phao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khi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đi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thuyền</a:t>
            </a:r>
            <a:r>
              <a:rPr lang="en-US" sz="2800" b="1" dirty="0">
                <a:solidFill>
                  <a:srgbClr val="2FBFC8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9DDDD6-D3F2-4075-AFCC-C01F8A338136}"/>
              </a:ext>
            </a:extLst>
          </p:cNvPr>
          <p:cNvSpPr txBox="1"/>
          <p:nvPr/>
        </p:nvSpPr>
        <p:spPr>
          <a:xfrm>
            <a:off x="6942945" y="4721168"/>
            <a:ext cx="454202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2FBFC8"/>
                </a:solidFill>
              </a:rPr>
              <a:t>Lao </a:t>
            </a:r>
            <a:r>
              <a:rPr lang="en-US" sz="2800" b="1" dirty="0" err="1">
                <a:solidFill>
                  <a:srgbClr val="2FBFC8"/>
                </a:solidFill>
              </a:rPr>
              <a:t>dốc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bằng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xe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đạp</a:t>
            </a:r>
            <a:r>
              <a:rPr lang="en-US" sz="2800" b="1" dirty="0">
                <a:solidFill>
                  <a:srgbClr val="2FBFC8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347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08B05C-2DD8-40E7-8021-343DDEC72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6533" y="335402"/>
            <a:ext cx="10078934" cy="4610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30D8C4-7F5C-4F70-88A5-C5F538994F4C}"/>
              </a:ext>
            </a:extLst>
          </p:cNvPr>
          <p:cNvSpPr txBox="1"/>
          <p:nvPr/>
        </p:nvSpPr>
        <p:spPr>
          <a:xfrm>
            <a:off x="2791971" y="4946752"/>
            <a:ext cx="704157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2FBFC8"/>
                </a:solidFill>
              </a:rPr>
              <a:t>Chơi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đùa</a:t>
            </a:r>
            <a:r>
              <a:rPr lang="en-US" sz="2800" b="1" dirty="0">
                <a:solidFill>
                  <a:srgbClr val="2FBFC8"/>
                </a:solidFill>
              </a:rPr>
              <a:t> ở </a:t>
            </a:r>
            <a:r>
              <a:rPr lang="en-US" sz="2800" b="1" dirty="0" err="1">
                <a:solidFill>
                  <a:srgbClr val="2FBFC8"/>
                </a:solidFill>
              </a:rPr>
              <a:t>khu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vực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đường</a:t>
            </a:r>
            <a:r>
              <a:rPr lang="en-US" sz="2800" b="1" dirty="0">
                <a:solidFill>
                  <a:srgbClr val="2FBFC8"/>
                </a:solidFill>
              </a:rPr>
              <a:t> ray </a:t>
            </a:r>
            <a:r>
              <a:rPr lang="en-US" sz="2800" b="1" dirty="0" err="1">
                <a:solidFill>
                  <a:srgbClr val="2FBFC8"/>
                </a:solidFill>
              </a:rPr>
              <a:t>tàu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hỏa</a:t>
            </a:r>
            <a:r>
              <a:rPr lang="en-US" sz="2800" b="1" dirty="0">
                <a:solidFill>
                  <a:srgbClr val="2FBFC8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91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2DA099-3313-4FEF-B402-7B25B9AFE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9036" y="1170128"/>
            <a:ext cx="8964118" cy="47835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6F689E-03C2-4C64-BC56-5761FDB5612A}"/>
              </a:ext>
            </a:extLst>
          </p:cNvPr>
          <p:cNvSpPr txBox="1"/>
          <p:nvPr/>
        </p:nvSpPr>
        <p:spPr>
          <a:xfrm>
            <a:off x="1384835" y="255727"/>
            <a:ext cx="9422330" cy="6588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huống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EFA448-CBCB-4C03-A715-4201E62B8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864" y="255727"/>
            <a:ext cx="907027" cy="914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726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4.Cungthamgiagiaothong[20210612171433919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209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acer</cp:lastModifiedBy>
  <cp:revision>171</cp:revision>
  <dcterms:created xsi:type="dcterms:W3CDTF">2021-06-02T02:35:09Z</dcterms:created>
  <dcterms:modified xsi:type="dcterms:W3CDTF">2025-12-24T12:54:54Z</dcterms:modified>
</cp:coreProperties>
</file>