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5" r:id="rId2"/>
    <p:sldId id="316" r:id="rId3"/>
    <p:sldId id="317" r:id="rId4"/>
    <p:sldId id="318" r:id="rId5"/>
    <p:sldId id="319" r:id="rId6"/>
  </p:sldIdLst>
  <p:sldSz cx="12192000" cy="6858000"/>
  <p:notesSz cx="6858000" cy="9144000"/>
  <p:custDataLst>
    <p:tags r:id="rId7"/>
  </p:custDataLst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2D5DB"/>
    <a:srgbClr val="E2F3F2"/>
    <a:srgbClr val="BDD7EE"/>
    <a:srgbClr val="E3F3F2"/>
    <a:srgbClr val="FFFFFF"/>
    <a:srgbClr val="2F5597"/>
    <a:srgbClr val="E43466"/>
    <a:srgbClr val="F48C24"/>
    <a:srgbClr val="2FBFC8"/>
    <a:srgbClr val="FFD9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2132" autoAdjust="0"/>
    <p:restoredTop sz="94660"/>
  </p:normalViewPr>
  <p:slideViewPr>
    <p:cSldViewPr snapToGrid="0">
      <p:cViewPr varScale="1">
        <p:scale>
          <a:sx n="86" d="100"/>
          <a:sy n="86" d="100"/>
        </p:scale>
        <p:origin x="22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tags" Target="tags/tag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Google Shape;9;p2">
            <a:extLst>
              <a:ext uri="{FF2B5EF4-FFF2-40B4-BE49-F238E27FC236}">
                <a16:creationId xmlns:a16="http://schemas.microsoft.com/office/drawing/2014/main" id="{BB42B104-1F7B-47E3-B464-B31E6CA11F66}"/>
              </a:ext>
            </a:extLst>
          </p:cNvPr>
          <p:cNvSpPr/>
          <p:nvPr userDrawn="1"/>
        </p:nvSpPr>
        <p:spPr>
          <a:xfrm>
            <a:off x="964936" y="2325189"/>
            <a:ext cx="3582119" cy="1870502"/>
          </a:xfrm>
          <a:custGeom>
            <a:avLst/>
            <a:gdLst/>
            <a:ahLst/>
            <a:cxnLst/>
            <a:rect l="l" t="t" r="r" b="b"/>
            <a:pathLst>
              <a:path w="47804" h="47804" extrusionOk="0">
                <a:moveTo>
                  <a:pt x="23908" y="0"/>
                </a:moveTo>
                <a:cubicBezTo>
                  <a:pt x="22372" y="0"/>
                  <a:pt x="21050" y="1917"/>
                  <a:pt x="19586" y="2203"/>
                </a:cubicBezTo>
                <a:cubicBezTo>
                  <a:pt x="19422" y="2235"/>
                  <a:pt x="19253" y="2249"/>
                  <a:pt x="19080" y="2249"/>
                </a:cubicBezTo>
                <a:cubicBezTo>
                  <a:pt x="17963" y="2249"/>
                  <a:pt x="16678" y="1664"/>
                  <a:pt x="15580" y="1664"/>
                </a:cubicBezTo>
                <a:cubicBezTo>
                  <a:pt x="15289" y="1664"/>
                  <a:pt x="15010" y="1705"/>
                  <a:pt x="14752" y="1810"/>
                </a:cubicBezTo>
                <a:cubicBezTo>
                  <a:pt x="13347" y="2393"/>
                  <a:pt x="12859" y="4667"/>
                  <a:pt x="11609" y="5501"/>
                </a:cubicBezTo>
                <a:cubicBezTo>
                  <a:pt x="10359" y="6334"/>
                  <a:pt x="8049" y="5929"/>
                  <a:pt x="7001" y="6989"/>
                </a:cubicBezTo>
                <a:cubicBezTo>
                  <a:pt x="5941" y="8049"/>
                  <a:pt x="6346" y="10358"/>
                  <a:pt x="5513" y="11609"/>
                </a:cubicBezTo>
                <a:cubicBezTo>
                  <a:pt x="4667" y="12859"/>
                  <a:pt x="2393" y="13347"/>
                  <a:pt x="1810" y="14740"/>
                </a:cubicBezTo>
                <a:cubicBezTo>
                  <a:pt x="1238" y="16133"/>
                  <a:pt x="2500" y="18074"/>
                  <a:pt x="2203" y="19586"/>
                </a:cubicBezTo>
                <a:cubicBezTo>
                  <a:pt x="1917" y="21026"/>
                  <a:pt x="0" y="22360"/>
                  <a:pt x="0" y="23896"/>
                </a:cubicBezTo>
                <a:cubicBezTo>
                  <a:pt x="0" y="25432"/>
                  <a:pt x="1917" y="26753"/>
                  <a:pt x="2203" y="28218"/>
                </a:cubicBezTo>
                <a:cubicBezTo>
                  <a:pt x="2500" y="29718"/>
                  <a:pt x="1250" y="31671"/>
                  <a:pt x="1810" y="33052"/>
                </a:cubicBezTo>
                <a:cubicBezTo>
                  <a:pt x="2393" y="34445"/>
                  <a:pt x="4679" y="34945"/>
                  <a:pt x="5513" y="36195"/>
                </a:cubicBezTo>
                <a:cubicBezTo>
                  <a:pt x="6346" y="37445"/>
                  <a:pt x="5941" y="39743"/>
                  <a:pt x="7001" y="40803"/>
                </a:cubicBezTo>
                <a:cubicBezTo>
                  <a:pt x="8049" y="41862"/>
                  <a:pt x="10359" y="41457"/>
                  <a:pt x="11609" y="42291"/>
                </a:cubicBezTo>
                <a:cubicBezTo>
                  <a:pt x="12859" y="43124"/>
                  <a:pt x="13347" y="45398"/>
                  <a:pt x="14752" y="45982"/>
                </a:cubicBezTo>
                <a:cubicBezTo>
                  <a:pt x="15017" y="46094"/>
                  <a:pt x="15304" y="46138"/>
                  <a:pt x="15604" y="46138"/>
                </a:cubicBezTo>
                <a:cubicBezTo>
                  <a:pt x="16698" y="46138"/>
                  <a:pt x="17975" y="45555"/>
                  <a:pt x="19084" y="45555"/>
                </a:cubicBezTo>
                <a:cubicBezTo>
                  <a:pt x="19256" y="45555"/>
                  <a:pt x="19424" y="45569"/>
                  <a:pt x="19586" y="45601"/>
                </a:cubicBezTo>
                <a:cubicBezTo>
                  <a:pt x="21027" y="45875"/>
                  <a:pt x="22372" y="47803"/>
                  <a:pt x="23908" y="47803"/>
                </a:cubicBezTo>
                <a:cubicBezTo>
                  <a:pt x="25432" y="47803"/>
                  <a:pt x="26754" y="45875"/>
                  <a:pt x="28218" y="45601"/>
                </a:cubicBezTo>
                <a:cubicBezTo>
                  <a:pt x="28382" y="45568"/>
                  <a:pt x="28551" y="45554"/>
                  <a:pt x="28724" y="45554"/>
                </a:cubicBezTo>
                <a:cubicBezTo>
                  <a:pt x="29835" y="45554"/>
                  <a:pt x="31114" y="46133"/>
                  <a:pt x="32208" y="46133"/>
                </a:cubicBezTo>
                <a:cubicBezTo>
                  <a:pt x="32505" y="46133"/>
                  <a:pt x="32789" y="46091"/>
                  <a:pt x="33052" y="45982"/>
                </a:cubicBezTo>
                <a:cubicBezTo>
                  <a:pt x="34457" y="45398"/>
                  <a:pt x="34945" y="43124"/>
                  <a:pt x="36195" y="42291"/>
                </a:cubicBezTo>
                <a:cubicBezTo>
                  <a:pt x="37445" y="41457"/>
                  <a:pt x="39755" y="41862"/>
                  <a:pt x="40815" y="40803"/>
                </a:cubicBezTo>
                <a:cubicBezTo>
                  <a:pt x="41863" y="39743"/>
                  <a:pt x="41470" y="37445"/>
                  <a:pt x="42303" y="36195"/>
                </a:cubicBezTo>
                <a:cubicBezTo>
                  <a:pt x="43137" y="34945"/>
                  <a:pt x="45411" y="34445"/>
                  <a:pt x="45994" y="33052"/>
                </a:cubicBezTo>
                <a:cubicBezTo>
                  <a:pt x="46566" y="31671"/>
                  <a:pt x="45303" y="29718"/>
                  <a:pt x="45601" y="28218"/>
                </a:cubicBezTo>
                <a:cubicBezTo>
                  <a:pt x="45887" y="26765"/>
                  <a:pt x="47804" y="25432"/>
                  <a:pt x="47804" y="23896"/>
                </a:cubicBezTo>
                <a:cubicBezTo>
                  <a:pt x="47804" y="22360"/>
                  <a:pt x="45887" y="21038"/>
                  <a:pt x="45601" y="19586"/>
                </a:cubicBezTo>
                <a:cubicBezTo>
                  <a:pt x="45303" y="18074"/>
                  <a:pt x="46554" y="16133"/>
                  <a:pt x="45994" y="14740"/>
                </a:cubicBezTo>
                <a:cubicBezTo>
                  <a:pt x="45411" y="13347"/>
                  <a:pt x="43137" y="12859"/>
                  <a:pt x="42303" y="11609"/>
                </a:cubicBezTo>
                <a:cubicBezTo>
                  <a:pt x="41470" y="10358"/>
                  <a:pt x="41863" y="8049"/>
                  <a:pt x="40815" y="6989"/>
                </a:cubicBezTo>
                <a:cubicBezTo>
                  <a:pt x="39755" y="5929"/>
                  <a:pt x="37445" y="6334"/>
                  <a:pt x="36195" y="5501"/>
                </a:cubicBezTo>
                <a:cubicBezTo>
                  <a:pt x="34945" y="4667"/>
                  <a:pt x="34457" y="2393"/>
                  <a:pt x="33052" y="1810"/>
                </a:cubicBezTo>
                <a:cubicBezTo>
                  <a:pt x="32789" y="1699"/>
                  <a:pt x="32505" y="1655"/>
                  <a:pt x="32207" y="1655"/>
                </a:cubicBezTo>
                <a:cubicBezTo>
                  <a:pt x="31110" y="1655"/>
                  <a:pt x="29828" y="2248"/>
                  <a:pt x="28715" y="2248"/>
                </a:cubicBezTo>
                <a:cubicBezTo>
                  <a:pt x="28545" y="2248"/>
                  <a:pt x="28379" y="2235"/>
                  <a:pt x="28218" y="2203"/>
                </a:cubicBezTo>
                <a:cubicBezTo>
                  <a:pt x="26777" y="1917"/>
                  <a:pt x="25432" y="0"/>
                  <a:pt x="23908" y="0"/>
                </a:cubicBezTo>
                <a:close/>
              </a:path>
            </a:pathLst>
          </a:custGeom>
          <a:noFill/>
          <a:ln w="28575" cap="flat" cmpd="sng">
            <a:solidFill>
              <a:schemeClr val="accent6">
                <a:lumMod val="60000"/>
                <a:lumOff val="40000"/>
              </a:schemeClr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" name="Google Shape;10;p2">
            <a:extLst>
              <a:ext uri="{FF2B5EF4-FFF2-40B4-BE49-F238E27FC236}">
                <a16:creationId xmlns:a16="http://schemas.microsoft.com/office/drawing/2014/main" id="{216A2C20-46DA-4F84-A60C-9343BBF49682}"/>
              </a:ext>
            </a:extLst>
          </p:cNvPr>
          <p:cNvSpPr/>
          <p:nvPr userDrawn="1"/>
        </p:nvSpPr>
        <p:spPr>
          <a:xfrm>
            <a:off x="664108" y="2178984"/>
            <a:ext cx="3582119" cy="1870502"/>
          </a:xfrm>
          <a:custGeom>
            <a:avLst/>
            <a:gdLst/>
            <a:ahLst/>
            <a:cxnLst/>
            <a:rect l="l" t="t" r="r" b="b"/>
            <a:pathLst>
              <a:path w="47804" h="47804" extrusionOk="0">
                <a:moveTo>
                  <a:pt x="23908" y="0"/>
                </a:moveTo>
                <a:cubicBezTo>
                  <a:pt x="22372" y="0"/>
                  <a:pt x="21050" y="1917"/>
                  <a:pt x="19586" y="2203"/>
                </a:cubicBezTo>
                <a:cubicBezTo>
                  <a:pt x="19422" y="2235"/>
                  <a:pt x="19253" y="2249"/>
                  <a:pt x="19080" y="2249"/>
                </a:cubicBezTo>
                <a:cubicBezTo>
                  <a:pt x="17963" y="2249"/>
                  <a:pt x="16678" y="1664"/>
                  <a:pt x="15580" y="1664"/>
                </a:cubicBezTo>
                <a:cubicBezTo>
                  <a:pt x="15289" y="1664"/>
                  <a:pt x="15010" y="1705"/>
                  <a:pt x="14752" y="1810"/>
                </a:cubicBezTo>
                <a:cubicBezTo>
                  <a:pt x="13347" y="2393"/>
                  <a:pt x="12859" y="4667"/>
                  <a:pt x="11609" y="5501"/>
                </a:cubicBezTo>
                <a:cubicBezTo>
                  <a:pt x="10359" y="6334"/>
                  <a:pt x="8049" y="5929"/>
                  <a:pt x="7001" y="6989"/>
                </a:cubicBezTo>
                <a:cubicBezTo>
                  <a:pt x="5941" y="8049"/>
                  <a:pt x="6346" y="10358"/>
                  <a:pt x="5513" y="11609"/>
                </a:cubicBezTo>
                <a:cubicBezTo>
                  <a:pt x="4667" y="12859"/>
                  <a:pt x="2393" y="13347"/>
                  <a:pt x="1810" y="14740"/>
                </a:cubicBezTo>
                <a:cubicBezTo>
                  <a:pt x="1238" y="16133"/>
                  <a:pt x="2500" y="18074"/>
                  <a:pt x="2203" y="19586"/>
                </a:cubicBezTo>
                <a:cubicBezTo>
                  <a:pt x="1917" y="21026"/>
                  <a:pt x="0" y="22360"/>
                  <a:pt x="0" y="23896"/>
                </a:cubicBezTo>
                <a:cubicBezTo>
                  <a:pt x="0" y="25432"/>
                  <a:pt x="1917" y="26753"/>
                  <a:pt x="2203" y="28218"/>
                </a:cubicBezTo>
                <a:cubicBezTo>
                  <a:pt x="2500" y="29718"/>
                  <a:pt x="1250" y="31671"/>
                  <a:pt x="1810" y="33052"/>
                </a:cubicBezTo>
                <a:cubicBezTo>
                  <a:pt x="2393" y="34445"/>
                  <a:pt x="4679" y="34945"/>
                  <a:pt x="5513" y="36195"/>
                </a:cubicBezTo>
                <a:cubicBezTo>
                  <a:pt x="6346" y="37445"/>
                  <a:pt x="5941" y="39743"/>
                  <a:pt x="7001" y="40803"/>
                </a:cubicBezTo>
                <a:cubicBezTo>
                  <a:pt x="8049" y="41862"/>
                  <a:pt x="10359" y="41457"/>
                  <a:pt x="11609" y="42291"/>
                </a:cubicBezTo>
                <a:cubicBezTo>
                  <a:pt x="12859" y="43124"/>
                  <a:pt x="13347" y="45398"/>
                  <a:pt x="14752" y="45982"/>
                </a:cubicBezTo>
                <a:cubicBezTo>
                  <a:pt x="15017" y="46094"/>
                  <a:pt x="15304" y="46138"/>
                  <a:pt x="15604" y="46138"/>
                </a:cubicBezTo>
                <a:cubicBezTo>
                  <a:pt x="16698" y="46138"/>
                  <a:pt x="17975" y="45555"/>
                  <a:pt x="19084" y="45555"/>
                </a:cubicBezTo>
                <a:cubicBezTo>
                  <a:pt x="19256" y="45555"/>
                  <a:pt x="19424" y="45569"/>
                  <a:pt x="19586" y="45601"/>
                </a:cubicBezTo>
                <a:cubicBezTo>
                  <a:pt x="21027" y="45875"/>
                  <a:pt x="22372" y="47803"/>
                  <a:pt x="23908" y="47803"/>
                </a:cubicBezTo>
                <a:cubicBezTo>
                  <a:pt x="25432" y="47803"/>
                  <a:pt x="26754" y="45875"/>
                  <a:pt x="28218" y="45601"/>
                </a:cubicBezTo>
                <a:cubicBezTo>
                  <a:pt x="28382" y="45568"/>
                  <a:pt x="28551" y="45554"/>
                  <a:pt x="28724" y="45554"/>
                </a:cubicBezTo>
                <a:cubicBezTo>
                  <a:pt x="29835" y="45554"/>
                  <a:pt x="31114" y="46133"/>
                  <a:pt x="32208" y="46133"/>
                </a:cubicBezTo>
                <a:cubicBezTo>
                  <a:pt x="32505" y="46133"/>
                  <a:pt x="32789" y="46091"/>
                  <a:pt x="33052" y="45982"/>
                </a:cubicBezTo>
                <a:cubicBezTo>
                  <a:pt x="34457" y="45398"/>
                  <a:pt x="34945" y="43124"/>
                  <a:pt x="36195" y="42291"/>
                </a:cubicBezTo>
                <a:cubicBezTo>
                  <a:pt x="37445" y="41457"/>
                  <a:pt x="39755" y="41862"/>
                  <a:pt x="40815" y="40803"/>
                </a:cubicBezTo>
                <a:cubicBezTo>
                  <a:pt x="41863" y="39743"/>
                  <a:pt x="41470" y="37445"/>
                  <a:pt x="42303" y="36195"/>
                </a:cubicBezTo>
                <a:cubicBezTo>
                  <a:pt x="43137" y="34945"/>
                  <a:pt x="45411" y="34445"/>
                  <a:pt x="45994" y="33052"/>
                </a:cubicBezTo>
                <a:cubicBezTo>
                  <a:pt x="46566" y="31671"/>
                  <a:pt x="45303" y="29718"/>
                  <a:pt x="45601" y="28218"/>
                </a:cubicBezTo>
                <a:cubicBezTo>
                  <a:pt x="45887" y="26765"/>
                  <a:pt x="47804" y="25432"/>
                  <a:pt x="47804" y="23896"/>
                </a:cubicBezTo>
                <a:cubicBezTo>
                  <a:pt x="47804" y="22360"/>
                  <a:pt x="45887" y="21038"/>
                  <a:pt x="45601" y="19586"/>
                </a:cubicBezTo>
                <a:cubicBezTo>
                  <a:pt x="45303" y="18074"/>
                  <a:pt x="46554" y="16133"/>
                  <a:pt x="45994" y="14740"/>
                </a:cubicBezTo>
                <a:cubicBezTo>
                  <a:pt x="45411" y="13347"/>
                  <a:pt x="43137" y="12859"/>
                  <a:pt x="42303" y="11609"/>
                </a:cubicBezTo>
                <a:cubicBezTo>
                  <a:pt x="41470" y="10358"/>
                  <a:pt x="41863" y="8049"/>
                  <a:pt x="40815" y="6989"/>
                </a:cubicBezTo>
                <a:cubicBezTo>
                  <a:pt x="39755" y="5929"/>
                  <a:pt x="37445" y="6334"/>
                  <a:pt x="36195" y="5501"/>
                </a:cubicBezTo>
                <a:cubicBezTo>
                  <a:pt x="34945" y="4667"/>
                  <a:pt x="34457" y="2393"/>
                  <a:pt x="33052" y="1810"/>
                </a:cubicBezTo>
                <a:cubicBezTo>
                  <a:pt x="32789" y="1699"/>
                  <a:pt x="32505" y="1655"/>
                  <a:pt x="32207" y="1655"/>
                </a:cubicBezTo>
                <a:cubicBezTo>
                  <a:pt x="31110" y="1655"/>
                  <a:pt x="29828" y="2248"/>
                  <a:pt x="28715" y="2248"/>
                </a:cubicBezTo>
                <a:cubicBezTo>
                  <a:pt x="28545" y="2248"/>
                  <a:pt x="28379" y="2235"/>
                  <a:pt x="28218" y="2203"/>
                </a:cubicBezTo>
                <a:cubicBezTo>
                  <a:pt x="26777" y="1917"/>
                  <a:pt x="25432" y="0"/>
                  <a:pt x="23908" y="0"/>
                </a:cubicBezTo>
                <a:close/>
              </a:path>
            </a:pathLst>
          </a:custGeom>
          <a:solidFill>
            <a:srgbClr val="24C0A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" name="Google Shape;11;p2">
            <a:extLst>
              <a:ext uri="{FF2B5EF4-FFF2-40B4-BE49-F238E27FC236}">
                <a16:creationId xmlns:a16="http://schemas.microsoft.com/office/drawing/2014/main" id="{05314B96-158E-4B09-A985-8D4507928627}"/>
              </a:ext>
            </a:extLst>
          </p:cNvPr>
          <p:cNvSpPr/>
          <p:nvPr userDrawn="1"/>
        </p:nvSpPr>
        <p:spPr>
          <a:xfrm flipH="1">
            <a:off x="4419291" y="10313"/>
            <a:ext cx="7811294" cy="6187104"/>
          </a:xfrm>
          <a:custGeom>
            <a:avLst/>
            <a:gdLst/>
            <a:ahLst/>
            <a:cxnLst/>
            <a:rect l="l" t="t" r="r" b="b"/>
            <a:pathLst>
              <a:path w="40828" h="24587" extrusionOk="0">
                <a:moveTo>
                  <a:pt x="1" y="0"/>
                </a:moveTo>
                <a:lnTo>
                  <a:pt x="1" y="12"/>
                </a:lnTo>
                <a:lnTo>
                  <a:pt x="1" y="24586"/>
                </a:lnTo>
                <a:cubicBezTo>
                  <a:pt x="1" y="24586"/>
                  <a:pt x="20777" y="24039"/>
                  <a:pt x="25778" y="15716"/>
                </a:cubicBezTo>
                <a:cubicBezTo>
                  <a:pt x="30779" y="7394"/>
                  <a:pt x="37518" y="8061"/>
                  <a:pt x="39173" y="5536"/>
                </a:cubicBezTo>
                <a:cubicBezTo>
                  <a:pt x="40827" y="3000"/>
                  <a:pt x="39577" y="0"/>
                  <a:pt x="39577" y="0"/>
                </a:cubicBezTo>
                <a:close/>
              </a:path>
            </a:pathLst>
          </a:custGeom>
          <a:solidFill>
            <a:srgbClr val="24C0A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0" name="Google Shape;12;p2">
            <a:extLst>
              <a:ext uri="{FF2B5EF4-FFF2-40B4-BE49-F238E27FC236}">
                <a16:creationId xmlns:a16="http://schemas.microsoft.com/office/drawing/2014/main" id="{610AF247-9183-45B2-98AF-A5740E56C7D9}"/>
              </a:ext>
            </a:extLst>
          </p:cNvPr>
          <p:cNvSpPr/>
          <p:nvPr userDrawn="1"/>
        </p:nvSpPr>
        <p:spPr>
          <a:xfrm flipH="1">
            <a:off x="4547056" y="-30326"/>
            <a:ext cx="7644934" cy="6051298"/>
          </a:xfrm>
          <a:custGeom>
            <a:avLst/>
            <a:gdLst/>
            <a:ahLst/>
            <a:cxnLst/>
            <a:rect l="l" t="t" r="r" b="b"/>
            <a:pathLst>
              <a:path w="40828" h="24587" extrusionOk="0">
                <a:moveTo>
                  <a:pt x="1" y="0"/>
                </a:moveTo>
                <a:lnTo>
                  <a:pt x="1" y="12"/>
                </a:lnTo>
                <a:lnTo>
                  <a:pt x="1" y="24586"/>
                </a:lnTo>
                <a:cubicBezTo>
                  <a:pt x="1" y="24586"/>
                  <a:pt x="20777" y="24039"/>
                  <a:pt x="25778" y="15716"/>
                </a:cubicBezTo>
                <a:cubicBezTo>
                  <a:pt x="30779" y="7394"/>
                  <a:pt x="37518" y="8061"/>
                  <a:pt x="39173" y="5536"/>
                </a:cubicBezTo>
                <a:cubicBezTo>
                  <a:pt x="40827" y="3000"/>
                  <a:pt x="39577" y="0"/>
                  <a:pt x="39577" y="0"/>
                </a:cubicBezTo>
                <a:close/>
              </a:path>
            </a:pathLst>
          </a:custGeom>
          <a:noFill/>
          <a:ln w="28575" cap="flat" cmpd="sng">
            <a:solidFill>
              <a:schemeClr val="accent6">
                <a:lumMod val="40000"/>
                <a:lumOff val="60000"/>
              </a:schemeClr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80489093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124;p17">
            <a:extLst>
              <a:ext uri="{FF2B5EF4-FFF2-40B4-BE49-F238E27FC236}">
                <a16:creationId xmlns:a16="http://schemas.microsoft.com/office/drawing/2014/main" id="{43B8AB6E-74AE-4327-B05F-6D8AE153BBB2}"/>
              </a:ext>
            </a:extLst>
          </p:cNvPr>
          <p:cNvSpPr/>
          <p:nvPr userDrawn="1"/>
        </p:nvSpPr>
        <p:spPr>
          <a:xfrm rot="5400000" flipH="1">
            <a:off x="464456" y="-464460"/>
            <a:ext cx="2249716" cy="3178629"/>
          </a:xfrm>
          <a:custGeom>
            <a:avLst/>
            <a:gdLst/>
            <a:ahLst/>
            <a:cxnLst/>
            <a:rect l="l" t="t" r="r" b="b"/>
            <a:pathLst>
              <a:path w="34291" h="34874" extrusionOk="0">
                <a:moveTo>
                  <a:pt x="24658" y="1"/>
                </a:moveTo>
                <a:cubicBezTo>
                  <a:pt x="24658" y="1"/>
                  <a:pt x="17669" y="715"/>
                  <a:pt x="15824" y="4715"/>
                </a:cubicBezTo>
                <a:cubicBezTo>
                  <a:pt x="13823" y="9073"/>
                  <a:pt x="16824" y="14550"/>
                  <a:pt x="16240" y="19110"/>
                </a:cubicBezTo>
                <a:cubicBezTo>
                  <a:pt x="15609" y="23944"/>
                  <a:pt x="4239" y="29957"/>
                  <a:pt x="2262" y="31754"/>
                </a:cubicBezTo>
                <a:cubicBezTo>
                  <a:pt x="286" y="33564"/>
                  <a:pt x="0" y="34874"/>
                  <a:pt x="0" y="34874"/>
                </a:cubicBezTo>
                <a:lnTo>
                  <a:pt x="34290" y="34874"/>
                </a:lnTo>
                <a:lnTo>
                  <a:pt x="34290" y="1"/>
                </a:lnTo>
                <a:close/>
              </a:path>
            </a:pathLst>
          </a:custGeom>
          <a:solidFill>
            <a:schemeClr val="accent6">
              <a:lumMod val="75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239EE97-C42B-4EFE-B673-FEF1A48A1F8F}"/>
              </a:ext>
            </a:extLst>
          </p:cNvPr>
          <p:cNvSpPr txBox="1"/>
          <p:nvPr userDrawn="1"/>
        </p:nvSpPr>
        <p:spPr>
          <a:xfrm>
            <a:off x="168812" y="0"/>
            <a:ext cx="3549479" cy="1139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vi-VN" sz="5400" dirty="0">
                <a:solidFill>
                  <a:schemeClr val="bg1"/>
                </a:solidFill>
                <a:latin typeface="+mj-lt"/>
              </a:rPr>
              <a:t>MỞ ĐẦU</a:t>
            </a:r>
          </a:p>
        </p:txBody>
      </p:sp>
      <p:sp>
        <p:nvSpPr>
          <p:cNvPr id="7" name="Google Shape;26;p4">
            <a:extLst>
              <a:ext uri="{FF2B5EF4-FFF2-40B4-BE49-F238E27FC236}">
                <a16:creationId xmlns:a16="http://schemas.microsoft.com/office/drawing/2014/main" id="{C4DA46EE-7FBD-4C70-841B-B0A309359275}"/>
              </a:ext>
            </a:extLst>
          </p:cNvPr>
          <p:cNvSpPr/>
          <p:nvPr userDrawn="1"/>
        </p:nvSpPr>
        <p:spPr>
          <a:xfrm rot="10800000">
            <a:off x="9332684" y="5791200"/>
            <a:ext cx="2859313" cy="1066800"/>
          </a:xfrm>
          <a:custGeom>
            <a:avLst/>
            <a:gdLst/>
            <a:ahLst/>
            <a:cxnLst/>
            <a:rect l="l" t="t" r="r" b="b"/>
            <a:pathLst>
              <a:path w="32850" h="14118" extrusionOk="0">
                <a:moveTo>
                  <a:pt x="1" y="1"/>
                </a:moveTo>
                <a:lnTo>
                  <a:pt x="1" y="12945"/>
                </a:lnTo>
                <a:cubicBezTo>
                  <a:pt x="57" y="12959"/>
                  <a:pt x="113" y="13001"/>
                  <a:pt x="168" y="13015"/>
                </a:cubicBezTo>
                <a:cubicBezTo>
                  <a:pt x="1773" y="13750"/>
                  <a:pt x="3537" y="14117"/>
                  <a:pt x="5301" y="14117"/>
                </a:cubicBezTo>
                <a:cubicBezTo>
                  <a:pt x="7217" y="14117"/>
                  <a:pt x="9132" y="13684"/>
                  <a:pt x="10839" y="12820"/>
                </a:cubicBezTo>
                <a:cubicBezTo>
                  <a:pt x="13252" y="11578"/>
                  <a:pt x="15205" y="9598"/>
                  <a:pt x="17297" y="7868"/>
                </a:cubicBezTo>
                <a:cubicBezTo>
                  <a:pt x="19404" y="6124"/>
                  <a:pt x="21858" y="4576"/>
                  <a:pt x="24592" y="4506"/>
                </a:cubicBezTo>
                <a:cubicBezTo>
                  <a:pt x="24664" y="4504"/>
                  <a:pt x="24736" y="4503"/>
                  <a:pt x="24808" y="4503"/>
                </a:cubicBezTo>
                <a:cubicBezTo>
                  <a:pt x="26011" y="4503"/>
                  <a:pt x="27265" y="4752"/>
                  <a:pt x="28452" y="4752"/>
                </a:cubicBezTo>
                <a:cubicBezTo>
                  <a:pt x="29285" y="4752"/>
                  <a:pt x="30086" y="4630"/>
                  <a:pt x="30813" y="4213"/>
                </a:cubicBezTo>
                <a:cubicBezTo>
                  <a:pt x="32222" y="3404"/>
                  <a:pt x="32850" y="1521"/>
                  <a:pt x="32320" y="1"/>
                </a:cubicBezTo>
                <a:close/>
              </a:path>
            </a:pathLst>
          </a:custGeom>
          <a:solidFill>
            <a:schemeClr val="accent6">
              <a:lumMod val="75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684EBFF-97C9-4E37-A635-7E191A76A62D}"/>
              </a:ext>
            </a:extLst>
          </p:cNvPr>
          <p:cNvSpPr/>
          <p:nvPr userDrawn="1"/>
        </p:nvSpPr>
        <p:spPr>
          <a:xfrm>
            <a:off x="9762629" y="6492875"/>
            <a:ext cx="1612942" cy="215444"/>
          </a:xfrm>
          <a:prstGeom prst="rect">
            <a:avLst/>
          </a:prstGeom>
        </p:spPr>
        <p:txBody>
          <a:bodyPr wrap="none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vi-VN" sz="800" b="0" i="0" dirty="0">
                <a:solidFill>
                  <a:srgbClr val="000000"/>
                </a:solidFill>
                <a:effectLst/>
                <a:latin typeface="+mn-lt"/>
              </a:rPr>
              <a:t>FeistyForwarders_0968120672</a:t>
            </a:r>
            <a:endParaRPr lang="vi-VN" sz="800" dirty="0">
              <a:solidFill>
                <a:srgbClr val="0000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7452382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oogle Shape;19;p3">
            <a:extLst>
              <a:ext uri="{FF2B5EF4-FFF2-40B4-BE49-F238E27FC236}">
                <a16:creationId xmlns:a16="http://schemas.microsoft.com/office/drawing/2014/main" id="{B1DF5C2F-4DF1-419C-8A9B-27DA7BFCB7FD}"/>
              </a:ext>
            </a:extLst>
          </p:cNvPr>
          <p:cNvGrpSpPr/>
          <p:nvPr userDrawn="1"/>
        </p:nvGrpSpPr>
        <p:grpSpPr>
          <a:xfrm>
            <a:off x="0" y="6096000"/>
            <a:ext cx="12192000" cy="762000"/>
            <a:chOff x="-25" y="1390650"/>
            <a:chExt cx="9144000" cy="3752700"/>
          </a:xfrm>
          <a:solidFill>
            <a:schemeClr val="accent6">
              <a:lumMod val="75000"/>
            </a:schemeClr>
          </a:solidFill>
        </p:grpSpPr>
        <p:sp>
          <p:nvSpPr>
            <p:cNvPr id="4" name="Google Shape;20;p3">
              <a:extLst>
                <a:ext uri="{FF2B5EF4-FFF2-40B4-BE49-F238E27FC236}">
                  <a16:creationId xmlns:a16="http://schemas.microsoft.com/office/drawing/2014/main" id="{3C738AF9-98A2-4884-8348-BA5CD6D562FC}"/>
                </a:ext>
              </a:extLst>
            </p:cNvPr>
            <p:cNvSpPr/>
            <p:nvPr/>
          </p:nvSpPr>
          <p:spPr>
            <a:xfrm>
              <a:off x="-25" y="1390650"/>
              <a:ext cx="9143955" cy="3152727"/>
            </a:xfrm>
            <a:custGeom>
              <a:avLst/>
              <a:gdLst/>
              <a:ahLst/>
              <a:cxnLst/>
              <a:rect l="l" t="t" r="r" b="b"/>
              <a:pathLst>
                <a:path w="48078" h="17253" extrusionOk="0">
                  <a:moveTo>
                    <a:pt x="24551" y="0"/>
                  </a:moveTo>
                  <a:cubicBezTo>
                    <a:pt x="19562" y="0"/>
                    <a:pt x="12918" y="5739"/>
                    <a:pt x="7775" y="5942"/>
                  </a:cubicBezTo>
                  <a:cubicBezTo>
                    <a:pt x="7443" y="5956"/>
                    <a:pt x="7121" y="5962"/>
                    <a:pt x="6809" y="5962"/>
                  </a:cubicBezTo>
                  <a:cubicBezTo>
                    <a:pt x="2312" y="5962"/>
                    <a:pt x="0" y="4608"/>
                    <a:pt x="0" y="4608"/>
                  </a:cubicBezTo>
                  <a:lnTo>
                    <a:pt x="0" y="17253"/>
                  </a:lnTo>
                  <a:lnTo>
                    <a:pt x="48077" y="17253"/>
                  </a:lnTo>
                  <a:lnTo>
                    <a:pt x="48077" y="3727"/>
                  </a:lnTo>
                  <a:cubicBezTo>
                    <a:pt x="48077" y="3727"/>
                    <a:pt x="46378" y="2205"/>
                    <a:pt x="44452" y="2205"/>
                  </a:cubicBezTo>
                  <a:cubicBezTo>
                    <a:pt x="44320" y="2205"/>
                    <a:pt x="44187" y="2212"/>
                    <a:pt x="44053" y="2227"/>
                  </a:cubicBezTo>
                  <a:cubicBezTo>
                    <a:pt x="41970" y="2465"/>
                    <a:pt x="40076" y="4275"/>
                    <a:pt x="36278" y="4870"/>
                  </a:cubicBezTo>
                  <a:cubicBezTo>
                    <a:pt x="36082" y="4901"/>
                    <a:pt x="35888" y="4915"/>
                    <a:pt x="35696" y="4915"/>
                  </a:cubicBezTo>
                  <a:cubicBezTo>
                    <a:pt x="32171" y="4915"/>
                    <a:pt x="29282" y="0"/>
                    <a:pt x="2455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" name="Google Shape;21;p3">
              <a:extLst>
                <a:ext uri="{FF2B5EF4-FFF2-40B4-BE49-F238E27FC236}">
                  <a16:creationId xmlns:a16="http://schemas.microsoft.com/office/drawing/2014/main" id="{EE597EA3-2D22-4759-9946-C851847D77F3}"/>
                </a:ext>
              </a:extLst>
            </p:cNvPr>
            <p:cNvSpPr/>
            <p:nvPr/>
          </p:nvSpPr>
          <p:spPr>
            <a:xfrm>
              <a:off x="-25" y="4210050"/>
              <a:ext cx="9144000" cy="933300"/>
            </a:xfrm>
            <a:prstGeom prst="rect">
              <a:avLst/>
            </a:pr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" name="Rectangle 5">
            <a:extLst>
              <a:ext uri="{FF2B5EF4-FFF2-40B4-BE49-F238E27FC236}">
                <a16:creationId xmlns:a16="http://schemas.microsoft.com/office/drawing/2014/main" id="{B8CDD7D3-72B2-4DDF-8B0A-17E2F950B026}"/>
              </a:ext>
            </a:extLst>
          </p:cNvPr>
          <p:cNvSpPr/>
          <p:nvPr userDrawn="1"/>
        </p:nvSpPr>
        <p:spPr>
          <a:xfrm>
            <a:off x="9762629" y="6492875"/>
            <a:ext cx="1612942" cy="215444"/>
          </a:xfrm>
          <a:prstGeom prst="rect">
            <a:avLst/>
          </a:prstGeom>
        </p:spPr>
        <p:txBody>
          <a:bodyPr wrap="none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vi-VN" sz="800" b="0" i="0" dirty="0">
                <a:solidFill>
                  <a:srgbClr val="000000"/>
                </a:solidFill>
                <a:effectLst/>
                <a:latin typeface="+mn-lt"/>
              </a:rPr>
              <a:t>FeistyForwarders_0968120672</a:t>
            </a:r>
            <a:endParaRPr lang="vi-VN" sz="800" dirty="0">
              <a:solidFill>
                <a:srgbClr val="0000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066715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124;p17">
            <a:extLst>
              <a:ext uri="{FF2B5EF4-FFF2-40B4-BE49-F238E27FC236}">
                <a16:creationId xmlns:a16="http://schemas.microsoft.com/office/drawing/2014/main" id="{85509A2E-D9F9-43F0-9D83-AA627D852E71}"/>
              </a:ext>
            </a:extLst>
          </p:cNvPr>
          <p:cNvSpPr/>
          <p:nvPr userDrawn="1"/>
        </p:nvSpPr>
        <p:spPr>
          <a:xfrm rot="5400000" flipH="1">
            <a:off x="878115" y="-878118"/>
            <a:ext cx="2249716" cy="4005946"/>
          </a:xfrm>
          <a:custGeom>
            <a:avLst/>
            <a:gdLst/>
            <a:ahLst/>
            <a:cxnLst/>
            <a:rect l="l" t="t" r="r" b="b"/>
            <a:pathLst>
              <a:path w="34291" h="34874" extrusionOk="0">
                <a:moveTo>
                  <a:pt x="24658" y="1"/>
                </a:moveTo>
                <a:cubicBezTo>
                  <a:pt x="24658" y="1"/>
                  <a:pt x="17669" y="715"/>
                  <a:pt x="15824" y="4715"/>
                </a:cubicBezTo>
                <a:cubicBezTo>
                  <a:pt x="13823" y="9073"/>
                  <a:pt x="16824" y="14550"/>
                  <a:pt x="16240" y="19110"/>
                </a:cubicBezTo>
                <a:cubicBezTo>
                  <a:pt x="15609" y="23944"/>
                  <a:pt x="4239" y="29957"/>
                  <a:pt x="2262" y="31754"/>
                </a:cubicBezTo>
                <a:cubicBezTo>
                  <a:pt x="286" y="33564"/>
                  <a:pt x="0" y="34874"/>
                  <a:pt x="0" y="34874"/>
                </a:cubicBezTo>
                <a:lnTo>
                  <a:pt x="34290" y="34874"/>
                </a:lnTo>
                <a:lnTo>
                  <a:pt x="34290" y="1"/>
                </a:lnTo>
                <a:close/>
              </a:path>
            </a:pathLst>
          </a:custGeom>
          <a:solidFill>
            <a:schemeClr val="accent5">
              <a:lumMod val="75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239EE97-C42B-4EFE-B673-FEF1A48A1F8F}"/>
              </a:ext>
            </a:extLst>
          </p:cNvPr>
          <p:cNvSpPr txBox="1"/>
          <p:nvPr userDrawn="1"/>
        </p:nvSpPr>
        <p:spPr>
          <a:xfrm>
            <a:off x="168812" y="0"/>
            <a:ext cx="3549479" cy="1139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vi-VN" sz="5400" dirty="0">
                <a:solidFill>
                  <a:schemeClr val="bg1"/>
                </a:solidFill>
                <a:latin typeface="+mj-lt"/>
              </a:rPr>
              <a:t>KHÁM PHÁ</a:t>
            </a:r>
          </a:p>
        </p:txBody>
      </p:sp>
      <p:sp>
        <p:nvSpPr>
          <p:cNvPr id="7" name="Google Shape;125;p17">
            <a:extLst>
              <a:ext uri="{FF2B5EF4-FFF2-40B4-BE49-F238E27FC236}">
                <a16:creationId xmlns:a16="http://schemas.microsoft.com/office/drawing/2014/main" id="{88ED9D6F-EE3F-4ECF-A6A1-1706948D8EB3}"/>
              </a:ext>
            </a:extLst>
          </p:cNvPr>
          <p:cNvSpPr/>
          <p:nvPr userDrawn="1"/>
        </p:nvSpPr>
        <p:spPr>
          <a:xfrm rot="10800000" flipH="1">
            <a:off x="11261942" y="-4"/>
            <a:ext cx="930058" cy="6858003"/>
          </a:xfrm>
          <a:custGeom>
            <a:avLst/>
            <a:gdLst/>
            <a:ahLst/>
            <a:cxnLst/>
            <a:rect l="l" t="t" r="r" b="b"/>
            <a:pathLst>
              <a:path w="34291" h="34874" extrusionOk="0">
                <a:moveTo>
                  <a:pt x="24658" y="1"/>
                </a:moveTo>
                <a:cubicBezTo>
                  <a:pt x="24658" y="1"/>
                  <a:pt x="17669" y="715"/>
                  <a:pt x="15824" y="4715"/>
                </a:cubicBezTo>
                <a:cubicBezTo>
                  <a:pt x="13823" y="9073"/>
                  <a:pt x="16824" y="14550"/>
                  <a:pt x="16240" y="19110"/>
                </a:cubicBezTo>
                <a:cubicBezTo>
                  <a:pt x="15609" y="23944"/>
                  <a:pt x="4239" y="29957"/>
                  <a:pt x="2262" y="31754"/>
                </a:cubicBezTo>
                <a:cubicBezTo>
                  <a:pt x="286" y="33564"/>
                  <a:pt x="0" y="34874"/>
                  <a:pt x="0" y="34874"/>
                </a:cubicBezTo>
                <a:lnTo>
                  <a:pt x="34290" y="34874"/>
                </a:lnTo>
                <a:lnTo>
                  <a:pt x="34290" y="1"/>
                </a:lnTo>
                <a:close/>
              </a:path>
            </a:pathLst>
          </a:custGeom>
          <a:solidFill>
            <a:srgbClr val="2E75B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8259329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oogle Shape;19;p3">
            <a:extLst>
              <a:ext uri="{FF2B5EF4-FFF2-40B4-BE49-F238E27FC236}">
                <a16:creationId xmlns:a16="http://schemas.microsoft.com/office/drawing/2014/main" id="{B1DF5C2F-4DF1-419C-8A9B-27DA7BFCB7FD}"/>
              </a:ext>
            </a:extLst>
          </p:cNvPr>
          <p:cNvGrpSpPr/>
          <p:nvPr userDrawn="1"/>
        </p:nvGrpSpPr>
        <p:grpSpPr>
          <a:xfrm>
            <a:off x="0" y="6096000"/>
            <a:ext cx="12192000" cy="762000"/>
            <a:chOff x="-25" y="1390650"/>
            <a:chExt cx="9144000" cy="3752700"/>
          </a:xfrm>
          <a:solidFill>
            <a:srgbClr val="2E75B6"/>
          </a:solidFill>
        </p:grpSpPr>
        <p:sp>
          <p:nvSpPr>
            <p:cNvPr id="4" name="Google Shape;20;p3">
              <a:extLst>
                <a:ext uri="{FF2B5EF4-FFF2-40B4-BE49-F238E27FC236}">
                  <a16:creationId xmlns:a16="http://schemas.microsoft.com/office/drawing/2014/main" id="{3C738AF9-98A2-4884-8348-BA5CD6D562FC}"/>
                </a:ext>
              </a:extLst>
            </p:cNvPr>
            <p:cNvSpPr/>
            <p:nvPr/>
          </p:nvSpPr>
          <p:spPr>
            <a:xfrm>
              <a:off x="-25" y="1390650"/>
              <a:ext cx="9143955" cy="3152727"/>
            </a:xfrm>
            <a:custGeom>
              <a:avLst/>
              <a:gdLst/>
              <a:ahLst/>
              <a:cxnLst/>
              <a:rect l="l" t="t" r="r" b="b"/>
              <a:pathLst>
                <a:path w="48078" h="17253" extrusionOk="0">
                  <a:moveTo>
                    <a:pt x="24551" y="0"/>
                  </a:moveTo>
                  <a:cubicBezTo>
                    <a:pt x="19562" y="0"/>
                    <a:pt x="12918" y="5739"/>
                    <a:pt x="7775" y="5942"/>
                  </a:cubicBezTo>
                  <a:cubicBezTo>
                    <a:pt x="7443" y="5956"/>
                    <a:pt x="7121" y="5962"/>
                    <a:pt x="6809" y="5962"/>
                  </a:cubicBezTo>
                  <a:cubicBezTo>
                    <a:pt x="2312" y="5962"/>
                    <a:pt x="0" y="4608"/>
                    <a:pt x="0" y="4608"/>
                  </a:cubicBezTo>
                  <a:lnTo>
                    <a:pt x="0" y="17253"/>
                  </a:lnTo>
                  <a:lnTo>
                    <a:pt x="48077" y="17253"/>
                  </a:lnTo>
                  <a:lnTo>
                    <a:pt x="48077" y="3727"/>
                  </a:lnTo>
                  <a:cubicBezTo>
                    <a:pt x="48077" y="3727"/>
                    <a:pt x="46378" y="2205"/>
                    <a:pt x="44452" y="2205"/>
                  </a:cubicBezTo>
                  <a:cubicBezTo>
                    <a:pt x="44320" y="2205"/>
                    <a:pt x="44187" y="2212"/>
                    <a:pt x="44053" y="2227"/>
                  </a:cubicBezTo>
                  <a:cubicBezTo>
                    <a:pt x="41970" y="2465"/>
                    <a:pt x="40076" y="4275"/>
                    <a:pt x="36278" y="4870"/>
                  </a:cubicBezTo>
                  <a:cubicBezTo>
                    <a:pt x="36082" y="4901"/>
                    <a:pt x="35888" y="4915"/>
                    <a:pt x="35696" y="4915"/>
                  </a:cubicBezTo>
                  <a:cubicBezTo>
                    <a:pt x="32171" y="4915"/>
                    <a:pt x="29282" y="0"/>
                    <a:pt x="2455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" name="Google Shape;21;p3">
              <a:extLst>
                <a:ext uri="{FF2B5EF4-FFF2-40B4-BE49-F238E27FC236}">
                  <a16:creationId xmlns:a16="http://schemas.microsoft.com/office/drawing/2014/main" id="{EE597EA3-2D22-4759-9946-C851847D77F3}"/>
                </a:ext>
              </a:extLst>
            </p:cNvPr>
            <p:cNvSpPr/>
            <p:nvPr/>
          </p:nvSpPr>
          <p:spPr>
            <a:xfrm>
              <a:off x="-25" y="4210050"/>
              <a:ext cx="9144000" cy="933300"/>
            </a:xfrm>
            <a:prstGeom prst="rect">
              <a:avLst/>
            </a:pr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" name="Rectangle 5">
            <a:extLst>
              <a:ext uri="{FF2B5EF4-FFF2-40B4-BE49-F238E27FC236}">
                <a16:creationId xmlns:a16="http://schemas.microsoft.com/office/drawing/2014/main" id="{B8CDD7D3-72B2-4DDF-8B0A-17E2F950B026}"/>
              </a:ext>
            </a:extLst>
          </p:cNvPr>
          <p:cNvSpPr/>
          <p:nvPr userDrawn="1"/>
        </p:nvSpPr>
        <p:spPr>
          <a:xfrm>
            <a:off x="9762629" y="6492875"/>
            <a:ext cx="1612942" cy="215444"/>
          </a:xfrm>
          <a:prstGeom prst="rect">
            <a:avLst/>
          </a:prstGeom>
        </p:spPr>
        <p:txBody>
          <a:bodyPr wrap="none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vi-VN" sz="800" b="0" i="0" dirty="0">
                <a:solidFill>
                  <a:srgbClr val="000000"/>
                </a:solidFill>
                <a:effectLst/>
                <a:latin typeface="+mn-lt"/>
              </a:rPr>
              <a:t>FeistyForwarders_0968120672</a:t>
            </a:r>
            <a:endParaRPr lang="vi-VN" sz="800" dirty="0">
              <a:solidFill>
                <a:srgbClr val="0000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8379659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124;p17">
            <a:extLst>
              <a:ext uri="{FF2B5EF4-FFF2-40B4-BE49-F238E27FC236}">
                <a16:creationId xmlns:a16="http://schemas.microsoft.com/office/drawing/2014/main" id="{85509A2E-D9F9-43F0-9D83-AA627D852E71}"/>
              </a:ext>
            </a:extLst>
          </p:cNvPr>
          <p:cNvSpPr/>
          <p:nvPr userDrawn="1"/>
        </p:nvSpPr>
        <p:spPr>
          <a:xfrm rot="5400000" flipH="1">
            <a:off x="1074056" y="-1074060"/>
            <a:ext cx="2249716" cy="4397829"/>
          </a:xfrm>
          <a:custGeom>
            <a:avLst/>
            <a:gdLst/>
            <a:ahLst/>
            <a:cxnLst/>
            <a:rect l="l" t="t" r="r" b="b"/>
            <a:pathLst>
              <a:path w="34291" h="34874" extrusionOk="0">
                <a:moveTo>
                  <a:pt x="24658" y="1"/>
                </a:moveTo>
                <a:cubicBezTo>
                  <a:pt x="24658" y="1"/>
                  <a:pt x="17669" y="715"/>
                  <a:pt x="15824" y="4715"/>
                </a:cubicBezTo>
                <a:cubicBezTo>
                  <a:pt x="13823" y="9073"/>
                  <a:pt x="16824" y="14550"/>
                  <a:pt x="16240" y="19110"/>
                </a:cubicBezTo>
                <a:cubicBezTo>
                  <a:pt x="15609" y="23944"/>
                  <a:pt x="4239" y="29957"/>
                  <a:pt x="2262" y="31754"/>
                </a:cubicBezTo>
                <a:cubicBezTo>
                  <a:pt x="286" y="33564"/>
                  <a:pt x="0" y="34874"/>
                  <a:pt x="0" y="34874"/>
                </a:cubicBezTo>
                <a:lnTo>
                  <a:pt x="34290" y="34874"/>
                </a:lnTo>
                <a:lnTo>
                  <a:pt x="34290" y="1"/>
                </a:lnTo>
                <a:close/>
              </a:path>
            </a:pathLst>
          </a:custGeom>
          <a:solidFill>
            <a:srgbClr val="7030A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239EE97-C42B-4EFE-B673-FEF1A48A1F8F}"/>
              </a:ext>
            </a:extLst>
          </p:cNvPr>
          <p:cNvSpPr txBox="1"/>
          <p:nvPr userDrawn="1"/>
        </p:nvSpPr>
        <p:spPr>
          <a:xfrm>
            <a:off x="168812" y="0"/>
            <a:ext cx="3837134" cy="1139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vi-VN" sz="5400" dirty="0">
                <a:solidFill>
                  <a:schemeClr val="bg1"/>
                </a:solidFill>
                <a:latin typeface="+mj-lt"/>
              </a:rPr>
              <a:t>THỰC HÀNH</a:t>
            </a:r>
          </a:p>
        </p:txBody>
      </p:sp>
      <p:sp>
        <p:nvSpPr>
          <p:cNvPr id="4" name="Google Shape;138;p18">
            <a:extLst>
              <a:ext uri="{FF2B5EF4-FFF2-40B4-BE49-F238E27FC236}">
                <a16:creationId xmlns:a16="http://schemas.microsoft.com/office/drawing/2014/main" id="{903CE46C-7E62-4993-A1A3-1A22B3F9A473}"/>
              </a:ext>
            </a:extLst>
          </p:cNvPr>
          <p:cNvSpPr/>
          <p:nvPr userDrawn="1"/>
        </p:nvSpPr>
        <p:spPr>
          <a:xfrm rot="5400000">
            <a:off x="5666839" y="332840"/>
            <a:ext cx="858319" cy="12192001"/>
          </a:xfrm>
          <a:custGeom>
            <a:avLst/>
            <a:gdLst/>
            <a:ahLst/>
            <a:cxnLst/>
            <a:rect l="l" t="t" r="r" b="b"/>
            <a:pathLst>
              <a:path w="17396" h="39911" extrusionOk="0">
                <a:moveTo>
                  <a:pt x="13740" y="1"/>
                </a:moveTo>
                <a:cubicBezTo>
                  <a:pt x="13740" y="1"/>
                  <a:pt x="16574" y="9085"/>
                  <a:pt x="15716" y="13157"/>
                </a:cubicBezTo>
                <a:cubicBezTo>
                  <a:pt x="14835" y="17241"/>
                  <a:pt x="11299" y="15098"/>
                  <a:pt x="8596" y="19039"/>
                </a:cubicBezTo>
                <a:cubicBezTo>
                  <a:pt x="5906" y="22992"/>
                  <a:pt x="10490" y="29874"/>
                  <a:pt x="8596" y="31207"/>
                </a:cubicBezTo>
                <a:cubicBezTo>
                  <a:pt x="8288" y="31428"/>
                  <a:pt x="7901" y="31510"/>
                  <a:pt x="7464" y="31510"/>
                </a:cubicBezTo>
                <a:cubicBezTo>
                  <a:pt x="6179" y="31510"/>
                  <a:pt x="4469" y="30797"/>
                  <a:pt x="3100" y="30797"/>
                </a:cubicBezTo>
                <a:cubicBezTo>
                  <a:pt x="2097" y="30797"/>
                  <a:pt x="1277" y="31179"/>
                  <a:pt x="941" y="32505"/>
                </a:cubicBezTo>
                <a:cubicBezTo>
                  <a:pt x="0" y="36243"/>
                  <a:pt x="2369" y="39911"/>
                  <a:pt x="2369" y="39911"/>
                </a:cubicBezTo>
                <a:lnTo>
                  <a:pt x="17395" y="39911"/>
                </a:lnTo>
                <a:lnTo>
                  <a:pt x="17395" y="1"/>
                </a:lnTo>
                <a:close/>
              </a:path>
            </a:pathLst>
          </a:custGeom>
          <a:solidFill>
            <a:srgbClr val="7030A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3600989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oogle Shape;19;p3">
            <a:extLst>
              <a:ext uri="{FF2B5EF4-FFF2-40B4-BE49-F238E27FC236}">
                <a16:creationId xmlns:a16="http://schemas.microsoft.com/office/drawing/2014/main" id="{B1DF5C2F-4DF1-419C-8A9B-27DA7BFCB7FD}"/>
              </a:ext>
            </a:extLst>
          </p:cNvPr>
          <p:cNvGrpSpPr/>
          <p:nvPr userDrawn="1"/>
        </p:nvGrpSpPr>
        <p:grpSpPr>
          <a:xfrm>
            <a:off x="0" y="6096000"/>
            <a:ext cx="12192000" cy="762000"/>
            <a:chOff x="-25" y="1390650"/>
            <a:chExt cx="9144000" cy="3752700"/>
          </a:xfrm>
          <a:solidFill>
            <a:srgbClr val="7030A0"/>
          </a:solidFill>
        </p:grpSpPr>
        <p:sp>
          <p:nvSpPr>
            <p:cNvPr id="4" name="Google Shape;20;p3">
              <a:extLst>
                <a:ext uri="{FF2B5EF4-FFF2-40B4-BE49-F238E27FC236}">
                  <a16:creationId xmlns:a16="http://schemas.microsoft.com/office/drawing/2014/main" id="{3C738AF9-98A2-4884-8348-BA5CD6D562FC}"/>
                </a:ext>
              </a:extLst>
            </p:cNvPr>
            <p:cNvSpPr/>
            <p:nvPr/>
          </p:nvSpPr>
          <p:spPr>
            <a:xfrm>
              <a:off x="-25" y="1390650"/>
              <a:ext cx="9143955" cy="3152727"/>
            </a:xfrm>
            <a:custGeom>
              <a:avLst/>
              <a:gdLst/>
              <a:ahLst/>
              <a:cxnLst/>
              <a:rect l="l" t="t" r="r" b="b"/>
              <a:pathLst>
                <a:path w="48078" h="17253" extrusionOk="0">
                  <a:moveTo>
                    <a:pt x="24551" y="0"/>
                  </a:moveTo>
                  <a:cubicBezTo>
                    <a:pt x="19562" y="0"/>
                    <a:pt x="12918" y="5739"/>
                    <a:pt x="7775" y="5942"/>
                  </a:cubicBezTo>
                  <a:cubicBezTo>
                    <a:pt x="7443" y="5956"/>
                    <a:pt x="7121" y="5962"/>
                    <a:pt x="6809" y="5962"/>
                  </a:cubicBezTo>
                  <a:cubicBezTo>
                    <a:pt x="2312" y="5962"/>
                    <a:pt x="0" y="4608"/>
                    <a:pt x="0" y="4608"/>
                  </a:cubicBezTo>
                  <a:lnTo>
                    <a:pt x="0" y="17253"/>
                  </a:lnTo>
                  <a:lnTo>
                    <a:pt x="48077" y="17253"/>
                  </a:lnTo>
                  <a:lnTo>
                    <a:pt x="48077" y="3727"/>
                  </a:lnTo>
                  <a:cubicBezTo>
                    <a:pt x="48077" y="3727"/>
                    <a:pt x="46378" y="2205"/>
                    <a:pt x="44452" y="2205"/>
                  </a:cubicBezTo>
                  <a:cubicBezTo>
                    <a:pt x="44320" y="2205"/>
                    <a:pt x="44187" y="2212"/>
                    <a:pt x="44053" y="2227"/>
                  </a:cubicBezTo>
                  <a:cubicBezTo>
                    <a:pt x="41970" y="2465"/>
                    <a:pt x="40076" y="4275"/>
                    <a:pt x="36278" y="4870"/>
                  </a:cubicBezTo>
                  <a:cubicBezTo>
                    <a:pt x="36082" y="4901"/>
                    <a:pt x="35888" y="4915"/>
                    <a:pt x="35696" y="4915"/>
                  </a:cubicBezTo>
                  <a:cubicBezTo>
                    <a:pt x="32171" y="4915"/>
                    <a:pt x="29282" y="0"/>
                    <a:pt x="2455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" name="Google Shape;21;p3">
              <a:extLst>
                <a:ext uri="{FF2B5EF4-FFF2-40B4-BE49-F238E27FC236}">
                  <a16:creationId xmlns:a16="http://schemas.microsoft.com/office/drawing/2014/main" id="{EE597EA3-2D22-4759-9946-C851847D77F3}"/>
                </a:ext>
              </a:extLst>
            </p:cNvPr>
            <p:cNvSpPr/>
            <p:nvPr/>
          </p:nvSpPr>
          <p:spPr>
            <a:xfrm>
              <a:off x="-25" y="4210050"/>
              <a:ext cx="9144000" cy="933300"/>
            </a:xfrm>
            <a:prstGeom prst="rect">
              <a:avLst/>
            </a:pr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" name="Rectangle 5">
            <a:extLst>
              <a:ext uri="{FF2B5EF4-FFF2-40B4-BE49-F238E27FC236}">
                <a16:creationId xmlns:a16="http://schemas.microsoft.com/office/drawing/2014/main" id="{B8CDD7D3-72B2-4DDF-8B0A-17E2F950B026}"/>
              </a:ext>
            </a:extLst>
          </p:cNvPr>
          <p:cNvSpPr/>
          <p:nvPr userDrawn="1"/>
        </p:nvSpPr>
        <p:spPr>
          <a:xfrm>
            <a:off x="9762629" y="6492875"/>
            <a:ext cx="1612942" cy="215444"/>
          </a:xfrm>
          <a:prstGeom prst="rect">
            <a:avLst/>
          </a:prstGeom>
        </p:spPr>
        <p:txBody>
          <a:bodyPr wrap="none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vi-VN" sz="800" b="0" i="0" dirty="0">
                <a:solidFill>
                  <a:srgbClr val="000000"/>
                </a:solidFill>
                <a:effectLst/>
                <a:latin typeface="+mn-lt"/>
              </a:rPr>
              <a:t>FeistyForwarders_0968120672</a:t>
            </a:r>
            <a:endParaRPr lang="vi-VN" sz="800" dirty="0">
              <a:solidFill>
                <a:srgbClr val="0000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697173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124;p17">
            <a:extLst>
              <a:ext uri="{FF2B5EF4-FFF2-40B4-BE49-F238E27FC236}">
                <a16:creationId xmlns:a16="http://schemas.microsoft.com/office/drawing/2014/main" id="{85509A2E-D9F9-43F0-9D83-AA627D852E71}"/>
              </a:ext>
            </a:extLst>
          </p:cNvPr>
          <p:cNvSpPr/>
          <p:nvPr userDrawn="1"/>
        </p:nvSpPr>
        <p:spPr>
          <a:xfrm rot="5400000" flipH="1">
            <a:off x="878116" y="-878119"/>
            <a:ext cx="2249716" cy="4005948"/>
          </a:xfrm>
          <a:custGeom>
            <a:avLst/>
            <a:gdLst/>
            <a:ahLst/>
            <a:cxnLst/>
            <a:rect l="l" t="t" r="r" b="b"/>
            <a:pathLst>
              <a:path w="34291" h="34874" extrusionOk="0">
                <a:moveTo>
                  <a:pt x="24658" y="1"/>
                </a:moveTo>
                <a:cubicBezTo>
                  <a:pt x="24658" y="1"/>
                  <a:pt x="17669" y="715"/>
                  <a:pt x="15824" y="4715"/>
                </a:cubicBezTo>
                <a:cubicBezTo>
                  <a:pt x="13823" y="9073"/>
                  <a:pt x="16824" y="14550"/>
                  <a:pt x="16240" y="19110"/>
                </a:cubicBezTo>
                <a:cubicBezTo>
                  <a:pt x="15609" y="23944"/>
                  <a:pt x="4239" y="29957"/>
                  <a:pt x="2262" y="31754"/>
                </a:cubicBezTo>
                <a:cubicBezTo>
                  <a:pt x="286" y="33564"/>
                  <a:pt x="0" y="34874"/>
                  <a:pt x="0" y="34874"/>
                </a:cubicBezTo>
                <a:lnTo>
                  <a:pt x="34290" y="34874"/>
                </a:lnTo>
                <a:lnTo>
                  <a:pt x="34290" y="1"/>
                </a:lnTo>
                <a:close/>
              </a:path>
            </a:pathLst>
          </a:custGeom>
          <a:solidFill>
            <a:srgbClr val="C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239EE97-C42B-4EFE-B673-FEF1A48A1F8F}"/>
              </a:ext>
            </a:extLst>
          </p:cNvPr>
          <p:cNvSpPr txBox="1"/>
          <p:nvPr userDrawn="1"/>
        </p:nvSpPr>
        <p:spPr>
          <a:xfrm>
            <a:off x="168812" y="0"/>
            <a:ext cx="3837134" cy="1139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vi-VN" sz="5400" dirty="0">
                <a:solidFill>
                  <a:schemeClr val="bg1"/>
                </a:solidFill>
                <a:latin typeface="+mj-lt"/>
              </a:rPr>
              <a:t>VẬN DỤNG</a:t>
            </a:r>
          </a:p>
        </p:txBody>
      </p:sp>
      <p:sp>
        <p:nvSpPr>
          <p:cNvPr id="4" name="Google Shape;181;p21">
            <a:extLst>
              <a:ext uri="{FF2B5EF4-FFF2-40B4-BE49-F238E27FC236}">
                <a16:creationId xmlns:a16="http://schemas.microsoft.com/office/drawing/2014/main" id="{1558FF4D-4E0B-4DF4-9A2B-3B954C82BC6C}"/>
              </a:ext>
            </a:extLst>
          </p:cNvPr>
          <p:cNvSpPr/>
          <p:nvPr userDrawn="1"/>
        </p:nvSpPr>
        <p:spPr>
          <a:xfrm rot="10800000">
            <a:off x="4920343" y="5250808"/>
            <a:ext cx="7271657" cy="1607191"/>
          </a:xfrm>
          <a:custGeom>
            <a:avLst/>
            <a:gdLst/>
            <a:ahLst/>
            <a:cxnLst/>
            <a:rect l="l" t="t" r="r" b="b"/>
            <a:pathLst>
              <a:path w="40828" h="24587" extrusionOk="0">
                <a:moveTo>
                  <a:pt x="1" y="0"/>
                </a:moveTo>
                <a:lnTo>
                  <a:pt x="1" y="12"/>
                </a:lnTo>
                <a:lnTo>
                  <a:pt x="1" y="24586"/>
                </a:lnTo>
                <a:cubicBezTo>
                  <a:pt x="1" y="24586"/>
                  <a:pt x="20777" y="24039"/>
                  <a:pt x="25778" y="15716"/>
                </a:cubicBezTo>
                <a:cubicBezTo>
                  <a:pt x="30779" y="7394"/>
                  <a:pt x="37518" y="8061"/>
                  <a:pt x="39173" y="5536"/>
                </a:cubicBezTo>
                <a:cubicBezTo>
                  <a:pt x="40827" y="3000"/>
                  <a:pt x="39577" y="0"/>
                  <a:pt x="39577" y="0"/>
                </a:cubicBezTo>
                <a:close/>
              </a:path>
            </a:pathLst>
          </a:custGeom>
          <a:solidFill>
            <a:srgbClr val="C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E6C9BCC-C608-4601-BC15-84A7B31B4179}"/>
              </a:ext>
            </a:extLst>
          </p:cNvPr>
          <p:cNvSpPr/>
          <p:nvPr userDrawn="1"/>
        </p:nvSpPr>
        <p:spPr>
          <a:xfrm>
            <a:off x="9762629" y="6492875"/>
            <a:ext cx="1612942" cy="215444"/>
          </a:xfrm>
          <a:prstGeom prst="rect">
            <a:avLst/>
          </a:prstGeom>
        </p:spPr>
        <p:txBody>
          <a:bodyPr wrap="none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vi-VN" sz="800" b="0" i="0" dirty="0">
                <a:solidFill>
                  <a:srgbClr val="000000"/>
                </a:solidFill>
                <a:effectLst/>
                <a:latin typeface="+mn-lt"/>
              </a:rPr>
              <a:t>FeistyForwarders_0968120672</a:t>
            </a:r>
            <a:endParaRPr lang="vi-VN" sz="800" dirty="0">
              <a:solidFill>
                <a:srgbClr val="0000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1545391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oogle Shape;19;p3">
            <a:extLst>
              <a:ext uri="{FF2B5EF4-FFF2-40B4-BE49-F238E27FC236}">
                <a16:creationId xmlns:a16="http://schemas.microsoft.com/office/drawing/2014/main" id="{B1DF5C2F-4DF1-419C-8A9B-27DA7BFCB7FD}"/>
              </a:ext>
            </a:extLst>
          </p:cNvPr>
          <p:cNvGrpSpPr/>
          <p:nvPr userDrawn="1"/>
        </p:nvGrpSpPr>
        <p:grpSpPr>
          <a:xfrm>
            <a:off x="0" y="6096000"/>
            <a:ext cx="12192000" cy="762000"/>
            <a:chOff x="-25" y="1390650"/>
            <a:chExt cx="9144000" cy="3752700"/>
          </a:xfrm>
          <a:solidFill>
            <a:srgbClr val="C00000"/>
          </a:solidFill>
        </p:grpSpPr>
        <p:sp>
          <p:nvSpPr>
            <p:cNvPr id="4" name="Google Shape;20;p3">
              <a:extLst>
                <a:ext uri="{FF2B5EF4-FFF2-40B4-BE49-F238E27FC236}">
                  <a16:creationId xmlns:a16="http://schemas.microsoft.com/office/drawing/2014/main" id="{3C738AF9-98A2-4884-8348-BA5CD6D562FC}"/>
                </a:ext>
              </a:extLst>
            </p:cNvPr>
            <p:cNvSpPr/>
            <p:nvPr/>
          </p:nvSpPr>
          <p:spPr>
            <a:xfrm>
              <a:off x="-25" y="1390650"/>
              <a:ext cx="9143955" cy="3152727"/>
            </a:xfrm>
            <a:custGeom>
              <a:avLst/>
              <a:gdLst/>
              <a:ahLst/>
              <a:cxnLst/>
              <a:rect l="l" t="t" r="r" b="b"/>
              <a:pathLst>
                <a:path w="48078" h="17253" extrusionOk="0">
                  <a:moveTo>
                    <a:pt x="24551" y="0"/>
                  </a:moveTo>
                  <a:cubicBezTo>
                    <a:pt x="19562" y="0"/>
                    <a:pt x="12918" y="5739"/>
                    <a:pt x="7775" y="5942"/>
                  </a:cubicBezTo>
                  <a:cubicBezTo>
                    <a:pt x="7443" y="5956"/>
                    <a:pt x="7121" y="5962"/>
                    <a:pt x="6809" y="5962"/>
                  </a:cubicBezTo>
                  <a:cubicBezTo>
                    <a:pt x="2312" y="5962"/>
                    <a:pt x="0" y="4608"/>
                    <a:pt x="0" y="4608"/>
                  </a:cubicBezTo>
                  <a:lnTo>
                    <a:pt x="0" y="17253"/>
                  </a:lnTo>
                  <a:lnTo>
                    <a:pt x="48077" y="17253"/>
                  </a:lnTo>
                  <a:lnTo>
                    <a:pt x="48077" y="3727"/>
                  </a:lnTo>
                  <a:cubicBezTo>
                    <a:pt x="48077" y="3727"/>
                    <a:pt x="46378" y="2205"/>
                    <a:pt x="44452" y="2205"/>
                  </a:cubicBezTo>
                  <a:cubicBezTo>
                    <a:pt x="44320" y="2205"/>
                    <a:pt x="44187" y="2212"/>
                    <a:pt x="44053" y="2227"/>
                  </a:cubicBezTo>
                  <a:cubicBezTo>
                    <a:pt x="41970" y="2465"/>
                    <a:pt x="40076" y="4275"/>
                    <a:pt x="36278" y="4870"/>
                  </a:cubicBezTo>
                  <a:cubicBezTo>
                    <a:pt x="36082" y="4901"/>
                    <a:pt x="35888" y="4915"/>
                    <a:pt x="35696" y="4915"/>
                  </a:cubicBezTo>
                  <a:cubicBezTo>
                    <a:pt x="32171" y="4915"/>
                    <a:pt x="29282" y="0"/>
                    <a:pt x="2455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" name="Google Shape;21;p3">
              <a:extLst>
                <a:ext uri="{FF2B5EF4-FFF2-40B4-BE49-F238E27FC236}">
                  <a16:creationId xmlns:a16="http://schemas.microsoft.com/office/drawing/2014/main" id="{EE597EA3-2D22-4759-9946-C851847D77F3}"/>
                </a:ext>
              </a:extLst>
            </p:cNvPr>
            <p:cNvSpPr/>
            <p:nvPr/>
          </p:nvSpPr>
          <p:spPr>
            <a:xfrm>
              <a:off x="-25" y="4210050"/>
              <a:ext cx="9144000" cy="933300"/>
            </a:xfrm>
            <a:prstGeom prst="rect">
              <a:avLst/>
            </a:pr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" name="Rectangle 5">
            <a:extLst>
              <a:ext uri="{FF2B5EF4-FFF2-40B4-BE49-F238E27FC236}">
                <a16:creationId xmlns:a16="http://schemas.microsoft.com/office/drawing/2014/main" id="{B8CDD7D3-72B2-4DDF-8B0A-17E2F950B026}"/>
              </a:ext>
            </a:extLst>
          </p:cNvPr>
          <p:cNvSpPr/>
          <p:nvPr userDrawn="1"/>
        </p:nvSpPr>
        <p:spPr>
          <a:xfrm>
            <a:off x="9762629" y="6492875"/>
            <a:ext cx="1612942" cy="215444"/>
          </a:xfrm>
          <a:prstGeom prst="rect">
            <a:avLst/>
          </a:prstGeom>
        </p:spPr>
        <p:txBody>
          <a:bodyPr wrap="none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vi-VN" sz="800" b="0" i="0" dirty="0">
                <a:solidFill>
                  <a:srgbClr val="000000"/>
                </a:solidFill>
                <a:effectLst/>
                <a:latin typeface="+mn-lt"/>
              </a:rPr>
              <a:t>FeistyForwarders_0968120672</a:t>
            </a:r>
            <a:endParaRPr lang="vi-VN" sz="800" dirty="0">
              <a:solidFill>
                <a:srgbClr val="0000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017084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>
            <a:extLst>
              <a:ext uri="{FF2B5EF4-FFF2-40B4-BE49-F238E27FC236}">
                <a16:creationId xmlns:a16="http://schemas.microsoft.com/office/drawing/2014/main" id="{508D7C5D-AD3E-43F4-BE95-8EF7849017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vi-VN" dirty="0"/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D9944271-366E-4F65-B2A5-B29CB739C3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2278FB8-8DB0-4712-A56C-1AB2854C4C9C}"/>
              </a:ext>
            </a:extLst>
          </p:cNvPr>
          <p:cNvSpPr/>
          <p:nvPr userDrawn="1"/>
        </p:nvSpPr>
        <p:spPr>
          <a:xfrm>
            <a:off x="9762629" y="6492875"/>
            <a:ext cx="1612942" cy="215444"/>
          </a:xfrm>
          <a:prstGeom prst="rect">
            <a:avLst/>
          </a:prstGeom>
        </p:spPr>
        <p:txBody>
          <a:bodyPr wrap="none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vi-VN" sz="800" b="0" i="0" dirty="0">
                <a:solidFill>
                  <a:srgbClr val="000000"/>
                </a:solidFill>
                <a:effectLst/>
                <a:latin typeface="+mn-lt"/>
              </a:rPr>
              <a:t>FeistyForwarders_0968120672</a:t>
            </a:r>
            <a:endParaRPr lang="vi-VN" sz="800" dirty="0">
              <a:solidFill>
                <a:srgbClr val="0000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9145558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0" r:id="rId3"/>
    <p:sldLayoutId id="2147483654" r:id="rId4"/>
    <p:sldLayoutId id="2147483657" r:id="rId5"/>
    <p:sldLayoutId id="2147483655" r:id="rId6"/>
    <p:sldLayoutId id="2147483658" r:id="rId7"/>
    <p:sldLayoutId id="2147483656" r:id="rId8"/>
    <p:sldLayoutId id="2147483659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3.xml"/><Relationship Id="rId5" Type="http://schemas.openxmlformats.org/officeDocument/2006/relationships/image" Target="../media/image6.jpe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4.xml"/></Relationships>
</file>

<file path=ppt/slides/_rels/slide4.xml.rels><?xml version="1.0" encoding="UTF-8" standalone="yes"?>
<Relationships xmlns="http://schemas.openxmlformats.org/package/2006/relationships"><Relationship Id="rId8" Type="http://schemas.microsoft.com/office/2007/relationships/hdphoto" Target="../media/hdphoto2.wdp"/><Relationship Id="rId3" Type="http://schemas.openxmlformats.org/officeDocument/2006/relationships/image" Target="../media/image8.jpeg"/><Relationship Id="rId7" Type="http://schemas.openxmlformats.org/officeDocument/2006/relationships/image" Target="../media/image11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5.xml"/><Relationship Id="rId6" Type="http://schemas.microsoft.com/office/2007/relationships/hdphoto" Target="../media/hdphoto1.wdp"/><Relationship Id="rId5" Type="http://schemas.openxmlformats.org/officeDocument/2006/relationships/image" Target="../media/image10.png"/><Relationship Id="rId10" Type="http://schemas.microsoft.com/office/2007/relationships/hdphoto" Target="../media/hdphoto3.wdp"/><Relationship Id="rId4" Type="http://schemas.openxmlformats.org/officeDocument/2006/relationships/image" Target="../media/image9.jpeg"/><Relationship Id="rId9" Type="http://schemas.openxmlformats.org/officeDocument/2006/relationships/image" Target="../media/image1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E84E742-03E2-4BB5-97FE-CAC7BE27CF54}"/>
              </a:ext>
            </a:extLst>
          </p:cNvPr>
          <p:cNvSpPr txBox="1"/>
          <p:nvPr/>
        </p:nvSpPr>
        <p:spPr>
          <a:xfrm>
            <a:off x="3966057" y="177750"/>
            <a:ext cx="6316555" cy="65883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b="1" dirty="0"/>
              <a:t>1. </a:t>
            </a:r>
            <a:r>
              <a:rPr lang="en-US" sz="2800" dirty="0" err="1"/>
              <a:t>Cùng</a:t>
            </a:r>
            <a:r>
              <a:rPr lang="en-US" sz="2800" dirty="0"/>
              <a:t> </a:t>
            </a:r>
            <a:r>
              <a:rPr lang="en-US" sz="2800" dirty="0" err="1"/>
              <a:t>hoàn</a:t>
            </a:r>
            <a:r>
              <a:rPr lang="en-US" sz="2800" dirty="0"/>
              <a:t> </a:t>
            </a:r>
            <a:r>
              <a:rPr lang="en-US" sz="2800" dirty="0" err="1"/>
              <a:t>thành</a:t>
            </a:r>
            <a:r>
              <a:rPr lang="en-US" sz="2800" dirty="0"/>
              <a:t> </a:t>
            </a:r>
            <a:r>
              <a:rPr lang="en-US" sz="2800" dirty="0" err="1"/>
              <a:t>sơ</a:t>
            </a:r>
            <a:r>
              <a:rPr lang="en-US" sz="2800" dirty="0"/>
              <a:t> </a:t>
            </a:r>
            <a:r>
              <a:rPr lang="en-US" sz="2800" dirty="0" err="1"/>
              <a:t>đồ</a:t>
            </a:r>
            <a:r>
              <a:rPr lang="en-US" sz="2800" dirty="0"/>
              <a:t> </a:t>
            </a:r>
            <a:r>
              <a:rPr lang="en-US" sz="2800" dirty="0" err="1"/>
              <a:t>sau</a:t>
            </a:r>
            <a:r>
              <a:rPr lang="en-US" sz="2800" dirty="0"/>
              <a:t>: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01679683-87B1-4148-A199-5F927FC6CD4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59030" y="177750"/>
            <a:ext cx="907027" cy="914401"/>
          </a:xfrm>
          <a:prstGeom prst="rect">
            <a:avLst/>
          </a:prstGeom>
        </p:spPr>
      </p:pic>
      <p:grpSp>
        <p:nvGrpSpPr>
          <p:cNvPr id="104" name="Group 103">
            <a:extLst>
              <a:ext uri="{FF2B5EF4-FFF2-40B4-BE49-F238E27FC236}">
                <a16:creationId xmlns:a16="http://schemas.microsoft.com/office/drawing/2014/main" id="{E7585E06-BDA1-4B70-A37E-0DC2FA8D68A8}"/>
              </a:ext>
            </a:extLst>
          </p:cNvPr>
          <p:cNvGrpSpPr/>
          <p:nvPr/>
        </p:nvGrpSpPr>
        <p:grpSpPr>
          <a:xfrm>
            <a:off x="98984" y="1152792"/>
            <a:ext cx="12020258" cy="4606780"/>
            <a:chOff x="11900" y="1152792"/>
            <a:chExt cx="12020258" cy="4606780"/>
          </a:xfrm>
        </p:grpSpPr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EE1E313F-8101-4C09-A686-396E0784471E}"/>
                </a:ext>
              </a:extLst>
            </p:cNvPr>
            <p:cNvGrpSpPr/>
            <p:nvPr/>
          </p:nvGrpSpPr>
          <p:grpSpPr>
            <a:xfrm>
              <a:off x="4452137" y="2825954"/>
              <a:ext cx="2084614" cy="1406525"/>
              <a:chOff x="3897930" y="2657475"/>
              <a:chExt cx="2084614" cy="1406525"/>
            </a:xfrm>
          </p:grpSpPr>
          <p:sp>
            <p:nvSpPr>
              <p:cNvPr id="10" name="Oval 9">
                <a:extLst>
                  <a:ext uri="{FF2B5EF4-FFF2-40B4-BE49-F238E27FC236}">
                    <a16:creationId xmlns:a16="http://schemas.microsoft.com/office/drawing/2014/main" id="{F95C6274-EE04-47BF-8A2F-93A3C57CC6F8}"/>
                  </a:ext>
                </a:extLst>
              </p:cNvPr>
              <p:cNvSpPr/>
              <p:nvPr/>
            </p:nvSpPr>
            <p:spPr>
              <a:xfrm>
                <a:off x="3897930" y="2657475"/>
                <a:ext cx="2084614" cy="1406525"/>
              </a:xfrm>
              <a:prstGeom prst="ellipse">
                <a:avLst/>
              </a:prstGeom>
              <a:solidFill>
                <a:schemeClr val="accent3">
                  <a:lumMod val="60000"/>
                  <a:lumOff val="40000"/>
                </a:schemeClr>
              </a:solidFill>
              <a:ln w="57150">
                <a:solidFill>
                  <a:schemeClr val="accent1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04AB04A7-F469-435E-83E5-C0B8F2ACA0A0}"/>
                  </a:ext>
                </a:extLst>
              </p:cNvPr>
              <p:cNvSpPr txBox="1"/>
              <p:nvPr/>
            </p:nvSpPr>
            <p:spPr>
              <a:xfrm>
                <a:off x="3970500" y="2825955"/>
                <a:ext cx="1883229" cy="95866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50000"/>
                  </a:lnSpc>
                </a:pPr>
                <a:r>
                  <a:rPr lang="en-US" sz="2000" b="1" dirty="0"/>
                  <a:t>MUA BÁN HÀNG HÓA</a:t>
                </a:r>
              </a:p>
            </p:txBody>
          </p:sp>
        </p:grpSp>
        <p:grpSp>
          <p:nvGrpSpPr>
            <p:cNvPr id="15" name="Group 14">
              <a:extLst>
                <a:ext uri="{FF2B5EF4-FFF2-40B4-BE49-F238E27FC236}">
                  <a16:creationId xmlns:a16="http://schemas.microsoft.com/office/drawing/2014/main" id="{68F900DA-4CCE-4D1B-8400-0CA484CA2FBD}"/>
                </a:ext>
              </a:extLst>
            </p:cNvPr>
            <p:cNvGrpSpPr/>
            <p:nvPr/>
          </p:nvGrpSpPr>
          <p:grpSpPr>
            <a:xfrm>
              <a:off x="2230664" y="1695429"/>
              <a:ext cx="1436461" cy="1238045"/>
              <a:chOff x="8860064" y="2825955"/>
              <a:chExt cx="1900465" cy="1238045"/>
            </a:xfrm>
          </p:grpSpPr>
          <p:sp>
            <p:nvSpPr>
              <p:cNvPr id="14" name="Rectangle: Rounded Corners 13">
                <a:extLst>
                  <a:ext uri="{FF2B5EF4-FFF2-40B4-BE49-F238E27FC236}">
                    <a16:creationId xmlns:a16="http://schemas.microsoft.com/office/drawing/2014/main" id="{F89A72EF-BE39-4D66-87D0-9B52FA7A2612}"/>
                  </a:ext>
                </a:extLst>
              </p:cNvPr>
              <p:cNvSpPr/>
              <p:nvPr/>
            </p:nvSpPr>
            <p:spPr>
              <a:xfrm>
                <a:off x="8877300" y="2825955"/>
                <a:ext cx="1883229" cy="1238045"/>
              </a:xfrm>
              <a:prstGeom prst="roundRect">
                <a:avLst/>
              </a:prstGeom>
              <a:solidFill>
                <a:srgbClr val="F48C24"/>
              </a:solidFill>
              <a:ln w="28575">
                <a:solidFill>
                  <a:schemeClr val="accent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F33043E0-8704-497B-A784-2B91164BDE84}"/>
                  </a:ext>
                </a:extLst>
              </p:cNvPr>
              <p:cNvSpPr txBox="1"/>
              <p:nvPr/>
            </p:nvSpPr>
            <p:spPr>
              <a:xfrm>
                <a:off x="8860064" y="2949670"/>
                <a:ext cx="1883229" cy="95866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50000"/>
                  </a:lnSpc>
                </a:pPr>
                <a:r>
                  <a:rPr lang="en-US" sz="2000" b="1" dirty="0"/>
                  <a:t>NƠI</a:t>
                </a:r>
              </a:p>
              <a:p>
                <a:pPr algn="ctr">
                  <a:lnSpc>
                    <a:spcPct val="150000"/>
                  </a:lnSpc>
                </a:pPr>
                <a:r>
                  <a:rPr lang="en-US" sz="2000" b="1" dirty="0"/>
                  <a:t>MUA BÁN</a:t>
                </a:r>
              </a:p>
            </p:txBody>
          </p:sp>
        </p:grpSp>
        <p:grpSp>
          <p:nvGrpSpPr>
            <p:cNvPr id="22" name="Group 21">
              <a:extLst>
                <a:ext uri="{FF2B5EF4-FFF2-40B4-BE49-F238E27FC236}">
                  <a16:creationId xmlns:a16="http://schemas.microsoft.com/office/drawing/2014/main" id="{445AC627-37E1-4612-BDAC-A96B70DEDA1F}"/>
                </a:ext>
              </a:extLst>
            </p:cNvPr>
            <p:cNvGrpSpPr/>
            <p:nvPr/>
          </p:nvGrpSpPr>
          <p:grpSpPr>
            <a:xfrm>
              <a:off x="2238828" y="4075665"/>
              <a:ext cx="1640145" cy="1238045"/>
              <a:chOff x="8860064" y="2825955"/>
              <a:chExt cx="1900465" cy="1238045"/>
            </a:xfrm>
          </p:grpSpPr>
          <p:sp>
            <p:nvSpPr>
              <p:cNvPr id="23" name="Rectangle: Rounded Corners 22">
                <a:extLst>
                  <a:ext uri="{FF2B5EF4-FFF2-40B4-BE49-F238E27FC236}">
                    <a16:creationId xmlns:a16="http://schemas.microsoft.com/office/drawing/2014/main" id="{DA8E7B53-4EC9-43A9-8ECD-C99E87FEC613}"/>
                  </a:ext>
                </a:extLst>
              </p:cNvPr>
              <p:cNvSpPr/>
              <p:nvPr/>
            </p:nvSpPr>
            <p:spPr>
              <a:xfrm>
                <a:off x="8877300" y="2825955"/>
                <a:ext cx="1883229" cy="1238045"/>
              </a:xfrm>
              <a:prstGeom prst="roundRect">
                <a:avLst/>
              </a:prstGeom>
              <a:solidFill>
                <a:schemeClr val="accent1">
                  <a:lumMod val="60000"/>
                  <a:lumOff val="40000"/>
                </a:schemeClr>
              </a:solidFill>
              <a:ln w="28575"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8E58E8D7-8449-40EE-BBCF-DBDBA2D4526B}"/>
                  </a:ext>
                </a:extLst>
              </p:cNvPr>
              <p:cNvSpPr txBox="1"/>
              <p:nvPr/>
            </p:nvSpPr>
            <p:spPr>
              <a:xfrm>
                <a:off x="8860064" y="2949670"/>
                <a:ext cx="1883229" cy="91531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50000"/>
                  </a:lnSpc>
                </a:pPr>
                <a:r>
                  <a:rPr lang="en-US" sz="1900" b="1" dirty="0"/>
                  <a:t>LÍ DO</a:t>
                </a:r>
              </a:p>
              <a:p>
                <a:pPr algn="ctr">
                  <a:lnSpc>
                    <a:spcPct val="150000"/>
                  </a:lnSpc>
                </a:pPr>
                <a:r>
                  <a:rPr lang="en-US" sz="1900" b="1" dirty="0"/>
                  <a:t>LỰA CHỌN</a:t>
                </a:r>
              </a:p>
            </p:txBody>
          </p:sp>
        </p:grpSp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500693DD-CC49-4180-AC84-8832D545CAE3}"/>
                </a:ext>
              </a:extLst>
            </p:cNvPr>
            <p:cNvGrpSpPr/>
            <p:nvPr/>
          </p:nvGrpSpPr>
          <p:grpSpPr>
            <a:xfrm>
              <a:off x="14443" y="1268628"/>
              <a:ext cx="1608532" cy="708052"/>
              <a:chOff x="6766995" y="1667513"/>
              <a:chExt cx="2249490" cy="928749"/>
            </a:xfrm>
          </p:grpSpPr>
          <p:sp>
            <p:nvSpPr>
              <p:cNvPr id="25" name="Rectangle: Rounded Corners 24">
                <a:extLst>
                  <a:ext uri="{FF2B5EF4-FFF2-40B4-BE49-F238E27FC236}">
                    <a16:creationId xmlns:a16="http://schemas.microsoft.com/office/drawing/2014/main" id="{E84192DF-530F-4C7B-94C3-6310D2E71485}"/>
                  </a:ext>
                </a:extLst>
              </p:cNvPr>
              <p:cNvSpPr/>
              <p:nvPr/>
            </p:nvSpPr>
            <p:spPr>
              <a:xfrm>
                <a:off x="6769492" y="1704021"/>
                <a:ext cx="2246993" cy="892241"/>
              </a:xfrm>
              <a:prstGeom prst="roundRect">
                <a:avLst/>
              </a:prstGeom>
              <a:solidFill>
                <a:schemeClr val="bg1"/>
              </a:solidFill>
              <a:ln w="28575">
                <a:solidFill>
                  <a:schemeClr val="accent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781357C8-E5B7-44D2-BA70-0025A6FC8C55}"/>
                  </a:ext>
                </a:extLst>
              </p:cNvPr>
              <p:cNvSpPr txBox="1"/>
              <p:nvPr/>
            </p:nvSpPr>
            <p:spPr>
              <a:xfrm>
                <a:off x="6766995" y="1667513"/>
                <a:ext cx="2246993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000" dirty="0" err="1"/>
                  <a:t>Chợ</a:t>
                </a:r>
                <a:r>
                  <a:rPr lang="en-US" sz="2000" dirty="0"/>
                  <a:t> </a:t>
                </a:r>
              </a:p>
              <a:p>
                <a:pPr algn="ctr"/>
                <a:r>
                  <a:rPr lang="en-US" sz="2000" dirty="0" err="1"/>
                  <a:t>truyền</a:t>
                </a:r>
                <a:r>
                  <a:rPr lang="en-US" sz="2000" dirty="0"/>
                  <a:t> </a:t>
                </a:r>
                <a:r>
                  <a:rPr lang="en-US" sz="2000" dirty="0" err="1"/>
                  <a:t>thống</a:t>
                </a:r>
                <a:endParaRPr lang="en-US" sz="2000" dirty="0"/>
              </a:p>
            </p:txBody>
          </p:sp>
        </p:grpSp>
        <p:grpSp>
          <p:nvGrpSpPr>
            <p:cNvPr id="28" name="Group 27">
              <a:extLst>
                <a:ext uri="{FF2B5EF4-FFF2-40B4-BE49-F238E27FC236}">
                  <a16:creationId xmlns:a16="http://schemas.microsoft.com/office/drawing/2014/main" id="{FCA2D85A-D4DA-43DC-BE82-FADCB51A91F0}"/>
                </a:ext>
              </a:extLst>
            </p:cNvPr>
            <p:cNvGrpSpPr/>
            <p:nvPr/>
          </p:nvGrpSpPr>
          <p:grpSpPr>
            <a:xfrm>
              <a:off x="11900" y="2020836"/>
              <a:ext cx="1606747" cy="532188"/>
              <a:chOff x="6769492" y="1668830"/>
              <a:chExt cx="2246993" cy="532188"/>
            </a:xfrm>
          </p:grpSpPr>
          <p:sp>
            <p:nvSpPr>
              <p:cNvPr id="29" name="Rectangle: Rounded Corners 28">
                <a:extLst>
                  <a:ext uri="{FF2B5EF4-FFF2-40B4-BE49-F238E27FC236}">
                    <a16:creationId xmlns:a16="http://schemas.microsoft.com/office/drawing/2014/main" id="{7D0F9863-828A-4730-A496-30EE7B570740}"/>
                  </a:ext>
                </a:extLst>
              </p:cNvPr>
              <p:cNvSpPr/>
              <p:nvPr/>
            </p:nvSpPr>
            <p:spPr>
              <a:xfrm>
                <a:off x="6769492" y="1704022"/>
                <a:ext cx="2246993" cy="496996"/>
              </a:xfrm>
              <a:prstGeom prst="roundRect">
                <a:avLst/>
              </a:prstGeom>
              <a:solidFill>
                <a:schemeClr val="bg1"/>
              </a:solidFill>
              <a:ln w="28575">
                <a:solidFill>
                  <a:schemeClr val="accent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" name="TextBox 29">
                <a:extLst>
                  <a:ext uri="{FF2B5EF4-FFF2-40B4-BE49-F238E27FC236}">
                    <a16:creationId xmlns:a16="http://schemas.microsoft.com/office/drawing/2014/main" id="{AB46E560-BCBC-4704-B16C-FC9BE667B51F}"/>
                  </a:ext>
                </a:extLst>
              </p:cNvPr>
              <p:cNvSpPr txBox="1"/>
              <p:nvPr/>
            </p:nvSpPr>
            <p:spPr>
              <a:xfrm>
                <a:off x="6769492" y="1668830"/>
                <a:ext cx="2246993" cy="49699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50000"/>
                  </a:lnSpc>
                </a:pPr>
                <a:r>
                  <a:rPr lang="en-US" sz="2000" dirty="0" err="1"/>
                  <a:t>Cửa</a:t>
                </a:r>
                <a:r>
                  <a:rPr lang="en-US" sz="2000" dirty="0"/>
                  <a:t> </a:t>
                </a:r>
                <a:r>
                  <a:rPr lang="en-US" sz="2000" dirty="0" err="1"/>
                  <a:t>hàng</a:t>
                </a:r>
                <a:endParaRPr lang="en-US" sz="2000" dirty="0"/>
              </a:p>
            </p:txBody>
          </p:sp>
        </p:grpSp>
        <p:grpSp>
          <p:nvGrpSpPr>
            <p:cNvPr id="31" name="Group 30">
              <a:extLst>
                <a:ext uri="{FF2B5EF4-FFF2-40B4-BE49-F238E27FC236}">
                  <a16:creationId xmlns:a16="http://schemas.microsoft.com/office/drawing/2014/main" id="{1B6D53B7-BB57-4FC9-A8DB-6F92BEF6605C}"/>
                </a:ext>
              </a:extLst>
            </p:cNvPr>
            <p:cNvGrpSpPr/>
            <p:nvPr/>
          </p:nvGrpSpPr>
          <p:grpSpPr>
            <a:xfrm>
              <a:off x="18930" y="3985287"/>
              <a:ext cx="1617073" cy="728964"/>
              <a:chOff x="7399412" y="1703172"/>
              <a:chExt cx="1617073" cy="728964"/>
            </a:xfrm>
          </p:grpSpPr>
          <p:sp>
            <p:nvSpPr>
              <p:cNvPr id="32" name="Rectangle: Rounded Corners 31">
                <a:extLst>
                  <a:ext uri="{FF2B5EF4-FFF2-40B4-BE49-F238E27FC236}">
                    <a16:creationId xmlns:a16="http://schemas.microsoft.com/office/drawing/2014/main" id="{D27728B2-81A6-42DF-AF4D-066F2B4B0B2E}"/>
                  </a:ext>
                </a:extLst>
              </p:cNvPr>
              <p:cNvSpPr/>
              <p:nvPr/>
            </p:nvSpPr>
            <p:spPr>
              <a:xfrm>
                <a:off x="7399412" y="1704021"/>
                <a:ext cx="1617073" cy="728115"/>
              </a:xfrm>
              <a:prstGeom prst="roundRect">
                <a:avLst/>
              </a:prstGeom>
              <a:solidFill>
                <a:schemeClr val="bg1"/>
              </a:solidFill>
              <a:ln w="28575"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13CB403C-9E41-4EC9-A7BB-A1E63EF5B7F7}"/>
                  </a:ext>
                </a:extLst>
              </p:cNvPr>
              <p:cNvSpPr txBox="1"/>
              <p:nvPr/>
            </p:nvSpPr>
            <p:spPr>
              <a:xfrm>
                <a:off x="7616117" y="1703172"/>
                <a:ext cx="1159276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000" dirty="0" err="1"/>
                  <a:t>Giá</a:t>
                </a:r>
                <a:r>
                  <a:rPr lang="en-US" sz="2000" dirty="0"/>
                  <a:t> </a:t>
                </a:r>
                <a:r>
                  <a:rPr lang="en-US" sz="2000" dirty="0" err="1"/>
                  <a:t>cả</a:t>
                </a:r>
                <a:r>
                  <a:rPr lang="en-US" sz="2000" dirty="0"/>
                  <a:t> </a:t>
                </a:r>
              </a:p>
              <a:p>
                <a:pPr algn="ctr"/>
                <a:r>
                  <a:rPr lang="en-US" sz="2000" dirty="0" err="1"/>
                  <a:t>phù</a:t>
                </a:r>
                <a:r>
                  <a:rPr lang="en-US" sz="2000" dirty="0"/>
                  <a:t> </a:t>
                </a:r>
                <a:r>
                  <a:rPr lang="en-US" sz="2000" dirty="0" err="1"/>
                  <a:t>hợp</a:t>
                </a:r>
                <a:endParaRPr lang="en-US" sz="2000" dirty="0"/>
              </a:p>
            </p:txBody>
          </p:sp>
        </p:grpSp>
        <p:grpSp>
          <p:nvGrpSpPr>
            <p:cNvPr id="37" name="Group 36">
              <a:extLst>
                <a:ext uri="{FF2B5EF4-FFF2-40B4-BE49-F238E27FC236}">
                  <a16:creationId xmlns:a16="http://schemas.microsoft.com/office/drawing/2014/main" id="{858AB17E-D59F-45D1-9FC2-5EA3B68900E7}"/>
                </a:ext>
              </a:extLst>
            </p:cNvPr>
            <p:cNvGrpSpPr/>
            <p:nvPr/>
          </p:nvGrpSpPr>
          <p:grpSpPr>
            <a:xfrm>
              <a:off x="18282" y="4780989"/>
              <a:ext cx="1617073" cy="532188"/>
              <a:chOff x="6769492" y="1668830"/>
              <a:chExt cx="2246993" cy="532188"/>
            </a:xfrm>
          </p:grpSpPr>
          <p:sp>
            <p:nvSpPr>
              <p:cNvPr id="38" name="Rectangle: Rounded Corners 37">
                <a:extLst>
                  <a:ext uri="{FF2B5EF4-FFF2-40B4-BE49-F238E27FC236}">
                    <a16:creationId xmlns:a16="http://schemas.microsoft.com/office/drawing/2014/main" id="{A0F86E22-C13A-4986-848B-47EE9E488A48}"/>
                  </a:ext>
                </a:extLst>
              </p:cNvPr>
              <p:cNvSpPr/>
              <p:nvPr/>
            </p:nvSpPr>
            <p:spPr>
              <a:xfrm>
                <a:off x="6769492" y="1704022"/>
                <a:ext cx="2246993" cy="496996"/>
              </a:xfrm>
              <a:prstGeom prst="roundRect">
                <a:avLst/>
              </a:prstGeom>
              <a:solidFill>
                <a:schemeClr val="bg1"/>
              </a:solidFill>
              <a:ln w="28575"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TextBox 38">
                <a:extLst>
                  <a:ext uri="{FF2B5EF4-FFF2-40B4-BE49-F238E27FC236}">
                    <a16:creationId xmlns:a16="http://schemas.microsoft.com/office/drawing/2014/main" id="{007A2511-2EB2-403D-ADC0-95072DF3DC7C}"/>
                  </a:ext>
                </a:extLst>
              </p:cNvPr>
              <p:cNvSpPr txBox="1"/>
              <p:nvPr/>
            </p:nvSpPr>
            <p:spPr>
              <a:xfrm>
                <a:off x="6769492" y="1668830"/>
                <a:ext cx="2246993" cy="49699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50000"/>
                  </a:lnSpc>
                </a:pPr>
                <a:r>
                  <a:rPr lang="en-US" sz="2000" dirty="0"/>
                  <a:t>…</a:t>
                </a:r>
              </a:p>
            </p:txBody>
          </p:sp>
        </p:grpSp>
        <p:grpSp>
          <p:nvGrpSpPr>
            <p:cNvPr id="40" name="Group 39">
              <a:extLst>
                <a:ext uri="{FF2B5EF4-FFF2-40B4-BE49-F238E27FC236}">
                  <a16:creationId xmlns:a16="http://schemas.microsoft.com/office/drawing/2014/main" id="{EB290BDB-A7E5-4205-BF85-96AC46B0C032}"/>
                </a:ext>
              </a:extLst>
            </p:cNvPr>
            <p:cNvGrpSpPr/>
            <p:nvPr/>
          </p:nvGrpSpPr>
          <p:grpSpPr>
            <a:xfrm>
              <a:off x="6862475" y="2938768"/>
              <a:ext cx="1637153" cy="1238045"/>
              <a:chOff x="8860064" y="2825955"/>
              <a:chExt cx="1900465" cy="1238045"/>
            </a:xfrm>
          </p:grpSpPr>
          <p:sp>
            <p:nvSpPr>
              <p:cNvPr id="41" name="Rectangle: Rounded Corners 40">
                <a:extLst>
                  <a:ext uri="{FF2B5EF4-FFF2-40B4-BE49-F238E27FC236}">
                    <a16:creationId xmlns:a16="http://schemas.microsoft.com/office/drawing/2014/main" id="{04B78BEE-3B89-406A-AA03-F9BCC53ED024}"/>
                  </a:ext>
                </a:extLst>
              </p:cNvPr>
              <p:cNvSpPr/>
              <p:nvPr/>
            </p:nvSpPr>
            <p:spPr>
              <a:xfrm>
                <a:off x="8877300" y="2825955"/>
                <a:ext cx="1883229" cy="1238045"/>
              </a:xfrm>
              <a:prstGeom prst="roundRect">
                <a:avLst/>
              </a:prstGeom>
              <a:solidFill>
                <a:srgbClr val="E43466"/>
              </a:solidFill>
              <a:ln w="28575">
                <a:solidFill>
                  <a:schemeClr val="accent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TextBox 41">
                <a:extLst>
                  <a:ext uri="{FF2B5EF4-FFF2-40B4-BE49-F238E27FC236}">
                    <a16:creationId xmlns:a16="http://schemas.microsoft.com/office/drawing/2014/main" id="{D271D9DC-4EBF-404E-AF33-433CD76E8470}"/>
                  </a:ext>
                </a:extLst>
              </p:cNvPr>
              <p:cNvSpPr txBox="1"/>
              <p:nvPr/>
            </p:nvSpPr>
            <p:spPr>
              <a:xfrm>
                <a:off x="8860064" y="2949670"/>
                <a:ext cx="1883229" cy="95866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50000"/>
                  </a:lnSpc>
                </a:pPr>
                <a:r>
                  <a:rPr lang="en-US" sz="2000" b="1" dirty="0"/>
                  <a:t>TÊN </a:t>
                </a:r>
              </a:p>
              <a:p>
                <a:pPr algn="ctr">
                  <a:lnSpc>
                    <a:spcPct val="150000"/>
                  </a:lnSpc>
                </a:pPr>
                <a:r>
                  <a:rPr lang="en-US" sz="2000" b="1" dirty="0"/>
                  <a:t>HÀNG HÓA</a:t>
                </a:r>
              </a:p>
            </p:txBody>
          </p:sp>
        </p:grpSp>
        <p:grpSp>
          <p:nvGrpSpPr>
            <p:cNvPr id="43" name="Group 42">
              <a:extLst>
                <a:ext uri="{FF2B5EF4-FFF2-40B4-BE49-F238E27FC236}">
                  <a16:creationId xmlns:a16="http://schemas.microsoft.com/office/drawing/2014/main" id="{81F1B8AE-3B10-4B7B-AF34-BC297F30DA36}"/>
                </a:ext>
              </a:extLst>
            </p:cNvPr>
            <p:cNvGrpSpPr/>
            <p:nvPr/>
          </p:nvGrpSpPr>
          <p:grpSpPr>
            <a:xfrm>
              <a:off x="9194345" y="1548126"/>
              <a:ext cx="1620614" cy="532188"/>
              <a:chOff x="6769492" y="1668830"/>
              <a:chExt cx="2246993" cy="532188"/>
            </a:xfrm>
          </p:grpSpPr>
          <p:sp>
            <p:nvSpPr>
              <p:cNvPr id="44" name="Rectangle: Rounded Corners 43">
                <a:extLst>
                  <a:ext uri="{FF2B5EF4-FFF2-40B4-BE49-F238E27FC236}">
                    <a16:creationId xmlns:a16="http://schemas.microsoft.com/office/drawing/2014/main" id="{DD8F21A9-87F7-4DB2-B395-1C65B48525D8}"/>
                  </a:ext>
                </a:extLst>
              </p:cNvPr>
              <p:cNvSpPr/>
              <p:nvPr/>
            </p:nvSpPr>
            <p:spPr>
              <a:xfrm>
                <a:off x="6769492" y="1704022"/>
                <a:ext cx="2246993" cy="496996"/>
              </a:xfrm>
              <a:prstGeom prst="roundRect">
                <a:avLst/>
              </a:prstGeom>
              <a:solidFill>
                <a:schemeClr val="bg1"/>
              </a:solidFill>
              <a:ln w="28575">
                <a:solidFill>
                  <a:srgbClr val="E4346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5" name="TextBox 44">
                <a:extLst>
                  <a:ext uri="{FF2B5EF4-FFF2-40B4-BE49-F238E27FC236}">
                    <a16:creationId xmlns:a16="http://schemas.microsoft.com/office/drawing/2014/main" id="{8F8F0A6A-E80D-4D54-89FD-3750ED774421}"/>
                  </a:ext>
                </a:extLst>
              </p:cNvPr>
              <p:cNvSpPr txBox="1"/>
              <p:nvPr/>
            </p:nvSpPr>
            <p:spPr>
              <a:xfrm>
                <a:off x="6769492" y="1668830"/>
                <a:ext cx="2246993" cy="49699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50000"/>
                  </a:lnSpc>
                </a:pPr>
                <a:r>
                  <a:rPr lang="en-US" sz="2000" dirty="0" err="1"/>
                  <a:t>Thực</a:t>
                </a:r>
                <a:r>
                  <a:rPr lang="en-US" sz="2000" dirty="0"/>
                  <a:t> </a:t>
                </a:r>
                <a:r>
                  <a:rPr lang="en-US" sz="2000" dirty="0" err="1"/>
                  <a:t>phẩm</a:t>
                </a:r>
                <a:endParaRPr lang="en-US" sz="2000" dirty="0"/>
              </a:p>
            </p:txBody>
          </p:sp>
        </p:grpSp>
        <p:grpSp>
          <p:nvGrpSpPr>
            <p:cNvPr id="46" name="Group 45">
              <a:extLst>
                <a:ext uri="{FF2B5EF4-FFF2-40B4-BE49-F238E27FC236}">
                  <a16:creationId xmlns:a16="http://schemas.microsoft.com/office/drawing/2014/main" id="{6163BC48-5D06-4C16-A1E7-71E9F24DA152}"/>
                </a:ext>
              </a:extLst>
            </p:cNvPr>
            <p:cNvGrpSpPr/>
            <p:nvPr/>
          </p:nvGrpSpPr>
          <p:grpSpPr>
            <a:xfrm>
              <a:off x="9194345" y="3219056"/>
              <a:ext cx="1620614" cy="532188"/>
              <a:chOff x="6769492" y="1668830"/>
              <a:chExt cx="2246993" cy="532188"/>
            </a:xfrm>
          </p:grpSpPr>
          <p:sp>
            <p:nvSpPr>
              <p:cNvPr id="47" name="Rectangle: Rounded Corners 46">
                <a:extLst>
                  <a:ext uri="{FF2B5EF4-FFF2-40B4-BE49-F238E27FC236}">
                    <a16:creationId xmlns:a16="http://schemas.microsoft.com/office/drawing/2014/main" id="{F9FFB9FD-14BB-4491-9EC8-6D33F5EFBD6A}"/>
                  </a:ext>
                </a:extLst>
              </p:cNvPr>
              <p:cNvSpPr/>
              <p:nvPr/>
            </p:nvSpPr>
            <p:spPr>
              <a:xfrm>
                <a:off x="6769492" y="1704022"/>
                <a:ext cx="2246993" cy="496996"/>
              </a:xfrm>
              <a:prstGeom prst="roundRect">
                <a:avLst/>
              </a:prstGeom>
              <a:solidFill>
                <a:schemeClr val="bg1"/>
              </a:solidFill>
              <a:ln w="28575">
                <a:solidFill>
                  <a:srgbClr val="E4346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" name="TextBox 47">
                <a:extLst>
                  <a:ext uri="{FF2B5EF4-FFF2-40B4-BE49-F238E27FC236}">
                    <a16:creationId xmlns:a16="http://schemas.microsoft.com/office/drawing/2014/main" id="{030C3A41-B742-4998-8326-A380FCFA639F}"/>
                  </a:ext>
                </a:extLst>
              </p:cNvPr>
              <p:cNvSpPr txBox="1"/>
              <p:nvPr/>
            </p:nvSpPr>
            <p:spPr>
              <a:xfrm>
                <a:off x="6769492" y="1668830"/>
                <a:ext cx="2246993" cy="49699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50000"/>
                  </a:lnSpc>
                </a:pPr>
                <a:r>
                  <a:rPr lang="en-US" sz="2000" dirty="0" err="1"/>
                  <a:t>Đồ</a:t>
                </a:r>
                <a:r>
                  <a:rPr lang="en-US" sz="2000" dirty="0"/>
                  <a:t> </a:t>
                </a:r>
                <a:r>
                  <a:rPr lang="en-US" sz="2000" dirty="0" err="1"/>
                  <a:t>dùng</a:t>
                </a:r>
                <a:endParaRPr lang="en-US" sz="2000" dirty="0"/>
              </a:p>
            </p:txBody>
          </p:sp>
        </p:grpSp>
        <p:grpSp>
          <p:nvGrpSpPr>
            <p:cNvPr id="49" name="Group 48">
              <a:extLst>
                <a:ext uri="{FF2B5EF4-FFF2-40B4-BE49-F238E27FC236}">
                  <a16:creationId xmlns:a16="http://schemas.microsoft.com/office/drawing/2014/main" id="{8B159012-B015-4325-9AD3-D75E9C38AEE1}"/>
                </a:ext>
              </a:extLst>
            </p:cNvPr>
            <p:cNvGrpSpPr/>
            <p:nvPr/>
          </p:nvGrpSpPr>
          <p:grpSpPr>
            <a:xfrm>
              <a:off x="9194345" y="4943694"/>
              <a:ext cx="1615472" cy="532188"/>
              <a:chOff x="6769492" y="1668830"/>
              <a:chExt cx="2246993" cy="532188"/>
            </a:xfrm>
          </p:grpSpPr>
          <p:sp>
            <p:nvSpPr>
              <p:cNvPr id="50" name="Rectangle: Rounded Corners 49">
                <a:extLst>
                  <a:ext uri="{FF2B5EF4-FFF2-40B4-BE49-F238E27FC236}">
                    <a16:creationId xmlns:a16="http://schemas.microsoft.com/office/drawing/2014/main" id="{1F1D8220-D855-4F53-B69F-DD9ED5547D8E}"/>
                  </a:ext>
                </a:extLst>
              </p:cNvPr>
              <p:cNvSpPr/>
              <p:nvPr/>
            </p:nvSpPr>
            <p:spPr>
              <a:xfrm>
                <a:off x="6769492" y="1704022"/>
                <a:ext cx="2246993" cy="496996"/>
              </a:xfrm>
              <a:prstGeom prst="roundRect">
                <a:avLst/>
              </a:prstGeom>
              <a:solidFill>
                <a:schemeClr val="bg1"/>
              </a:solidFill>
              <a:ln w="28575">
                <a:solidFill>
                  <a:srgbClr val="E4346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" name="TextBox 50">
                <a:extLst>
                  <a:ext uri="{FF2B5EF4-FFF2-40B4-BE49-F238E27FC236}">
                    <a16:creationId xmlns:a16="http://schemas.microsoft.com/office/drawing/2014/main" id="{3BD35D46-3584-4B0A-AA7B-3E5B0DEE4389}"/>
                  </a:ext>
                </a:extLst>
              </p:cNvPr>
              <p:cNvSpPr txBox="1"/>
              <p:nvPr/>
            </p:nvSpPr>
            <p:spPr>
              <a:xfrm>
                <a:off x="6769492" y="1668830"/>
                <a:ext cx="2246993" cy="49699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50000"/>
                  </a:lnSpc>
                </a:pPr>
                <a:r>
                  <a:rPr lang="en-US" sz="2000" dirty="0"/>
                  <a:t>Trang </a:t>
                </a:r>
                <a:r>
                  <a:rPr lang="en-US" sz="2000" dirty="0" err="1"/>
                  <a:t>phục</a:t>
                </a:r>
                <a:endParaRPr lang="en-US" sz="2000" dirty="0"/>
              </a:p>
            </p:txBody>
          </p:sp>
        </p:grpSp>
        <p:cxnSp>
          <p:nvCxnSpPr>
            <p:cNvPr id="19" name="Connector: Elbow 18">
              <a:extLst>
                <a:ext uri="{FF2B5EF4-FFF2-40B4-BE49-F238E27FC236}">
                  <a16:creationId xmlns:a16="http://schemas.microsoft.com/office/drawing/2014/main" id="{DA0A15DF-2194-4DF4-98BC-1FEBEDB9DB1D}"/>
                </a:ext>
              </a:extLst>
            </p:cNvPr>
            <p:cNvCxnSpPr>
              <a:cxnSpLocks/>
              <a:stCxn id="10" idx="0"/>
              <a:endCxn id="20" idx="3"/>
            </p:cNvCxnSpPr>
            <p:nvPr/>
          </p:nvCxnSpPr>
          <p:spPr>
            <a:xfrm rot="16200000" flipV="1">
              <a:off x="4310531" y="1642040"/>
              <a:ext cx="527480" cy="1840347"/>
            </a:xfrm>
            <a:prstGeom prst="bentConnector2">
              <a:avLst/>
            </a:prstGeom>
            <a:ln w="28575"/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grpSp>
          <p:nvGrpSpPr>
            <p:cNvPr id="58" name="Group 57">
              <a:extLst>
                <a:ext uri="{FF2B5EF4-FFF2-40B4-BE49-F238E27FC236}">
                  <a16:creationId xmlns:a16="http://schemas.microsoft.com/office/drawing/2014/main" id="{FABD25B9-D320-4946-9ECF-C689AB537FAD}"/>
                </a:ext>
              </a:extLst>
            </p:cNvPr>
            <p:cNvGrpSpPr/>
            <p:nvPr/>
          </p:nvGrpSpPr>
          <p:grpSpPr>
            <a:xfrm>
              <a:off x="23446" y="2632809"/>
              <a:ext cx="1606747" cy="532188"/>
              <a:chOff x="6769492" y="1668830"/>
              <a:chExt cx="2246993" cy="532188"/>
            </a:xfrm>
          </p:grpSpPr>
          <p:sp>
            <p:nvSpPr>
              <p:cNvPr id="59" name="Rectangle: Rounded Corners 58">
                <a:extLst>
                  <a:ext uri="{FF2B5EF4-FFF2-40B4-BE49-F238E27FC236}">
                    <a16:creationId xmlns:a16="http://schemas.microsoft.com/office/drawing/2014/main" id="{315DE08D-3639-4854-8197-584B1456B95B}"/>
                  </a:ext>
                </a:extLst>
              </p:cNvPr>
              <p:cNvSpPr/>
              <p:nvPr/>
            </p:nvSpPr>
            <p:spPr>
              <a:xfrm>
                <a:off x="6769492" y="1704022"/>
                <a:ext cx="2246993" cy="496996"/>
              </a:xfrm>
              <a:prstGeom prst="roundRect">
                <a:avLst/>
              </a:prstGeom>
              <a:solidFill>
                <a:schemeClr val="bg1"/>
              </a:solidFill>
              <a:ln w="28575">
                <a:solidFill>
                  <a:schemeClr val="accent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" name="TextBox 59">
                <a:extLst>
                  <a:ext uri="{FF2B5EF4-FFF2-40B4-BE49-F238E27FC236}">
                    <a16:creationId xmlns:a16="http://schemas.microsoft.com/office/drawing/2014/main" id="{70736412-90C1-4574-B49F-D04636B5AA7F}"/>
                  </a:ext>
                </a:extLst>
              </p:cNvPr>
              <p:cNvSpPr txBox="1"/>
              <p:nvPr/>
            </p:nvSpPr>
            <p:spPr>
              <a:xfrm>
                <a:off x="6769492" y="1668830"/>
                <a:ext cx="2246993" cy="49699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50000"/>
                  </a:lnSpc>
                </a:pPr>
                <a:r>
                  <a:rPr lang="en-US" sz="2000" dirty="0"/>
                  <a:t>……</a:t>
                </a:r>
              </a:p>
            </p:txBody>
          </p:sp>
        </p:grpSp>
        <p:grpSp>
          <p:nvGrpSpPr>
            <p:cNvPr id="71" name="Group 70">
              <a:extLst>
                <a:ext uri="{FF2B5EF4-FFF2-40B4-BE49-F238E27FC236}">
                  <a16:creationId xmlns:a16="http://schemas.microsoft.com/office/drawing/2014/main" id="{0B30EFBD-48E5-41D0-8190-ECC7FA95A228}"/>
                </a:ext>
              </a:extLst>
            </p:cNvPr>
            <p:cNvGrpSpPr/>
            <p:nvPr/>
          </p:nvGrpSpPr>
          <p:grpSpPr>
            <a:xfrm>
              <a:off x="1636003" y="1635092"/>
              <a:ext cx="434157" cy="1305936"/>
              <a:chOff x="1636003" y="1635091"/>
              <a:chExt cx="434157" cy="1539949"/>
            </a:xfrm>
          </p:grpSpPr>
          <p:cxnSp>
            <p:nvCxnSpPr>
              <p:cNvPr id="67" name="Connector: Elbow 66">
                <a:extLst>
                  <a:ext uri="{FF2B5EF4-FFF2-40B4-BE49-F238E27FC236}">
                    <a16:creationId xmlns:a16="http://schemas.microsoft.com/office/drawing/2014/main" id="{267372D8-00A3-4C25-9342-449EBD6B2C60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641740" y="1794489"/>
                <a:ext cx="428420" cy="1380551"/>
              </a:xfrm>
              <a:prstGeom prst="bentConnector2">
                <a:avLst/>
              </a:prstGeom>
              <a:ln w="28575"/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66" name="Connector: Elbow 65">
                <a:extLst>
                  <a:ext uri="{FF2B5EF4-FFF2-40B4-BE49-F238E27FC236}">
                    <a16:creationId xmlns:a16="http://schemas.microsoft.com/office/drawing/2014/main" id="{838B6F55-4A70-4DF8-95B1-9C0CD172B61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636003" y="1635091"/>
                <a:ext cx="430982" cy="248498"/>
              </a:xfrm>
              <a:prstGeom prst="bentConnector3">
                <a:avLst>
                  <a:gd name="adj1" fmla="val 100832"/>
                </a:avLst>
              </a:prstGeom>
              <a:ln w="28575"/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</p:grpSp>
        <p:grpSp>
          <p:nvGrpSpPr>
            <p:cNvPr id="80" name="Group 79">
              <a:extLst>
                <a:ext uri="{FF2B5EF4-FFF2-40B4-BE49-F238E27FC236}">
                  <a16:creationId xmlns:a16="http://schemas.microsoft.com/office/drawing/2014/main" id="{9B9FD46F-DFD2-4D58-974B-733842DD651C}"/>
                </a:ext>
              </a:extLst>
            </p:cNvPr>
            <p:cNvGrpSpPr/>
            <p:nvPr/>
          </p:nvGrpSpPr>
          <p:grpSpPr>
            <a:xfrm>
              <a:off x="1649641" y="4282440"/>
              <a:ext cx="408697" cy="793784"/>
              <a:chOff x="1636003" y="1635091"/>
              <a:chExt cx="434157" cy="1539949"/>
            </a:xfrm>
          </p:grpSpPr>
          <p:cxnSp>
            <p:nvCxnSpPr>
              <p:cNvPr id="81" name="Connector: Elbow 80">
                <a:extLst>
                  <a:ext uri="{FF2B5EF4-FFF2-40B4-BE49-F238E27FC236}">
                    <a16:creationId xmlns:a16="http://schemas.microsoft.com/office/drawing/2014/main" id="{BC47DBD1-C437-4937-8C93-8AB20BCE05BA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641740" y="1794489"/>
                <a:ext cx="428420" cy="1380551"/>
              </a:xfrm>
              <a:prstGeom prst="bentConnector2">
                <a:avLst/>
              </a:prstGeom>
              <a:ln w="28575"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82" name="Connector: Elbow 81">
                <a:extLst>
                  <a:ext uri="{FF2B5EF4-FFF2-40B4-BE49-F238E27FC236}">
                    <a16:creationId xmlns:a16="http://schemas.microsoft.com/office/drawing/2014/main" id="{932E5F5B-2AAB-41E9-8A2E-AAFFD89273C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636003" y="1635091"/>
                <a:ext cx="430982" cy="248498"/>
              </a:xfrm>
              <a:prstGeom prst="bentConnector3">
                <a:avLst>
                  <a:gd name="adj1" fmla="val 100832"/>
                </a:avLst>
              </a:prstGeom>
              <a:ln w="28575">
                <a:solidFill>
                  <a:schemeClr val="accent1">
                    <a:lumMod val="75000"/>
                  </a:schemeClr>
                </a:solidFill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</p:grpSp>
        <p:cxnSp>
          <p:nvCxnSpPr>
            <p:cNvPr id="86" name="Straight Connector 85">
              <a:extLst>
                <a:ext uri="{FF2B5EF4-FFF2-40B4-BE49-F238E27FC236}">
                  <a16:creationId xmlns:a16="http://schemas.microsoft.com/office/drawing/2014/main" id="{9F709330-60A6-4FC2-B882-8F226E2AF074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040109" y="4694687"/>
              <a:ext cx="226511" cy="0"/>
            </a:xfrm>
            <a:prstGeom prst="line">
              <a:avLst/>
            </a:prstGeom>
            <a:ln w="28575">
              <a:solidFill>
                <a:schemeClr val="accent1">
                  <a:lumMod val="75000"/>
                </a:schemeClr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90" name="Straight Connector 89">
              <a:extLst>
                <a:ext uri="{FF2B5EF4-FFF2-40B4-BE49-F238E27FC236}">
                  <a16:creationId xmlns:a16="http://schemas.microsoft.com/office/drawing/2014/main" id="{F78C8F97-807A-4B7C-A14D-A6AD55D3B91D}"/>
                </a:ext>
              </a:extLst>
            </p:cNvPr>
            <p:cNvCxnSpPr>
              <a:cxnSpLocks/>
            </p:cNvCxnSpPr>
            <p:nvPr/>
          </p:nvCxnSpPr>
          <p:spPr>
            <a:xfrm>
              <a:off x="8484446" y="3517833"/>
              <a:ext cx="709898" cy="0"/>
            </a:xfrm>
            <a:prstGeom prst="line">
              <a:avLst/>
            </a:prstGeom>
            <a:ln w="28575">
              <a:solidFill>
                <a:srgbClr val="E43466"/>
              </a:solidFill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grpSp>
          <p:nvGrpSpPr>
            <p:cNvPr id="91" name="Group 90">
              <a:extLst>
                <a:ext uri="{FF2B5EF4-FFF2-40B4-BE49-F238E27FC236}">
                  <a16:creationId xmlns:a16="http://schemas.microsoft.com/office/drawing/2014/main" id="{85F39A18-8F87-4C9D-B223-D18EB0DFF05E}"/>
                </a:ext>
              </a:extLst>
            </p:cNvPr>
            <p:cNvGrpSpPr/>
            <p:nvPr/>
          </p:nvGrpSpPr>
          <p:grpSpPr>
            <a:xfrm flipH="1">
              <a:off x="8753835" y="1845828"/>
              <a:ext cx="434157" cy="3432151"/>
              <a:chOff x="1636003" y="1635091"/>
              <a:chExt cx="434157" cy="1539949"/>
            </a:xfrm>
          </p:grpSpPr>
          <p:cxnSp>
            <p:nvCxnSpPr>
              <p:cNvPr id="92" name="Connector: Elbow 91">
                <a:extLst>
                  <a:ext uri="{FF2B5EF4-FFF2-40B4-BE49-F238E27FC236}">
                    <a16:creationId xmlns:a16="http://schemas.microsoft.com/office/drawing/2014/main" id="{23984647-59F5-4576-BB14-F32229BA8F25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641740" y="1794489"/>
                <a:ext cx="428420" cy="1380551"/>
              </a:xfrm>
              <a:prstGeom prst="bentConnector2">
                <a:avLst/>
              </a:prstGeom>
              <a:ln w="28575">
                <a:solidFill>
                  <a:srgbClr val="E43466"/>
                </a:solidFill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93" name="Connector: Elbow 92">
                <a:extLst>
                  <a:ext uri="{FF2B5EF4-FFF2-40B4-BE49-F238E27FC236}">
                    <a16:creationId xmlns:a16="http://schemas.microsoft.com/office/drawing/2014/main" id="{7FAEB3FA-0197-420E-A58A-0C6572F6226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636003" y="1635091"/>
                <a:ext cx="430982" cy="248498"/>
              </a:xfrm>
              <a:prstGeom prst="bentConnector3">
                <a:avLst>
                  <a:gd name="adj1" fmla="val 100832"/>
                </a:avLst>
              </a:prstGeom>
              <a:ln w="28575">
                <a:solidFill>
                  <a:srgbClr val="E43466"/>
                </a:solidFill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</p:grpSp>
        <p:cxnSp>
          <p:nvCxnSpPr>
            <p:cNvPr id="89" name="Connector: Elbow 88">
              <a:extLst>
                <a:ext uri="{FF2B5EF4-FFF2-40B4-BE49-F238E27FC236}">
                  <a16:creationId xmlns:a16="http://schemas.microsoft.com/office/drawing/2014/main" id="{19A3C06E-8B82-4112-ABA0-A567CFBB03D0}"/>
                </a:ext>
              </a:extLst>
            </p:cNvPr>
            <p:cNvCxnSpPr>
              <a:stCxn id="23" idx="3"/>
              <a:endCxn id="10" idx="4"/>
            </p:cNvCxnSpPr>
            <p:nvPr/>
          </p:nvCxnSpPr>
          <p:spPr>
            <a:xfrm flipV="1">
              <a:off x="3878973" y="4232479"/>
              <a:ext cx="1615471" cy="462209"/>
            </a:xfrm>
            <a:prstGeom prst="bentConnector2">
              <a:avLst/>
            </a:prstGeom>
            <a:ln w="28575">
              <a:solidFill>
                <a:srgbClr val="2F5597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" name="Straight Connector 95">
              <a:extLst>
                <a:ext uri="{FF2B5EF4-FFF2-40B4-BE49-F238E27FC236}">
                  <a16:creationId xmlns:a16="http://schemas.microsoft.com/office/drawing/2014/main" id="{D2EF6B1F-C4DE-4CBD-BEB5-7510EBF99314}"/>
                </a:ext>
              </a:extLst>
            </p:cNvPr>
            <p:cNvCxnSpPr>
              <a:stCxn id="20" idx="1"/>
              <a:endCxn id="29" idx="3"/>
            </p:cNvCxnSpPr>
            <p:nvPr/>
          </p:nvCxnSpPr>
          <p:spPr>
            <a:xfrm flipH="1">
              <a:off x="1618647" y="2298474"/>
              <a:ext cx="612017" cy="6052"/>
            </a:xfrm>
            <a:prstGeom prst="line">
              <a:avLst/>
            </a:prstGeom>
            <a:ln w="28575"/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98" name="Straight Connector 97">
              <a:extLst>
                <a:ext uri="{FF2B5EF4-FFF2-40B4-BE49-F238E27FC236}">
                  <a16:creationId xmlns:a16="http://schemas.microsoft.com/office/drawing/2014/main" id="{C1785846-82FF-4E32-A4A8-119FE10A1551}"/>
                </a:ext>
              </a:extLst>
            </p:cNvPr>
            <p:cNvCxnSpPr>
              <a:cxnSpLocks/>
              <a:stCxn id="10" idx="6"/>
              <a:endCxn id="42" idx="1"/>
            </p:cNvCxnSpPr>
            <p:nvPr/>
          </p:nvCxnSpPr>
          <p:spPr>
            <a:xfrm>
              <a:off x="6536751" y="3529217"/>
              <a:ext cx="325724" cy="12596"/>
            </a:xfrm>
            <a:prstGeom prst="line">
              <a:avLst/>
            </a:prstGeom>
            <a:ln w="28575">
              <a:solidFill>
                <a:srgbClr val="E4346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3084" name="Picture 12" descr="Cá He - CÁ GIỐNG CHẨN NGUYÊN">
              <a:extLst>
                <a:ext uri="{FF2B5EF4-FFF2-40B4-BE49-F238E27FC236}">
                  <a16:creationId xmlns:a16="http://schemas.microsoft.com/office/drawing/2014/main" id="{F2A0557A-ECEE-4CAD-82AC-900CD5F3509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041375" y="1152792"/>
              <a:ext cx="971248" cy="64927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105" name="Group 104">
              <a:extLst>
                <a:ext uri="{FF2B5EF4-FFF2-40B4-BE49-F238E27FC236}">
                  <a16:creationId xmlns:a16="http://schemas.microsoft.com/office/drawing/2014/main" id="{E8953A9E-6B31-4BA3-B0AB-6A2AF6AF6D63}"/>
                </a:ext>
              </a:extLst>
            </p:cNvPr>
            <p:cNvGrpSpPr/>
            <p:nvPr/>
          </p:nvGrpSpPr>
          <p:grpSpPr>
            <a:xfrm>
              <a:off x="11061089" y="1814220"/>
              <a:ext cx="931823" cy="532188"/>
              <a:chOff x="6769492" y="1668830"/>
              <a:chExt cx="2246993" cy="532188"/>
            </a:xfrm>
          </p:grpSpPr>
          <p:sp>
            <p:nvSpPr>
              <p:cNvPr id="106" name="Rectangle: Rounded Corners 105">
                <a:extLst>
                  <a:ext uri="{FF2B5EF4-FFF2-40B4-BE49-F238E27FC236}">
                    <a16:creationId xmlns:a16="http://schemas.microsoft.com/office/drawing/2014/main" id="{F56AA70C-AD7F-4036-B4BE-80F75880E668}"/>
                  </a:ext>
                </a:extLst>
              </p:cNvPr>
              <p:cNvSpPr/>
              <p:nvPr/>
            </p:nvSpPr>
            <p:spPr>
              <a:xfrm>
                <a:off x="6769492" y="1704022"/>
                <a:ext cx="2246993" cy="496996"/>
              </a:xfrm>
              <a:prstGeom prst="roundRect">
                <a:avLst/>
              </a:prstGeom>
              <a:solidFill>
                <a:schemeClr val="bg1"/>
              </a:solidFill>
              <a:ln w="28575">
                <a:solidFill>
                  <a:srgbClr val="E4346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7" name="TextBox 106">
                <a:extLst>
                  <a:ext uri="{FF2B5EF4-FFF2-40B4-BE49-F238E27FC236}">
                    <a16:creationId xmlns:a16="http://schemas.microsoft.com/office/drawing/2014/main" id="{A459FCD9-9C0C-4E2B-A794-02254CBBE739}"/>
                  </a:ext>
                </a:extLst>
              </p:cNvPr>
              <p:cNvSpPr txBox="1"/>
              <p:nvPr/>
            </p:nvSpPr>
            <p:spPr>
              <a:xfrm>
                <a:off x="6769492" y="1668830"/>
                <a:ext cx="2246993" cy="49699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50000"/>
                  </a:lnSpc>
                </a:pPr>
                <a:r>
                  <a:rPr lang="en-US" sz="2000" dirty="0"/>
                  <a:t>…</a:t>
                </a:r>
              </a:p>
            </p:txBody>
          </p:sp>
        </p:grpSp>
        <p:grpSp>
          <p:nvGrpSpPr>
            <p:cNvPr id="108" name="Group 107">
              <a:extLst>
                <a:ext uri="{FF2B5EF4-FFF2-40B4-BE49-F238E27FC236}">
                  <a16:creationId xmlns:a16="http://schemas.microsoft.com/office/drawing/2014/main" id="{CDADCABB-DA59-410C-8546-A5FF25A92F62}"/>
                </a:ext>
              </a:extLst>
            </p:cNvPr>
            <p:cNvGrpSpPr/>
            <p:nvPr/>
          </p:nvGrpSpPr>
          <p:grpSpPr>
            <a:xfrm>
              <a:off x="11100335" y="3493252"/>
              <a:ext cx="931823" cy="532188"/>
              <a:chOff x="6769492" y="1668830"/>
              <a:chExt cx="2246993" cy="532188"/>
            </a:xfrm>
          </p:grpSpPr>
          <p:sp>
            <p:nvSpPr>
              <p:cNvPr id="109" name="Rectangle: Rounded Corners 108">
                <a:extLst>
                  <a:ext uri="{FF2B5EF4-FFF2-40B4-BE49-F238E27FC236}">
                    <a16:creationId xmlns:a16="http://schemas.microsoft.com/office/drawing/2014/main" id="{5C30A6A5-4E20-4C42-989F-DF448143E435}"/>
                  </a:ext>
                </a:extLst>
              </p:cNvPr>
              <p:cNvSpPr/>
              <p:nvPr/>
            </p:nvSpPr>
            <p:spPr>
              <a:xfrm>
                <a:off x="6769492" y="1704022"/>
                <a:ext cx="2246993" cy="496996"/>
              </a:xfrm>
              <a:prstGeom prst="roundRect">
                <a:avLst/>
              </a:prstGeom>
              <a:solidFill>
                <a:schemeClr val="bg1"/>
              </a:solidFill>
              <a:ln w="28575">
                <a:solidFill>
                  <a:srgbClr val="E4346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10" name="TextBox 109">
                <a:extLst>
                  <a:ext uri="{FF2B5EF4-FFF2-40B4-BE49-F238E27FC236}">
                    <a16:creationId xmlns:a16="http://schemas.microsoft.com/office/drawing/2014/main" id="{6C4BC6F2-96B5-4CB8-8F23-7401B34D5824}"/>
                  </a:ext>
                </a:extLst>
              </p:cNvPr>
              <p:cNvSpPr txBox="1"/>
              <p:nvPr/>
            </p:nvSpPr>
            <p:spPr>
              <a:xfrm>
                <a:off x="6769492" y="1668830"/>
                <a:ext cx="2246993" cy="49699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50000"/>
                  </a:lnSpc>
                </a:pPr>
                <a:r>
                  <a:rPr lang="en-US" sz="2000" dirty="0"/>
                  <a:t>…</a:t>
                </a:r>
              </a:p>
            </p:txBody>
          </p:sp>
        </p:grpSp>
        <p:grpSp>
          <p:nvGrpSpPr>
            <p:cNvPr id="111" name="Group 110">
              <a:extLst>
                <a:ext uri="{FF2B5EF4-FFF2-40B4-BE49-F238E27FC236}">
                  <a16:creationId xmlns:a16="http://schemas.microsoft.com/office/drawing/2014/main" id="{6F5E80C3-459F-40FD-94C9-52DB4F21A7D3}"/>
                </a:ext>
              </a:extLst>
            </p:cNvPr>
            <p:cNvGrpSpPr/>
            <p:nvPr/>
          </p:nvGrpSpPr>
          <p:grpSpPr>
            <a:xfrm>
              <a:off x="11061089" y="5227384"/>
              <a:ext cx="931823" cy="532188"/>
              <a:chOff x="6769492" y="1668830"/>
              <a:chExt cx="2246993" cy="532188"/>
            </a:xfrm>
          </p:grpSpPr>
          <p:sp>
            <p:nvSpPr>
              <p:cNvPr id="112" name="Rectangle: Rounded Corners 111">
                <a:extLst>
                  <a:ext uri="{FF2B5EF4-FFF2-40B4-BE49-F238E27FC236}">
                    <a16:creationId xmlns:a16="http://schemas.microsoft.com/office/drawing/2014/main" id="{03F68CEE-F95C-42E2-9D11-76826F230ACA}"/>
                  </a:ext>
                </a:extLst>
              </p:cNvPr>
              <p:cNvSpPr/>
              <p:nvPr/>
            </p:nvSpPr>
            <p:spPr>
              <a:xfrm>
                <a:off x="6769492" y="1704022"/>
                <a:ext cx="2246993" cy="496996"/>
              </a:xfrm>
              <a:prstGeom prst="roundRect">
                <a:avLst/>
              </a:prstGeom>
              <a:solidFill>
                <a:schemeClr val="bg1"/>
              </a:solidFill>
              <a:ln w="28575">
                <a:solidFill>
                  <a:srgbClr val="E4346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13" name="TextBox 112">
                <a:extLst>
                  <a:ext uri="{FF2B5EF4-FFF2-40B4-BE49-F238E27FC236}">
                    <a16:creationId xmlns:a16="http://schemas.microsoft.com/office/drawing/2014/main" id="{18C1CCA5-F140-479C-8C61-D936685F0544}"/>
                  </a:ext>
                </a:extLst>
              </p:cNvPr>
              <p:cNvSpPr txBox="1"/>
              <p:nvPr/>
            </p:nvSpPr>
            <p:spPr>
              <a:xfrm>
                <a:off x="6769492" y="1668830"/>
                <a:ext cx="2246993" cy="49699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50000"/>
                  </a:lnSpc>
                </a:pPr>
                <a:r>
                  <a:rPr lang="en-US" sz="2000" dirty="0"/>
                  <a:t>…</a:t>
                </a:r>
              </a:p>
            </p:txBody>
          </p:sp>
        </p:grpSp>
        <p:pic>
          <p:nvPicPr>
            <p:cNvPr id="3086" name="Picture 14" descr="Smart Tivi Sony 43 inch 43W660G giá tốt ,có trả góp">
              <a:extLst>
                <a:ext uri="{FF2B5EF4-FFF2-40B4-BE49-F238E27FC236}">
                  <a16:creationId xmlns:a16="http://schemas.microsoft.com/office/drawing/2014/main" id="{9BEDDD7C-5129-4CFD-B211-1F8B53289E3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102491" y="2912932"/>
              <a:ext cx="803275" cy="49657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090" name="Picture 18" descr="Mua Mũ MLB Men&amp;#39;s New York Yankees Adjustable Hat Black màu đen, chính hãng,  Giá tốt">
              <a:extLst>
                <a:ext uri="{FF2B5EF4-FFF2-40B4-BE49-F238E27FC236}">
                  <a16:creationId xmlns:a16="http://schemas.microsoft.com/office/drawing/2014/main" id="{ED1EA151-9002-4433-87A8-B60B1D76F8E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 cstate="hq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001295" y="4268386"/>
              <a:ext cx="904471" cy="90447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103" name="Group 102">
              <a:extLst>
                <a:ext uri="{FF2B5EF4-FFF2-40B4-BE49-F238E27FC236}">
                  <a16:creationId xmlns:a16="http://schemas.microsoft.com/office/drawing/2014/main" id="{F80B9396-7930-4229-9920-829AA826FE74}"/>
                </a:ext>
              </a:extLst>
            </p:cNvPr>
            <p:cNvGrpSpPr/>
            <p:nvPr/>
          </p:nvGrpSpPr>
          <p:grpSpPr>
            <a:xfrm>
              <a:off x="10809817" y="1469785"/>
              <a:ext cx="253836" cy="649279"/>
              <a:chOff x="10809817" y="1469785"/>
              <a:chExt cx="253836" cy="649279"/>
            </a:xfrm>
          </p:grpSpPr>
          <p:grpSp>
            <p:nvGrpSpPr>
              <p:cNvPr id="117" name="Group 116">
                <a:extLst>
                  <a:ext uri="{FF2B5EF4-FFF2-40B4-BE49-F238E27FC236}">
                    <a16:creationId xmlns:a16="http://schemas.microsoft.com/office/drawing/2014/main" id="{EFCE3A15-A0B4-43A5-83D4-837828017474}"/>
                  </a:ext>
                </a:extLst>
              </p:cNvPr>
              <p:cNvGrpSpPr/>
              <p:nvPr/>
            </p:nvGrpSpPr>
            <p:grpSpPr>
              <a:xfrm flipH="1">
                <a:off x="10879931" y="1469785"/>
                <a:ext cx="183722" cy="649279"/>
                <a:chOff x="1636003" y="1635091"/>
                <a:chExt cx="434157" cy="1539949"/>
              </a:xfrm>
            </p:grpSpPr>
            <p:cxnSp>
              <p:nvCxnSpPr>
                <p:cNvPr id="118" name="Connector: Elbow 117">
                  <a:extLst>
                    <a:ext uri="{FF2B5EF4-FFF2-40B4-BE49-F238E27FC236}">
                      <a16:creationId xmlns:a16="http://schemas.microsoft.com/office/drawing/2014/main" id="{00195809-EC79-4890-8CB6-5211E24A292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1641740" y="1794489"/>
                  <a:ext cx="428420" cy="1380551"/>
                </a:xfrm>
                <a:prstGeom prst="bentConnector2">
                  <a:avLst/>
                </a:prstGeom>
                <a:ln w="28575">
                  <a:solidFill>
                    <a:srgbClr val="E43466"/>
                  </a:solidFill>
                </a:ln>
              </p:spPr>
              <p:style>
                <a:lnRef idx="1">
                  <a:schemeClr val="accent2"/>
                </a:lnRef>
                <a:fillRef idx="0">
                  <a:schemeClr val="accent2"/>
                </a:fillRef>
                <a:effectRef idx="0">
                  <a:schemeClr val="accent2"/>
                </a:effectRef>
                <a:fontRef idx="minor">
                  <a:schemeClr val="tx1"/>
                </a:fontRef>
              </p:style>
            </p:cxnSp>
            <p:cxnSp>
              <p:nvCxnSpPr>
                <p:cNvPr id="119" name="Connector: Elbow 118">
                  <a:extLst>
                    <a:ext uri="{FF2B5EF4-FFF2-40B4-BE49-F238E27FC236}">
                      <a16:creationId xmlns:a16="http://schemas.microsoft.com/office/drawing/2014/main" id="{B3EFB773-6C94-488E-B34C-D8F3211CD3C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636003" y="1635091"/>
                  <a:ext cx="430982" cy="248498"/>
                </a:xfrm>
                <a:prstGeom prst="bentConnector3">
                  <a:avLst>
                    <a:gd name="adj1" fmla="val 100832"/>
                  </a:avLst>
                </a:prstGeom>
                <a:ln w="28575">
                  <a:solidFill>
                    <a:srgbClr val="E43466"/>
                  </a:solidFill>
                </a:ln>
              </p:spPr>
              <p:style>
                <a:lnRef idx="1">
                  <a:schemeClr val="accent2"/>
                </a:lnRef>
                <a:fillRef idx="0">
                  <a:schemeClr val="accent2"/>
                </a:fillRef>
                <a:effectRef idx="0">
                  <a:schemeClr val="accent2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22" name="Straight Connector 121">
                <a:extLst>
                  <a:ext uri="{FF2B5EF4-FFF2-40B4-BE49-F238E27FC236}">
                    <a16:creationId xmlns:a16="http://schemas.microsoft.com/office/drawing/2014/main" id="{C777B396-50EC-4F93-BCF8-5E91289F122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0809817" y="1819144"/>
                <a:ext cx="70114" cy="0"/>
              </a:xfrm>
              <a:prstGeom prst="line">
                <a:avLst/>
              </a:prstGeom>
              <a:ln w="28575">
                <a:solidFill>
                  <a:srgbClr val="E43466"/>
                </a:solidFill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</p:grpSp>
        <p:grpSp>
          <p:nvGrpSpPr>
            <p:cNvPr id="125" name="Group 124">
              <a:extLst>
                <a:ext uri="{FF2B5EF4-FFF2-40B4-BE49-F238E27FC236}">
                  <a16:creationId xmlns:a16="http://schemas.microsoft.com/office/drawing/2014/main" id="{FFF7ADCE-FE25-4993-BD12-743C3EBE335B}"/>
                </a:ext>
              </a:extLst>
            </p:cNvPr>
            <p:cNvGrpSpPr/>
            <p:nvPr/>
          </p:nvGrpSpPr>
          <p:grpSpPr>
            <a:xfrm>
              <a:off x="10837527" y="3107808"/>
              <a:ext cx="253836" cy="649279"/>
              <a:chOff x="10809817" y="1469785"/>
              <a:chExt cx="253836" cy="649279"/>
            </a:xfrm>
          </p:grpSpPr>
          <p:grpSp>
            <p:nvGrpSpPr>
              <p:cNvPr id="126" name="Group 125">
                <a:extLst>
                  <a:ext uri="{FF2B5EF4-FFF2-40B4-BE49-F238E27FC236}">
                    <a16:creationId xmlns:a16="http://schemas.microsoft.com/office/drawing/2014/main" id="{194D14A6-7E46-4F36-B099-A597083DD955}"/>
                  </a:ext>
                </a:extLst>
              </p:cNvPr>
              <p:cNvGrpSpPr/>
              <p:nvPr/>
            </p:nvGrpSpPr>
            <p:grpSpPr>
              <a:xfrm flipH="1">
                <a:off x="10879931" y="1469785"/>
                <a:ext cx="183722" cy="649279"/>
                <a:chOff x="1636003" y="1635091"/>
                <a:chExt cx="434157" cy="1539949"/>
              </a:xfrm>
            </p:grpSpPr>
            <p:cxnSp>
              <p:nvCxnSpPr>
                <p:cNvPr id="128" name="Connector: Elbow 127">
                  <a:extLst>
                    <a:ext uri="{FF2B5EF4-FFF2-40B4-BE49-F238E27FC236}">
                      <a16:creationId xmlns:a16="http://schemas.microsoft.com/office/drawing/2014/main" id="{51889B50-116C-4FF1-889E-9E332C2ED44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1641740" y="1794489"/>
                  <a:ext cx="428420" cy="1380551"/>
                </a:xfrm>
                <a:prstGeom prst="bentConnector2">
                  <a:avLst/>
                </a:prstGeom>
                <a:ln w="28575">
                  <a:solidFill>
                    <a:srgbClr val="E43466"/>
                  </a:solidFill>
                </a:ln>
              </p:spPr>
              <p:style>
                <a:lnRef idx="1">
                  <a:schemeClr val="accent2"/>
                </a:lnRef>
                <a:fillRef idx="0">
                  <a:schemeClr val="accent2"/>
                </a:fillRef>
                <a:effectRef idx="0">
                  <a:schemeClr val="accent2"/>
                </a:effectRef>
                <a:fontRef idx="minor">
                  <a:schemeClr val="tx1"/>
                </a:fontRef>
              </p:style>
            </p:cxnSp>
            <p:cxnSp>
              <p:nvCxnSpPr>
                <p:cNvPr id="129" name="Connector: Elbow 128">
                  <a:extLst>
                    <a:ext uri="{FF2B5EF4-FFF2-40B4-BE49-F238E27FC236}">
                      <a16:creationId xmlns:a16="http://schemas.microsoft.com/office/drawing/2014/main" id="{F5227FF4-1D8E-4331-9F0A-64C127571A9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636003" y="1635091"/>
                  <a:ext cx="430982" cy="248498"/>
                </a:xfrm>
                <a:prstGeom prst="bentConnector3">
                  <a:avLst>
                    <a:gd name="adj1" fmla="val 100832"/>
                  </a:avLst>
                </a:prstGeom>
                <a:ln w="28575">
                  <a:solidFill>
                    <a:srgbClr val="E43466"/>
                  </a:solidFill>
                </a:ln>
              </p:spPr>
              <p:style>
                <a:lnRef idx="1">
                  <a:schemeClr val="accent2"/>
                </a:lnRef>
                <a:fillRef idx="0">
                  <a:schemeClr val="accent2"/>
                </a:fillRef>
                <a:effectRef idx="0">
                  <a:schemeClr val="accent2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27" name="Straight Connector 126">
                <a:extLst>
                  <a:ext uri="{FF2B5EF4-FFF2-40B4-BE49-F238E27FC236}">
                    <a16:creationId xmlns:a16="http://schemas.microsoft.com/office/drawing/2014/main" id="{0A999EB3-5D84-4CA5-8B62-E8F15A0FB34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0809817" y="1819144"/>
                <a:ext cx="70114" cy="0"/>
              </a:xfrm>
              <a:prstGeom prst="line">
                <a:avLst/>
              </a:prstGeom>
              <a:ln w="28575">
                <a:solidFill>
                  <a:srgbClr val="E43466"/>
                </a:solidFill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</p:grpSp>
        <p:grpSp>
          <p:nvGrpSpPr>
            <p:cNvPr id="130" name="Group 129">
              <a:extLst>
                <a:ext uri="{FF2B5EF4-FFF2-40B4-BE49-F238E27FC236}">
                  <a16:creationId xmlns:a16="http://schemas.microsoft.com/office/drawing/2014/main" id="{CE5FCF50-AD63-4FC1-98B4-EB66F5F74046}"/>
                </a:ext>
              </a:extLst>
            </p:cNvPr>
            <p:cNvGrpSpPr/>
            <p:nvPr/>
          </p:nvGrpSpPr>
          <p:grpSpPr>
            <a:xfrm>
              <a:off x="10807253" y="4854125"/>
              <a:ext cx="253836" cy="649279"/>
              <a:chOff x="10809817" y="1469785"/>
              <a:chExt cx="253836" cy="649279"/>
            </a:xfrm>
          </p:grpSpPr>
          <p:grpSp>
            <p:nvGrpSpPr>
              <p:cNvPr id="131" name="Group 130">
                <a:extLst>
                  <a:ext uri="{FF2B5EF4-FFF2-40B4-BE49-F238E27FC236}">
                    <a16:creationId xmlns:a16="http://schemas.microsoft.com/office/drawing/2014/main" id="{6784A7A8-310B-454D-990F-7213C87702BF}"/>
                  </a:ext>
                </a:extLst>
              </p:cNvPr>
              <p:cNvGrpSpPr/>
              <p:nvPr/>
            </p:nvGrpSpPr>
            <p:grpSpPr>
              <a:xfrm flipH="1">
                <a:off x="10879931" y="1469785"/>
                <a:ext cx="183722" cy="649279"/>
                <a:chOff x="1636003" y="1635091"/>
                <a:chExt cx="434157" cy="1539949"/>
              </a:xfrm>
            </p:grpSpPr>
            <p:cxnSp>
              <p:nvCxnSpPr>
                <p:cNvPr id="133" name="Connector: Elbow 132">
                  <a:extLst>
                    <a:ext uri="{FF2B5EF4-FFF2-40B4-BE49-F238E27FC236}">
                      <a16:creationId xmlns:a16="http://schemas.microsoft.com/office/drawing/2014/main" id="{8AB6D9E2-730C-41EA-9D8A-0340BCDC2B7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1641740" y="1794489"/>
                  <a:ext cx="428420" cy="1380551"/>
                </a:xfrm>
                <a:prstGeom prst="bentConnector2">
                  <a:avLst/>
                </a:prstGeom>
                <a:ln w="28575">
                  <a:solidFill>
                    <a:srgbClr val="E43466"/>
                  </a:solidFill>
                </a:ln>
              </p:spPr>
              <p:style>
                <a:lnRef idx="1">
                  <a:schemeClr val="accent2"/>
                </a:lnRef>
                <a:fillRef idx="0">
                  <a:schemeClr val="accent2"/>
                </a:fillRef>
                <a:effectRef idx="0">
                  <a:schemeClr val="accent2"/>
                </a:effectRef>
                <a:fontRef idx="minor">
                  <a:schemeClr val="tx1"/>
                </a:fontRef>
              </p:style>
            </p:cxnSp>
            <p:cxnSp>
              <p:nvCxnSpPr>
                <p:cNvPr id="134" name="Connector: Elbow 133">
                  <a:extLst>
                    <a:ext uri="{FF2B5EF4-FFF2-40B4-BE49-F238E27FC236}">
                      <a16:creationId xmlns:a16="http://schemas.microsoft.com/office/drawing/2014/main" id="{B8B89AA7-40DB-4D52-A8EA-47CCA9375C8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636003" y="1635091"/>
                  <a:ext cx="430982" cy="248498"/>
                </a:xfrm>
                <a:prstGeom prst="bentConnector3">
                  <a:avLst>
                    <a:gd name="adj1" fmla="val 100832"/>
                  </a:avLst>
                </a:prstGeom>
                <a:ln w="28575">
                  <a:solidFill>
                    <a:srgbClr val="E43466"/>
                  </a:solidFill>
                </a:ln>
              </p:spPr>
              <p:style>
                <a:lnRef idx="1">
                  <a:schemeClr val="accent2"/>
                </a:lnRef>
                <a:fillRef idx="0">
                  <a:schemeClr val="accent2"/>
                </a:fillRef>
                <a:effectRef idx="0">
                  <a:schemeClr val="accent2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32" name="Straight Connector 131">
                <a:extLst>
                  <a:ext uri="{FF2B5EF4-FFF2-40B4-BE49-F238E27FC236}">
                    <a16:creationId xmlns:a16="http://schemas.microsoft.com/office/drawing/2014/main" id="{62C84CC3-9FBE-4436-AB30-4AF878A12AD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0809817" y="1819144"/>
                <a:ext cx="70114" cy="0"/>
              </a:xfrm>
              <a:prstGeom prst="line">
                <a:avLst/>
              </a:prstGeom>
              <a:ln w="28575">
                <a:solidFill>
                  <a:srgbClr val="E43466"/>
                </a:solidFill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14" name="Group 113">
            <a:extLst>
              <a:ext uri="{FF2B5EF4-FFF2-40B4-BE49-F238E27FC236}">
                <a16:creationId xmlns:a16="http://schemas.microsoft.com/office/drawing/2014/main" id="{601EC0C9-2B51-40B6-A92A-E45027AAB95C}"/>
              </a:ext>
            </a:extLst>
          </p:cNvPr>
          <p:cNvGrpSpPr/>
          <p:nvPr/>
        </p:nvGrpSpPr>
        <p:grpSpPr>
          <a:xfrm>
            <a:off x="103677" y="2630734"/>
            <a:ext cx="1617492" cy="535096"/>
            <a:chOff x="2255656" y="5605694"/>
            <a:chExt cx="1617492" cy="535096"/>
          </a:xfrm>
        </p:grpSpPr>
        <p:sp>
          <p:nvSpPr>
            <p:cNvPr id="136" name="Rectangle: Rounded Corners 135">
              <a:extLst>
                <a:ext uri="{FF2B5EF4-FFF2-40B4-BE49-F238E27FC236}">
                  <a16:creationId xmlns:a16="http://schemas.microsoft.com/office/drawing/2014/main" id="{E440C0B1-04BE-4EF7-BDD4-C09E601143FA}"/>
                </a:ext>
              </a:extLst>
            </p:cNvPr>
            <p:cNvSpPr/>
            <p:nvPr/>
          </p:nvSpPr>
          <p:spPr>
            <a:xfrm>
              <a:off x="2266401" y="5643794"/>
              <a:ext cx="1606747" cy="496996"/>
            </a:xfrm>
            <a:prstGeom prst="roundRect">
              <a:avLst/>
            </a:prstGeom>
            <a:solidFill>
              <a:schemeClr val="bg1"/>
            </a:solidFill>
            <a:ln w="28575"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7" name="TextBox 136">
              <a:extLst>
                <a:ext uri="{FF2B5EF4-FFF2-40B4-BE49-F238E27FC236}">
                  <a16:creationId xmlns:a16="http://schemas.microsoft.com/office/drawing/2014/main" id="{401643A7-AAC1-47AA-9680-8000664CC3C1}"/>
                </a:ext>
              </a:extLst>
            </p:cNvPr>
            <p:cNvSpPr txBox="1"/>
            <p:nvPr/>
          </p:nvSpPr>
          <p:spPr>
            <a:xfrm>
              <a:off x="2255656" y="5605694"/>
              <a:ext cx="1606747" cy="4969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000" dirty="0" err="1"/>
                <a:t>Siêu</a:t>
              </a:r>
              <a:r>
                <a:rPr lang="en-US" sz="2000" dirty="0"/>
                <a:t> </a:t>
              </a:r>
              <a:r>
                <a:rPr lang="en-US" sz="2000" dirty="0" err="1"/>
                <a:t>thị</a:t>
              </a:r>
              <a:endParaRPr lang="en-US" sz="2000" dirty="0"/>
            </a:p>
          </p:txBody>
        </p:sp>
      </p:grpSp>
      <p:grpSp>
        <p:nvGrpSpPr>
          <p:cNvPr id="139" name="Group 138">
            <a:extLst>
              <a:ext uri="{FF2B5EF4-FFF2-40B4-BE49-F238E27FC236}">
                <a16:creationId xmlns:a16="http://schemas.microsoft.com/office/drawing/2014/main" id="{5C065E0F-38BF-4E2D-A7F7-031F7ED8532B}"/>
              </a:ext>
            </a:extLst>
          </p:cNvPr>
          <p:cNvGrpSpPr/>
          <p:nvPr/>
        </p:nvGrpSpPr>
        <p:grpSpPr>
          <a:xfrm>
            <a:off x="93749" y="4743578"/>
            <a:ext cx="1633501" cy="707886"/>
            <a:chOff x="2255656" y="5605694"/>
            <a:chExt cx="1617492" cy="707886"/>
          </a:xfrm>
        </p:grpSpPr>
        <p:sp>
          <p:nvSpPr>
            <p:cNvPr id="140" name="Rectangle: Rounded Corners 139">
              <a:extLst>
                <a:ext uri="{FF2B5EF4-FFF2-40B4-BE49-F238E27FC236}">
                  <a16:creationId xmlns:a16="http://schemas.microsoft.com/office/drawing/2014/main" id="{4D97023D-0230-409C-A893-9EDF6D9EA901}"/>
                </a:ext>
              </a:extLst>
            </p:cNvPr>
            <p:cNvSpPr/>
            <p:nvPr/>
          </p:nvSpPr>
          <p:spPr>
            <a:xfrm>
              <a:off x="2266401" y="5643794"/>
              <a:ext cx="1606747" cy="609065"/>
            </a:xfrm>
            <a:prstGeom prst="roundRect">
              <a:avLst/>
            </a:prstGeom>
            <a:solidFill>
              <a:schemeClr val="bg1"/>
            </a:solidFill>
            <a:ln w="28575">
              <a:solidFill>
                <a:srgbClr val="2F559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1" name="TextBox 140">
              <a:extLst>
                <a:ext uri="{FF2B5EF4-FFF2-40B4-BE49-F238E27FC236}">
                  <a16:creationId xmlns:a16="http://schemas.microsoft.com/office/drawing/2014/main" id="{59BAF4EA-8673-4FFE-8C3E-750BEDEAF466}"/>
                </a:ext>
              </a:extLst>
            </p:cNvPr>
            <p:cNvSpPr txBox="1"/>
            <p:nvPr/>
          </p:nvSpPr>
          <p:spPr>
            <a:xfrm>
              <a:off x="2255656" y="5605694"/>
              <a:ext cx="1606747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 err="1"/>
                <a:t>Đảm</a:t>
              </a:r>
              <a:r>
                <a:rPr lang="en-US" sz="2000" dirty="0"/>
                <a:t> </a:t>
              </a:r>
              <a:r>
                <a:rPr lang="en-US" sz="2000" dirty="0" err="1"/>
                <a:t>bảo</a:t>
              </a:r>
              <a:r>
                <a:rPr lang="en-US" sz="2000" dirty="0"/>
                <a:t> </a:t>
              </a:r>
            </a:p>
            <a:p>
              <a:pPr algn="ctr"/>
              <a:r>
                <a:rPr lang="en-US" sz="2000" dirty="0" err="1"/>
                <a:t>chất</a:t>
              </a:r>
              <a:r>
                <a:rPr lang="en-US" sz="2000" dirty="0"/>
                <a:t> </a:t>
              </a:r>
              <a:r>
                <a:rPr lang="en-US" sz="2000" dirty="0" err="1"/>
                <a:t>lượng</a:t>
              </a:r>
              <a:endParaRPr lang="en-US" sz="2000" dirty="0"/>
            </a:p>
          </p:txBody>
        </p:sp>
      </p:grpSp>
      <p:grpSp>
        <p:nvGrpSpPr>
          <p:cNvPr id="115" name="Group 114">
            <a:extLst>
              <a:ext uri="{FF2B5EF4-FFF2-40B4-BE49-F238E27FC236}">
                <a16:creationId xmlns:a16="http://schemas.microsoft.com/office/drawing/2014/main" id="{B76030B1-605A-43A4-BDEE-D898D8CDEF3F}"/>
              </a:ext>
            </a:extLst>
          </p:cNvPr>
          <p:cNvGrpSpPr/>
          <p:nvPr/>
        </p:nvGrpSpPr>
        <p:grpSpPr>
          <a:xfrm>
            <a:off x="11141211" y="1822936"/>
            <a:ext cx="939296" cy="527949"/>
            <a:chOff x="6564955" y="1348832"/>
            <a:chExt cx="939296" cy="527949"/>
          </a:xfrm>
        </p:grpSpPr>
        <p:sp>
          <p:nvSpPr>
            <p:cNvPr id="142" name="Rectangle: Rounded Corners 141">
              <a:extLst>
                <a:ext uri="{FF2B5EF4-FFF2-40B4-BE49-F238E27FC236}">
                  <a16:creationId xmlns:a16="http://schemas.microsoft.com/office/drawing/2014/main" id="{644DCDF1-BD2C-41DE-99CD-5B3E943CBAD5}"/>
                </a:ext>
              </a:extLst>
            </p:cNvPr>
            <p:cNvSpPr/>
            <p:nvPr/>
          </p:nvSpPr>
          <p:spPr>
            <a:xfrm>
              <a:off x="6572428" y="1379785"/>
              <a:ext cx="931823" cy="496996"/>
            </a:xfrm>
            <a:prstGeom prst="roundRect">
              <a:avLst/>
            </a:prstGeom>
            <a:solidFill>
              <a:schemeClr val="bg1"/>
            </a:solidFill>
            <a:ln w="28575">
              <a:solidFill>
                <a:srgbClr val="E4346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3" name="TextBox 142">
              <a:extLst>
                <a:ext uri="{FF2B5EF4-FFF2-40B4-BE49-F238E27FC236}">
                  <a16:creationId xmlns:a16="http://schemas.microsoft.com/office/drawing/2014/main" id="{86ED72C2-D939-430B-9E91-B2DBE033EBFF}"/>
                </a:ext>
              </a:extLst>
            </p:cNvPr>
            <p:cNvSpPr txBox="1"/>
            <p:nvPr/>
          </p:nvSpPr>
          <p:spPr>
            <a:xfrm>
              <a:off x="6564955" y="1348832"/>
              <a:ext cx="931823" cy="4969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000" dirty="0"/>
                <a:t>Rau</a:t>
              </a:r>
            </a:p>
          </p:txBody>
        </p:sp>
      </p:grpSp>
      <p:grpSp>
        <p:nvGrpSpPr>
          <p:cNvPr id="145" name="Group 144">
            <a:extLst>
              <a:ext uri="{FF2B5EF4-FFF2-40B4-BE49-F238E27FC236}">
                <a16:creationId xmlns:a16="http://schemas.microsoft.com/office/drawing/2014/main" id="{F1CF9825-87C1-4235-A5E5-CF52A8CBB8E7}"/>
              </a:ext>
            </a:extLst>
          </p:cNvPr>
          <p:cNvGrpSpPr/>
          <p:nvPr/>
        </p:nvGrpSpPr>
        <p:grpSpPr>
          <a:xfrm>
            <a:off x="11179946" y="3500262"/>
            <a:ext cx="939296" cy="527949"/>
            <a:chOff x="6564955" y="1348832"/>
            <a:chExt cx="939296" cy="527949"/>
          </a:xfrm>
        </p:grpSpPr>
        <p:sp>
          <p:nvSpPr>
            <p:cNvPr id="146" name="Rectangle: Rounded Corners 145">
              <a:extLst>
                <a:ext uri="{FF2B5EF4-FFF2-40B4-BE49-F238E27FC236}">
                  <a16:creationId xmlns:a16="http://schemas.microsoft.com/office/drawing/2014/main" id="{47359D20-050D-4839-8250-D2D99491EEF8}"/>
                </a:ext>
              </a:extLst>
            </p:cNvPr>
            <p:cNvSpPr/>
            <p:nvPr/>
          </p:nvSpPr>
          <p:spPr>
            <a:xfrm>
              <a:off x="6572428" y="1379785"/>
              <a:ext cx="931823" cy="496996"/>
            </a:xfrm>
            <a:prstGeom prst="roundRect">
              <a:avLst/>
            </a:prstGeom>
            <a:solidFill>
              <a:schemeClr val="bg1"/>
            </a:solidFill>
            <a:ln w="28575">
              <a:solidFill>
                <a:srgbClr val="E4346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7" name="TextBox 146">
              <a:extLst>
                <a:ext uri="{FF2B5EF4-FFF2-40B4-BE49-F238E27FC236}">
                  <a16:creationId xmlns:a16="http://schemas.microsoft.com/office/drawing/2014/main" id="{A2C726C3-5C82-4E15-8C5B-C3AB9449297C}"/>
                </a:ext>
              </a:extLst>
            </p:cNvPr>
            <p:cNvSpPr txBox="1"/>
            <p:nvPr/>
          </p:nvSpPr>
          <p:spPr>
            <a:xfrm>
              <a:off x="6564955" y="1348832"/>
              <a:ext cx="931823" cy="4969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000" dirty="0" err="1"/>
                <a:t>Quạt</a:t>
              </a:r>
              <a:endParaRPr lang="en-US" sz="2000" dirty="0"/>
            </a:p>
          </p:txBody>
        </p:sp>
      </p:grpSp>
      <p:grpSp>
        <p:nvGrpSpPr>
          <p:cNvPr id="148" name="Group 147">
            <a:extLst>
              <a:ext uri="{FF2B5EF4-FFF2-40B4-BE49-F238E27FC236}">
                <a16:creationId xmlns:a16="http://schemas.microsoft.com/office/drawing/2014/main" id="{98D96598-682A-4A38-A18F-A205B03F059D}"/>
              </a:ext>
            </a:extLst>
          </p:cNvPr>
          <p:cNvGrpSpPr/>
          <p:nvPr/>
        </p:nvGrpSpPr>
        <p:grpSpPr>
          <a:xfrm>
            <a:off x="11131089" y="5230647"/>
            <a:ext cx="939296" cy="527949"/>
            <a:chOff x="6564955" y="1348832"/>
            <a:chExt cx="939296" cy="527949"/>
          </a:xfrm>
        </p:grpSpPr>
        <p:sp>
          <p:nvSpPr>
            <p:cNvPr id="149" name="Rectangle: Rounded Corners 148">
              <a:extLst>
                <a:ext uri="{FF2B5EF4-FFF2-40B4-BE49-F238E27FC236}">
                  <a16:creationId xmlns:a16="http://schemas.microsoft.com/office/drawing/2014/main" id="{C60B3E22-F766-4C1F-AFE4-C1E9BB84A9E0}"/>
                </a:ext>
              </a:extLst>
            </p:cNvPr>
            <p:cNvSpPr/>
            <p:nvPr/>
          </p:nvSpPr>
          <p:spPr>
            <a:xfrm>
              <a:off x="6572428" y="1379785"/>
              <a:ext cx="931823" cy="496996"/>
            </a:xfrm>
            <a:prstGeom prst="roundRect">
              <a:avLst/>
            </a:prstGeom>
            <a:solidFill>
              <a:schemeClr val="bg1"/>
            </a:solidFill>
            <a:ln w="28575">
              <a:solidFill>
                <a:srgbClr val="E4346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0" name="TextBox 149">
              <a:extLst>
                <a:ext uri="{FF2B5EF4-FFF2-40B4-BE49-F238E27FC236}">
                  <a16:creationId xmlns:a16="http://schemas.microsoft.com/office/drawing/2014/main" id="{A5E85CD7-6D67-432F-B9DE-CC52DF1274B2}"/>
                </a:ext>
              </a:extLst>
            </p:cNvPr>
            <p:cNvSpPr txBox="1"/>
            <p:nvPr/>
          </p:nvSpPr>
          <p:spPr>
            <a:xfrm>
              <a:off x="6564955" y="1348832"/>
              <a:ext cx="931823" cy="4969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000" dirty="0" err="1"/>
                <a:t>Váy</a:t>
              </a:r>
              <a:endParaRPr lang="en-US" sz="2000" dirty="0"/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18686903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E84E742-03E2-4BB5-97FE-CAC7BE27CF54}"/>
              </a:ext>
            </a:extLst>
          </p:cNvPr>
          <p:cNvSpPr txBox="1"/>
          <p:nvPr/>
        </p:nvSpPr>
        <p:spPr>
          <a:xfrm>
            <a:off x="1179314" y="379384"/>
            <a:ext cx="10871027" cy="13051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800" b="1" dirty="0"/>
              <a:t>2. </a:t>
            </a:r>
            <a:r>
              <a:rPr lang="en-US" sz="2800" dirty="0"/>
              <a:t>Khi </a:t>
            </a:r>
            <a:r>
              <a:rPr lang="en-US" sz="2800" dirty="0" err="1"/>
              <a:t>cùng</a:t>
            </a:r>
            <a:r>
              <a:rPr lang="en-US" sz="2800" dirty="0"/>
              <a:t> </a:t>
            </a:r>
            <a:r>
              <a:rPr lang="en-US" sz="2800" dirty="0" err="1"/>
              <a:t>mẹ</a:t>
            </a:r>
            <a:r>
              <a:rPr lang="en-US" sz="2800" dirty="0"/>
              <a:t> </a:t>
            </a:r>
            <a:r>
              <a:rPr lang="en-US" sz="2800" dirty="0" err="1"/>
              <a:t>đi</a:t>
            </a:r>
            <a:r>
              <a:rPr lang="en-US" sz="2800" dirty="0"/>
              <a:t> </a:t>
            </a:r>
            <a:r>
              <a:rPr lang="en-US" sz="2800" dirty="0" err="1"/>
              <a:t>chợ</a:t>
            </a:r>
            <a:r>
              <a:rPr lang="en-US" sz="2800" dirty="0"/>
              <a:t> </a:t>
            </a:r>
            <a:r>
              <a:rPr lang="en-US" sz="2800" dirty="0" err="1"/>
              <a:t>để</a:t>
            </a:r>
            <a:r>
              <a:rPr lang="en-US" sz="2800" dirty="0"/>
              <a:t> </a:t>
            </a:r>
            <a:r>
              <a:rPr lang="en-US" sz="2800" dirty="0" err="1"/>
              <a:t>mua</a:t>
            </a:r>
            <a:r>
              <a:rPr lang="en-US" sz="2800" dirty="0"/>
              <a:t> </a:t>
            </a:r>
            <a:r>
              <a:rPr lang="en-US" sz="2800" dirty="0" err="1"/>
              <a:t>thực</a:t>
            </a:r>
            <a:r>
              <a:rPr lang="en-US" sz="2800" dirty="0"/>
              <a:t> </a:t>
            </a:r>
            <a:r>
              <a:rPr lang="en-US" sz="2800" dirty="0" err="1"/>
              <a:t>phẩm</a:t>
            </a:r>
            <a:r>
              <a:rPr lang="en-US" sz="2800" dirty="0"/>
              <a:t>, </a:t>
            </a:r>
            <a:r>
              <a:rPr lang="en-US" sz="2800" dirty="0" err="1"/>
              <a:t>đồ</a:t>
            </a:r>
            <a:r>
              <a:rPr lang="en-US" sz="2800" dirty="0"/>
              <a:t> </a:t>
            </a:r>
            <a:r>
              <a:rPr lang="en-US" sz="2800" dirty="0" err="1"/>
              <a:t>dùng</a:t>
            </a:r>
            <a:r>
              <a:rPr lang="en-US" sz="2800" dirty="0"/>
              <a:t> </a:t>
            </a:r>
            <a:r>
              <a:rPr lang="en-US" sz="2800" dirty="0" err="1"/>
              <a:t>cần</a:t>
            </a:r>
            <a:r>
              <a:rPr lang="en-US" sz="2800" dirty="0"/>
              <a:t> </a:t>
            </a:r>
            <a:r>
              <a:rPr lang="en-US" sz="2800" dirty="0" err="1"/>
              <a:t>thiết</a:t>
            </a:r>
            <a:r>
              <a:rPr lang="en-US" sz="2800" dirty="0"/>
              <a:t>, </a:t>
            </a:r>
            <a:r>
              <a:rPr lang="en-US" sz="2800" dirty="0" err="1"/>
              <a:t>em</a:t>
            </a:r>
            <a:r>
              <a:rPr lang="en-US" sz="2800" dirty="0"/>
              <a:t> </a:t>
            </a:r>
            <a:r>
              <a:rPr lang="en-US" sz="2800" dirty="0" err="1"/>
              <a:t>sẽ</a:t>
            </a:r>
            <a:r>
              <a:rPr lang="en-US" sz="2800" dirty="0"/>
              <a:t> </a:t>
            </a:r>
            <a:r>
              <a:rPr lang="en-US" sz="2800" dirty="0" err="1"/>
              <a:t>lựa</a:t>
            </a:r>
            <a:r>
              <a:rPr lang="en-US" sz="2800" dirty="0"/>
              <a:t> </a:t>
            </a:r>
            <a:r>
              <a:rPr lang="en-US" sz="2800" dirty="0" err="1"/>
              <a:t>chọn</a:t>
            </a:r>
            <a:r>
              <a:rPr lang="en-US" sz="2800" dirty="0"/>
              <a:t> </a:t>
            </a:r>
            <a:r>
              <a:rPr lang="en-US" sz="2800" dirty="0" err="1"/>
              <a:t>những</a:t>
            </a:r>
            <a:r>
              <a:rPr lang="en-US" sz="2800" dirty="0"/>
              <a:t> </a:t>
            </a:r>
            <a:r>
              <a:rPr lang="en-US" sz="2800" dirty="0" err="1"/>
              <a:t>hàng</a:t>
            </a:r>
            <a:r>
              <a:rPr lang="en-US" sz="2800" dirty="0"/>
              <a:t> </a:t>
            </a:r>
            <a:r>
              <a:rPr lang="en-US" sz="2800" dirty="0" err="1"/>
              <a:t>hóa</a:t>
            </a:r>
            <a:r>
              <a:rPr lang="en-US" sz="2800" dirty="0"/>
              <a:t> </a:t>
            </a:r>
            <a:r>
              <a:rPr lang="en-US" sz="2800" dirty="0" err="1"/>
              <a:t>nào</a:t>
            </a:r>
            <a:r>
              <a:rPr lang="en-US" sz="2800" dirty="0"/>
              <a:t>?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01679683-87B1-4148-A199-5F927FC6CD4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1659" y="379384"/>
            <a:ext cx="907027" cy="914401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7F1A3AE0-7A64-4E01-BD7E-343605788642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023575" y="1684549"/>
            <a:ext cx="7918563" cy="4381391"/>
          </a:xfrm>
          <a:prstGeom prst="rect">
            <a:avLst/>
          </a:prstGeom>
        </p:spPr>
      </p:pic>
      <p:grpSp>
        <p:nvGrpSpPr>
          <p:cNvPr id="6" name="Group 5">
            <a:extLst>
              <a:ext uri="{FF2B5EF4-FFF2-40B4-BE49-F238E27FC236}">
                <a16:creationId xmlns:a16="http://schemas.microsoft.com/office/drawing/2014/main" id="{91A24403-33F1-49E2-A3CE-02B9967F5457}"/>
              </a:ext>
            </a:extLst>
          </p:cNvPr>
          <p:cNvGrpSpPr/>
          <p:nvPr/>
        </p:nvGrpSpPr>
        <p:grpSpPr>
          <a:xfrm>
            <a:off x="141659" y="2289640"/>
            <a:ext cx="3878915" cy="4188976"/>
            <a:chOff x="141659" y="2289640"/>
            <a:chExt cx="3878915" cy="4188976"/>
          </a:xfrm>
        </p:grpSpPr>
        <p:sp>
          <p:nvSpPr>
            <p:cNvPr id="100" name="TextBox 99">
              <a:extLst>
                <a:ext uri="{FF2B5EF4-FFF2-40B4-BE49-F238E27FC236}">
                  <a16:creationId xmlns:a16="http://schemas.microsoft.com/office/drawing/2014/main" id="{5927F39C-DAEC-4FFC-897D-8FF6C6A678B8}"/>
                </a:ext>
              </a:extLst>
            </p:cNvPr>
            <p:cNvSpPr txBox="1"/>
            <p:nvPr/>
          </p:nvSpPr>
          <p:spPr>
            <a:xfrm>
              <a:off x="141659" y="2289640"/>
              <a:ext cx="3878915" cy="1951496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800" dirty="0"/>
                <a:t>Khi </a:t>
              </a:r>
              <a:r>
                <a:rPr lang="en-US" sz="2800" dirty="0" err="1"/>
                <a:t>lựa</a:t>
              </a:r>
              <a:r>
                <a:rPr lang="en-US" sz="2800" dirty="0"/>
                <a:t> </a:t>
              </a:r>
              <a:r>
                <a:rPr lang="en-US" sz="2800" dirty="0" err="1"/>
                <a:t>chọn</a:t>
              </a:r>
              <a:r>
                <a:rPr lang="en-US" sz="2800" dirty="0"/>
                <a:t> </a:t>
              </a:r>
              <a:r>
                <a:rPr lang="en-US" sz="2800" dirty="0" err="1"/>
                <a:t>những</a:t>
              </a:r>
              <a:r>
                <a:rPr lang="en-US" sz="2800" dirty="0"/>
                <a:t> </a:t>
              </a:r>
              <a:r>
                <a:rPr lang="en-US" sz="2800" dirty="0" err="1"/>
                <a:t>hàng</a:t>
              </a:r>
              <a:r>
                <a:rPr lang="en-US" sz="2800" dirty="0"/>
                <a:t> </a:t>
              </a:r>
              <a:r>
                <a:rPr lang="en-US" sz="2800" dirty="0" err="1"/>
                <a:t>hóa</a:t>
              </a:r>
              <a:r>
                <a:rPr lang="en-US" sz="2800" dirty="0"/>
                <a:t> </a:t>
              </a:r>
              <a:r>
                <a:rPr lang="en-US" sz="2800" dirty="0" err="1"/>
                <a:t>đó</a:t>
              </a:r>
              <a:r>
                <a:rPr lang="en-US" sz="2800" dirty="0"/>
                <a:t>, </a:t>
              </a:r>
              <a:r>
                <a:rPr lang="en-US" sz="2800" dirty="0" err="1"/>
                <a:t>em</a:t>
              </a:r>
              <a:r>
                <a:rPr lang="en-US" sz="2800" dirty="0"/>
                <a:t> </a:t>
              </a:r>
              <a:r>
                <a:rPr lang="en-US" sz="2800" dirty="0" err="1"/>
                <a:t>cần</a:t>
              </a:r>
              <a:r>
                <a:rPr lang="en-US" sz="2800" dirty="0"/>
                <a:t> </a:t>
              </a:r>
              <a:r>
                <a:rPr lang="en-US" sz="2800" dirty="0" err="1"/>
                <a:t>lưu</a:t>
              </a:r>
              <a:r>
                <a:rPr lang="en-US" sz="2800" dirty="0"/>
                <a:t> ý </a:t>
              </a:r>
              <a:r>
                <a:rPr lang="en-US" sz="2800" dirty="0" err="1"/>
                <a:t>điều</a:t>
              </a:r>
              <a:r>
                <a:rPr lang="en-US" sz="2800" dirty="0"/>
                <a:t> </a:t>
              </a:r>
              <a:r>
                <a:rPr lang="en-US" sz="2800" dirty="0" err="1"/>
                <a:t>gì</a:t>
              </a:r>
              <a:r>
                <a:rPr lang="en-US" sz="2800" dirty="0"/>
                <a:t>?</a:t>
              </a:r>
            </a:p>
          </p:txBody>
        </p:sp>
        <p:pic>
          <p:nvPicPr>
            <p:cNvPr id="14338" name="Picture 2" descr="Cute Little Kid Boy Confused With Question Mark | Kids cartoon characters,  Kid character, Cartoon kids">
              <a:extLst>
                <a:ext uri="{FF2B5EF4-FFF2-40B4-BE49-F238E27FC236}">
                  <a16:creationId xmlns:a16="http://schemas.microsoft.com/office/drawing/2014/main" id="{D90082C4-2B3D-4EDE-B3B3-130E668FD022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5">
              <a:clrChange>
                <a:clrFrom>
                  <a:srgbClr val="FEFEFE"/>
                </a:clrFrom>
                <a:clrTo>
                  <a:srgbClr val="FEFEFE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1033" r="19703" b="5776"/>
            <a:stretch/>
          </p:blipFill>
          <p:spPr bwMode="auto">
            <a:xfrm>
              <a:off x="1340221" y="4473377"/>
              <a:ext cx="1261224" cy="200523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custDataLst>
      <p:tags r:id="rId1"/>
    </p:custDataLst>
    <p:extLst>
      <p:ext uri="{BB962C8B-B14F-4D97-AF65-F5344CB8AC3E}">
        <p14:creationId xmlns:p14="http://schemas.microsoft.com/office/powerpoint/2010/main" val="7035529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E84E742-03E2-4BB5-97FE-CAC7BE27CF54}"/>
              </a:ext>
            </a:extLst>
          </p:cNvPr>
          <p:cNvSpPr txBox="1"/>
          <p:nvPr/>
        </p:nvSpPr>
        <p:spPr>
          <a:xfrm>
            <a:off x="397884" y="129535"/>
            <a:ext cx="11619945" cy="168584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b="1" dirty="0"/>
              <a:t>3. </a:t>
            </a:r>
            <a:r>
              <a:rPr lang="en-US" sz="2400" dirty="0" err="1"/>
              <a:t>Em</a:t>
            </a:r>
            <a:r>
              <a:rPr lang="en-US" sz="2400" dirty="0"/>
              <a:t> </a:t>
            </a:r>
            <a:r>
              <a:rPr lang="en-US" sz="2400" dirty="0" err="1"/>
              <a:t>hãy</a:t>
            </a:r>
            <a:r>
              <a:rPr lang="en-US" sz="2400" dirty="0"/>
              <a:t>: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 err="1"/>
              <a:t>Ghép</a:t>
            </a:r>
            <a:r>
              <a:rPr lang="en-US" sz="2400" dirty="0"/>
              <a:t> </a:t>
            </a:r>
            <a:r>
              <a:rPr lang="en-US" sz="2400" dirty="0" err="1"/>
              <a:t>các</a:t>
            </a:r>
            <a:r>
              <a:rPr lang="en-US" sz="2400" dirty="0"/>
              <a:t> </a:t>
            </a:r>
            <a:r>
              <a:rPr lang="en-US" sz="2400" dirty="0" err="1"/>
              <a:t>hình</a:t>
            </a:r>
            <a:r>
              <a:rPr lang="en-US" sz="2400" dirty="0"/>
              <a:t> ở </a:t>
            </a:r>
            <a:r>
              <a:rPr lang="en-US" sz="2400" dirty="0" err="1"/>
              <a:t>cột</a:t>
            </a:r>
            <a:r>
              <a:rPr lang="en-US" sz="2400" dirty="0"/>
              <a:t> A </a:t>
            </a:r>
            <a:r>
              <a:rPr lang="en-US" sz="2400" dirty="0" err="1"/>
              <a:t>với</a:t>
            </a:r>
            <a:r>
              <a:rPr lang="en-US" sz="2400" dirty="0"/>
              <a:t> </a:t>
            </a:r>
            <a:r>
              <a:rPr lang="en-US" sz="2400" dirty="0" err="1"/>
              <a:t>cột</a:t>
            </a:r>
            <a:r>
              <a:rPr lang="en-US" sz="2400" dirty="0"/>
              <a:t> B </a:t>
            </a:r>
            <a:r>
              <a:rPr lang="en-US" sz="2400" dirty="0" err="1"/>
              <a:t>để</a:t>
            </a:r>
            <a:r>
              <a:rPr lang="en-US" sz="2400" dirty="0"/>
              <a:t> </a:t>
            </a:r>
            <a:r>
              <a:rPr lang="en-US" sz="2400" dirty="0" err="1"/>
              <a:t>tạo</a:t>
            </a:r>
            <a:r>
              <a:rPr lang="en-US" sz="2400" dirty="0"/>
              <a:t> </a:t>
            </a:r>
            <a:r>
              <a:rPr lang="en-US" sz="2400" dirty="0" err="1"/>
              <a:t>thành</a:t>
            </a:r>
            <a:r>
              <a:rPr lang="en-US" sz="2400" dirty="0"/>
              <a:t> </a:t>
            </a:r>
            <a:r>
              <a:rPr lang="en-US" sz="2400" dirty="0" err="1"/>
              <a:t>biển</a:t>
            </a:r>
            <a:r>
              <a:rPr lang="en-US" sz="2400" dirty="0"/>
              <a:t> </a:t>
            </a:r>
            <a:r>
              <a:rPr lang="en-US" sz="2400" dirty="0" err="1"/>
              <a:t>báo</a:t>
            </a:r>
            <a:r>
              <a:rPr lang="en-US" sz="2400" dirty="0"/>
              <a:t> </a:t>
            </a:r>
            <a:r>
              <a:rPr lang="en-US" sz="2400" dirty="0" err="1"/>
              <a:t>giao</a:t>
            </a:r>
            <a:r>
              <a:rPr lang="en-US" sz="2400" dirty="0"/>
              <a:t> </a:t>
            </a:r>
            <a:r>
              <a:rPr lang="en-US" sz="2400" dirty="0" err="1"/>
              <a:t>thông</a:t>
            </a:r>
            <a:r>
              <a:rPr lang="en-US" sz="2400" dirty="0"/>
              <a:t> </a:t>
            </a:r>
            <a:r>
              <a:rPr lang="en-US" sz="2400" dirty="0" err="1"/>
              <a:t>theo</a:t>
            </a:r>
            <a:r>
              <a:rPr lang="en-US" sz="2400" dirty="0"/>
              <a:t> </a:t>
            </a:r>
            <a:r>
              <a:rPr lang="en-US" sz="2400" dirty="0" err="1"/>
              <a:t>quy</a:t>
            </a:r>
            <a:r>
              <a:rPr lang="en-US" sz="2400" dirty="0"/>
              <a:t> </a:t>
            </a:r>
            <a:r>
              <a:rPr lang="en-US" sz="2400" dirty="0" err="1"/>
              <a:t>định</a:t>
            </a:r>
            <a:r>
              <a:rPr lang="en-US" sz="2400" dirty="0"/>
              <a:t>.</a:t>
            </a: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 err="1"/>
              <a:t>Nói</a:t>
            </a:r>
            <a:r>
              <a:rPr lang="en-US" sz="2400" dirty="0"/>
              <a:t> </a:t>
            </a:r>
            <a:r>
              <a:rPr lang="en-US" sz="2400" dirty="0" err="1"/>
              <a:t>tên</a:t>
            </a:r>
            <a:r>
              <a:rPr lang="en-US" sz="2400" dirty="0"/>
              <a:t> </a:t>
            </a:r>
            <a:r>
              <a:rPr lang="en-US" sz="2400" dirty="0" err="1"/>
              <a:t>và</a:t>
            </a:r>
            <a:r>
              <a:rPr lang="en-US" sz="2400" dirty="0"/>
              <a:t> ý </a:t>
            </a:r>
            <a:r>
              <a:rPr lang="en-US" sz="2400" dirty="0" err="1"/>
              <a:t>nghĩa</a:t>
            </a:r>
            <a:r>
              <a:rPr lang="en-US" sz="2400" dirty="0"/>
              <a:t> </a:t>
            </a:r>
            <a:r>
              <a:rPr lang="en-US" sz="2400" dirty="0" err="1"/>
              <a:t>của</a:t>
            </a:r>
            <a:r>
              <a:rPr lang="en-US" sz="2400" dirty="0"/>
              <a:t> </a:t>
            </a:r>
            <a:r>
              <a:rPr lang="en-US" sz="2400" dirty="0" err="1"/>
              <a:t>từng</a:t>
            </a:r>
            <a:r>
              <a:rPr lang="en-US" sz="2400" dirty="0"/>
              <a:t> </a:t>
            </a:r>
            <a:r>
              <a:rPr lang="en-US" sz="2400" dirty="0" err="1"/>
              <a:t>loại</a:t>
            </a:r>
            <a:r>
              <a:rPr lang="en-US" sz="2400" dirty="0"/>
              <a:t> </a:t>
            </a:r>
            <a:r>
              <a:rPr lang="en-US" sz="2400" dirty="0" err="1"/>
              <a:t>biển</a:t>
            </a:r>
            <a:r>
              <a:rPr lang="en-US" sz="2400" dirty="0"/>
              <a:t> </a:t>
            </a:r>
            <a:r>
              <a:rPr lang="en-US" sz="2400" dirty="0" err="1"/>
              <a:t>báo</a:t>
            </a:r>
            <a:r>
              <a:rPr lang="en-US" sz="2400" dirty="0"/>
              <a:t> </a:t>
            </a:r>
            <a:r>
              <a:rPr lang="en-US" sz="2400" dirty="0" err="1"/>
              <a:t>đó</a:t>
            </a:r>
            <a:r>
              <a:rPr lang="en-US" sz="2400" dirty="0"/>
              <a:t>.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ED1A8015-0374-4F73-A18A-291C040DF27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65223" y="1917019"/>
            <a:ext cx="5859463" cy="4273598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753791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Table 4">
            <a:extLst>
              <a:ext uri="{FF2B5EF4-FFF2-40B4-BE49-F238E27FC236}">
                <a16:creationId xmlns:a16="http://schemas.microsoft.com/office/drawing/2014/main" id="{967298FC-007B-4FB1-B890-0D38CE8EB46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23501920"/>
              </p:ext>
            </p:extLst>
          </p:nvPr>
        </p:nvGraphicFramePr>
        <p:xfrm>
          <a:off x="420915" y="542849"/>
          <a:ext cx="11032831" cy="55843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30505">
                  <a:extLst>
                    <a:ext uri="{9D8B030D-6E8A-4147-A177-3AD203B41FA5}">
                      <a16:colId xmlns:a16="http://schemas.microsoft.com/office/drawing/2014/main" val="939315799"/>
                    </a:ext>
                  </a:extLst>
                </a:gridCol>
                <a:gridCol w="2609037">
                  <a:extLst>
                    <a:ext uri="{9D8B030D-6E8A-4147-A177-3AD203B41FA5}">
                      <a16:colId xmlns:a16="http://schemas.microsoft.com/office/drawing/2014/main" val="2087204735"/>
                    </a:ext>
                  </a:extLst>
                </a:gridCol>
                <a:gridCol w="4893289">
                  <a:extLst>
                    <a:ext uri="{9D8B030D-6E8A-4147-A177-3AD203B41FA5}">
                      <a16:colId xmlns:a16="http://schemas.microsoft.com/office/drawing/2014/main" val="4211533989"/>
                    </a:ext>
                  </a:extLst>
                </a:gridCol>
              </a:tblGrid>
              <a:tr h="682519">
                <a:tc>
                  <a:txBody>
                    <a:bodyPr/>
                    <a:lstStyle/>
                    <a:p>
                      <a:pPr algn="ctr"/>
                      <a:endParaRPr lang="en-US" sz="21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1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100" b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48098776"/>
                  </a:ext>
                </a:extLst>
              </a:tr>
              <a:tr h="1488803">
                <a:tc>
                  <a:txBody>
                    <a:bodyPr/>
                    <a:lstStyle/>
                    <a:p>
                      <a:pPr algn="l"/>
                      <a:endParaRPr lang="en-US" sz="2400" b="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100" dirty="0">
                        <a:solidFill>
                          <a:schemeClr val="tx2">
                            <a:lumMod val="1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100" dirty="0">
                        <a:solidFill>
                          <a:schemeClr val="tx2">
                            <a:lumMod val="1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8711996"/>
                  </a:ext>
                </a:extLst>
              </a:tr>
              <a:tr h="1706508">
                <a:tc>
                  <a:txBody>
                    <a:bodyPr/>
                    <a:lstStyle/>
                    <a:p>
                      <a:pPr algn="l"/>
                      <a:endParaRPr lang="en-US" sz="2400" b="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100" dirty="0">
                        <a:solidFill>
                          <a:schemeClr val="tx2">
                            <a:lumMod val="1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100" dirty="0">
                        <a:solidFill>
                          <a:schemeClr val="tx2">
                            <a:lumMod val="1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5624218"/>
                  </a:ext>
                </a:extLst>
              </a:tr>
              <a:tr h="1706508">
                <a:tc>
                  <a:txBody>
                    <a:bodyPr/>
                    <a:lstStyle/>
                    <a:p>
                      <a:pPr algn="l"/>
                      <a:endParaRPr lang="en-US" sz="2400" b="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100" dirty="0">
                        <a:solidFill>
                          <a:schemeClr val="tx2">
                            <a:lumMod val="1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100" dirty="0">
                        <a:solidFill>
                          <a:schemeClr val="tx2">
                            <a:lumMod val="10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4021410"/>
                  </a:ext>
                </a:extLst>
              </a:tr>
            </a:tbl>
          </a:graphicData>
        </a:graphic>
      </p:graphicFrame>
      <p:sp>
        <p:nvSpPr>
          <p:cNvPr id="2" name="Rectangle 1">
            <a:extLst>
              <a:ext uri="{FF2B5EF4-FFF2-40B4-BE49-F238E27FC236}">
                <a16:creationId xmlns:a16="http://schemas.microsoft.com/office/drawing/2014/main" id="{9E6CEB84-0148-4C41-B1B5-1E4FC880475D}"/>
              </a:ext>
            </a:extLst>
          </p:cNvPr>
          <p:cNvSpPr/>
          <p:nvPr/>
        </p:nvSpPr>
        <p:spPr>
          <a:xfrm>
            <a:off x="1489756" y="1316507"/>
            <a:ext cx="1331681" cy="1331681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362" name="Picture 2" descr="Biển chỉ dẫn - Biển báo an toàn - Biển hiệu - Biển báo - Biển báo cấm chung">
            <a:extLst>
              <a:ext uri="{FF2B5EF4-FFF2-40B4-BE49-F238E27FC236}">
                <a16:creationId xmlns:a16="http://schemas.microsoft.com/office/drawing/2014/main" id="{00BA9FC3-3B39-47B2-809C-C03655B157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2882" y="2748143"/>
            <a:ext cx="1556659" cy="15566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364" name="Picture 4" descr="b2 - Công ty cổ phần PT Minh Thành">
            <a:extLst>
              <a:ext uri="{FF2B5EF4-FFF2-40B4-BE49-F238E27FC236}">
                <a16:creationId xmlns:a16="http://schemas.microsoft.com/office/drawing/2014/main" id="{BA010141-4639-4328-AE3E-497E3966A8D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703" y="4504711"/>
            <a:ext cx="1787016" cy="15566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AD0F241C-395F-4B23-9CAE-86C9678163B0}"/>
              </a:ext>
            </a:extLst>
          </p:cNvPr>
          <p:cNvSpPr txBox="1"/>
          <p:nvPr/>
        </p:nvSpPr>
        <p:spPr>
          <a:xfrm>
            <a:off x="1892544" y="519710"/>
            <a:ext cx="52610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A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6AAFBC4-DDB3-4C40-9681-D9CC316B72B3}"/>
              </a:ext>
            </a:extLst>
          </p:cNvPr>
          <p:cNvSpPr txBox="1"/>
          <p:nvPr/>
        </p:nvSpPr>
        <p:spPr>
          <a:xfrm>
            <a:off x="5042550" y="519710"/>
            <a:ext cx="52610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B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127530D-4997-42F0-B1EF-1880868C61F8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0000" l="10000" r="90000">
                        <a14:foregroundMark x1="42667" y1="48333" x2="42667" y2="48333"/>
                        <a14:foregroundMark x1="58167" y1="41000" x2="58167" y2="41000"/>
                        <a14:foregroundMark x1="33000" y1="65667" x2="33000" y2="65667"/>
                        <a14:foregroundMark x1="55333" y1="67500" x2="55333" y2="67500"/>
                        <a14:backgroundMark x1="26667" y1="38833" x2="26667" y2="38833"/>
                      </a14:backgroundRemoval>
                    </a14:imgEffect>
                  </a14:imgLayer>
                </a14:imgProps>
              </a:ext>
            </a:extLst>
          </a:blip>
          <a:srcRect l="24857" t="34445" r="18508" b="12730"/>
          <a:stretch/>
        </p:blipFill>
        <p:spPr>
          <a:xfrm>
            <a:off x="4655694" y="4929378"/>
            <a:ext cx="1037772" cy="967967"/>
          </a:xfrm>
          <a:prstGeom prst="rect">
            <a:avLst/>
          </a:prstGeom>
        </p:spPr>
      </p:pic>
      <p:pic>
        <p:nvPicPr>
          <p:cNvPr id="15368" name="Picture 8" descr="Ý nghĩa hài hước của biển báo giao thông">
            <a:extLst>
              <a:ext uri="{FF2B5EF4-FFF2-40B4-BE49-F238E27FC236}">
                <a16:creationId xmlns:a16="http://schemas.microsoft.com/office/drawing/2014/main" id="{7D4379FE-3781-4647-9541-F86206DD557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7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2629" t="18112" r="21048" b="29674"/>
          <a:stretch/>
        </p:blipFill>
        <p:spPr bwMode="auto">
          <a:xfrm>
            <a:off x="4460722" y="3126273"/>
            <a:ext cx="1372225" cy="9682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370" name="Picture 10" descr="biển báo giao thông chỉ dẫn bệnh viện">
            <a:extLst>
              <a:ext uri="{FF2B5EF4-FFF2-40B4-BE49-F238E27FC236}">
                <a16:creationId xmlns:a16="http://schemas.microsoft.com/office/drawing/2014/main" id="{CDD2E7E9-66CE-48B1-81BA-28A27837794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9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backgroundRemoval t="10000" b="90000" l="10000" r="90000">
                        <a14:foregroundMark x1="41406" y1="68150" x2="41406" y2="68150"/>
                        <a14:foregroundMark x1="37109" y1="72131" x2="56641" y2="71429"/>
                        <a14:foregroundMark x1="37109" y1="64871" x2="41016" y2="60890"/>
                        <a14:foregroundMark x1="64844" y1="68150" x2="59766" y2="70492"/>
                        <a14:foregroundMark x1="64453" y1="28337" x2="65234" y2="40281"/>
                        <a14:backgroundMark x1="39453" y1="40984" x2="62891" y2="52693"/>
                        <a14:backgroundMark x1="31250" y1="26464" x2="28516" y2="64871"/>
                        <a14:backgroundMark x1="62695" y1="48712" x2="73242" y2="50351"/>
                        <a14:backgroundMark x1="74609" y1="39110" x2="71680" y2="81030"/>
                        <a14:backgroundMark x1="60742" y1="19906" x2="76172" y2="21077"/>
                        <a14:backgroundMark x1="26758" y1="63232" x2="27344" y2="83138"/>
                        <a14:backgroundMark x1="29297" y1="80328" x2="63672" y2="79625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0792" t="18431" r="23167" b="18411"/>
          <a:stretch/>
        </p:blipFill>
        <p:spPr bwMode="auto">
          <a:xfrm>
            <a:off x="4391636" y="1316507"/>
            <a:ext cx="1238992" cy="14174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4560FC5A-7B26-47B9-96A0-D46AC852EA92}"/>
              </a:ext>
            </a:extLst>
          </p:cNvPr>
          <p:cNvSpPr txBox="1"/>
          <p:nvPr/>
        </p:nvSpPr>
        <p:spPr>
          <a:xfrm>
            <a:off x="7081808" y="638331"/>
            <a:ext cx="406713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Tên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biển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báo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giao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thông</a:t>
            </a:r>
            <a:endParaRPr lang="en-US" sz="2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5B6F4AA2-848F-4FFE-9270-3514600FD686}"/>
              </a:ext>
            </a:extLst>
          </p:cNvPr>
          <p:cNvSpPr txBox="1"/>
          <p:nvPr/>
        </p:nvSpPr>
        <p:spPr>
          <a:xfrm>
            <a:off x="8117879" y="1416423"/>
            <a:ext cx="3720450" cy="11318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400" b="1" dirty="0" err="1">
                <a:solidFill>
                  <a:srgbClr val="0070C0"/>
                </a:solidFill>
              </a:rPr>
              <a:t>Biển</a:t>
            </a:r>
            <a:r>
              <a:rPr lang="en-US" sz="2400" b="1" dirty="0">
                <a:solidFill>
                  <a:srgbClr val="0070C0"/>
                </a:solidFill>
              </a:rPr>
              <a:t> </a:t>
            </a:r>
            <a:r>
              <a:rPr lang="en-US" sz="2400" b="1" dirty="0" err="1">
                <a:solidFill>
                  <a:srgbClr val="0070C0"/>
                </a:solidFill>
              </a:rPr>
              <a:t>chỉ</a:t>
            </a:r>
            <a:r>
              <a:rPr lang="en-US" sz="2400" b="1" dirty="0">
                <a:solidFill>
                  <a:srgbClr val="0070C0"/>
                </a:solidFill>
              </a:rPr>
              <a:t> </a:t>
            </a:r>
            <a:r>
              <a:rPr lang="en-US" sz="2400" b="1" dirty="0" err="1">
                <a:solidFill>
                  <a:srgbClr val="0070C0"/>
                </a:solidFill>
              </a:rPr>
              <a:t>dẫn</a:t>
            </a:r>
            <a:r>
              <a:rPr lang="en-US" sz="2400" b="1" dirty="0">
                <a:solidFill>
                  <a:srgbClr val="0070C0"/>
                </a:solidFill>
              </a:rPr>
              <a:t> </a:t>
            </a:r>
          </a:p>
          <a:p>
            <a:pPr algn="ctr">
              <a:lnSpc>
                <a:spcPct val="150000"/>
              </a:lnSpc>
            </a:pPr>
            <a:r>
              <a:rPr lang="en-US" sz="2400" b="1" dirty="0" err="1">
                <a:solidFill>
                  <a:srgbClr val="0070C0"/>
                </a:solidFill>
              </a:rPr>
              <a:t>Bệnh</a:t>
            </a:r>
            <a:r>
              <a:rPr lang="en-US" sz="2400" b="1" dirty="0">
                <a:solidFill>
                  <a:srgbClr val="0070C0"/>
                </a:solidFill>
              </a:rPr>
              <a:t> </a:t>
            </a:r>
            <a:r>
              <a:rPr lang="en-US" sz="2400" b="1" dirty="0" err="1">
                <a:solidFill>
                  <a:srgbClr val="0070C0"/>
                </a:solidFill>
              </a:rPr>
              <a:t>viện</a:t>
            </a:r>
            <a:endParaRPr lang="en-US" sz="2400" b="1" dirty="0">
              <a:solidFill>
                <a:srgbClr val="0070C0"/>
              </a:solidFill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6F33EF86-3B24-4618-9073-CAE4F95080A0}"/>
              </a:ext>
            </a:extLst>
          </p:cNvPr>
          <p:cNvSpPr txBox="1"/>
          <p:nvPr/>
        </p:nvSpPr>
        <p:spPr>
          <a:xfrm>
            <a:off x="8102423" y="3044465"/>
            <a:ext cx="3720450" cy="11318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400" b="1" dirty="0" err="1">
                <a:solidFill>
                  <a:srgbClr val="0070C0"/>
                </a:solidFill>
              </a:rPr>
              <a:t>Biển</a:t>
            </a:r>
            <a:r>
              <a:rPr lang="en-US" sz="2400" b="1" dirty="0">
                <a:solidFill>
                  <a:srgbClr val="0070C0"/>
                </a:solidFill>
              </a:rPr>
              <a:t> </a:t>
            </a:r>
            <a:r>
              <a:rPr lang="en-US" sz="2400" b="1" dirty="0" err="1">
                <a:solidFill>
                  <a:srgbClr val="0070C0"/>
                </a:solidFill>
              </a:rPr>
              <a:t>báo</a:t>
            </a:r>
            <a:r>
              <a:rPr lang="en-US" sz="2400" b="1" dirty="0">
                <a:solidFill>
                  <a:srgbClr val="0070C0"/>
                </a:solidFill>
              </a:rPr>
              <a:t> </a:t>
            </a:r>
          </a:p>
          <a:p>
            <a:pPr algn="ctr">
              <a:lnSpc>
                <a:spcPct val="150000"/>
              </a:lnSpc>
            </a:pPr>
            <a:r>
              <a:rPr lang="en-US" sz="2400" b="1" dirty="0" err="1">
                <a:solidFill>
                  <a:srgbClr val="0070C0"/>
                </a:solidFill>
              </a:rPr>
              <a:t>cấm</a:t>
            </a:r>
            <a:r>
              <a:rPr lang="en-US" sz="2400" b="1" dirty="0">
                <a:solidFill>
                  <a:srgbClr val="0070C0"/>
                </a:solidFill>
              </a:rPr>
              <a:t> </a:t>
            </a:r>
            <a:r>
              <a:rPr lang="en-US" sz="2400" b="1" dirty="0" err="1">
                <a:solidFill>
                  <a:srgbClr val="0070C0"/>
                </a:solidFill>
              </a:rPr>
              <a:t>xe</a:t>
            </a:r>
            <a:r>
              <a:rPr lang="en-US" sz="2400" b="1" dirty="0">
                <a:solidFill>
                  <a:srgbClr val="0070C0"/>
                </a:solidFill>
              </a:rPr>
              <a:t> </a:t>
            </a:r>
            <a:r>
              <a:rPr lang="en-US" sz="2400" b="1" dirty="0" err="1">
                <a:solidFill>
                  <a:srgbClr val="0070C0"/>
                </a:solidFill>
              </a:rPr>
              <a:t>máy</a:t>
            </a:r>
            <a:endParaRPr lang="en-US" sz="2400" b="1" dirty="0">
              <a:solidFill>
                <a:srgbClr val="0070C0"/>
              </a:solidFill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E40CFE51-A9BE-4E04-850F-0E047A6EE413}"/>
              </a:ext>
            </a:extLst>
          </p:cNvPr>
          <p:cNvSpPr/>
          <p:nvPr/>
        </p:nvSpPr>
        <p:spPr>
          <a:xfrm>
            <a:off x="1489756" y="1295641"/>
            <a:ext cx="1331681" cy="1331681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9" name="Picture 2" descr="Biển chỉ dẫn - Biển báo an toàn - Biển hiệu - Biển báo - Biển báo cấm chung">
            <a:extLst>
              <a:ext uri="{FF2B5EF4-FFF2-40B4-BE49-F238E27FC236}">
                <a16:creationId xmlns:a16="http://schemas.microsoft.com/office/drawing/2014/main" id="{E5559E2A-3126-406B-AAB8-74038FA95F7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2882" y="2727277"/>
            <a:ext cx="1556659" cy="15566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4" descr="b2 - Công ty cổ phần PT Minh Thành">
            <a:extLst>
              <a:ext uri="{FF2B5EF4-FFF2-40B4-BE49-F238E27FC236}">
                <a16:creationId xmlns:a16="http://schemas.microsoft.com/office/drawing/2014/main" id="{19C0949B-55E8-4E4F-A437-1854156190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703" y="4483845"/>
            <a:ext cx="1787016" cy="15566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DAB16291-9A4B-4CAA-A753-E5E6B029D395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0000" l="10000" r="90000">
                        <a14:foregroundMark x1="42667" y1="48333" x2="42667" y2="48333"/>
                        <a14:foregroundMark x1="58167" y1="41000" x2="58167" y2="41000"/>
                        <a14:foregroundMark x1="33000" y1="65667" x2="33000" y2="65667"/>
                        <a14:foregroundMark x1="55333" y1="67500" x2="55333" y2="67500"/>
                        <a14:backgroundMark x1="26667" y1="38833" x2="26667" y2="38833"/>
                      </a14:backgroundRemoval>
                    </a14:imgEffect>
                  </a14:imgLayer>
                </a14:imgProps>
              </a:ext>
            </a:extLst>
          </a:blip>
          <a:srcRect l="24857" t="34445" r="18508" b="12730"/>
          <a:stretch/>
        </p:blipFill>
        <p:spPr>
          <a:xfrm>
            <a:off x="4655694" y="4908512"/>
            <a:ext cx="1037772" cy="967967"/>
          </a:xfrm>
          <a:prstGeom prst="rect">
            <a:avLst/>
          </a:prstGeom>
        </p:spPr>
      </p:pic>
      <p:pic>
        <p:nvPicPr>
          <p:cNvPr id="22" name="Picture 8" descr="Ý nghĩa hài hước của biển báo giao thông">
            <a:extLst>
              <a:ext uri="{FF2B5EF4-FFF2-40B4-BE49-F238E27FC236}">
                <a16:creationId xmlns:a16="http://schemas.microsoft.com/office/drawing/2014/main" id="{5A08FA21-2B5C-4D7C-9207-DA63EB88FEA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7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2629" t="18112" r="21048" b="29674"/>
          <a:stretch/>
        </p:blipFill>
        <p:spPr bwMode="auto">
          <a:xfrm>
            <a:off x="4460722" y="3105407"/>
            <a:ext cx="1372225" cy="9682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" name="Picture 10" descr="biển báo giao thông chỉ dẫn bệnh viện">
            <a:extLst>
              <a:ext uri="{FF2B5EF4-FFF2-40B4-BE49-F238E27FC236}">
                <a16:creationId xmlns:a16="http://schemas.microsoft.com/office/drawing/2014/main" id="{DB5D6822-584A-44C3-844D-3678071A23E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9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backgroundRemoval t="10000" b="90000" l="10000" r="90000">
                        <a14:foregroundMark x1="41406" y1="68150" x2="41406" y2="68150"/>
                        <a14:foregroundMark x1="37109" y1="72131" x2="56641" y2="71429"/>
                        <a14:foregroundMark x1="37109" y1="64871" x2="41016" y2="60890"/>
                        <a14:foregroundMark x1="64844" y1="68150" x2="59766" y2="70492"/>
                        <a14:foregroundMark x1="64453" y1="28337" x2="65234" y2="40281"/>
                        <a14:backgroundMark x1="39453" y1="40984" x2="62891" y2="52693"/>
                        <a14:backgroundMark x1="31250" y1="26464" x2="28516" y2="64871"/>
                        <a14:backgroundMark x1="62695" y1="48712" x2="73242" y2="50351"/>
                        <a14:backgroundMark x1="74609" y1="39110" x2="71680" y2="81030"/>
                        <a14:backgroundMark x1="60742" y1="19906" x2="76172" y2="21077"/>
                        <a14:backgroundMark x1="26758" y1="63232" x2="27344" y2="83138"/>
                        <a14:backgroundMark x1="29297" y1="80328" x2="63672" y2="79625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0792" t="18431" r="23167" b="18411"/>
          <a:stretch/>
        </p:blipFill>
        <p:spPr bwMode="auto">
          <a:xfrm>
            <a:off x="4391636" y="1295641"/>
            <a:ext cx="1238992" cy="14174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446E5734-44F5-4ED6-8CA9-4DCA76CE5708}"/>
              </a:ext>
            </a:extLst>
          </p:cNvPr>
          <p:cNvSpPr txBox="1"/>
          <p:nvPr/>
        </p:nvSpPr>
        <p:spPr>
          <a:xfrm>
            <a:off x="8117879" y="4585826"/>
            <a:ext cx="3720450" cy="11318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400" b="1" dirty="0" err="1">
                <a:solidFill>
                  <a:srgbClr val="0070C0"/>
                </a:solidFill>
              </a:rPr>
              <a:t>Biển</a:t>
            </a:r>
            <a:r>
              <a:rPr lang="en-US" sz="2400" b="1" dirty="0">
                <a:solidFill>
                  <a:srgbClr val="0070C0"/>
                </a:solidFill>
              </a:rPr>
              <a:t> </a:t>
            </a:r>
            <a:r>
              <a:rPr lang="en-US" sz="2400" b="1" dirty="0" err="1">
                <a:solidFill>
                  <a:srgbClr val="0070C0"/>
                </a:solidFill>
              </a:rPr>
              <a:t>báo</a:t>
            </a:r>
            <a:r>
              <a:rPr lang="en-US" sz="2400" b="1" dirty="0">
                <a:solidFill>
                  <a:srgbClr val="0070C0"/>
                </a:solidFill>
              </a:rPr>
              <a:t> </a:t>
            </a:r>
          </a:p>
          <a:p>
            <a:pPr algn="ctr">
              <a:lnSpc>
                <a:spcPct val="150000"/>
              </a:lnSpc>
            </a:pPr>
            <a:r>
              <a:rPr lang="en-US" sz="2400" b="1" dirty="0" err="1">
                <a:solidFill>
                  <a:srgbClr val="0070C0"/>
                </a:solidFill>
              </a:rPr>
              <a:t>đường</a:t>
            </a:r>
            <a:r>
              <a:rPr lang="en-US" sz="2400" b="1" dirty="0">
                <a:solidFill>
                  <a:srgbClr val="0070C0"/>
                </a:solidFill>
              </a:rPr>
              <a:t> </a:t>
            </a:r>
            <a:r>
              <a:rPr lang="en-US" sz="2400" b="1" dirty="0" err="1">
                <a:solidFill>
                  <a:srgbClr val="0070C0"/>
                </a:solidFill>
              </a:rPr>
              <a:t>trơn</a:t>
            </a:r>
            <a:r>
              <a:rPr lang="en-US" sz="2400" b="1" dirty="0">
                <a:solidFill>
                  <a:srgbClr val="0070C0"/>
                </a:solidFill>
              </a:rPr>
              <a:t> </a:t>
            </a:r>
            <a:r>
              <a:rPr lang="en-US" sz="2400" b="1" dirty="0" err="1">
                <a:solidFill>
                  <a:srgbClr val="0070C0"/>
                </a:solidFill>
              </a:rPr>
              <a:t>trượt</a:t>
            </a:r>
            <a:endParaRPr lang="en-US" sz="2400" b="1" dirty="0">
              <a:solidFill>
                <a:srgbClr val="0070C0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4964015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0833E-6 1.11111E-6 L 0.45782 0.00231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891" y="11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1.11111E-6 L 0.22578 -0.0088 " pathEditMode="relative" rAng="0" ptsTypes="AA">
                                      <p:cBhvr>
                                        <p:cTn id="9" dur="2000" fill="hold"/>
                                        <p:tgtEl>
                                          <p:spTgt spid="1537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289" y="-44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125E-6 -3.7037E-7 L 0.46029 0.00625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008" y="30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58333E-6 1.11111E-6 L 0.21237 -0.01482 " pathEditMode="relative" rAng="0" ptsTypes="AA">
                                      <p:cBhvr>
                                        <p:cTn id="21" dur="2000" fill="hold"/>
                                        <p:tgtEl>
                                          <p:spTgt spid="1536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612" y="-74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125E-6 -3.7037E-7 L 0.46979 0.00509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490" y="25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000"/>
                            </p:stCondLst>
                            <p:childTnLst>
                              <p:par>
                                <p:cTn id="32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04167E-6 -1.85185E-6 L 0.22213 0.01875 " pathEditMode="relative" rAng="0" ptsTypes="AA">
                                      <p:cBhvr>
                                        <p:cTn id="33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107" y="92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5" grpId="0"/>
      <p:bldP spid="16" grpId="0"/>
      <p:bldP spid="1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E84E742-03E2-4BB5-97FE-CAC7BE27CF54}"/>
              </a:ext>
            </a:extLst>
          </p:cNvPr>
          <p:cNvSpPr txBox="1"/>
          <p:nvPr/>
        </p:nvSpPr>
        <p:spPr>
          <a:xfrm>
            <a:off x="231196" y="611294"/>
            <a:ext cx="8246053" cy="195149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b="1" dirty="0"/>
              <a:t>3. </a:t>
            </a:r>
            <a:r>
              <a:rPr lang="en-US" sz="2800" dirty="0" err="1"/>
              <a:t>Em</a:t>
            </a:r>
            <a:r>
              <a:rPr lang="en-US" sz="2800" dirty="0"/>
              <a:t> </a:t>
            </a:r>
            <a:r>
              <a:rPr lang="en-US" sz="2800" dirty="0" err="1"/>
              <a:t>hãy</a:t>
            </a:r>
            <a:r>
              <a:rPr lang="en-US" sz="2800" dirty="0"/>
              <a:t>:</a:t>
            </a:r>
          </a:p>
          <a:p>
            <a:pPr algn="ctr">
              <a:lnSpc>
                <a:spcPct val="150000"/>
              </a:lnSpc>
            </a:pPr>
            <a:r>
              <a:rPr lang="en-US" sz="2800" dirty="0" err="1"/>
              <a:t>Giải</a:t>
            </a:r>
            <a:r>
              <a:rPr lang="en-US" sz="2800" dirty="0"/>
              <a:t> </a:t>
            </a:r>
            <a:r>
              <a:rPr lang="en-US" sz="2800" dirty="0" err="1"/>
              <a:t>thích</a:t>
            </a:r>
            <a:r>
              <a:rPr lang="en-US" sz="2800" dirty="0"/>
              <a:t> </a:t>
            </a:r>
            <a:r>
              <a:rPr lang="en-US" sz="2800" dirty="0" err="1"/>
              <a:t>vì</a:t>
            </a:r>
            <a:r>
              <a:rPr lang="en-US" sz="2800" dirty="0"/>
              <a:t> </a:t>
            </a:r>
            <a:r>
              <a:rPr lang="en-US" sz="2800" dirty="0" err="1"/>
              <a:t>sao</a:t>
            </a:r>
            <a:r>
              <a:rPr lang="en-US" sz="2800" dirty="0"/>
              <a:t> </a:t>
            </a:r>
            <a:r>
              <a:rPr lang="en-US" sz="2800" dirty="0" err="1"/>
              <a:t>em</a:t>
            </a:r>
            <a:r>
              <a:rPr lang="en-US" sz="2800" dirty="0"/>
              <a:t> </a:t>
            </a:r>
            <a:r>
              <a:rPr lang="en-US" sz="2800" dirty="0" err="1"/>
              <a:t>cần</a:t>
            </a:r>
            <a:r>
              <a:rPr lang="en-US" sz="2800" dirty="0"/>
              <a:t> </a:t>
            </a:r>
            <a:r>
              <a:rPr lang="en-US" sz="2800" dirty="0" err="1"/>
              <a:t>phải</a:t>
            </a:r>
            <a:r>
              <a:rPr lang="en-US" sz="2800" dirty="0"/>
              <a:t> </a:t>
            </a:r>
            <a:r>
              <a:rPr lang="en-US" sz="2800" dirty="0" err="1"/>
              <a:t>thực</a:t>
            </a:r>
            <a:r>
              <a:rPr lang="en-US" sz="2800" dirty="0"/>
              <a:t> </a:t>
            </a:r>
            <a:r>
              <a:rPr lang="en-US" sz="2800" dirty="0" err="1"/>
              <a:t>hiện</a:t>
            </a:r>
            <a:r>
              <a:rPr lang="en-US" sz="2800" dirty="0"/>
              <a:t> </a:t>
            </a:r>
            <a:r>
              <a:rPr lang="en-US" sz="2800" dirty="0" err="1"/>
              <a:t>quy</a:t>
            </a:r>
            <a:r>
              <a:rPr lang="en-US" sz="2800" dirty="0"/>
              <a:t> </a:t>
            </a:r>
            <a:r>
              <a:rPr lang="en-US" sz="2800" dirty="0" err="1"/>
              <a:t>định</a:t>
            </a:r>
            <a:r>
              <a:rPr lang="en-US" sz="2800" dirty="0"/>
              <a:t> </a:t>
            </a:r>
            <a:r>
              <a:rPr lang="en-US" sz="2800" dirty="0" err="1"/>
              <a:t>của</a:t>
            </a:r>
            <a:r>
              <a:rPr lang="en-US" sz="2800" dirty="0"/>
              <a:t> </a:t>
            </a:r>
            <a:r>
              <a:rPr lang="en-US" sz="2800" dirty="0" err="1"/>
              <a:t>các</a:t>
            </a:r>
            <a:r>
              <a:rPr lang="en-US" sz="2800" dirty="0"/>
              <a:t> </a:t>
            </a:r>
            <a:r>
              <a:rPr lang="en-US" sz="2800" dirty="0" err="1"/>
              <a:t>biển</a:t>
            </a:r>
            <a:r>
              <a:rPr lang="en-US" sz="2800" dirty="0"/>
              <a:t> </a:t>
            </a:r>
            <a:r>
              <a:rPr lang="en-US" sz="2800" dirty="0" err="1"/>
              <a:t>báo</a:t>
            </a:r>
            <a:r>
              <a:rPr lang="en-US" sz="2800" dirty="0"/>
              <a:t> </a:t>
            </a:r>
            <a:r>
              <a:rPr lang="en-US" sz="2800" dirty="0" err="1"/>
              <a:t>giao</a:t>
            </a:r>
            <a:r>
              <a:rPr lang="en-US" sz="2800" dirty="0"/>
              <a:t> </a:t>
            </a:r>
            <a:r>
              <a:rPr lang="en-US" sz="2800" dirty="0" err="1"/>
              <a:t>thông</a:t>
            </a:r>
            <a:r>
              <a:rPr lang="en-US" sz="2800" dirty="0"/>
              <a:t>?</a:t>
            </a:r>
          </a:p>
        </p:txBody>
      </p:sp>
      <p:pic>
        <p:nvPicPr>
          <p:cNvPr id="17412" name="Picture 4" descr="Premium Vector | Parent help teach kid">
            <a:extLst>
              <a:ext uri="{FF2B5EF4-FFF2-40B4-BE49-F238E27FC236}">
                <a16:creationId xmlns:a16="http://schemas.microsoft.com/office/drawing/2014/main" id="{3431B855-0B59-4570-A12E-D3FE3228ABD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9146" y="1587042"/>
            <a:ext cx="6771903" cy="50518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5079843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S_RESPONSE_PERSONNUM" val="100"/>
  <p:tag name="ARS_PPT_DBNAME" val="Bai12.Thuchanhmuabanhanghoa[20210612143252535].mdb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S_RESPONSETYPE" val="None"/>
  <p:tag name="ARS_CHARTPARA_ITEMLABELFONTNAME" val="Arial"/>
  <p:tag name="ARS_CHARTPARA_ITEMLABELFONTSIZE" val="16"/>
  <p:tag name="ARS_CHARTPARA_ITEMLABELFONTBOLD" val="False"/>
  <p:tag name="ARS_CHARTPARA_ITEMLABELFONTITALIC" val="False"/>
  <p:tag name="ARS_CHARTPARA_ITEMLABELFONTCOLOR" val="-16777216"/>
  <p:tag name="ARS_CHARTPARA_DATALABELFONTNAME" val="Arial"/>
  <p:tag name="ARS_CHARTPARA_DATALABELFONTSIZE" val="14"/>
  <p:tag name="ARS_CHARTPARA_DATALABELFONTBOLD" val="False"/>
  <p:tag name="ARS_CHARTPARA_DATALABELFONTITALIC" val="False"/>
  <p:tag name="ARS_CHARTPARA_DATALABELFONTCOLOR" val="-16777216"/>
  <p:tag name="ARS_CHARTPARA_DATAFORMAT" val="ltNumberValue"/>
  <p:tag name="ARS_CHARTPARA_SHOWTIME" val="csStop"/>
  <p:tag name="ARS_CHARTPARA_NUMBERDEC" val="0"/>
  <p:tag name="ARS_CHARTPARA_DATAPERCENTBASE" val="crParticipant"/>
  <p:tag name="ARS_CHARTPARA_PERCENTDEC" val="1"/>
  <p:tag name="ARS_CHARTPARA_SHOW3D" val="0"/>
  <p:tag name="ARS_CHARTPARA_SHOWWINDOW" val="0"/>
  <p:tag name="ARS_CHARTPOINTWIDTH" val="0.5"/>
  <p:tag name="ARS_CHARTSHOWITEMTEXT" val="0"/>
  <p:tag name="ARS_CHARTCOLOR_0" val="-12481296"/>
  <p:tag name="ARS_CHARTCOLOR_1" val="-2080758"/>
  <p:tag name="ARS_CHARTCOLOR_2" val="-215999"/>
  <p:tag name="ARS_CHARTCOLOR_3" val="-16423790"/>
  <p:tag name="ARS_CHARTCOLOR_4" val="-4210753"/>
  <p:tag name="ARS_CHARTCOLOR_5" val="-15058071"/>
  <p:tag name="ARS_CHARTCOLOR_6" val="-7294"/>
  <p:tag name="ARS_CHARTCOLOR_7" val="-15557411"/>
  <p:tag name="ARS_CHARTCOLOR_8" val="-3511477"/>
  <p:tag name="ARS_CHARTCOLOR_9" val="-16753445"/>
  <p:tag name="ARS_CHARTPARA_TYPE" val="ctColumn"/>
  <p:tag name="ARS_SLIDE_DUENO" val="100"/>
  <p:tag name="ARS_SLIDE_PARTICIPANTNUM" val="100"/>
  <p:tag name="ARS_SLIDE_SUBMITNUM" val="0"/>
  <p:tag name="ARS_SLIDE_CORRECTNUM" val="0"/>
  <p:tag name="ARS_SLIDE_VOTEMEAN" val="0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S_RESPONSETYPE" val="None"/>
  <p:tag name="ARS_CHARTPARA_ITEMLABELFONTNAME" val="Arial"/>
  <p:tag name="ARS_CHARTPARA_ITEMLABELFONTSIZE" val="16"/>
  <p:tag name="ARS_CHARTPARA_ITEMLABELFONTBOLD" val="False"/>
  <p:tag name="ARS_CHARTPARA_ITEMLABELFONTITALIC" val="False"/>
  <p:tag name="ARS_CHARTPARA_ITEMLABELFONTCOLOR" val="-16777216"/>
  <p:tag name="ARS_CHARTPARA_DATALABELFONTNAME" val="Arial"/>
  <p:tag name="ARS_CHARTPARA_DATALABELFONTSIZE" val="14"/>
  <p:tag name="ARS_CHARTPARA_DATALABELFONTBOLD" val="False"/>
  <p:tag name="ARS_CHARTPARA_DATALABELFONTITALIC" val="False"/>
  <p:tag name="ARS_CHARTPARA_DATALABELFONTCOLOR" val="-16777216"/>
  <p:tag name="ARS_CHARTPARA_DATAFORMAT" val="ltNumberValue"/>
  <p:tag name="ARS_CHARTPARA_SHOWTIME" val="csStop"/>
  <p:tag name="ARS_CHARTPARA_NUMBERDEC" val="0"/>
  <p:tag name="ARS_CHARTPARA_DATAPERCENTBASE" val="crParticipant"/>
  <p:tag name="ARS_CHARTPARA_PERCENTDEC" val="1"/>
  <p:tag name="ARS_CHARTPARA_SHOW3D" val="0"/>
  <p:tag name="ARS_CHARTPARA_SHOWWINDOW" val="0"/>
  <p:tag name="ARS_CHARTPOINTWIDTH" val="0.5"/>
  <p:tag name="ARS_CHARTSHOWITEMTEXT" val="0"/>
  <p:tag name="ARS_CHARTCOLOR_0" val="-12481296"/>
  <p:tag name="ARS_CHARTCOLOR_1" val="-2080758"/>
  <p:tag name="ARS_CHARTCOLOR_2" val="-215999"/>
  <p:tag name="ARS_CHARTCOLOR_3" val="-16423790"/>
  <p:tag name="ARS_CHARTCOLOR_4" val="-4210753"/>
  <p:tag name="ARS_CHARTCOLOR_5" val="-15058071"/>
  <p:tag name="ARS_CHARTCOLOR_6" val="-7294"/>
  <p:tag name="ARS_CHARTCOLOR_7" val="-15557411"/>
  <p:tag name="ARS_CHARTCOLOR_8" val="-3511477"/>
  <p:tag name="ARS_CHARTCOLOR_9" val="-16753445"/>
  <p:tag name="ARS_CHARTPARA_TYPE" val="ctColumn"/>
  <p:tag name="ARS_SLIDE_DUENO" val="100"/>
  <p:tag name="ARS_SLIDE_PARTICIPANTNUM" val="100"/>
  <p:tag name="ARS_SLIDE_SUBMITNUM" val="0"/>
  <p:tag name="ARS_SLIDE_CORRECTNUM" val="0"/>
  <p:tag name="ARS_SLIDE_VOTEMEAN" val="0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S_RESPONSETYPE" val="None"/>
  <p:tag name="ARS_CHARTPARA_ITEMLABELFONTNAME" val="Arial"/>
  <p:tag name="ARS_CHARTPARA_ITEMLABELFONTSIZE" val="16"/>
  <p:tag name="ARS_CHARTPARA_ITEMLABELFONTBOLD" val="False"/>
  <p:tag name="ARS_CHARTPARA_ITEMLABELFONTITALIC" val="False"/>
  <p:tag name="ARS_CHARTPARA_ITEMLABELFONTCOLOR" val="-16777216"/>
  <p:tag name="ARS_CHARTPARA_DATALABELFONTNAME" val="Arial"/>
  <p:tag name="ARS_CHARTPARA_DATALABELFONTSIZE" val="14"/>
  <p:tag name="ARS_CHARTPARA_DATALABELFONTBOLD" val="False"/>
  <p:tag name="ARS_CHARTPARA_DATALABELFONTITALIC" val="False"/>
  <p:tag name="ARS_CHARTPARA_DATALABELFONTCOLOR" val="-16777216"/>
  <p:tag name="ARS_CHARTPARA_DATAFORMAT" val="ltNumberValue"/>
  <p:tag name="ARS_CHARTPARA_SHOWTIME" val="csStop"/>
  <p:tag name="ARS_CHARTPARA_NUMBERDEC" val="0"/>
  <p:tag name="ARS_CHARTPARA_DATAPERCENTBASE" val="crParticipant"/>
  <p:tag name="ARS_CHARTPARA_PERCENTDEC" val="1"/>
  <p:tag name="ARS_CHARTPARA_SHOW3D" val="0"/>
  <p:tag name="ARS_CHARTPARA_SHOWWINDOW" val="0"/>
  <p:tag name="ARS_CHARTPOINTWIDTH" val="0.5"/>
  <p:tag name="ARS_CHARTSHOWITEMTEXT" val="0"/>
  <p:tag name="ARS_CHARTCOLOR_0" val="-12481296"/>
  <p:tag name="ARS_CHARTCOLOR_1" val="-2080758"/>
  <p:tag name="ARS_CHARTCOLOR_2" val="-215999"/>
  <p:tag name="ARS_CHARTCOLOR_3" val="-16423790"/>
  <p:tag name="ARS_CHARTCOLOR_4" val="-4210753"/>
  <p:tag name="ARS_CHARTCOLOR_5" val="-15058071"/>
  <p:tag name="ARS_CHARTCOLOR_6" val="-7294"/>
  <p:tag name="ARS_CHARTCOLOR_7" val="-15557411"/>
  <p:tag name="ARS_CHARTCOLOR_8" val="-3511477"/>
  <p:tag name="ARS_CHARTCOLOR_9" val="-16753445"/>
  <p:tag name="ARS_CHARTPARA_TYPE" val="ctColumn"/>
  <p:tag name="ARS_SLIDE_DUENO" val="100"/>
  <p:tag name="ARS_SLIDE_PARTICIPANTNUM" val="100"/>
  <p:tag name="ARS_SLIDE_SUBMITNUM" val="0"/>
  <p:tag name="ARS_SLIDE_CORRECTNUM" val="0"/>
  <p:tag name="ARS_SLIDE_VOTEMEAN" val="0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S_RESPONSETYPE" val="None"/>
  <p:tag name="ARS_CHARTPARA_ITEMLABELFONTNAME" val="Arial"/>
  <p:tag name="ARS_CHARTPARA_ITEMLABELFONTSIZE" val="16"/>
  <p:tag name="ARS_CHARTPARA_ITEMLABELFONTBOLD" val="False"/>
  <p:tag name="ARS_CHARTPARA_ITEMLABELFONTITALIC" val="False"/>
  <p:tag name="ARS_CHARTPARA_ITEMLABELFONTCOLOR" val="-16777216"/>
  <p:tag name="ARS_CHARTPARA_DATALABELFONTNAME" val="Arial"/>
  <p:tag name="ARS_CHARTPARA_DATALABELFONTSIZE" val="14"/>
  <p:tag name="ARS_CHARTPARA_DATALABELFONTBOLD" val="False"/>
  <p:tag name="ARS_CHARTPARA_DATALABELFONTITALIC" val="False"/>
  <p:tag name="ARS_CHARTPARA_DATALABELFONTCOLOR" val="-16777216"/>
  <p:tag name="ARS_CHARTPARA_DATAFORMAT" val="ltNumberValue"/>
  <p:tag name="ARS_CHARTPARA_SHOWTIME" val="csStop"/>
  <p:tag name="ARS_CHARTPARA_NUMBERDEC" val="0"/>
  <p:tag name="ARS_CHARTPARA_DATAPERCENTBASE" val="crParticipant"/>
  <p:tag name="ARS_CHARTPARA_PERCENTDEC" val="1"/>
  <p:tag name="ARS_CHARTPARA_SHOW3D" val="0"/>
  <p:tag name="ARS_CHARTPARA_SHOWWINDOW" val="0"/>
  <p:tag name="ARS_CHARTPOINTWIDTH" val="0.5"/>
  <p:tag name="ARS_CHARTSHOWITEMTEXT" val="0"/>
  <p:tag name="ARS_CHARTCOLOR_0" val="-12481296"/>
  <p:tag name="ARS_CHARTCOLOR_1" val="-2080758"/>
  <p:tag name="ARS_CHARTCOLOR_2" val="-215999"/>
  <p:tag name="ARS_CHARTCOLOR_3" val="-16423790"/>
  <p:tag name="ARS_CHARTCOLOR_4" val="-4210753"/>
  <p:tag name="ARS_CHARTCOLOR_5" val="-15058071"/>
  <p:tag name="ARS_CHARTCOLOR_6" val="-7294"/>
  <p:tag name="ARS_CHARTCOLOR_7" val="-15557411"/>
  <p:tag name="ARS_CHARTCOLOR_8" val="-3511477"/>
  <p:tag name="ARS_CHARTCOLOR_9" val="-16753445"/>
  <p:tag name="ARS_CHARTPARA_TYPE" val="ctColumn"/>
  <p:tag name="ARS_SLIDE_DUENO" val="100"/>
  <p:tag name="ARS_SLIDE_PARTICIPANTNUM" val="100"/>
  <p:tag name="ARS_SLIDE_SUBMITNUM" val="0"/>
  <p:tag name="ARS_SLIDE_CORRECTNUM" val="0"/>
  <p:tag name="ARS_SLIDE_VOTEMEAN" val="0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S_RESPONSETYPE" val="None"/>
  <p:tag name="ARS_CHARTPARA_ITEMLABELFONTNAME" val="Arial"/>
  <p:tag name="ARS_CHARTPARA_ITEMLABELFONTSIZE" val="16"/>
  <p:tag name="ARS_CHARTPARA_ITEMLABELFONTBOLD" val="False"/>
  <p:tag name="ARS_CHARTPARA_ITEMLABELFONTITALIC" val="False"/>
  <p:tag name="ARS_CHARTPARA_ITEMLABELFONTCOLOR" val="-16777216"/>
  <p:tag name="ARS_CHARTPARA_DATALABELFONTNAME" val="Arial"/>
  <p:tag name="ARS_CHARTPARA_DATALABELFONTSIZE" val="14"/>
  <p:tag name="ARS_CHARTPARA_DATALABELFONTBOLD" val="False"/>
  <p:tag name="ARS_CHARTPARA_DATALABELFONTITALIC" val="False"/>
  <p:tag name="ARS_CHARTPARA_DATALABELFONTCOLOR" val="-16777216"/>
  <p:tag name="ARS_CHARTPARA_DATAFORMAT" val="ltNumberValue"/>
  <p:tag name="ARS_CHARTPARA_SHOWTIME" val="csStop"/>
  <p:tag name="ARS_CHARTPARA_NUMBERDEC" val="0"/>
  <p:tag name="ARS_CHARTPARA_DATAPERCENTBASE" val="crParticipant"/>
  <p:tag name="ARS_CHARTPARA_PERCENTDEC" val="1"/>
  <p:tag name="ARS_CHARTPARA_SHOW3D" val="0"/>
  <p:tag name="ARS_CHARTPARA_SHOWWINDOW" val="0"/>
  <p:tag name="ARS_CHARTPOINTWIDTH" val="0.5"/>
  <p:tag name="ARS_CHARTSHOWITEMTEXT" val="0"/>
  <p:tag name="ARS_CHARTCOLOR_0" val="-12481296"/>
  <p:tag name="ARS_CHARTCOLOR_1" val="-2080758"/>
  <p:tag name="ARS_CHARTCOLOR_2" val="-215999"/>
  <p:tag name="ARS_CHARTCOLOR_3" val="-16423790"/>
  <p:tag name="ARS_CHARTCOLOR_4" val="-4210753"/>
  <p:tag name="ARS_CHARTCOLOR_5" val="-15058071"/>
  <p:tag name="ARS_CHARTCOLOR_6" val="-7294"/>
  <p:tag name="ARS_CHARTCOLOR_7" val="-15557411"/>
  <p:tag name="ARS_CHARTCOLOR_8" val="-3511477"/>
  <p:tag name="ARS_CHARTCOLOR_9" val="-16753445"/>
  <p:tag name="ARS_CHARTPARA_TYPE" val="ctColumn"/>
  <p:tag name="ARS_SLIDE_DUENO" val="100"/>
  <p:tag name="ARS_SLIDE_PARTICIPANTNUM" val="100"/>
  <p:tag name="ARS_SLIDE_SUBMITNUM" val="0"/>
  <p:tag name="ARS_SLIDE_CORRECTNUM" val="0"/>
  <p:tag name="ARS_SLIDE_VOTEMEAN" val="0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4">
      <a:majorFont>
        <a:latin typeface="UTM Cookies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1672</TotalTime>
  <Words>175</Words>
  <Application>Microsoft Office PowerPoint</Application>
  <PresentationFormat>Widescreen</PresentationFormat>
  <Paragraphs>43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UTM Cookies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Phạm Thanh Hằng (ADAS – GV)</dc:creator>
  <cp:lastModifiedBy>acer</cp:lastModifiedBy>
  <cp:revision>215</cp:revision>
  <dcterms:created xsi:type="dcterms:W3CDTF">2021-06-02T02:35:09Z</dcterms:created>
  <dcterms:modified xsi:type="dcterms:W3CDTF">2025-12-24T12:53:26Z</dcterms:modified>
</cp:coreProperties>
</file>