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9" r:id="rId3"/>
    <p:sldId id="260" r:id="rId4"/>
    <p:sldId id="290" r:id="rId5"/>
    <p:sldId id="292" r:id="rId6"/>
    <p:sldId id="293" r:id="rId7"/>
    <p:sldId id="296" r:id="rId8"/>
    <p:sldId id="267" r:id="rId9"/>
    <p:sldId id="294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7" r:id="rId25"/>
    <p:sldId id="288" r:id="rId26"/>
    <p:sldId id="297" r:id="rId27"/>
    <p:sldId id="29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43" autoAdjust="0"/>
  </p:normalViewPr>
  <p:slideViewPr>
    <p:cSldViewPr>
      <p:cViewPr varScale="1">
        <p:scale>
          <a:sx n="67" d="100"/>
          <a:sy n="67" d="100"/>
        </p:scale>
        <p:origin x="12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F6C07-69DD-4253-B6BD-CA4D0D253F7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5B8C-1AF8-4836-85AE-A271C601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2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9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4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4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6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7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7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23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24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image" Target="../media/image24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6.png"/><Relationship Id="rId5" Type="http://schemas.openxmlformats.org/officeDocument/2006/relationships/image" Target="../media/image26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6.png"/><Relationship Id="rId5" Type="http://schemas.openxmlformats.org/officeDocument/2006/relationships/image" Target="../media/image27.jpe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6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42945" y="1178392"/>
            <a:ext cx="7632848" cy="1874452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Chào mừng quý thầy cô và các bạn học sinh đến với tiết âm nhạc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52844"/>
            <a:ext cx="2322972" cy="232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77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316" name="Rectangle 11"/>
          <p:cNvSpPr>
            <a:spLocks noChangeArrowheads="1"/>
          </p:cNvSpPr>
          <p:nvPr/>
        </p:nvSpPr>
        <p:spPr bwMode="auto">
          <a:xfrm>
            <a:off x="5072063" y="693738"/>
            <a:ext cx="35242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Âm thanh âm nhạc</a:t>
            </a:r>
            <a:endParaRPr lang="en-US" sz="1700" b="1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4932040" y="1500190"/>
            <a:ext cx="4107657" cy="5357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0" y="1500191"/>
            <a:ext cx="4691063" cy="5357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-324544" y="642939"/>
            <a:ext cx="4896545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Âm thanh trong tự nhiên</a:t>
            </a:r>
            <a:endParaRPr lang="en-US" sz="1700" b="1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47407"/>
            <a:ext cx="633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Phân biệt 2 âm thanh sau:</a:t>
            </a:r>
          </a:p>
        </p:txBody>
      </p:sp>
      <p:pic>
        <p:nvPicPr>
          <p:cNvPr id="15" name="TIEG SAO TR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81068" y="1700808"/>
            <a:ext cx="609600" cy="609600"/>
          </a:xfrm>
          <a:prstGeom prst="rect">
            <a:avLst/>
          </a:prstGeom>
        </p:spPr>
      </p:pic>
      <p:pic>
        <p:nvPicPr>
          <p:cNvPr id="16" name="CHIM, SUOI, NGU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4190" y="1500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1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0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316" grpId="0"/>
      <p:bldP spid="133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910145" y="-99392"/>
            <a:ext cx="2160240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1713CB"/>
                </a:solidFill>
                <a:cs typeface="Times New Roman" pitchFamily="18" charset="0"/>
              </a:rPr>
              <a:t>2.Học hát:</a:t>
            </a:r>
            <a:endParaRPr lang="en-US" sz="4000" b="1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024188" y="332656"/>
            <a:ext cx="4524375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</a:rPr>
              <a:t>Hát mẫu</a:t>
            </a:r>
          </a:p>
        </p:txBody>
      </p:sp>
      <p:pic>
        <p:nvPicPr>
          <p:cNvPr id="2" name="NGHE MAU VAO R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0545" y="5877272"/>
            <a:ext cx="609600" cy="609600"/>
          </a:xfrm>
          <a:prstGeom prst="rect">
            <a:avLst/>
          </a:prstGeom>
        </p:spPr>
      </p:pic>
      <p:pic>
        <p:nvPicPr>
          <p:cNvPr id="3" name="VAO RUG HOA BEAT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3089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4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340" grpId="0"/>
      <p:bldP spid="204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857250" y="0"/>
            <a:ext cx="2667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1700" b="1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577850"/>
            <a:ext cx="9217025" cy="445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1: Cầm tay nhau cùng đi chơi.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2: Đi khắp nơi hái bông hoa tươi.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3: Vào đây chơi rừng hoa tươi.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4: Chim líu lo hót nghe vui vui.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5: Vào rừng xem hoa nghe tiếng chim rừng reo ca.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 6:Tìm vài bông hoa cùng hái đem về nhà.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517440" y="0"/>
            <a:ext cx="239486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40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89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480037" y="561990"/>
            <a:ext cx="162586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195549" y="-7321"/>
            <a:ext cx="5472253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500" b="1"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8" name="Picture 14" descr="D:\GIÁO ÁN 1 2020-2021\HÌNH SOẠN GIÁO ÁN\Học hát\Vào rừng hoa - Copy (2)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4"/>
          <a:stretch>
            <a:fillRect/>
          </a:stretch>
        </p:blipFill>
        <p:spPr bwMode="auto">
          <a:xfrm>
            <a:off x="323528" y="1357313"/>
            <a:ext cx="864096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r="11401" b="40346"/>
          <a:stretch>
            <a:fillRect/>
          </a:stretch>
        </p:blipFill>
        <p:spPr bwMode="auto">
          <a:xfrm>
            <a:off x="3405825" y="5589239"/>
            <a:ext cx="1166175" cy="13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4415" y="34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35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563888" y="188640"/>
            <a:ext cx="1625864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8443" name="Picture 13" descr="D:\GIÁO ÁN 1 2020-2021\HÌNH SOẠN GIÁO ÁN\Học hát\câu 1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" y="1412776"/>
            <a:ext cx="896643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36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315853" y="96838"/>
            <a:ext cx="2464668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 + 2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9466" name="Picture 12" descr="D:\GIÁO ÁN 1 2020-2021\HÌNH SOẠN GIÁO ÁN\Học hát\câu 1b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57366"/>
            <a:ext cx="82867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716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1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898636" y="0"/>
            <a:ext cx="162586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490" name="Picture 13" descr="D:\GIÁO ÁN 1 2020-2021\HÌNH SOẠN GIÁO ÁN\Học hát\Câu 2 VRH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9"/>
          <a:stretch>
            <a:fillRect/>
          </a:stretch>
        </p:blipFill>
        <p:spPr bwMode="auto">
          <a:xfrm>
            <a:off x="0" y="1571628"/>
            <a:ext cx="9142676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 rot="5400000">
            <a:off x="8821869" y="2142466"/>
            <a:ext cx="642938" cy="13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6538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60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591552" y="332656"/>
            <a:ext cx="2011016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 </a:t>
            </a:r>
          </a:p>
        </p:txBody>
      </p:sp>
      <p:pic>
        <p:nvPicPr>
          <p:cNvPr id="21513" name="Picture 13" descr="D:\GIÁO ÁN 1 2020-2021\HÌNH SOẠN GIÁO ÁN\Học hát\Câu 2b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" y="1502615"/>
            <a:ext cx="905992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90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3078160" y="52132"/>
            <a:ext cx="2345607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+ 4 </a:t>
            </a:r>
          </a:p>
        </p:txBody>
      </p:sp>
      <p:pic>
        <p:nvPicPr>
          <p:cNvPr id="22540" name="Picture 13" descr="D:\GIÁO ÁN 1 2020-2021\HÌNH SOẠN GIÁO ÁN\Học hát\Câu 2 VRH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2"/>
            <a:ext cx="9036495" cy="164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3+C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3447" y="373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53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680329" y="0"/>
            <a:ext cx="1722487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 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3564" name="Picture 2" descr="D:\GIÁO ÁN 1 2020-2021\HÌNH SOẠN GIÁO ÁN\Học hát\Câu 3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-8968" y="1556792"/>
            <a:ext cx="9152967" cy="160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48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2571750"/>
            <a:ext cx="30427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193448" y="1046518"/>
            <a:ext cx="887280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321595" y="5464971"/>
            <a:ext cx="928687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5965033" y="1242221"/>
            <a:ext cx="928687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94358" y="5937704"/>
            <a:ext cx="507209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mưa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3968814" y="432552"/>
            <a:ext cx="3357637" cy="6389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algn="ctr" eaLnBrk="0" hangingPunct="0"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285875" y="5848353"/>
            <a:ext cx="992188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11" y="2001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41" name="Oval 34"/>
            <p:cNvSpPr>
              <a:spLocks noChangeArrowheads="1"/>
            </p:cNvSpPr>
            <p:nvPr/>
          </p:nvSpPr>
          <p:spPr bwMode="gray">
            <a:xfrm>
              <a:off x="2210" y="2000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43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3425068" y="428625"/>
            <a:ext cx="434839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17501" y="1239838"/>
            <a:ext cx="8430963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500188" y="1293816"/>
            <a:ext cx="6357938" cy="4206875"/>
            <a:chOff x="2000726" y="634536"/>
            <a:chExt cx="4304139" cy="4878451"/>
          </a:xfrm>
        </p:grpSpPr>
        <p:sp>
          <p:nvSpPr>
            <p:cNvPr id="4121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07731"/>
                    <a:ext cx="271889" cy="42194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6321" y="1307731"/>
                    <a:ext cx="247552" cy="42194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7448" y="1307731"/>
                    <a:ext cx="271889" cy="42194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6197" y="1307731"/>
                    <a:ext cx="246714" cy="42194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8303" y="1307731"/>
                    <a:ext cx="263497" cy="42194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83836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5321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6999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84280" y="1321037"/>
                    <a:ext cx="223217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93938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4366" y="1321037"/>
                    <a:ext cx="20895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11527"/>
                    <a:ext cx="226574" cy="4200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4553" y="1311527"/>
                    <a:ext cx="202238" cy="4200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50645" y="1311527"/>
                    <a:ext cx="268532" cy="4200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7017" y="1311527"/>
                    <a:ext cx="226574" cy="4200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70802" y="1311527"/>
                    <a:ext cx="227413" cy="4200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7733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7417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73763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52373" y="1326732"/>
                    <a:ext cx="25510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9444" y="1326732"/>
                    <a:ext cx="25846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5746" y="1326732"/>
                    <a:ext cx="250910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-144463"/>
            <a:ext cx="30559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20" name="Picture 151" descr="Cách tạo cơn mưa bằng Photosho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2587"/>
            <a:ext cx="8208911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7501" y="160338"/>
            <a:ext cx="2989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50467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770975" y="-22269"/>
            <a:ext cx="162586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 </a:t>
            </a:r>
          </a:p>
        </p:txBody>
      </p:sp>
      <p:pic>
        <p:nvPicPr>
          <p:cNvPr id="24585" name="Picture 2" descr="D:\GIÁO ÁN 1 2020-2021\HÌNH SOẠN GIÁO ÁN\Học hát\Câu 4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9107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13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2771800" y="0"/>
            <a:ext cx="3172273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 + 6 </a:t>
            </a:r>
          </a:p>
        </p:txBody>
      </p:sp>
      <p:pic>
        <p:nvPicPr>
          <p:cNvPr id="25610" name="Picture 2" descr="D:\GIÁO ÁN 1 2020-2021\HÌNH SOẠN GIÁO ÁN\Học hát\Câu 3 VRH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0" y="1517653"/>
            <a:ext cx="9143999" cy="133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" descr="D:\GIÁO ÁN 1 2020-2021\HÌNH SOẠN GIÁO ÁN\Học hát\Câu 4 VRH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2732"/>
            <a:ext cx="9143999" cy="146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190" y="148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33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D:\GIÁO ÁN 1 2020-2021\HÌNH SOẠN GIÁO ÁN\Học hát\Vào rừng hoa\Vào rừng hoa - Copy (2) - Copy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39552" y="-18741"/>
            <a:ext cx="18573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 bài</a:t>
            </a:r>
          </a:p>
        </p:txBody>
      </p:sp>
      <p:pic>
        <p:nvPicPr>
          <p:cNvPr id="2" name="PIANO CA BAI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3768" y="25709"/>
            <a:ext cx="609600" cy="609600"/>
          </a:xfrm>
          <a:prstGeom prst="rect">
            <a:avLst/>
          </a:prstGeom>
        </p:spPr>
      </p:pic>
      <p:pic>
        <p:nvPicPr>
          <p:cNvPr id="9" name="VAO RUG HOA BEAT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48" y="-18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D:\GIÁO ÁN 1 2020-2021\HÌNH SOẠN GIÁO ÁN\Học hát\Vào rừng hoa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11347" t="17301" r="8295" b="276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39552" y="1886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Hát gỗ đệm theo phách</a:t>
            </a:r>
          </a:p>
        </p:txBody>
      </p:sp>
      <p:pic>
        <p:nvPicPr>
          <p:cNvPr id="9" name="VAO RUG HOA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31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286001" y="1571628"/>
            <a:ext cx="990865" cy="120491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226218" y="214314"/>
            <a:ext cx="4273773" cy="6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500">
                <a:solidFill>
                  <a:srgbClr val="1713CB"/>
                </a:solidFill>
                <a:cs typeface="Times New Roman" pitchFamily="18" charset="0"/>
              </a:rPr>
              <a:t>Gọi tên các nhân vật</a:t>
            </a:r>
            <a:endParaRPr lang="en-US" sz="450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8" y="268288"/>
            <a:ext cx="777081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5"/>
          <p:cNvSpPr/>
          <p:nvPr/>
        </p:nvSpPr>
        <p:spPr>
          <a:xfrm>
            <a:off x="5671344" y="111128"/>
            <a:ext cx="2055813" cy="1317625"/>
          </a:xfrm>
          <a:prstGeom prst="wedgeEllipseCallout">
            <a:avLst>
              <a:gd name="adj1" fmla="val -27169"/>
              <a:gd name="adj2" fmla="val 7353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Son</a:t>
            </a:r>
          </a:p>
        </p:txBody>
      </p:sp>
      <p:sp>
        <p:nvSpPr>
          <p:cNvPr id="14" name="Oval Callout 6"/>
          <p:cNvSpPr/>
          <p:nvPr/>
        </p:nvSpPr>
        <p:spPr>
          <a:xfrm>
            <a:off x="444501" y="2547938"/>
            <a:ext cx="1539875" cy="1014412"/>
          </a:xfrm>
          <a:prstGeom prst="wedgeEllipseCallout">
            <a:avLst>
              <a:gd name="adj1" fmla="val 49555"/>
              <a:gd name="adj2" fmla="val 58984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Callout 7"/>
          <p:cNvSpPr/>
          <p:nvPr/>
        </p:nvSpPr>
        <p:spPr>
          <a:xfrm>
            <a:off x="2173553" y="1912941"/>
            <a:ext cx="1539875" cy="1012825"/>
          </a:xfrm>
          <a:prstGeom prst="wedgeEllipseCallout">
            <a:avLst>
              <a:gd name="adj1" fmla="val 32234"/>
              <a:gd name="adj2" fmla="val 78592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Callout 8"/>
          <p:cNvSpPr/>
          <p:nvPr/>
        </p:nvSpPr>
        <p:spPr>
          <a:xfrm>
            <a:off x="7602803" y="2714628"/>
            <a:ext cx="1541198" cy="1012825"/>
          </a:xfrm>
          <a:prstGeom prst="wedgeEllipseCallout">
            <a:avLst>
              <a:gd name="adj1" fmla="val -49501"/>
              <a:gd name="adj2" fmla="val 6178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4631532" y="1428753"/>
            <a:ext cx="4411927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66146" y="1285875"/>
            <a:ext cx="4565386" cy="5459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179512" y="141289"/>
            <a:ext cx="8640959" cy="13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1713CB"/>
                </a:solidFill>
                <a:cs typeface="Times New Roman" pitchFamily="18" charset="0"/>
              </a:rPr>
              <a:t>Có những âm thanh nào vang lên trong khu rừng kì diệu?</a:t>
            </a:r>
            <a:endParaRPr lang="en-US" sz="5000">
              <a:solidFill>
                <a:srgbClr val="1713CB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6"/>
            <a:ext cx="7776864" cy="3384376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 err="1"/>
              <a:t>Giáo</a:t>
            </a:r>
            <a:r>
              <a:rPr lang="en-US" sz="4800" b="1" dirty="0"/>
              <a:t> </a:t>
            </a:r>
            <a:r>
              <a:rPr lang="en-US" sz="4800" b="1" dirty="0" err="1"/>
              <a:t>dục-củng</a:t>
            </a:r>
            <a:r>
              <a:rPr lang="en-US" sz="4800" b="1" dirty="0"/>
              <a:t> </a:t>
            </a:r>
            <a:r>
              <a:rPr lang="en-US" sz="4800" b="1" dirty="0" err="1"/>
              <a:t>cố-dặn</a:t>
            </a:r>
            <a:r>
              <a:rPr lang="en-US" sz="4800" b="1" dirty="0"/>
              <a:t> </a:t>
            </a:r>
            <a:r>
              <a:rPr lang="en-US" sz="4800" b="1" dirty="0" err="1"/>
              <a:t>dò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547469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72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8" y="6181014"/>
            <a:ext cx="30427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011584" y="1135039"/>
            <a:ext cx="887280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5" name="Rectangle 63"/>
          <p:cNvSpPr>
            <a:spLocks noChangeArrowheads="1"/>
          </p:cNvSpPr>
          <p:nvPr/>
        </p:nvSpPr>
        <p:spPr bwMode="gray">
          <a:xfrm rot="5400000">
            <a:off x="1321595" y="5464971"/>
            <a:ext cx="928687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6" name="Rectangle 63"/>
          <p:cNvSpPr>
            <a:spLocks noChangeArrowheads="1"/>
          </p:cNvSpPr>
          <p:nvPr/>
        </p:nvSpPr>
        <p:spPr bwMode="gray">
          <a:xfrm rot="5400000">
            <a:off x="5965033" y="1242221"/>
            <a:ext cx="928687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94358" y="5937704"/>
            <a:ext cx="507209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endPara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497960" y="432552"/>
            <a:ext cx="8186766" cy="6389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algn="ctr" eaLnBrk="0" hangingPunct="0"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131" name="Group 27"/>
          <p:cNvGrpSpPr>
            <a:grpSpLocks/>
          </p:cNvGrpSpPr>
          <p:nvPr/>
        </p:nvGrpSpPr>
        <p:grpSpPr bwMode="auto">
          <a:xfrm>
            <a:off x="1285875" y="5848353"/>
            <a:ext cx="992188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61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62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11" y="2001"/>
              <a:ext cx="527" cy="101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64" name="Oval 34"/>
            <p:cNvSpPr>
              <a:spLocks noChangeArrowheads="1"/>
            </p:cNvSpPr>
            <p:nvPr/>
          </p:nvSpPr>
          <p:spPr bwMode="gray">
            <a:xfrm>
              <a:off x="2210" y="2000"/>
              <a:ext cx="527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66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32" name="Text Box 26"/>
          <p:cNvSpPr txBox="1">
            <a:spLocks noChangeArrowheads="1"/>
          </p:cNvSpPr>
          <p:nvPr/>
        </p:nvSpPr>
        <p:spPr bwMode="gray">
          <a:xfrm>
            <a:off x="715699" y="460375"/>
            <a:ext cx="759221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FF"/>
                </a:solidFill>
                <a:cs typeface="Times New Roman" pitchFamily="18" charset="0"/>
              </a:rPr>
              <a:t>Đây là âm thanh gì?</a:t>
            </a:r>
          </a:p>
        </p:txBody>
      </p:sp>
      <p:grpSp>
        <p:nvGrpSpPr>
          <p:cNvPr id="5134" name="Group 79"/>
          <p:cNvGrpSpPr>
            <a:grpSpLocks/>
          </p:cNvGrpSpPr>
          <p:nvPr/>
        </p:nvGrpSpPr>
        <p:grpSpPr bwMode="auto">
          <a:xfrm>
            <a:off x="2751843" y="1313658"/>
            <a:ext cx="6357938" cy="4206875"/>
            <a:chOff x="2000726" y="634536"/>
            <a:chExt cx="4304139" cy="4878451"/>
          </a:xfrm>
        </p:grpSpPr>
        <p:sp>
          <p:nvSpPr>
            <p:cNvPr id="51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5145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5146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5203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07731"/>
                    <a:ext cx="271889" cy="42194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4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6321" y="1307731"/>
                    <a:ext cx="247552" cy="42194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5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7448" y="1307731"/>
                    <a:ext cx="271889" cy="42194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6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6197" y="1307731"/>
                    <a:ext cx="246714" cy="42194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7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8303" y="1307731"/>
                    <a:ext cx="263497" cy="42194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8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83836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9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5321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0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6999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1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84280" y="1321037"/>
                    <a:ext cx="223217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2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93938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3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4366" y="1321037"/>
                    <a:ext cx="20895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5147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5148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11527"/>
                    <a:ext cx="226574" cy="4200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49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4553" y="1311527"/>
                    <a:ext cx="202238" cy="4200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0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50645" y="1311527"/>
                    <a:ext cx="268532" cy="4200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1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7017" y="1311527"/>
                    <a:ext cx="226574" cy="4200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2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70802" y="1311527"/>
                    <a:ext cx="227413" cy="4200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3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7733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4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7417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5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73763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6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52373" y="1326732"/>
                    <a:ext cx="25510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7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9444" y="1326732"/>
                    <a:ext cx="25846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8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5746" y="1326732"/>
                    <a:ext cx="250910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5143" name="Picture 151" descr="Chùm ảnh động thiên nhiên thanh bình giúp tâm trạng thư thá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58" y="1860702"/>
            <a:ext cx="6323542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8520" y="2492896"/>
            <a:ext cx="3034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Giới thiệu vào bài</a:t>
            </a:r>
          </a:p>
        </p:txBody>
      </p:sp>
    </p:spTree>
    <p:extLst>
      <p:ext uri="{BB962C8B-B14F-4D97-AF65-F5344CB8AC3E}">
        <p14:creationId xmlns:p14="http://schemas.microsoft.com/office/powerpoint/2010/main" val="13018268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2536" y="-5555"/>
            <a:ext cx="7848872" cy="273630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  <p:sp>
        <p:nvSpPr>
          <p:cNvPr id="3" name="Rectangle 2"/>
          <p:cNvSpPr/>
          <p:nvPr/>
        </p:nvSpPr>
        <p:spPr>
          <a:xfrm>
            <a:off x="4868306" y="2665257"/>
            <a:ext cx="253638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i="1">
                <a:latin typeface="Times New Roman"/>
                <a:ea typeface="Calibri"/>
                <a:cs typeface="Times New Roman"/>
              </a:rPr>
              <a:t>(Nhạc và lời: Việt Anh)</a:t>
            </a:r>
            <a:endParaRPr lang="en-US" sz="14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9517" y="764704"/>
            <a:ext cx="147187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Tiết 1:</a:t>
            </a:r>
            <a:endParaRPr lang="en-US" sz="36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1700808"/>
            <a:ext cx="748883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Thường thức âm nhạc: </a:t>
            </a:r>
            <a:r>
              <a:rPr lang="en-US" sz="28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 THANH KÌ DIỆU</a:t>
            </a:r>
            <a:endParaRPr lang="en-US" sz="28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2353633"/>
            <a:ext cx="404072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Học hát: </a:t>
            </a:r>
            <a:r>
              <a:rPr lang="en-US" sz="2400" b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VÀO RỪNG HOA</a:t>
            </a:r>
            <a:endParaRPr lang="en-US" sz="24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2" y="-46812"/>
            <a:ext cx="980728" cy="980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12" y="384026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6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-451633" y="3865"/>
            <a:ext cx="6912389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1. ÂM THANH KỲ DIỆU</a:t>
            </a:r>
            <a:endParaRPr 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E CHUYEN THEO H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01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269" name="Picture 2" descr="D:\GIÁO ÁN 1 2020-2021\HÌNH SOẠN GIÁO ÁN\Thường thức âm nhạc\Âm thanh kì diệu 2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3" y="3716338"/>
            <a:ext cx="4609816" cy="31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3" descr="D:\GIÁO ÁN 1 2020-2021\HÌNH SOẠN GIÁO ÁN\Thường thức âm nhạc\Âm thanh kì diệu 1 - Copy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3" y="756546"/>
            <a:ext cx="4609816" cy="2672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4" descr="D:\GIÁO ÁN 1 2020-2021\HÌNH SOẠN GIÁO ÁN\Thường thức âm nhạc\Âm thanh kì diệu 1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124" y="714375"/>
            <a:ext cx="4070226" cy="271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5" descr="D:\GIÁO ÁN 1 2020-2021\HÌNH SOẠN GIÁO ÁN\Thường thức âm nhạc\Âm thanh kì diệu 2 - Copy.jpg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79" y="3716338"/>
            <a:ext cx="4077371" cy="313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773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4 HS lần lượt nhìn tranh kể lại câu chuyện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8222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Tranh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6056" y="82228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Tranh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64501" y="3845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Tranh 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85585" y="3845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Tranh 4</a:t>
            </a:r>
          </a:p>
        </p:txBody>
      </p:sp>
      <p:pic>
        <p:nvPicPr>
          <p:cNvPr id="4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5253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39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4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48072"/>
            <a:ext cx="6696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</a:rPr>
              <a:t>Nhìn</a:t>
            </a:r>
            <a:r>
              <a:rPr lang="en-US" sz="4000" dirty="0">
                <a:solidFill>
                  <a:srgbClr val="000000"/>
                </a:solidFill>
              </a:rPr>
              <a:t> Video </a:t>
            </a:r>
            <a:r>
              <a:rPr lang="en-US" sz="4000" dirty="0" err="1">
                <a:solidFill>
                  <a:srgbClr val="000000"/>
                </a:solidFill>
              </a:rPr>
              <a:t>kể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chuyện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4" name="KE CHUYEN THEO H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11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51990" y="3716338"/>
            <a:ext cx="1008063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823" b="31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"/>
            <a:ext cx="9039349" cy="39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Nghe và Thể hiện lại âm thanh ở tranh 3 tiếng chim hót, tiếng ngựa hí, suối nước chảy</a:t>
            </a:r>
          </a:p>
        </p:txBody>
      </p:sp>
      <p:pic>
        <p:nvPicPr>
          <p:cNvPr id="2" name="CHIM, SUOI, NG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007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39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-828600" y="869"/>
            <a:ext cx="7740351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Thể hiện lại âm thanh ở tranh 4 tiếng sáo trúc</a:t>
            </a:r>
          </a:p>
        </p:txBody>
      </p:sp>
      <p:pic>
        <p:nvPicPr>
          <p:cNvPr id="3" name="TIEG SAO TR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296</Words>
  <Application>Microsoft Office PowerPoint</Application>
  <PresentationFormat>On-screen Show (4:3)</PresentationFormat>
  <Paragraphs>53</Paragraphs>
  <Slides>27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26</cp:revision>
  <dcterms:created xsi:type="dcterms:W3CDTF">2021-06-25T09:29:58Z</dcterms:created>
  <dcterms:modified xsi:type="dcterms:W3CDTF">2025-01-12T14:55:06Z</dcterms:modified>
</cp:coreProperties>
</file>