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02" r:id="rId4"/>
  </p:sldMasterIdLst>
  <p:notesMasterIdLst>
    <p:notesMasterId r:id="rId28"/>
  </p:notesMasterIdLst>
  <p:sldIdLst>
    <p:sldId id="257" r:id="rId5"/>
    <p:sldId id="297" r:id="rId6"/>
    <p:sldId id="326" r:id="rId7"/>
    <p:sldId id="322" r:id="rId8"/>
    <p:sldId id="324" r:id="rId9"/>
    <p:sldId id="301" r:id="rId10"/>
    <p:sldId id="325" r:id="rId11"/>
    <p:sldId id="305" r:id="rId12"/>
    <p:sldId id="327" r:id="rId13"/>
    <p:sldId id="308" r:id="rId14"/>
    <p:sldId id="310" r:id="rId15"/>
    <p:sldId id="311" r:id="rId16"/>
    <p:sldId id="312" r:id="rId17"/>
    <p:sldId id="313" r:id="rId18"/>
    <p:sldId id="315" r:id="rId19"/>
    <p:sldId id="316" r:id="rId20"/>
    <p:sldId id="317" r:id="rId21"/>
    <p:sldId id="318" r:id="rId22"/>
    <p:sldId id="320" r:id="rId23"/>
    <p:sldId id="328" r:id="rId24"/>
    <p:sldId id="321" r:id="rId25"/>
    <p:sldId id="330" r:id="rId26"/>
    <p:sldId id="29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8" autoAdjust="0"/>
    <p:restoredTop sz="94643" autoAdjust="0"/>
  </p:normalViewPr>
  <p:slideViewPr>
    <p:cSldViewPr>
      <p:cViewPr varScale="1">
        <p:scale>
          <a:sx n="67" d="100"/>
          <a:sy n="67" d="100"/>
        </p:scale>
        <p:origin x="130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F6C07-69DD-4253-B6BD-CA4D0D253F7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75B8C-1AF8-4836-85AE-A271C601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2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72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6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1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92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5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7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1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8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2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6BBA7-FA5A-48BA-B14C-B37B5C890C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69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CF2C8-F197-42A0-94F0-64FDC3514F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62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4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8A712-C298-427A-A06D-860845C6C4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87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3CCC7-D340-43FD-9525-DDC7D2FEB1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96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DB00B-2EBA-46EF-AA96-13DEC9006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79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B2DA-4C48-40E8-8582-56F38CF4E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2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44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9C5BB-9A01-41BA-ACEC-26C0C7E1F6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77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2F253-E7CF-414D-A4C4-FC73DD4D9A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41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C5F76-EB4D-47AB-975F-950163AA63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51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E3035-EE7D-48D3-AE14-CA03CACA9F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9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B7AE3-C15B-499B-B6ED-013B2284B4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28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7291E-0391-4660-82C3-2A3167FC37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20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3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FA5BF-067C-4F5E-A7E3-D0A5F885DD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70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31BD8-B18F-4C0D-ABD4-4A0D30CCB4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17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CE641-2BE8-436E-B6C2-883A1BC5B9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80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446AB-9F05-40DB-8E70-58C59238B2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82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8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49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3411C-B707-4161-9ACA-D8EC0B55A8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96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EFBB0-C288-4150-A087-3F183C3ECF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24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01A0D-6CFA-4638-B46F-8D1948CD9A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494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C53C6-5E79-473F-BCB3-BA3FDF5BA2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82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6E5FB-60AE-41B8-94E5-ACF42118C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59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78398-B894-4008-886C-876D49D9F2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83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7A759-C9D4-48AE-B7D2-B24854B70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64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B1B71-B61A-4D69-87A5-043A9D603F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562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A1F6-30FE-4686-ABD1-C85010F58E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9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27AAF-EB3D-4FDD-B6F0-BAFDEB4865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8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0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149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46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343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41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606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694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85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24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28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9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695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57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7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7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1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7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5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5481A8-52C5-4739-9A84-7D56BEDDA8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8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C81B2A-48BB-4026-B093-5DB12893132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0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0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0.mp3"/><Relationship Id="rId7" Type="http://schemas.openxmlformats.org/officeDocument/2006/relationships/image" Target="../media/image18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9.jpe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.png"/><Relationship Id="rId5" Type="http://schemas.openxmlformats.org/officeDocument/2006/relationships/image" Target="../media/image20.jpe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.png"/><Relationship Id="rId5" Type="http://schemas.openxmlformats.org/officeDocument/2006/relationships/image" Target="../media/image21.jpe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42945" y="1178392"/>
            <a:ext cx="7632848" cy="1874452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Chào mừng quý thầy cô và các bạn học sinh đến với tiết âm nhạc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52844"/>
            <a:ext cx="2322972" cy="2322972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3750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7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9792" y="169476"/>
            <a:ext cx="6444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Giới thiệu bài đọc nhạc, nghe đọc mẫu</a:t>
            </a:r>
          </a:p>
        </p:txBody>
      </p:sp>
      <p:pic>
        <p:nvPicPr>
          <p:cNvPr id="6" name="MP4 ĐỌC NHẠC BẬC THANG ĐÔ RÊ M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03" y="764704"/>
            <a:ext cx="8885685" cy="4924199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964383" y="2313657"/>
            <a:ext cx="50405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8803" y="4725144"/>
            <a:ext cx="12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Câu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6281" y="3105745"/>
            <a:ext cx="12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9098"/>
            <a:ext cx="1296144" cy="1177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5" y="6309320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39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835696" y="332656"/>
            <a:ext cx="6602981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</a:rPr>
              <a:t>HD đọc tên nốt chưa có cao độ</a:t>
            </a:r>
          </a:p>
        </p:txBody>
      </p:sp>
      <p:pic>
        <p:nvPicPr>
          <p:cNvPr id="17416" name="Picture 14" descr="D:\GIÁO ÁN 1 2020-2021\HÌNH SOẠN GIÁO ÁN\Đọc nhạc\Bậc thang Đô - Rê - Mi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15559" r="13927" b="60101"/>
          <a:stretch>
            <a:fillRect/>
          </a:stretch>
        </p:blipFill>
        <p:spPr bwMode="auto">
          <a:xfrm>
            <a:off x="345282" y="1143000"/>
            <a:ext cx="8453438" cy="336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571488"/>
            <a:ext cx="3236923" cy="201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35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2608489" y="97011"/>
            <a:ext cx="6483920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1713CB"/>
                </a:solidFill>
              </a:rPr>
              <a:t>DẠY TỪNG CÂU CÓ CAO ĐỘ</a:t>
            </a:r>
          </a:p>
        </p:txBody>
      </p:sp>
      <p:pic>
        <p:nvPicPr>
          <p:cNvPr id="18440" name="Picture 14" descr="D:\GIÁO ÁN 1 2020-2021\HÌNH SOẠN GIÁO ÁN\Đọc nhạc\Bậc thang Đô - Rê - Mi.jpg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15559" r="13927" b="72868"/>
          <a:stretch>
            <a:fillRect/>
          </a:stretch>
        </p:blipFill>
        <p:spPr bwMode="auto">
          <a:xfrm>
            <a:off x="0" y="1844824"/>
            <a:ext cx="860444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3995936" y="980728"/>
            <a:ext cx="2527051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1981" y="422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76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14" descr="D:\GIÁO ÁN 1 2020-2021\HÌNH SOẠN GIÁO ÁN\Đọc nhạc\Bậc thang Đô - Rê - Mi.jpg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26732" r="13927" b="60101"/>
          <a:stretch>
            <a:fillRect/>
          </a:stretch>
        </p:blipFill>
        <p:spPr bwMode="auto">
          <a:xfrm>
            <a:off x="1" y="1268760"/>
            <a:ext cx="8388424" cy="202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4025810" y="19996"/>
            <a:ext cx="1878979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7166" y="3861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39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14" descr="D:\GIÁO ÁN 1 2020-2021\HÌNH SOẠN GIÁO ÁN\Đọc nhạc\Bậc thang Đô - Rê - Mi.jpg"/>
          <p:cNvPicPr>
            <a:picLocks noChangeAspect="1" noChangeArrowheads="1"/>
          </p:cNvPicPr>
          <p:nvPr/>
        </p:nvPicPr>
        <p:blipFill>
          <a:blip r:embed="rId7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16357" r="13927" b="62097"/>
          <a:stretch>
            <a:fillRect/>
          </a:stretch>
        </p:blipFill>
        <p:spPr bwMode="auto">
          <a:xfrm>
            <a:off x="179512" y="1340769"/>
            <a:ext cx="836917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2771800" y="404664"/>
            <a:ext cx="6136930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ĐỌC CẢ BÀI CÁC HÌNH THỨC </a:t>
            </a:r>
          </a:p>
        </p:txBody>
      </p:sp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44891" y="4813920"/>
            <a:ext cx="609600" cy="609600"/>
          </a:xfrm>
          <a:prstGeom prst="rect">
            <a:avLst/>
          </a:prstGeom>
        </p:spPr>
      </p:pic>
      <p:pic>
        <p:nvPicPr>
          <p:cNvPr id="3" name="TDN BEAT 2 LAN DAO GIU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0192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47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t="6956" r="42265" b="7828"/>
          <a:stretch>
            <a:fillRect/>
          </a:stretch>
        </p:blipFill>
        <p:spPr bwMode="auto">
          <a:xfrm>
            <a:off x="0" y="1124744"/>
            <a:ext cx="8531217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5" y="188640"/>
            <a:ext cx="561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HD thế tay 3 nốt Đô-rê-mi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571488"/>
            <a:ext cx="3236923" cy="2013519"/>
          </a:xfrm>
          <a:prstGeom prst="rect">
            <a:avLst/>
          </a:prstGeom>
        </p:spPr>
      </p:pic>
      <p:pic>
        <p:nvPicPr>
          <p:cNvPr id="10" name="LCD DR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4168" y="4932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97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03" y="1268760"/>
            <a:ext cx="896448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188640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Đọc và làm mẫu thế tay và HD thực hiên đọc nhạc kết hợi làm ký hiệu bàn tay với các hình thức</a:t>
            </a:r>
          </a:p>
        </p:txBody>
      </p:sp>
      <p:pic>
        <p:nvPicPr>
          <p:cNvPr id="9" name="TDN BEAT 2 LAN DAO GI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1705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2411760" y="205532"/>
            <a:ext cx="5810893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/>
              <a:t>Hd đọc nhạc vỗ tay theo nhịp</a:t>
            </a:r>
          </a:p>
        </p:txBody>
      </p:sp>
      <p:pic>
        <p:nvPicPr>
          <p:cNvPr id="24584" name="Picture 2" descr="D:\GIÁO ÁN 1 2020-2021\HÌNH SOẠN GIÁO ÁN\Đọc nhạc\Picture2 - Copy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43000"/>
            <a:ext cx="8568951" cy="343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DN BEAT 2 LAN DAO GI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7206" y="53330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57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11560" y="-10496"/>
            <a:ext cx="799288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/>
              <a:t>3.VẬN DỤNG SÁNG TẠO: TO – NHỎ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3646" y="593904"/>
            <a:ext cx="7613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>
                <a:latin typeface="Times New Roman"/>
                <a:ea typeface="Calibri"/>
              </a:rPr>
              <a:t> </a:t>
            </a:r>
            <a:r>
              <a:rPr lang="vi-VN" sz="3200">
                <a:latin typeface="Times New Roman"/>
                <a:ea typeface="Calibri"/>
              </a:rPr>
              <a:t>2 em lên sắm vai giọng nói của Thỏ </a:t>
            </a:r>
            <a:r>
              <a:rPr lang="vi-VN" sz="3200" i="1">
                <a:latin typeface="Times New Roman"/>
                <a:ea typeface="Calibri"/>
              </a:rPr>
              <a:t>nhỏ nên giọng nói nhỏ</a:t>
            </a:r>
            <a:r>
              <a:rPr lang="en-US" sz="3200" i="1">
                <a:latin typeface="Times New Roman"/>
                <a:ea typeface="Calibri"/>
              </a:rPr>
              <a:t>,</a:t>
            </a:r>
            <a:r>
              <a:rPr lang="vi-VN" sz="3200">
                <a:latin typeface="Times New Roman"/>
                <a:ea typeface="Calibri"/>
              </a:rPr>
              <a:t> bác gấu </a:t>
            </a:r>
            <a:r>
              <a:rPr lang="vi-VN" sz="3200" i="1">
                <a:latin typeface="Times New Roman"/>
                <a:ea typeface="Calibri"/>
              </a:rPr>
              <a:t>to khỏe nên giọng nói khỏe, to</a:t>
            </a:r>
            <a:r>
              <a:rPr lang="vi-VN" sz="3200">
                <a:latin typeface="Times New Roman"/>
                <a:ea typeface="Calibri"/>
              </a:rPr>
              <a:t>. </a:t>
            </a:r>
            <a:endParaRPr lang="en-US" sz="3200"/>
          </a:p>
        </p:txBody>
      </p:sp>
      <p:pic>
        <p:nvPicPr>
          <p:cNvPr id="1026" name="Picture 2" descr="C:\Users\Administrator\Desktop\s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63564"/>
            <a:ext cx="6029239" cy="469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23528" y="5445224"/>
            <a:ext cx="3312368" cy="122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</a:rPr>
              <a:t>TRÒ CHƠI SẮM VAI</a:t>
            </a:r>
          </a:p>
        </p:txBody>
      </p:sp>
    </p:spTree>
    <p:extLst>
      <p:ext uri="{BB962C8B-B14F-4D97-AF65-F5344CB8AC3E}">
        <p14:creationId xmlns:p14="http://schemas.microsoft.com/office/powerpoint/2010/main" val="2738578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Picture 2" descr="D:\GIÁO ÁN 1 2020-2021\HÌNH SOẠN GIÁO ÁN\Vận dụng sáng tạo\To - nhỏ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t="42212" r="62242" b="46681"/>
          <a:stretch>
            <a:fillRect/>
          </a:stretch>
        </p:blipFill>
        <p:spPr bwMode="auto">
          <a:xfrm>
            <a:off x="1956669" y="3002752"/>
            <a:ext cx="2014802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GIÁO ÁN 1 2020-2021\HÌNH SOẠN GIÁO ÁN\Vận dụng sáng tạo\To - nhỏ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8" t="42212" r="37257" b="46890"/>
          <a:stretch>
            <a:fillRect/>
          </a:stretch>
        </p:blipFill>
        <p:spPr bwMode="auto">
          <a:xfrm>
            <a:off x="4139952" y="3034502"/>
            <a:ext cx="2321718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GIÁO ÁN 1 2020-2021\HÌNH SOẠN GIÁO ÁN\Vận dụng sáng tạo\To - nhỏ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1" t="42212" r="10770" b="46890"/>
          <a:stretch>
            <a:fillRect/>
          </a:stretch>
        </p:blipFill>
        <p:spPr bwMode="auto">
          <a:xfrm>
            <a:off x="6881812" y="2931314"/>
            <a:ext cx="226218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GIÁO ÁN 1 2020-2021\HÌNH SOẠN GIÁO ÁN\Vận dụng sáng tạo\To - nhỏ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t="53110" r="10770" b="35995"/>
          <a:stretch>
            <a:fillRect/>
          </a:stretch>
        </p:blipFill>
        <p:spPr bwMode="auto">
          <a:xfrm>
            <a:off x="971600" y="4873942"/>
            <a:ext cx="817240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03648" y="1089147"/>
            <a:ext cx="7529463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latin typeface="Times New Roman"/>
                <a:ea typeface="Calibri"/>
                <a:cs typeface="Times New Roman"/>
              </a:rPr>
              <a:t>C</a:t>
            </a:r>
            <a:r>
              <a:rPr lang="vi-VN" sz="3200">
                <a:latin typeface="Times New Roman"/>
                <a:ea typeface="Calibri"/>
                <a:cs typeface="Times New Roman"/>
              </a:rPr>
              <a:t>hỉ vào nốt nhạc to thì đọc to, chỉ vào nốt nhạc nhỏ thì đọc nhỏ.</a:t>
            </a:r>
            <a:endParaRPr lang="en-US" sz="320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9651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41" y="2571750"/>
            <a:ext cx="30427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0790" y="1167331"/>
            <a:ext cx="8186766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algn="ctr" eaLnBrk="0" hangingPunct="0"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498765" y="1370068"/>
            <a:ext cx="8371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Giai điệu sau nằm trong bài hát nào mà em đã học?</a:t>
            </a: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-30426" y="2379947"/>
            <a:ext cx="9174426" cy="4206875"/>
            <a:chOff x="2000726" y="634536"/>
            <a:chExt cx="4304139" cy="4878451"/>
          </a:xfrm>
        </p:grpSpPr>
        <p:sp>
          <p:nvSpPr>
            <p:cNvPr id="4121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11533"/>
                    <a:ext cx="270211" cy="418144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4642" y="1311533"/>
                    <a:ext cx="249231" cy="418144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5769" y="1311533"/>
                    <a:ext cx="271889" cy="418144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4518" y="1311533"/>
                    <a:ext cx="246714" cy="418144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6625" y="1311533"/>
                    <a:ext cx="263497" cy="418144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82157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51536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5321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80923" y="1321037"/>
                    <a:ext cx="224896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92260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92688" y="1321037"/>
                    <a:ext cx="207273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15328"/>
                    <a:ext cx="224896" cy="4162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72875" y="1315328"/>
                    <a:ext cx="202238" cy="4162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8967" y="1315328"/>
                    <a:ext cx="268532" cy="4162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5339" y="1315328"/>
                    <a:ext cx="226574" cy="4162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9123" y="1315328"/>
                    <a:ext cx="227413" cy="4162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6055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72496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72085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9016" y="1326732"/>
                    <a:ext cx="25678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46087" y="1326732"/>
                    <a:ext cx="26014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54067" y="1326732"/>
                    <a:ext cx="24923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4541574" y="-144463"/>
            <a:ext cx="30559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096" name="Content Placeholder 3"/>
          <p:cNvPicPr>
            <a:picLocks noChangeAspect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6550"/>
            <a:ext cx="9113574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8071" y="209696"/>
            <a:ext cx="4399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KHỞI ĐỘNG</a:t>
            </a:r>
          </a:p>
        </p:txBody>
      </p:sp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683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445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7417" y="332656"/>
            <a:ext cx="7529463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latin typeface="Times New Roman"/>
                <a:ea typeface="Calibri"/>
                <a:cs typeface="Times New Roman"/>
              </a:rPr>
              <a:t>Đọc bài đọc nhạc to nhỏ theo ý thích</a:t>
            </a:r>
            <a:endParaRPr lang="en-US" sz="320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" name="Picture 14" descr="D:\GIÁO ÁN 1 2020-2021\HÌNH SOẠN GIÁO ÁN\Đọc nhạc\Bậc thang Đô - Rê - Mi.jp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16357" r="13927" b="62097"/>
          <a:stretch>
            <a:fillRect/>
          </a:stretch>
        </p:blipFill>
        <p:spPr bwMode="auto">
          <a:xfrm>
            <a:off x="755576" y="1848182"/>
            <a:ext cx="8388424" cy="489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24734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Picture 2" descr="D:\GIÁO ÁN 1 2020-2021\HÌNH SOẠN GIÁO ÁN\Vận dụng sáng tạo\118652166_632969250691646_4415114990316294717_n.jpg"/>
          <p:cNvPicPr>
            <a:picLocks noChangeAspect="1" noChangeArrowheads="1"/>
          </p:cNvPicPr>
          <p:nvPr/>
        </p:nvPicPr>
        <p:blipFill>
          <a:blip r:embed="rId3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6466"/>
            <a:ext cx="7740352" cy="631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971601" y="173"/>
            <a:ext cx="8172400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5 PHÚT TÔ MÀU BÔNG HOA THEO Ý THÍCH</a:t>
            </a:r>
          </a:p>
        </p:txBody>
      </p:sp>
    </p:spTree>
    <p:extLst>
      <p:ext uri="{BB962C8B-B14F-4D97-AF65-F5344CB8AC3E}">
        <p14:creationId xmlns:p14="http://schemas.microsoft.com/office/powerpoint/2010/main" val="1120864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08720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58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" y="-99392"/>
            <a:ext cx="594780" cy="594780"/>
          </a:xfrm>
          <a:prstGeom prst="rect">
            <a:avLst/>
          </a:prstGeom>
        </p:spPr>
      </p:pic>
      <p:pic>
        <p:nvPicPr>
          <p:cNvPr id="5" name="VAO RUG HOA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250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56490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Hát bài Vào Vườn Hoa khởi dộng</a:t>
            </a:r>
          </a:p>
        </p:txBody>
      </p:sp>
      <p:pic>
        <p:nvPicPr>
          <p:cNvPr id="3" name="VAO RUG HOA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3224" y="3501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4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699" y="3397253"/>
            <a:ext cx="2718593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" y="3111502"/>
            <a:ext cx="6588222" cy="8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</a:t>
            </a:r>
            <a:endParaRPr lang="en-US" sz="140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Vận dụng – Sáng tạo: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 – NHỎ</a:t>
            </a:r>
            <a:endParaRPr lang="en-US" sz="240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0032" y="0"/>
            <a:ext cx="6540727" cy="2736304"/>
          </a:xfrm>
          <a:prstGeom prst="rect">
            <a:avLst/>
          </a:prstGeom>
          <a:noFill/>
        </p:spPr>
        <p:txBody>
          <a:bodyPr>
            <a:prstTxWarp prst="textArchUpPour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3966682" y="933451"/>
            <a:ext cx="1899879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0000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Tiết 2:</a:t>
            </a:r>
            <a:endParaRPr lang="en-US" sz="480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2172229" y="2060577"/>
            <a:ext cx="5855231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Ôn tập bài hát: 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 RỪNG HOA</a:t>
            </a:r>
            <a:endParaRPr lang="en-US" sz="240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1246189" y="2738439"/>
            <a:ext cx="7502275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Đọc nhạc: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BẬC THANG ĐÔ – RÊ - MI</a:t>
            </a:r>
            <a:endParaRPr lang="en-US" sz="240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0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879" y="1124744"/>
            <a:ext cx="961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Ôn lại bài hát với các hình thức: Lớp, tổ, cá nhân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1720" y="260647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1.ÔN BÀI VÀO VƯỜN HOA</a:t>
            </a:r>
          </a:p>
        </p:txBody>
      </p:sp>
      <p:pic>
        <p:nvPicPr>
          <p:cNvPr id="4" name="VAO RUG HOA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8594" y="2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9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D:\GIÁO ÁN 1 2020-2021\HÌNH SOẠN GIÁO ÁN\Học hát\Vào rừng hoa\Picture1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372"/>
            <a:ext cx="9137642" cy="636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166688" y="2000250"/>
            <a:ext cx="1047750" cy="571500"/>
          </a:xfrm>
          <a:prstGeom prst="wedgeRoundRectCallout">
            <a:avLst>
              <a:gd name="adj1" fmla="val 78476"/>
              <a:gd name="adj2" fmla="val 21372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000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11" y="0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HD </a:t>
            </a:r>
            <a:r>
              <a:rPr lang="en-US" sz="3200" dirty="0" err="1"/>
              <a:t>hát</a:t>
            </a:r>
            <a:r>
              <a:rPr lang="en-US" sz="3200" dirty="0"/>
              <a:t> </a:t>
            </a:r>
            <a:r>
              <a:rPr lang="en-US" sz="3200" dirty="0" err="1"/>
              <a:t>gõ</a:t>
            </a:r>
            <a:r>
              <a:rPr lang="en-US" sz="3200" dirty="0"/>
              <a:t> </a:t>
            </a:r>
            <a:r>
              <a:rPr lang="en-US" sz="3200" dirty="0" err="1"/>
              <a:t>đệm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nhịp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endParaRPr lang="en-US" sz="3200" dirty="0"/>
          </a:p>
        </p:txBody>
      </p:sp>
      <p:pic>
        <p:nvPicPr>
          <p:cNvPr id="5" name="VAO RUG HOA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95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0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 VAN DOG MAU BAI VAO R HO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52736"/>
            <a:ext cx="9144000" cy="5721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129798"/>
            <a:ext cx="6264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Xem video dạy các động tác sau đó vận động phụ họa với các hình thức</a:t>
            </a:r>
          </a:p>
        </p:txBody>
      </p:sp>
      <p:pic>
        <p:nvPicPr>
          <p:cNvPr id="6" name="VAO RUG HOA BEAT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52292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0" y="5132827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4" descr="D:\GIÁO ÁN 1 2020-2021\HÌNH SOẠN GIÁO ÁN\Học hát\Vào rừng hoa\Vào rừng hoa - Copy (2)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1720" y="184666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HD hát với vận động phụ họa</a:t>
            </a:r>
          </a:p>
        </p:txBody>
      </p:sp>
      <p:pic>
        <p:nvPicPr>
          <p:cNvPr id="5" name="VAO RUG HOA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297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2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1835696" y="-4763"/>
            <a:ext cx="8485391" cy="103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1713CB"/>
                </a:solidFill>
                <a:cs typeface="Times New Roman" pitchFamily="18" charset="0"/>
              </a:rPr>
              <a:t>2.ĐỌC NHAC: </a:t>
            </a:r>
            <a:r>
              <a:rPr lang="en-US" sz="2400" b="1">
                <a:solidFill>
                  <a:srgbClr val="FF0000"/>
                </a:solidFill>
                <a:latin typeface="Arial"/>
              </a:rPr>
              <a:t>BẬC THANG ĐÔ – RÊ - MI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84784"/>
            <a:ext cx="6264696" cy="4282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69269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</a:rPr>
              <a:t>HD HS luyện cao độ 3 nốt Đô-rê-mi</a:t>
            </a:r>
          </a:p>
        </p:txBody>
      </p:sp>
      <p:pic>
        <p:nvPicPr>
          <p:cNvPr id="6" name="LCD DR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0896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38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305</Words>
  <Application>Microsoft Office PowerPoint</Application>
  <PresentationFormat>On-screen Show (4:3)</PresentationFormat>
  <Paragraphs>36</Paragraphs>
  <Slides>23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Times New Roman</vt:lpstr>
      <vt:lpstr>Default Design</vt:lpstr>
      <vt:lpstr>1_Default Design</vt:lpstr>
      <vt:lpstr>2_Default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44</cp:revision>
  <dcterms:created xsi:type="dcterms:W3CDTF">2021-06-25T09:29:58Z</dcterms:created>
  <dcterms:modified xsi:type="dcterms:W3CDTF">2025-01-12T14:57:07Z</dcterms:modified>
</cp:coreProperties>
</file>