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3" r:id="rId2"/>
    <p:sldId id="345" r:id="rId3"/>
    <p:sldId id="347" r:id="rId4"/>
    <p:sldId id="346" r:id="rId5"/>
    <p:sldId id="350" r:id="rId6"/>
    <p:sldId id="333" r:id="rId7"/>
    <p:sldId id="349" r:id="rId8"/>
    <p:sldId id="35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10197-7BB9-4CCD-B87E-6F1DD34EF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3CCCC-D4A8-40EF-8D91-C05F5869E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3B45A-9696-4B91-B886-20716F28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6F3AC-ADD6-4A7F-94E6-1A74F9A1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2757E-3319-4FB9-8454-D13C55BB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3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13B0-43D5-4D6D-92D1-3273F371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923AA-A0AB-4947-ABC7-3CF395F7D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C5F40-2EC8-48A9-80F8-6B5D11194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6A3B1-1038-4B2A-A837-409818678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D0FA-8C69-4647-8D28-B5F616EF6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1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AA9960-F917-4901-A2FD-7B8C14E01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689A5-F552-46B9-AFF5-B4BA7A96B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36D78-C434-4294-A08D-9E6BEE41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0B113-29A6-4F7D-A3FB-F99A3D3FD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948CA-D81C-4DFC-B0E1-37EA6958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18CDC-1515-40AE-8475-C2360346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258AD-E741-4AE5-A5FE-2B5C6AECD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2AE38-80B8-4921-8D23-94A1921E9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40938-1C49-40FB-A501-583A5636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EB832-E956-4BF1-B728-BDD88AD3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6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4CFB4-6847-4AE8-9B37-23A27A68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54275-4CC6-4229-A4EC-891032529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65502-9789-425D-9936-E53B674D0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6211-46CA-414A-AF32-BCDFE156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76A18-40A8-40CB-BCF1-2D56762C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1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B3DF-EBD9-4FA3-8D2C-D8B18D80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7439A-37F9-4AAC-B111-FD2E0ABBD0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3E2F8-F4D4-49CB-ACE6-EAFF88F29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61BCC-8E94-43E0-BE07-BF1137EA6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FC9C7-A0A3-49BF-A4C9-806061B5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F75-08DA-4343-8D94-489637ED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AE94F-2939-43E1-888B-48D2A08F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ABBDE-503A-4F34-B036-95A324005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A8E02-C041-48FD-8892-D51C2FA13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EB8D3-810D-48C8-B672-E8F65F4E8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4DD1C8-EB80-4210-8A3F-5A5DABCA0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E94A3-BAC5-4EFF-AE5F-FEC2F19B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BD7B03-2130-4E8A-BEA5-E6BBC50C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3C4B74-18F7-47D5-A110-43D012A36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7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1520-B776-4A6B-9506-FD743FDA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CF1BF3-E320-43D5-B07C-C42DBC4F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E47D12-A587-4016-BD26-0069AF85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BB144-41C4-417B-9066-6D5BC333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4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297021-BFA7-4A4A-BEED-240BA6D3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3FE48-B7FE-49EB-8B93-F08E9677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D9254-074B-453E-9074-BD09067B9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7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AD3F-F345-4009-9F52-5A032782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22847-C0B1-49D0-A828-E1646E17D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AA4B5-79DD-48ED-8E81-EBF3BAEFC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D03CF-D5D0-4A6B-AAEC-6167BD15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D738-83E3-4D5E-BC73-5A87B20C6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B50E4-DC0F-4D8A-86D7-A2AC5B61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7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7E1A-4F40-4291-AF11-5BE35FE1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8B0D3B-B2F2-4FFF-B7FD-C202FED0F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141F9-9003-4BD8-806E-E8CDC3396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08F51-F5A6-486B-8A97-2B0988A4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A77DE-B1BD-4128-A311-ED313442F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26761-EE93-4D53-9A6A-D140F804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7A3259-7E9A-457C-BCE1-A121CB41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73B37-728A-4DB5-8CA0-8AFFB4DD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BE646-66DD-4F48-803D-B0968C246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7FED0-494B-4A2B-9826-8F14D54F84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CABCF-5E4E-4354-B091-3A5B4AEE8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9008A-D22E-49F2-8047-C61E93DE7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8C1F8-B41D-4ED1-886B-04085E9F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9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Thi%E1%BA%BFu_nhi" TargetMode="External"/><Relationship Id="rId5" Type="http://schemas.openxmlformats.org/officeDocument/2006/relationships/hyperlink" Target="https://vi.wikipedia.org/wiki/Ca_kh%C3%BAc" TargetMode="External"/><Relationship Id="rId4" Type="http://schemas.openxmlformats.org/officeDocument/2006/relationships/hyperlink" Target="https://vi.wikipedia.org/wiki/Ho%C3%A0ng_L%C3%A2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66566-0D31-435C-8465-FDCAD263A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34"/>
          <a:stretch/>
        </p:blipFill>
        <p:spPr>
          <a:xfrm>
            <a:off x="107831" y="-38898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102F43-C3BD-4E0B-8E4A-3C1522249B62}"/>
              </a:ext>
            </a:extLst>
          </p:cNvPr>
          <p:cNvSpPr/>
          <p:nvPr/>
        </p:nvSpPr>
        <p:spPr>
          <a:xfrm>
            <a:off x="1578635" y="1362956"/>
            <a:ext cx="8945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NHẠC L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85E72-C49D-4AB2-84A6-29EC8EF635EA}"/>
              </a:ext>
            </a:extLst>
          </p:cNvPr>
          <p:cNvSpPr/>
          <p:nvPr/>
        </p:nvSpPr>
        <p:spPr>
          <a:xfrm>
            <a:off x="1731035" y="1920786"/>
            <a:ext cx="8945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 TRƯỜNG THÂN YÊU</a:t>
            </a:r>
            <a:endParaRPr lang="en-US" alt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6A9AFF-4760-4BB2-B86F-D03B94021022}"/>
              </a:ext>
            </a:extLst>
          </p:cNvPr>
          <p:cNvSpPr/>
          <p:nvPr/>
        </p:nvSpPr>
        <p:spPr>
          <a:xfrm rot="10800000" flipH="1" flipV="1">
            <a:off x="3858895" y="2897154"/>
            <a:ext cx="3456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EFD547-3E50-41C0-92A6-33D5DA48F176}"/>
              </a:ext>
            </a:extLst>
          </p:cNvPr>
          <p:cNvSpPr/>
          <p:nvPr/>
        </p:nvSpPr>
        <p:spPr>
          <a:xfrm>
            <a:off x="-158147" y="3565555"/>
            <a:ext cx="11280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AE78FD-90A3-4FB1-8CE6-81CE7A89E2FE}"/>
              </a:ext>
            </a:extLst>
          </p:cNvPr>
          <p:cNvSpPr/>
          <p:nvPr/>
        </p:nvSpPr>
        <p:spPr>
          <a:xfrm>
            <a:off x="1250831" y="6090239"/>
            <a:ext cx="9273396" cy="672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GV: </a:t>
            </a:r>
            <a:r>
              <a:rPr lang="en-US" sz="3200" b="1" dirty="0" err="1">
                <a:solidFill>
                  <a:srgbClr val="FF0000"/>
                </a:solidFill>
              </a:rPr>
              <a:t>Nguyễn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Lành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2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4582B4B-B95A-43A0-B0F3-CCDF17AA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5042"/>
            <a:ext cx="12192000" cy="278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71212C-AC6D-40E7-BDFE-BBE0B24464A3}"/>
              </a:ext>
            </a:extLst>
          </p:cNvPr>
          <p:cNvSpPr/>
          <p:nvPr/>
        </p:nvSpPr>
        <p:spPr>
          <a:xfrm>
            <a:off x="379567" y="560699"/>
            <a:ext cx="8100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ND1:</a:t>
            </a:r>
            <a:r>
              <a:rPr lang="en-US" altLang="en-US" sz="2800" b="1" dirty="0">
                <a:solidFill>
                  <a:srgbClr val="FF0000"/>
                </a:solidFill>
              </a:rPr>
              <a:t>  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nhạc ĐÔ- RÊ- MI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EB43D9-3C2B-4B10-B351-5AA88EC032BE}"/>
              </a:ext>
            </a:extLst>
          </p:cNvPr>
          <p:cNvSpPr/>
          <p:nvPr/>
        </p:nvSpPr>
        <p:spPr>
          <a:xfrm>
            <a:off x="5257791" y="1406103"/>
            <a:ext cx="2229927" cy="672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Khởi động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638553-1F24-4F0B-8469-54C1A448F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30"/>
          <a:stretch/>
        </p:blipFill>
        <p:spPr>
          <a:xfrm>
            <a:off x="2504107" y="2570671"/>
            <a:ext cx="7218290" cy="1370747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04832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4582B4B-B95A-43A0-B0F3-CCDF17AA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930"/>
            <a:ext cx="12192000" cy="8015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EB43D9-3C2B-4B10-B351-5AA88EC032BE}"/>
              </a:ext>
            </a:extLst>
          </p:cNvPr>
          <p:cNvSpPr/>
          <p:nvPr/>
        </p:nvSpPr>
        <p:spPr>
          <a:xfrm>
            <a:off x="1367287" y="284676"/>
            <a:ext cx="2229927" cy="672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Đọc nhạc </a:t>
            </a:r>
          </a:p>
        </p:txBody>
      </p:sp>
      <p:pic>
        <p:nvPicPr>
          <p:cNvPr id="2" name="CĐ 3 - tiết 3 Đọc lời ca và tên nốt">
            <a:hlinkClick r:id="" action="ppaction://media"/>
            <a:extLst>
              <a:ext uri="{FF2B5EF4-FFF2-40B4-BE49-F238E27FC236}">
                <a16:creationId xmlns:a16="http://schemas.microsoft.com/office/drawing/2014/main" id="{E8F20264-A2A6-4532-B5D1-1573F42CD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042" y="6556075"/>
            <a:ext cx="254480" cy="2544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11213-D5C8-4BB9-BD4C-D6A3A72BEDA0}"/>
              </a:ext>
            </a:extLst>
          </p:cNvPr>
          <p:cNvSpPr/>
          <p:nvPr/>
        </p:nvSpPr>
        <p:spPr>
          <a:xfrm>
            <a:off x="3105513" y="2188835"/>
            <a:ext cx="5935629" cy="1955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9C1285-178F-465C-B783-D23349590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606" y="2188836"/>
            <a:ext cx="5907536" cy="935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DBAFDC-B8B0-43EE-97F0-278FDD6043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39" t="51840" r="6265" b="19899"/>
          <a:stretch/>
        </p:blipFill>
        <p:spPr>
          <a:xfrm>
            <a:off x="3131389" y="3209022"/>
            <a:ext cx="5883218" cy="9355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50877F-B364-47A3-801B-A1E2A8D8E663}"/>
              </a:ext>
            </a:extLst>
          </p:cNvPr>
          <p:cNvSpPr/>
          <p:nvPr/>
        </p:nvSpPr>
        <p:spPr>
          <a:xfrm>
            <a:off x="3795626" y="1457842"/>
            <a:ext cx="4701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nhạc 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RÊ MI</a:t>
            </a:r>
            <a:endParaRPr lang="en-US" alt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4582B4B-B95A-43A0-B0F3-CCDF17AA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1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EB43D9-3C2B-4B10-B351-5AA88EC032BE}"/>
              </a:ext>
            </a:extLst>
          </p:cNvPr>
          <p:cNvSpPr/>
          <p:nvPr/>
        </p:nvSpPr>
        <p:spPr>
          <a:xfrm>
            <a:off x="2941600" y="361297"/>
            <a:ext cx="6874114" cy="672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Đọc nhạc kết hợp vận động theo hình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99FD79-CF9B-40ED-A255-EEFB5A1D3DA8}"/>
              </a:ext>
            </a:extLst>
          </p:cNvPr>
          <p:cNvSpPr/>
          <p:nvPr/>
        </p:nvSpPr>
        <p:spPr>
          <a:xfrm>
            <a:off x="2725863" y="1327459"/>
            <a:ext cx="7107020" cy="32435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effectLst/>
              <a:latin typeface="MusiQwikB" panose="02000000000000000000" pitchFamily="2" charset="0"/>
              <a:ea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effectLst/>
              <a:latin typeface="MusiQwikB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002060"/>
                </a:solidFill>
                <a:effectLst/>
                <a:latin typeface="MusiQwikB" panose="02000000000000000000" pitchFamily="2" charset="0"/>
                <a:ea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Đọc nhạc với nhạc đệm_tiết 3 CĐ 3">
            <a:hlinkClick r:id="" action="ppaction://media"/>
            <a:extLst>
              <a:ext uri="{FF2B5EF4-FFF2-40B4-BE49-F238E27FC236}">
                <a16:creationId xmlns:a16="http://schemas.microsoft.com/office/drawing/2014/main" id="{57990B69-3093-4707-AB13-B91ED1615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304" y="6469810"/>
            <a:ext cx="283225" cy="2832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DB8714-015E-48CA-89F3-2D306C6D5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446" y="1577621"/>
            <a:ext cx="6682108" cy="10377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ABBC7F-9B81-4437-AB01-4C32E6B7DF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39" t="51840" r="6265" b="19899"/>
          <a:stretch/>
        </p:blipFill>
        <p:spPr>
          <a:xfrm>
            <a:off x="2941600" y="3059370"/>
            <a:ext cx="6623954" cy="10851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603859-7BF3-467A-B29F-8CE3DE58A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096" y="4072689"/>
            <a:ext cx="530398" cy="4206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052860-1111-44F8-9F78-561FEFBBC6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3104" y="4029556"/>
            <a:ext cx="530398" cy="4206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CB3E05-B08B-4152-96D8-256BF517D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0255" y="3960547"/>
            <a:ext cx="530398" cy="4206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192A0B-4C85-443E-937A-77FBDBD81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9373" y="3995050"/>
            <a:ext cx="530398" cy="4206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3476CA-4AB2-4B3F-8BF0-E9B863F60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9900" y="4024041"/>
            <a:ext cx="384081" cy="3109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54D0DF-E4A4-4C6C-8064-13CB23CA80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0362" y="4075348"/>
            <a:ext cx="365792" cy="2255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D3FC3F-ABD2-400A-8411-6333E3835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821" y="4049920"/>
            <a:ext cx="384081" cy="3109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590B95-BB18-4515-B205-85AB4C4AE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4548" y="4092596"/>
            <a:ext cx="365792" cy="2255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0F1AD7-349F-43CD-8065-C372B3950B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3011" y="2580320"/>
            <a:ext cx="384551" cy="3107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7466B1-3E4A-4758-84B2-144BA9EBAE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5663" y="2596558"/>
            <a:ext cx="368276" cy="2242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5258EB-72E2-4E2E-BFA3-9B1370E754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758" y="2479915"/>
            <a:ext cx="384081" cy="3109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4E066C-EA34-4B82-A614-3F966BBB5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5104" y="2522592"/>
            <a:ext cx="365792" cy="2255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79DDCCA-1EF6-41B7-A511-EED8DDF70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0029" y="2494060"/>
            <a:ext cx="530398" cy="4206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FC43E6-666F-4F42-98BA-A8797EC84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4492" y="2476808"/>
            <a:ext cx="530398" cy="420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13C6B4F-4DCC-4023-BE64-08759DC19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269" y="2528565"/>
            <a:ext cx="530398" cy="4206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CB730A-DE80-43A4-A6A6-4462FFE9C3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2052" y="2571696"/>
            <a:ext cx="530717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2E33B66-8AA9-4B10-A90C-BC589950E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627118"/>
            <a:ext cx="12192000" cy="3230881"/>
          </a:xfrm>
          <a:prstGeom prst="rect">
            <a:avLst/>
          </a:prstGeom>
        </p:spPr>
      </p:pic>
      <p:pic>
        <p:nvPicPr>
          <p:cNvPr id="17" name="CĐ 3- nghe nhạc- Những bông hoa những bài ca">
            <a:hlinkClick r:id="" action="ppaction://media"/>
            <a:extLst>
              <a:ext uri="{FF2B5EF4-FFF2-40B4-BE49-F238E27FC236}">
                <a16:creationId xmlns:a16="http://schemas.microsoft.com/office/drawing/2014/main" id="{D3BCB171-2BB9-4A9E-9A78-97F4D3201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823" y="6188075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3CF1EF-5FD6-4388-B6A8-741E7A847B5D}"/>
              </a:ext>
            </a:extLst>
          </p:cNvPr>
          <p:cNvSpPr/>
          <p:nvPr/>
        </p:nvSpPr>
        <p:spPr>
          <a:xfrm>
            <a:off x="1811549" y="1207679"/>
            <a:ext cx="2976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ND2: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EFE5C9-44D2-4388-A17F-8855E4101290}"/>
              </a:ext>
            </a:extLst>
          </p:cNvPr>
          <p:cNvSpPr/>
          <p:nvPr/>
        </p:nvSpPr>
        <p:spPr>
          <a:xfrm>
            <a:off x="5046451" y="1690754"/>
            <a:ext cx="2794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nhạc </a:t>
            </a:r>
            <a:endParaRPr lang="en-US" alt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CFE43-AF77-41E9-A477-7815AF2365B6}"/>
              </a:ext>
            </a:extLst>
          </p:cNvPr>
          <p:cNvSpPr/>
          <p:nvPr/>
        </p:nvSpPr>
        <p:spPr>
          <a:xfrm>
            <a:off x="531967" y="2386621"/>
            <a:ext cx="11568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NHỮNG BÔNG HOA, NHỮNG BÀI CA</a:t>
            </a:r>
          </a:p>
        </p:txBody>
      </p:sp>
    </p:spTree>
    <p:extLst>
      <p:ext uri="{BB962C8B-B14F-4D97-AF65-F5344CB8AC3E}">
        <p14:creationId xmlns:p14="http://schemas.microsoft.com/office/powerpoint/2010/main" val="18153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2408-80D9-42C0-8434-8C53CE7E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F28065-9B0A-4875-9E78-E27014E6D7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637"/>
            <a:ext cx="12192000" cy="6858000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364FB1-1B42-4ED7-857B-7EE5A865AD46}"/>
              </a:ext>
            </a:extLst>
          </p:cNvPr>
          <p:cNvSpPr/>
          <p:nvPr/>
        </p:nvSpPr>
        <p:spPr>
          <a:xfrm>
            <a:off x="3929325" y="324801"/>
            <a:ext cx="4205386" cy="5232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Nhạc sĩ  HOÀNG LONG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91CED6-9ACA-459E-AB3D-883F4DB0C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76" y="1104190"/>
            <a:ext cx="6754484" cy="542601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0313C36-6C9A-4304-9312-C88597103FD1}"/>
              </a:ext>
            </a:extLst>
          </p:cNvPr>
          <p:cNvSpPr/>
          <p:nvPr/>
        </p:nvSpPr>
        <p:spPr>
          <a:xfrm>
            <a:off x="89138" y="1104190"/>
            <a:ext cx="5170100" cy="54691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 S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inh năm 1942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Ông cùng người anh em song sinh </a:t>
            </a:r>
            <a:r>
              <a:rPr lang="vi-VN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Hoàng Lân"/>
              </a:rPr>
              <a:t>Hoàng Lân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được Chủ tịch nước trao tặng Giải thưởng Nhà nước về văn học - nghệ thuật năm 2012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Hoàng Long viết nhiều các </a:t>
            </a:r>
            <a:r>
              <a:rPr lang="vi-VN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Ca khúc"/>
              </a:rPr>
              <a:t>ca khúc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cho âm nhạc </a:t>
            </a:r>
            <a:r>
              <a:rPr lang="vi-VN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Thiếu nhi"/>
              </a:rPr>
              <a:t>thiếu nhi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Âm nhạc của ông trong sáng hồn nhiên, dễ thuộc, dễ nghe, được thiếu nhi yêu thích.</a:t>
            </a:r>
            <a:endParaRPr lang="en-US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Tác phẩm: 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Đi học về (1961)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Bác Hồ - Người cho em tất cả (1975)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Từ rừng xanh cháu về thăm lăng Bác (1978)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Đường và chân (thơ: Xuân Tửu) (1982)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Những bông hoa những bài ca (1982)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</a:t>
            </a:r>
            <a:r>
              <a:rPr lang="vi-V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…</a:t>
            </a:r>
            <a:endParaRPr lang="vi-VN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lvl="0"/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2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804EF-E35B-49E7-B548-3A19E5685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2E33B66-8AA9-4B10-A90C-BC589950E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469810"/>
            <a:ext cx="12192000" cy="38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F6A846-56D8-4AAA-9F94-816DA41BC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13" y="685800"/>
            <a:ext cx="11678477" cy="553656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4BC2592-C487-4191-BDF4-90A2BD34863A}"/>
              </a:ext>
            </a:extLst>
          </p:cNvPr>
          <p:cNvSpPr/>
          <p:nvPr/>
        </p:nvSpPr>
        <p:spPr>
          <a:xfrm>
            <a:off x="5078085" y="91896"/>
            <a:ext cx="2038711" cy="5232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Nghe nhạc </a:t>
            </a:r>
          </a:p>
        </p:txBody>
      </p:sp>
      <p:pic>
        <p:nvPicPr>
          <p:cNvPr id="17" name="CĐ 3- nghe nhạc- Những bông hoa những bài ca">
            <a:hlinkClick r:id="" action="ppaction://media"/>
            <a:extLst>
              <a:ext uri="{FF2B5EF4-FFF2-40B4-BE49-F238E27FC236}">
                <a16:creationId xmlns:a16="http://schemas.microsoft.com/office/drawing/2014/main" id="{D3BCB171-2BB9-4A9E-9A78-97F4D3201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823" y="6469811"/>
            <a:ext cx="327864" cy="3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0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66566-0D31-435C-8465-FDCAD263A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685E72-C49D-4AB2-84A6-29EC8EF635EA}"/>
              </a:ext>
            </a:extLst>
          </p:cNvPr>
          <p:cNvSpPr/>
          <p:nvPr/>
        </p:nvSpPr>
        <p:spPr>
          <a:xfrm>
            <a:off x="1731035" y="2041556"/>
            <a:ext cx="8945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CÁC </a:t>
            </a:r>
            <a:r>
              <a:rPr lang="en-US" altLang="en-US"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MẠNH KHOẺ,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6A9AFF-4760-4BB2-B86F-D03B94021022}"/>
              </a:ext>
            </a:extLst>
          </p:cNvPr>
          <p:cNvSpPr/>
          <p:nvPr/>
        </p:nvSpPr>
        <p:spPr>
          <a:xfrm>
            <a:off x="1371601" y="2935819"/>
            <a:ext cx="9658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CÁC BẠN HỌC SINH CHĂM NGOAN HỌC GIỎI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3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215</Words>
  <Application>Microsoft Office PowerPoint</Application>
  <PresentationFormat>Widescreen</PresentationFormat>
  <Paragraphs>23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MusiQwikB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60</cp:revision>
  <dcterms:created xsi:type="dcterms:W3CDTF">2020-04-09T12:29:58Z</dcterms:created>
  <dcterms:modified xsi:type="dcterms:W3CDTF">2025-01-12T15:34:45Z</dcterms:modified>
</cp:coreProperties>
</file>