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6" r:id="rId4"/>
    <p:sldId id="259" r:id="rId5"/>
    <p:sldId id="258" r:id="rId6"/>
    <p:sldId id="278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6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E557-4C8E-4D39-9F56-BB8E194945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4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5674-EEE3-4467-84B0-3DB20917C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A0F0-5A2D-45A0-9E78-379D65EB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05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A70B-5C47-401B-911C-94790E903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4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FCF2-C267-4E85-88FD-DB35E45436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9144-9EB9-40F3-8B60-6EFC01A8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3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E1BB-F229-4BE0-A1DE-AF6753FD3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7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5736C-1AB9-46A6-A635-9DB7E2EE8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1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FCA0-10B7-4FAE-A353-BEC0F7134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86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3AD9-8F0E-488F-8D9E-9744F6560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04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4114-F1F7-4F60-B0AC-D073E8F0C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14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181A-EE78-4970-B050-2F7912EFD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01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4F80-C2C3-4817-9841-F461525B8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11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E557-4C8E-4D39-9F56-BB8E194945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3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5674-EEE3-4467-84B0-3DB20917C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67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A0F0-5A2D-45A0-9E78-379D65EB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A70B-5C47-401B-911C-94790E903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30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FCF2-C267-4E85-88FD-DB35E45436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9144-9EB9-40F3-8B60-6EFC01A8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5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E1BB-F229-4BE0-A1DE-AF6753FD3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60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5736C-1AB9-46A6-A635-9DB7E2EE8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32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FCA0-10B7-4FAE-A353-BEC0F7134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4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3AD9-8F0E-488F-8D9E-9744F6560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3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4114-F1F7-4F60-B0AC-D073E8F0C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80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181A-EE78-4970-B050-2F7912EFD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65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4F80-C2C3-4817-9841-F461525B8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9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8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1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4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5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7FF1-BCED-448C-90CB-A0C937DEB4D7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3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3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E4A89-0750-4CA9-960E-877F5CE394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E4A89-0750-4CA9-960E-877F5CE394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2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nhac%20tap%20chung%20xuat%20s%20-%20Part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4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c3+4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0.png"/><Relationship Id="rId2" Type="http://schemas.openxmlformats.org/officeDocument/2006/relationships/audio" Target="file:///C:\Users\User\Downloads\CHAO%20NG%20B%20MOI%20DEN%20BEAT.mp3" TargetMode="External"/><Relationship Id="rId1" Type="http://schemas.openxmlformats.org/officeDocument/2006/relationships/audio" Target="file:///C:\Users\User\Downloads\CA%20BAI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NGHE%20MAU%20CHAO%20NG%20B%20M%20DEN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NGHE%20MAU%20CHAO%20NG%20B%20M%20DEN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NGHE%20MAU%20CHAO%20NG%20B%20M%20DEN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User\Downloads\LOP%201%20THAN%20Y%20BEAT%201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1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2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c1+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3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3096"/>
            <a:ext cx="9117461" cy="2564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7460" cy="207014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733800" y="1593962"/>
            <a:ext cx="518095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prstTxWarp prst="textCanUp">
              <a:avLst/>
            </a:prstTxWarp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VÒNG TAY BÈ BẠN</a:t>
            </a:r>
          </a:p>
        </p:txBody>
      </p:sp>
      <p:pic>
        <p:nvPicPr>
          <p:cNvPr id="7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485747" y="2899874"/>
            <a:ext cx="2489797" cy="117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hac tap chung xuat s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16002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12" descr="D:\GIÁO ÁN 1 2020-2021\HÌNH SOẠN GIÁO ÁN\Học hát\CHAO NGUOI BAN MOI DEN\Picture1 - Copy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>
            <a:fillRect/>
          </a:stretch>
        </p:blipFill>
        <p:spPr bwMode="auto">
          <a:xfrm>
            <a:off x="1403649" y="1964366"/>
            <a:ext cx="6480720" cy="118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3769186" y="706438"/>
            <a:ext cx="162586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 </a:t>
            </a:r>
          </a:p>
        </p:txBody>
      </p:sp>
      <p:pic>
        <p:nvPicPr>
          <p:cNvPr id="5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371600" y="6858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51990" y="3716338"/>
            <a:ext cx="1008063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491880" y="761556"/>
            <a:ext cx="2474482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 + 4 </a:t>
            </a:r>
          </a:p>
        </p:txBody>
      </p:sp>
      <p:pic>
        <p:nvPicPr>
          <p:cNvPr id="17418" name="Picture 13" descr="D:\GIÁO ÁN 1 2020-2021\HÌNH SOẠN GIÁO ÁN\Học hát\CHAO NGUOI BAN MOI DEN\Picture1 - Copy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17021"/>
          <a:stretch>
            <a:fillRect/>
          </a:stretch>
        </p:blipFill>
        <p:spPr bwMode="auto">
          <a:xfrm>
            <a:off x="1387593" y="1544728"/>
            <a:ext cx="6458626" cy="10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D:\GIÁO ÁN 1 2020-2021\HÌNH SOẠN GIÁO ÁN\Học hát\CHAO NGUOI BAN MOI DEN\Picture1 - Copy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>
            <a:fillRect/>
          </a:stretch>
        </p:blipFill>
        <p:spPr bwMode="auto">
          <a:xfrm>
            <a:off x="1218282" y="2820345"/>
            <a:ext cx="6627937" cy="12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3+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71600" y="762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45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1295400" y="1484784"/>
            <a:ext cx="648072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07704" y="830769"/>
            <a:ext cx="5328592" cy="6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bài với các hình Thức</a:t>
            </a:r>
          </a:p>
        </p:txBody>
      </p:sp>
      <p:pic>
        <p:nvPicPr>
          <p:cNvPr id="6" name="CA B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71600" y="838200"/>
            <a:ext cx="838200" cy="838200"/>
          </a:xfrm>
          <a:prstGeom prst="rect">
            <a:avLst/>
          </a:prstGeom>
        </p:spPr>
      </p:pic>
      <p:pic>
        <p:nvPicPr>
          <p:cNvPr id="8" name="CHAO NG B MOI DEN BE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086600" y="9906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0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650751" y="5440878"/>
            <a:ext cx="1549177" cy="127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12323"/>
            <a:ext cx="1800200" cy="11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1600" y="1988840"/>
            <a:ext cx="7290856" cy="13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 KẾT HỢP VỚI CÁC HÌNH THỨC KHÁC</a:t>
            </a:r>
          </a:p>
        </p:txBody>
      </p:sp>
    </p:spTree>
    <p:extLst>
      <p:ext uri="{BB962C8B-B14F-4D97-AF65-F5344CB8AC3E}">
        <p14:creationId xmlns:p14="http://schemas.microsoft.com/office/powerpoint/2010/main" val="19097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28717"/>
            <a:ext cx="6365165" cy="562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76705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Hát vỗ tay theo nhịp với các hình thức</a:t>
            </a:r>
          </a:p>
        </p:txBody>
      </p:sp>
      <p:pic>
        <p:nvPicPr>
          <p:cNvPr id="5" name="NGHE MAU CHAO NG B M 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47800" y="1143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406" y="767051"/>
            <a:ext cx="574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Hát vỗ tay theo phách với các hình thức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480720" cy="5445224"/>
          </a:xfrm>
          <a:prstGeom prst="rect">
            <a:avLst/>
          </a:prstGeom>
        </p:spPr>
      </p:pic>
      <p:pic>
        <p:nvPicPr>
          <p:cNvPr id="6" name="NGHE MAU CHAO NG B M 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47800" y="1143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GIÁO ÁN 1 2020-2021\HÌNH SOẠN GIÁO ÁN\Học hát\CHAO NGUOI BAN MOI DEN\Picture1 - Copy - Copy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8258"/>
            <a:ext cx="7086600" cy="555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0406" y="767051"/>
            <a:ext cx="611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Hát với vận động cơ thể với các hình thức</a:t>
            </a:r>
          </a:p>
        </p:txBody>
      </p:sp>
      <p:pic>
        <p:nvPicPr>
          <p:cNvPr id="5" name="NGHE MAU CHAO NG B M 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00200" y="1295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O NG B MOI DE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61625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1323751" y="1450498"/>
            <a:ext cx="6435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TRÒ CHƠI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“BÔNG HOA TẶNG BẠN”</a:t>
            </a:r>
          </a:p>
        </p:txBody>
      </p:sp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 flipH="1">
            <a:off x="4847167" y="-144463"/>
            <a:ext cx="274237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" name="Text Box 26"/>
          <p:cNvSpPr txBox="1">
            <a:spLocks noChangeArrowheads="1"/>
          </p:cNvSpPr>
          <p:nvPr/>
        </p:nvSpPr>
        <p:spPr bwMode="gray">
          <a:xfrm>
            <a:off x="1403648" y="2276872"/>
            <a:ext cx="6408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lệ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HS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chuyền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gửi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chúc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” 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69269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7" name="LOP 1 THAN Y BEAT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762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279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2079"/>
            <a:ext cx="7704856" cy="299695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6600">
                <a:solidFill>
                  <a:srgbClr val="002060"/>
                </a:solidFill>
              </a:rPr>
              <a:t>ÂM NHẠC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025" y="1989716"/>
            <a:ext cx="698477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HỌC HÁT BÀI: CHÀO NGƯỜI BẠN MỚI ĐẾN.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9013" y="1300616"/>
            <a:ext cx="1548501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600" b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Tiết 13</a:t>
            </a:r>
            <a:endParaRPr lang="en-US" sz="36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8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3939170" y="794244"/>
            <a:ext cx="1049637" cy="49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62097" y="2457608"/>
            <a:ext cx="3439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Vinh</a:t>
            </a:r>
          </a:p>
        </p:txBody>
      </p:sp>
    </p:spTree>
    <p:extLst>
      <p:ext uri="{BB962C8B-B14F-4D97-AF65-F5344CB8AC3E}">
        <p14:creationId xmlns:p14="http://schemas.microsoft.com/office/powerpoint/2010/main" val="113435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28664" y="1351102"/>
            <a:ext cx="2605410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5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90600" y="1928173"/>
            <a:ext cx="7239000" cy="491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88433" y="6926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</a:rPr>
              <a:t>DẠY HÁT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59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75656" y="1518370"/>
            <a:ext cx="6480720" cy="28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1:Chào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7824" y="836712"/>
            <a:ext cx="29582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LỜI CA</a:t>
            </a:r>
            <a:endParaRPr lang="en-US" sz="17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78955"/>
            <a:ext cx="2945579" cy="27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18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741476" y="1575665"/>
            <a:ext cx="162586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1990" y="3716338"/>
            <a:ext cx="1008063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339753" y="1052736"/>
            <a:ext cx="5132082" cy="50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9" name="Picture 13" descr="D:\GIÁO ÁN 1 2020-2021\HÌNH SOẠN GIÁO ÁN\Học hát\CHAO NGUOI BAN MOI DEN\Picture1 - Copy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5" b="9091"/>
          <a:stretch>
            <a:fillRect/>
          </a:stretch>
        </p:blipFill>
        <p:spPr bwMode="auto">
          <a:xfrm>
            <a:off x="1158465" y="2588599"/>
            <a:ext cx="6840405" cy="133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3716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8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788833" y="692696"/>
            <a:ext cx="162586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3323" name="Picture 12" descr="D:\GIÁO ÁN 1 2020-2021\HÌNH SOẠN GIÁO ÁN\Học hát\CHAO NGUOI BAN MOI DEN\Picture1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9091"/>
          <a:stretch>
            <a:fillRect/>
          </a:stretch>
        </p:blipFill>
        <p:spPr bwMode="auto">
          <a:xfrm>
            <a:off x="1331640" y="1983807"/>
            <a:ext cx="6624381" cy="117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47800" y="838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59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99250" y="848180"/>
            <a:ext cx="256116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 + 2</a:t>
            </a:r>
          </a:p>
        </p:txBody>
      </p:sp>
      <p:pic>
        <p:nvPicPr>
          <p:cNvPr id="14346" name="Picture 13" descr="D:\GIÁO ÁN 1 2020-2021\HÌNH SOẠN GIÁO ÁN\Học hát\CHAO NGUOI BAN MOI DEN\Picture1 - Copy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5" b="9091"/>
          <a:stretch>
            <a:fillRect/>
          </a:stretch>
        </p:blipFill>
        <p:spPr bwMode="auto">
          <a:xfrm>
            <a:off x="1415747" y="1537663"/>
            <a:ext cx="6396258" cy="11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 descr="D:\GIÁO ÁN 1 2020-2021\HÌNH SOẠN GIÁO ÁN\Học hát\CHAO NGUOI BAN MOI DEN\Picture1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9091"/>
          <a:stretch>
            <a:fillRect/>
          </a:stretch>
        </p:blipFill>
        <p:spPr bwMode="auto">
          <a:xfrm>
            <a:off x="1403646" y="2722426"/>
            <a:ext cx="6408359" cy="121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1+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47800" y="762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70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58066" y="619125"/>
            <a:ext cx="162586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 </a:t>
            </a:r>
          </a:p>
        </p:txBody>
      </p:sp>
      <p:pic>
        <p:nvPicPr>
          <p:cNvPr id="15371" name="Picture 13" descr="D:\GIÁO ÁN 1 2020-2021\HÌNH SOẠN GIÁO ÁN\Học hát\CHAO NGUOI BAN MOI DEN\Picture1 - Copy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17021"/>
          <a:stretch>
            <a:fillRect/>
          </a:stretch>
        </p:blipFill>
        <p:spPr bwMode="auto">
          <a:xfrm>
            <a:off x="1402646" y="1824210"/>
            <a:ext cx="6336704" cy="167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371600" y="6858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0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212</Words>
  <Application>Microsoft Office PowerPoint</Application>
  <PresentationFormat>On-screen Show (4:3)</PresentationFormat>
  <Paragraphs>27</Paragraphs>
  <Slides>17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28</cp:revision>
  <dcterms:created xsi:type="dcterms:W3CDTF">2021-06-21T09:01:40Z</dcterms:created>
  <dcterms:modified xsi:type="dcterms:W3CDTF">2025-01-12T15:38:43Z</dcterms:modified>
</cp:coreProperties>
</file>