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5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5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9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1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74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53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0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2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7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4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2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4C2DD-8D75-4B9A-ACD6-A56B3BCDF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566B86-41C3-49BA-BC54-4850E491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AC89C-9070-454E-97F5-E37B438912A9}"/>
              </a:ext>
            </a:extLst>
          </p:cNvPr>
          <p:cNvSpPr txBox="1"/>
          <p:nvPr/>
        </p:nvSpPr>
        <p:spPr>
          <a:xfrm>
            <a:off x="3260035" y="795130"/>
            <a:ext cx="608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VÒNG TAY BẠN BÈ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5 TUẦN 17</a:t>
            </a:r>
          </a:p>
          <a:p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ÔN TẬP VÀ ĐÁNH GIÁ CUỐI HỌC KÌ 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3AC75-10E0-4B89-AD87-B10AEF95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25" y="3103454"/>
            <a:ext cx="7692887" cy="34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5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C42ACB-9B68-4F05-8FF5-3CF622FC4ED2}"/>
              </a:ext>
            </a:extLst>
          </p:cNvPr>
          <p:cNvSpPr txBox="1"/>
          <p:nvPr/>
        </p:nvSpPr>
        <p:spPr>
          <a:xfrm>
            <a:off x="1133060" y="594511"/>
            <a:ext cx="7195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“VŨ ĐIỆU ÂM THANH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B989B-5431-4B20-97DD-7379D4DEF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1" y="2239617"/>
            <a:ext cx="8629307" cy="3773557"/>
          </a:xfrm>
          <a:prstGeom prst="rect">
            <a:avLst/>
          </a:prstGeom>
        </p:spPr>
      </p:pic>
      <p:pic>
        <p:nvPicPr>
          <p:cNvPr id="6" name="[hanhtrangso.nxbgd.vn] Trò chơi_ Vũ điệu âm thanh_HTS">
            <a:hlinkClick r:id="" action="ppaction://media"/>
            <a:extLst>
              <a:ext uri="{FF2B5EF4-FFF2-40B4-BE49-F238E27FC236}">
                <a16:creationId xmlns:a16="http://schemas.microsoft.com/office/drawing/2014/main" id="{C39107CF-D8D3-492D-8163-16BCC6D9C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366" y="5653889"/>
            <a:ext cx="54333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636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87258-F2F2-4104-B7E3-9AFA6856B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5" y="3027036"/>
            <a:ext cx="5022573" cy="1323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63A30-E674-43EE-919C-75B6E0EC3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94" y="3027035"/>
            <a:ext cx="5128591" cy="1323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A6818-C733-48F3-B235-83EF4CD09045}"/>
              </a:ext>
            </a:extLst>
          </p:cNvPr>
          <p:cNvSpPr txBox="1"/>
          <p:nvPr/>
        </p:nvSpPr>
        <p:spPr>
          <a:xfrm>
            <a:off x="1669771" y="1475457"/>
            <a:ext cx="1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86391-A415-4A2F-8105-7B1F9E8E7F23}"/>
              </a:ext>
            </a:extLst>
          </p:cNvPr>
          <p:cNvSpPr txBox="1"/>
          <p:nvPr/>
        </p:nvSpPr>
        <p:spPr>
          <a:xfrm>
            <a:off x="7620002" y="1475457"/>
            <a:ext cx="1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DC411-72C7-4FA6-920F-6D7A6B603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80" y="1020443"/>
            <a:ext cx="6663496" cy="129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AAA2B-546A-40C9-B3F1-53A0AC9B8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92" y="3014762"/>
            <a:ext cx="6663496" cy="1167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FDD81-65FD-4C6B-837E-76061B16A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92" y="4845792"/>
            <a:ext cx="6758609" cy="1167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AA67E-1C28-4D1A-A26B-5A308061658F}"/>
              </a:ext>
            </a:extLst>
          </p:cNvPr>
          <p:cNvSpPr txBox="1"/>
          <p:nvPr/>
        </p:nvSpPr>
        <p:spPr>
          <a:xfrm>
            <a:off x="1672119" y="1423411"/>
            <a:ext cx="233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757E7-D55D-4585-8764-F19DF9F56AF5}"/>
              </a:ext>
            </a:extLst>
          </p:cNvPr>
          <p:cNvSpPr txBox="1"/>
          <p:nvPr/>
        </p:nvSpPr>
        <p:spPr>
          <a:xfrm>
            <a:off x="1672121" y="5183025"/>
            <a:ext cx="233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49155-48D0-4570-B8E4-E0C2F446FB1A}"/>
              </a:ext>
            </a:extLst>
          </p:cNvPr>
          <p:cNvSpPr txBox="1"/>
          <p:nvPr/>
        </p:nvSpPr>
        <p:spPr>
          <a:xfrm>
            <a:off x="1672120" y="3167390"/>
            <a:ext cx="233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1816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15FA93-086A-48D0-982D-404F67C256BF}"/>
              </a:ext>
            </a:extLst>
          </p:cNvPr>
          <p:cNvSpPr txBox="1"/>
          <p:nvPr/>
        </p:nvSpPr>
        <p:spPr>
          <a:xfrm>
            <a:off x="745995" y="616468"/>
            <a:ext cx="789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ÔN TẬP BÀI ĐỌC NHẠC ĐÔ –RÊ- 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251B3-9248-418B-BF75-3BF87E3CE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266092"/>
            <a:ext cx="9680713" cy="4882918"/>
          </a:xfrm>
          <a:prstGeom prst="rect">
            <a:avLst/>
          </a:prstGeom>
        </p:spPr>
      </p:pic>
      <p:pic>
        <p:nvPicPr>
          <p:cNvPr id="6" name="[hanhtrangso.nxbgd.vn] Đọc nhạc kết hợp vận động theo nhịp_HTS">
            <a:hlinkClick r:id="" action="ppaction://media"/>
            <a:extLst>
              <a:ext uri="{FF2B5EF4-FFF2-40B4-BE49-F238E27FC236}">
                <a16:creationId xmlns:a16="http://schemas.microsoft.com/office/drawing/2014/main" id="{8F20EDB2-148D-4666-AF1F-C076A295A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292" y="5539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7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A43590-4222-445B-B689-4869563AFD5C}"/>
              </a:ext>
            </a:extLst>
          </p:cNvPr>
          <p:cNvSpPr txBox="1"/>
          <p:nvPr/>
        </p:nvSpPr>
        <p:spPr>
          <a:xfrm>
            <a:off x="887895" y="967409"/>
            <a:ext cx="601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GÕ THEO MẪU TIẾT TẤU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53773-3ECB-472C-9B50-A06EDC12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7" y="2587413"/>
            <a:ext cx="4996070" cy="1217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5F647E-D8D0-47EF-B6FC-4FC2BE6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2" y="4825191"/>
            <a:ext cx="4996069" cy="108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1D3A9-DF96-466B-9862-B00AC0F67BB6}"/>
              </a:ext>
            </a:extLst>
          </p:cNvPr>
          <p:cNvSpPr txBox="1"/>
          <p:nvPr/>
        </p:nvSpPr>
        <p:spPr>
          <a:xfrm>
            <a:off x="2179984" y="2881568"/>
            <a:ext cx="14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CA0E5-6A13-421E-920D-703A4D24BDC3}"/>
              </a:ext>
            </a:extLst>
          </p:cNvPr>
          <p:cNvSpPr txBox="1"/>
          <p:nvPr/>
        </p:nvSpPr>
        <p:spPr>
          <a:xfrm>
            <a:off x="2179984" y="5367371"/>
            <a:ext cx="14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6A423-FAA0-40FC-A9DB-7F67F2140482}"/>
              </a:ext>
            </a:extLst>
          </p:cNvPr>
          <p:cNvSpPr txBox="1"/>
          <p:nvPr/>
        </p:nvSpPr>
        <p:spPr>
          <a:xfrm>
            <a:off x="4293702" y="3804898"/>
            <a:ext cx="3909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5EECB-EE26-495D-B6EE-2F58698E8D5D}"/>
              </a:ext>
            </a:extLst>
          </p:cNvPr>
          <p:cNvSpPr txBox="1"/>
          <p:nvPr/>
        </p:nvSpPr>
        <p:spPr>
          <a:xfrm>
            <a:off x="4181160" y="5890591"/>
            <a:ext cx="45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1AFB5-C749-45F5-A0D3-0B6B793F560B}"/>
              </a:ext>
            </a:extLst>
          </p:cNvPr>
          <p:cNvSpPr txBox="1"/>
          <p:nvPr/>
        </p:nvSpPr>
        <p:spPr>
          <a:xfrm>
            <a:off x="1444487" y="847156"/>
            <a:ext cx="376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CỦNG CỐ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F74E9-6166-4A53-AA86-796068954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2" y="1499584"/>
            <a:ext cx="10257183" cy="4640468"/>
          </a:xfrm>
          <a:prstGeom prst="rect">
            <a:avLst/>
          </a:prstGeom>
        </p:spPr>
      </p:pic>
      <p:pic>
        <p:nvPicPr>
          <p:cNvPr id="6" name="[hanhtrangso.nxbgd.vn] Đọc nhạc kết hợp vận động theo nhịp_HTS">
            <a:hlinkClick r:id="" action="ppaction://media"/>
            <a:extLst>
              <a:ext uri="{FF2B5EF4-FFF2-40B4-BE49-F238E27FC236}">
                <a16:creationId xmlns:a16="http://schemas.microsoft.com/office/drawing/2014/main" id="{D23049DF-0970-467E-B07B-89EEF4FB1D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87" y="5706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42EC61-7E60-4E21-B21C-7F93EC5F6A41}"/>
              </a:ext>
            </a:extLst>
          </p:cNvPr>
          <p:cNvSpPr txBox="1"/>
          <p:nvPr/>
        </p:nvSpPr>
        <p:spPr>
          <a:xfrm>
            <a:off x="2451653" y="1961321"/>
            <a:ext cx="764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CÓ NHỮNG GIỜ HỌC MỚI VUI VẺ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240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95</Words>
  <Application>Microsoft Office PowerPoint</Application>
  <PresentationFormat>Widescreen</PresentationFormat>
  <Paragraphs>21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Nguyễn</dc:creator>
  <cp:lastModifiedBy>Administrator</cp:lastModifiedBy>
  <cp:revision>4</cp:revision>
  <dcterms:created xsi:type="dcterms:W3CDTF">2021-07-21T01:56:11Z</dcterms:created>
  <dcterms:modified xsi:type="dcterms:W3CDTF">2025-01-12T15:51:30Z</dcterms:modified>
</cp:coreProperties>
</file>