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3"/>
  </p:notesMasterIdLst>
  <p:sldIdLst>
    <p:sldId id="616" r:id="rId2"/>
    <p:sldId id="617" r:id="rId3"/>
    <p:sldId id="543" r:id="rId4"/>
    <p:sldId id="563" r:id="rId5"/>
    <p:sldId id="542" r:id="rId6"/>
    <p:sldId id="496" r:id="rId7"/>
    <p:sldId id="619" r:id="rId8"/>
    <p:sldId id="620" r:id="rId9"/>
    <p:sldId id="621" r:id="rId10"/>
    <p:sldId id="622" r:id="rId11"/>
    <p:sldId id="623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>
        <p:scale>
          <a:sx n="50" d="100"/>
          <a:sy n="50" d="100"/>
        </p:scale>
        <p:origin x="-488" y="-32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openxmlformats.org/officeDocument/2006/relationships/hyperlink" Target="https://www.youtube.com/channel/UCO2d8nr48-iTs8byOJTX9PQ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5.wdp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3.wdp"/><Relationship Id="rId7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3.wdp"/><Relationship Id="rId7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microsoft.com/office/2007/relationships/hdphoto" Target="../media/hdphoto5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7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1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2.png"/><Relationship Id="rId4" Type="http://schemas.microsoft.com/office/2007/relationships/hdphoto" Target="../media/hdphoto5.wdp"/><Relationship Id="rId9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13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2.png"/><Relationship Id="rId4" Type="http://schemas.microsoft.com/office/2007/relationships/hdphoto" Target="../media/hdphoto5.wdp"/><Relationship Id="rId9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13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2.png"/><Relationship Id="rId4" Type="http://schemas.microsoft.com/office/2007/relationships/hdphoto" Target="../media/hdphoto5.wdp"/><Relationship Id="rId9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microsoft.com/office/2007/relationships/hdphoto" Target="../media/hdphoto8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3CE8B49-EF59-7025-D047-9173D5C42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20" y="476672"/>
            <a:ext cx="3580316" cy="33958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C097DFF-0D78-1FEF-57B8-0D7750D25B68}"/>
              </a:ext>
            </a:extLst>
          </p:cNvPr>
          <p:cNvSpPr txBox="1"/>
          <p:nvPr/>
        </p:nvSpPr>
        <p:spPr>
          <a:xfrm>
            <a:off x="5671287" y="4005064"/>
            <a:ext cx="6237981" cy="1158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THẦY CÔ 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 LÒNG 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 CHIA SẺ TÀI LIỆU CỦA CHƯƠNG TRÌNH </a:t>
            </a:r>
            <a:r>
              <a:rPr lang="vi-VN" sz="2000" b="1" spc="20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NHÉ Ạ!</a:t>
            </a:r>
            <a:endParaRPr lang="en-US" sz="2000" b="1" spc="2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000" b="1" spc="20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 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CHÂN THÀNH CẢM ƠN THẦY C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lang="vi-VN" sz="20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DA7120A-D32B-91CB-F894-5BAA68DF8CAF}"/>
              </a:ext>
            </a:extLst>
          </p:cNvPr>
          <p:cNvSpPr txBox="1"/>
          <p:nvPr/>
        </p:nvSpPr>
        <p:spPr>
          <a:xfrm>
            <a:off x="6023992" y="5517232"/>
            <a:ext cx="5782433" cy="106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spc="2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 CHỈ KÊNH HỌC LIỆU ÂM NHẠC KẾT NỐI: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4"/>
              </a:rPr>
              <a:t>https://www.youtube.com/channel/UCO2d8nr48-iTs8byOJTX9PQ</a:t>
            </a:r>
            <a:r>
              <a:rPr lang="en-US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endParaRPr lang="vi-VN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28E7445-5201-CF3E-0F5B-0DE594F9BF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991"/>
            <a:ext cx="5447928" cy="686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6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EF94326-9E48-D222-618F-F95CC022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93" b="9725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77" y="253737"/>
            <a:ext cx="8203716" cy="2494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xmlns="" id="{35A65749-76E2-E0C5-A57E-F634FBD2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5880" y="2169875"/>
            <a:ext cx="183541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32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2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28E7445-5201-CF3E-0F5B-0DE594F9BF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86437">
            <a:off x="9047163" y="457220"/>
            <a:ext cx="2063552" cy="28938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C18E78A-3F1B-67B5-D0B1-35413E4C03D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355198"/>
            <a:ext cx="3600400" cy="108191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B678D4D2-8FF0-7562-E055-5F82EA7F901E}"/>
              </a:ext>
            </a:extLst>
          </p:cNvPr>
          <p:cNvSpPr/>
          <p:nvPr/>
        </p:nvSpPr>
        <p:spPr>
          <a:xfrm>
            <a:off x="695400" y="4772760"/>
            <a:ext cx="1072919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TỔ CHỨC CÁC HOẠT ĐỘNG VẬN DỤNG SÁNG TẠO</a:t>
            </a:r>
          </a:p>
        </p:txBody>
      </p:sp>
    </p:spTree>
    <p:extLst>
      <p:ext uri="{BB962C8B-B14F-4D97-AF65-F5344CB8AC3E}">
        <p14:creationId xmlns:p14="http://schemas.microsoft.com/office/powerpoint/2010/main" val="74349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93" b="9725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080" y="-67316"/>
            <a:ext cx="6629583" cy="2189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624392" y="1455777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470" y="1861794"/>
            <a:ext cx="2138916" cy="21389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28E7445-5201-CF3E-0F5B-0DE594F9BF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991"/>
            <a:ext cx="5447928" cy="68619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79F1E01-E36C-268D-49F5-72F7AEB2FCE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44780" b="23671"/>
          <a:stretch/>
        </p:blipFill>
        <p:spPr>
          <a:xfrm>
            <a:off x="5440764" y="4000710"/>
            <a:ext cx="6744072" cy="287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04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93" b="9725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080" y="-67316"/>
            <a:ext cx="6629583" cy="2189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624392" y="1455777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470" y="1861794"/>
            <a:ext cx="2138916" cy="21389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28E7445-5201-CF3E-0F5B-0DE594F9BF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991"/>
            <a:ext cx="5447928" cy="68619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79F1E01-E36C-268D-49F5-72F7AEB2FCE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44780" b="23671"/>
          <a:stretch/>
        </p:blipFill>
        <p:spPr>
          <a:xfrm>
            <a:off x="5440764" y="4000710"/>
            <a:ext cx="6744072" cy="287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235634"/>
            <a:ext cx="7344816" cy="709902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="" xmlns:a16="http://schemas.microsoft.com/office/drawing/2014/main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FFE48B11-135F-7EA8-8E0C-F3B15E033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5600" y="1433376"/>
            <a:ext cx="8805625" cy="4629561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=""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515103" y="457632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Dance Monkey - BODY PERCUSSION per bambini e ragazzi - TONES AND 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29784" y="1628800"/>
            <a:ext cx="8529624" cy="422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=""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68760"/>
            <a:ext cx="11233248" cy="498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3">
            <a:extLst>
              <a:ext uri="{FF2B5EF4-FFF2-40B4-BE49-F238E27FC236}">
                <a16:creationId xmlns="" xmlns:a16="http://schemas.microsoft.com/office/drawing/2014/main" id="{F2ABE2B6-D11B-99AB-9ECA-8097EC1A56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45086" y="351595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C18E78A-3F1B-67B5-D0B1-35413E4C03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140968"/>
            <a:ext cx="3600400" cy="10819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678D4D2-8FF0-7562-E055-5F82EA7F901E}"/>
              </a:ext>
            </a:extLst>
          </p:cNvPr>
          <p:cNvSpPr/>
          <p:nvPr/>
        </p:nvSpPr>
        <p:spPr>
          <a:xfrm>
            <a:off x="695400" y="4509120"/>
            <a:ext cx="1072919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TỔ CHỨC CÁC HOẠT ĐỘNG VẬN DỤNG SÁNG TẠO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700808"/>
            <a:ext cx="11233248" cy="43311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4" t="16667" r="34857" b="76092"/>
          <a:stretch/>
        </p:blipFill>
        <p:spPr>
          <a:xfrm>
            <a:off x="507976" y="354348"/>
            <a:ext cx="7775754" cy="13464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2" t="24281" r="11218" b="62970"/>
          <a:stretch/>
        </p:blipFill>
        <p:spPr>
          <a:xfrm>
            <a:off x="695400" y="2564904"/>
            <a:ext cx="10801200" cy="27363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7E89173-C417-DEA1-A166-03B66D1B55E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784134" y="674584"/>
            <a:ext cx="3021255" cy="95421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AE6F61C-558F-FB22-FEE5-5FEABCF7EC97}"/>
              </a:ext>
            </a:extLst>
          </p:cNvPr>
          <p:cNvSpPr/>
          <p:nvPr/>
        </p:nvSpPr>
        <p:spPr>
          <a:xfrm>
            <a:off x="9048871" y="884600"/>
            <a:ext cx="2241065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ỆM RECORDER C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700808"/>
            <a:ext cx="11233248" cy="43311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4" t="16667" r="34857" b="78887"/>
          <a:stretch/>
        </p:blipFill>
        <p:spPr>
          <a:xfrm>
            <a:off x="507976" y="354348"/>
            <a:ext cx="7775754" cy="8267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5" t="38074" r="64155" b="59262"/>
          <a:stretch/>
        </p:blipFill>
        <p:spPr>
          <a:xfrm>
            <a:off x="1237556" y="1128638"/>
            <a:ext cx="3162239" cy="5594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5" t="40446" r="11727" b="44446"/>
          <a:stretch/>
        </p:blipFill>
        <p:spPr>
          <a:xfrm>
            <a:off x="689868" y="2492896"/>
            <a:ext cx="10806732" cy="31496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7E89173-C417-DEA1-A166-03B66D1B55E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784134" y="692696"/>
            <a:ext cx="3021255" cy="95421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AE6F61C-558F-FB22-FEE5-5FEABCF7EC97}"/>
              </a:ext>
            </a:extLst>
          </p:cNvPr>
          <p:cNvSpPr/>
          <p:nvPr/>
        </p:nvSpPr>
        <p:spPr>
          <a:xfrm>
            <a:off x="9048871" y="902712"/>
            <a:ext cx="2241065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6215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700808"/>
            <a:ext cx="11233248" cy="43311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3" t="55526" r="26312" b="40028"/>
          <a:stretch/>
        </p:blipFill>
        <p:spPr>
          <a:xfrm>
            <a:off x="479376" y="586024"/>
            <a:ext cx="8304758" cy="8267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2" t="59697" r="11660" b="24542"/>
          <a:stretch/>
        </p:blipFill>
        <p:spPr>
          <a:xfrm>
            <a:off x="689868" y="2060848"/>
            <a:ext cx="10734724" cy="36456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7E89173-C417-DEA1-A166-03B66D1B55E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784134" y="692696"/>
            <a:ext cx="3021255" cy="95421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AE6F61C-558F-FB22-FEE5-5FEABCF7EC97}"/>
              </a:ext>
            </a:extLst>
          </p:cNvPr>
          <p:cNvSpPr/>
          <p:nvPr/>
        </p:nvSpPr>
        <p:spPr>
          <a:xfrm>
            <a:off x="9048871" y="902712"/>
            <a:ext cx="2241065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1892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LY DAT GI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700808"/>
            <a:ext cx="11233248" cy="43311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8" t="76015" r="11281" b="17991"/>
          <a:stretch/>
        </p:blipFill>
        <p:spPr>
          <a:xfrm>
            <a:off x="500968" y="476672"/>
            <a:ext cx="11112524" cy="1114784"/>
          </a:xfrm>
          <a:prstGeom prst="rect">
            <a:avLst/>
          </a:prstGeom>
        </p:spPr>
      </p:pic>
      <p:pic>
        <p:nvPicPr>
          <p:cNvPr id="1026" name="Picture 2" descr="F:\SGK\SGK 5\HÌNH TÁCH NỀN\image-removebg-preview (84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0" y="1916832"/>
            <a:ext cx="6984776" cy="388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4573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8616</TotalTime>
  <Words>69</Words>
  <Application>Microsoft Office PowerPoint</Application>
  <PresentationFormat>Custom</PresentationFormat>
  <Paragraphs>14</Paragraphs>
  <Slides>11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Nguyen</cp:lastModifiedBy>
  <cp:revision>685</cp:revision>
  <dcterms:created xsi:type="dcterms:W3CDTF">2010-04-30T18:19:48Z</dcterms:created>
  <dcterms:modified xsi:type="dcterms:W3CDTF">2024-07-20T09:50:26Z</dcterms:modified>
</cp:coreProperties>
</file>