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132400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6BDD10-59F6-8FBE-F936-5CAD3B63BF28}"/>
              </a:ext>
            </a:extLst>
          </p:cNvPr>
          <p:cNvSpPr/>
          <p:nvPr/>
        </p:nvSpPr>
        <p:spPr>
          <a:xfrm rot="10800000" flipV="1">
            <a:off x="1691680" y="3920220"/>
            <a:ext cx="648071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Người</a:t>
            </a: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 </a:t>
            </a: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thực</a:t>
            </a: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 </a:t>
            </a: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hiện</a:t>
            </a: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: </a:t>
            </a: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Nguyễn</a:t>
            </a: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 </a:t>
            </a: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Thị</a:t>
            </a: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 </a:t>
            </a:r>
            <a:r>
              <a:rPr lang="en-US" sz="3200" b="1" dirty="0" err="1">
                <a:solidFill>
                  <a:srgbClr val="FC330E"/>
                </a:solidFill>
                <a:latin typeface="Times New Roman"/>
                <a:ea typeface="Arial"/>
              </a:rPr>
              <a:t>Lành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918" y="555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769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384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9992" y="134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  <p:pic>
        <p:nvPicPr>
          <p:cNvPr id="4" name="C1+2 nghe giai dieu hs l 2 cham ngoa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528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Ôn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lại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bài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hát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với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thức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325</Words>
  <Application>Microsoft Office PowerPoint</Application>
  <PresentationFormat>On-screen Show (4:3)</PresentationFormat>
  <Paragraphs>35</Paragraphs>
  <Slides>18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2021-06-19T11:16:59Z</dcterms:created>
  <dcterms:modified xsi:type="dcterms:W3CDTF">2025-01-06T07:11:54Z</dcterms:modified>
</cp:coreProperties>
</file>