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4"/>
  </p:notesMasterIdLst>
  <p:sldIdLst>
    <p:sldId id="281" r:id="rId4"/>
    <p:sldId id="306" r:id="rId5"/>
    <p:sldId id="282" r:id="rId6"/>
    <p:sldId id="299" r:id="rId7"/>
    <p:sldId id="295" r:id="rId8"/>
    <p:sldId id="296" r:id="rId9"/>
    <p:sldId id="297" r:id="rId10"/>
    <p:sldId id="298" r:id="rId11"/>
    <p:sldId id="284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7726be0f07d85e20b09f98cbccefbcf">
            <a:extLst>
              <a:ext uri="{FF2B5EF4-FFF2-40B4-BE49-F238E27FC236}">
                <a16:creationId xmlns:a16="http://schemas.microsoft.com/office/drawing/2014/main" id="{045293EB-AA1F-CFCC-8559-82D15BDA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121058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20">
            <a:extLst>
              <a:ext uri="{FF2B5EF4-FFF2-40B4-BE49-F238E27FC236}">
                <a16:creationId xmlns:a16="http://schemas.microsoft.com/office/drawing/2014/main" id="{218279DF-38F8-059B-9211-CE5B01950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700040">
            <a:off x="12477750" y="6375401"/>
            <a:ext cx="506413" cy="436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7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usiSync"/>
              </a:rPr>
              <a:t>A</a:t>
            </a:r>
          </a:p>
        </p:txBody>
      </p:sp>
      <p:grpSp>
        <p:nvGrpSpPr>
          <p:cNvPr id="3077" name="Group 10">
            <a:extLst>
              <a:ext uri="{FF2B5EF4-FFF2-40B4-BE49-F238E27FC236}">
                <a16:creationId xmlns:a16="http://schemas.microsoft.com/office/drawing/2014/main" id="{D8E0E963-331E-5CB1-1467-66AC410CF986}"/>
              </a:ext>
            </a:extLst>
          </p:cNvPr>
          <p:cNvGrpSpPr>
            <a:grpSpLocks/>
          </p:cNvGrpSpPr>
          <p:nvPr/>
        </p:nvGrpSpPr>
        <p:grpSpPr bwMode="auto">
          <a:xfrm>
            <a:off x="3371851" y="3921125"/>
            <a:ext cx="4724400" cy="2936875"/>
            <a:chOff x="906" y="2923"/>
            <a:chExt cx="2017" cy="1248"/>
          </a:xfrm>
        </p:grpSpPr>
        <p:pic>
          <p:nvPicPr>
            <p:cNvPr id="3079" name="Picture 11" descr="01_08_T">
              <a:extLst>
                <a:ext uri="{FF2B5EF4-FFF2-40B4-BE49-F238E27FC236}">
                  <a16:creationId xmlns:a16="http://schemas.microsoft.com/office/drawing/2014/main" id="{321426F6-7668-37E8-D930-A596E51D76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0348">
              <a:off x="906" y="2923"/>
              <a:ext cx="2017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WordArt 14">
              <a:extLst>
                <a:ext uri="{FF2B5EF4-FFF2-40B4-BE49-F238E27FC236}">
                  <a16:creationId xmlns:a16="http://schemas.microsoft.com/office/drawing/2014/main" id="{1D52C1FF-B3CC-0743-6AE8-28AD026CA2E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177" y="3484"/>
              <a:ext cx="554" cy="46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GV </a:t>
              </a:r>
            </a:p>
            <a:p>
              <a:pPr algn="ctr"/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</a:t>
              </a:r>
              <a:endPara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1" name="WordArt 14">
              <a:extLst>
                <a:ext uri="{FF2B5EF4-FFF2-40B4-BE49-F238E27FC236}">
                  <a16:creationId xmlns:a16="http://schemas.microsoft.com/office/drawing/2014/main" id="{9BF97D7B-98A9-BC55-5EAE-CB8510FB53B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49" y="3229"/>
              <a:ext cx="674" cy="720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en-US" sz="2800" b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NguyễnThị</a:t>
              </a:r>
              <a:r>
                <a:rPr lang="en-US" sz="28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endPara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WordArt 9">
            <a:extLst>
              <a:ext uri="{FF2B5EF4-FFF2-40B4-BE49-F238E27FC236}">
                <a16:creationId xmlns:a16="http://schemas.microsoft.com/office/drawing/2014/main" id="{53AFF4DE-D906-7C5A-96C8-688A0ABFBD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0704" y="1928192"/>
            <a:ext cx="5893906" cy="19679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1DD57C46-2C00-7D23-A0AC-E37B7BBF3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026" y="0"/>
            <a:ext cx="12351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200"/>
              </a:spcBef>
              <a:buFontTx/>
              <a:buNone/>
            </a:pPr>
            <a:endParaRPr kumimoji="1"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7">
            <a:extLst>
              <a:ext uri="{FF2B5EF4-FFF2-40B4-BE49-F238E27FC236}">
                <a16:creationId xmlns:a16="http://schemas.microsoft.com/office/drawing/2014/main" id="{C57F5E8E-6C0B-30F1-D7F0-194EFFE63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43" y="397564"/>
            <a:ext cx="11744739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Segoe Script" panose="020B0504020000000003" pitchFamily="34" charset="0"/>
                <a:cs typeface="Arial"/>
              </a:rPr>
              <a:t>CHÀO MỪNG CÁC THẦY CÔ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Segoe Script" panose="020B0504020000000003" pitchFamily="34" charset="0"/>
                <a:cs typeface="Arial"/>
              </a:rPr>
              <a:t> </a:t>
            </a:r>
          </a:p>
          <a:p>
            <a:pPr algn="ctr">
              <a:buNone/>
            </a:pP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Segoe Script" panose="020B0504020000000003" pitchFamily="34" charset="0"/>
                <a:cs typeface="Arial"/>
              </a:rPr>
              <a:t>VỀ DỰ TIẾT HỌC ÂM NHẠC NGÀY HÔM NAY</a:t>
            </a:r>
            <a:r>
              <a:rPr lang="en-US" sz="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Segoe Script" panose="020B0504020000000003" pitchFamily="34" charset="0"/>
                <a:cs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 choi am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5595" y="369332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Nhắc lại sơ đồ về mối tương quan giữa các hình nốt? </a:t>
            </a:r>
            <a:endParaRPr lang="vi-VN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8" y="1319946"/>
            <a:ext cx="6010915" cy="4780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9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6280" y="45402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4313" y="3629206"/>
            <a:ext cx="156485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3470143" cy="107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3629206"/>
            <a:ext cx="3368872" cy="32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927"/>
            <a:ext cx="12186138" cy="585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29" y="5402325"/>
            <a:ext cx="618259" cy="61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82" y="2849167"/>
            <a:ext cx="578427" cy="578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44" y="2849167"/>
            <a:ext cx="578427" cy="578427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4171146" y="31836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07" y="2459272"/>
            <a:ext cx="1302101" cy="1323804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10114686" y="57811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30" y="5402325"/>
            <a:ext cx="618259" cy="618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16" y="2837364"/>
            <a:ext cx="567620" cy="567620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0126053" y="3063883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48" y="2806191"/>
            <a:ext cx="567620" cy="567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43" y="2830215"/>
            <a:ext cx="567620" cy="567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75" y="2843153"/>
            <a:ext cx="567620" cy="567620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>
            <a:off x="10747608" y="3037464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Plus 21"/>
          <p:cNvSpPr/>
          <p:nvPr/>
        </p:nvSpPr>
        <p:spPr>
          <a:xfrm>
            <a:off x="11263600" y="3090001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22" y="2425919"/>
            <a:ext cx="2016484" cy="1275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07" y="5385791"/>
            <a:ext cx="618259" cy="6182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92" y="5033018"/>
            <a:ext cx="1302101" cy="13238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53" y="5049552"/>
            <a:ext cx="1302101" cy="13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4449" cy="4062845"/>
          </a:xfrm>
          <a:prstGeom prst="rect">
            <a:avLst/>
          </a:prstGeom>
        </p:spPr>
      </p:pic>
      <p:pic>
        <p:nvPicPr>
          <p:cNvPr id="4" name="B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5693" y="2936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47306"/>
            <a:ext cx="3368872" cy="3228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7453" cy="61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53" y="0"/>
            <a:ext cx="5780544" cy="6876100"/>
          </a:xfrm>
          <a:prstGeom prst="rect">
            <a:avLst/>
          </a:prstGeom>
        </p:spPr>
      </p:pic>
      <p:pic>
        <p:nvPicPr>
          <p:cNvPr id="7" name="NẾU EM LÀ KARAOKE LỚP 4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9125" y="206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104</Words>
  <Application>Microsoft Office PowerPoint</Application>
  <PresentationFormat>Widescreen</PresentationFormat>
  <Paragraphs>18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#9Slide05 Dancing Script</vt:lpstr>
      <vt:lpstr>Arial</vt:lpstr>
      <vt:lpstr>Calibri</vt:lpstr>
      <vt:lpstr>MusiSync</vt:lpstr>
      <vt:lpstr>Segoe Script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71</cp:revision>
  <dcterms:created xsi:type="dcterms:W3CDTF">2022-04-04T07:27:39Z</dcterms:created>
  <dcterms:modified xsi:type="dcterms:W3CDTF">2025-01-07T01:03:03Z</dcterms:modified>
</cp:coreProperties>
</file>