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91" r:id="rId4"/>
    <p:sldId id="261" r:id="rId5"/>
    <p:sldId id="267" r:id="rId6"/>
    <p:sldId id="268" r:id="rId7"/>
    <p:sldId id="269" r:id="rId8"/>
    <p:sldId id="270" r:id="rId9"/>
    <p:sldId id="273" r:id="rId10"/>
    <p:sldId id="276" r:id="rId11"/>
    <p:sldId id="289" r:id="rId12"/>
    <p:sldId id="277" r:id="rId13"/>
    <p:sldId id="278" r:id="rId14"/>
    <p:sldId id="279" r:id="rId15"/>
    <p:sldId id="280" r:id="rId16"/>
    <p:sldId id="282" r:id="rId17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164" y="52"/>
      </p:cViewPr>
      <p:guideLst>
        <p:guide orient="horz" pos="2160"/>
        <p:guide pos="345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97215D9-923F-4FEF-9DB7-E96555392A3D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62330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1E831D2-DB22-4A9F-B7A7-AADE67CB9E1A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8.jpeg"/><Relationship Id="rId5" Type="http://schemas.openxmlformats.org/officeDocument/2006/relationships/image" Target="../media/image2.gif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21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13582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267624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  <p:sp>
        <p:nvSpPr>
          <p:cNvPr id="56" name="Rectangle 5"/>
          <p:cNvSpPr/>
          <p:nvPr/>
        </p:nvSpPr>
        <p:spPr>
          <a:xfrm>
            <a:off x="6272280" y="3286080"/>
            <a:ext cx="392904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TIẾT 1 – CHỦ ĐỀ 1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7A65AD-6894-9E60-4CAA-6C24CC0DE54D}"/>
              </a:ext>
            </a:extLst>
          </p:cNvPr>
          <p:cNvSpPr txBox="1"/>
          <p:nvPr/>
        </p:nvSpPr>
        <p:spPr>
          <a:xfrm rot="10800000" flipV="1">
            <a:off x="5753160" y="5666784"/>
            <a:ext cx="43814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63900"/>
            <a:ext cx="10972800" cy="6794100"/>
          </a:xfrm>
          <a:prstGeom prst="rect">
            <a:avLst/>
          </a:prstGeom>
          <a:ln w="0">
            <a:noFill/>
          </a:ln>
        </p:spPr>
      </p:pic>
      <p:sp>
        <p:nvSpPr>
          <p:cNvPr id="628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9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30" name="Rectangle 3"/>
          <p:cNvSpPr/>
          <p:nvPr/>
        </p:nvSpPr>
        <p:spPr>
          <a:xfrm>
            <a:off x="4414680" y="1000080"/>
            <a:ext cx="207180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2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2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31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2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33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34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35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36" name="Content Placeholder 3"/>
          <p:cNvPicPr/>
          <p:nvPr/>
        </p:nvPicPr>
        <p:blipFill>
          <a:blip r:embed="rId4"/>
          <a:stretch/>
        </p:blipFill>
        <p:spPr>
          <a:xfrm>
            <a:off x="487440" y="2925720"/>
            <a:ext cx="10144080" cy="2712960"/>
          </a:xfrm>
          <a:prstGeom prst="rect">
            <a:avLst/>
          </a:prstGeom>
          <a:ln w="0">
            <a:noFill/>
          </a:ln>
        </p:spPr>
      </p:pic>
      <p:pic>
        <p:nvPicPr>
          <p:cNvPr id="637" name="Picture 13" descr="D:\GIÁO ÁN 1 2020-2021\HÌNH SOẠN GIÁO ÁN\Học hát\Câu 2 VRH.jp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85640" y="1643040"/>
            <a:ext cx="10029960" cy="1357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95" name="Rectangle 3"/>
          <p:cNvSpPr/>
          <p:nvPr/>
        </p:nvSpPr>
        <p:spPr>
          <a:xfrm>
            <a:off x="4343400" y="1071720"/>
            <a:ext cx="214308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 + 2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6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7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9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9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0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0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02" name="Picture 12" descr="D:\GIÁO ÁN 1 2020-2021\HÌNH SOẠN GIÁO ÁN\Học hát\câu 1b VRH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514440" y="1676400"/>
            <a:ext cx="9943920" cy="1285560"/>
          </a:xfrm>
          <a:prstGeom prst="rect">
            <a:avLst/>
          </a:prstGeom>
          <a:ln w="0">
            <a:noFill/>
          </a:ln>
        </p:spPr>
      </p:pic>
      <p:sp>
        <p:nvSpPr>
          <p:cNvPr id="603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4" name="Content Placeholder 3"/>
          <p:cNvPicPr/>
          <p:nvPr/>
        </p:nvPicPr>
        <p:blipFill>
          <a:blip r:embed="rId5"/>
          <a:stretch/>
        </p:blipFill>
        <p:spPr>
          <a:xfrm>
            <a:off x="487440" y="4355280"/>
            <a:ext cx="10071000" cy="1283400"/>
          </a:xfrm>
          <a:prstGeom prst="rect">
            <a:avLst/>
          </a:prstGeom>
          <a:ln w="0">
            <a:noFill/>
          </a:ln>
        </p:spPr>
      </p:pic>
      <p:pic>
        <p:nvPicPr>
          <p:cNvPr id="14" name="Picture 13" descr="D:\GIÁO ÁN 1 2020-2021\HÌNH SOẠN GIÁO ÁN\Học hát\Câu 2 VRH.jp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452981" y="2971800"/>
            <a:ext cx="10029960" cy="13572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835269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39" name="Rectangle 3"/>
          <p:cNvSpPr/>
          <p:nvPr/>
        </p:nvSpPr>
        <p:spPr>
          <a:xfrm>
            <a:off x="4700520" y="928800"/>
            <a:ext cx="16430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4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3 </a:t>
            </a:r>
            <a:endParaRPr lang="en-US" sz="4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4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4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4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4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46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47" name="Content Placeholder 3"/>
          <p:cNvPicPr/>
          <p:nvPr/>
        </p:nvPicPr>
        <p:blipFill>
          <a:blip r:embed="rId4"/>
          <a:stretch/>
        </p:blipFill>
        <p:spPr>
          <a:xfrm>
            <a:off x="487440" y="2925720"/>
            <a:ext cx="10144080" cy="2712960"/>
          </a:xfrm>
          <a:prstGeom prst="rect">
            <a:avLst/>
          </a:prstGeom>
          <a:ln w="0">
            <a:noFill/>
          </a:ln>
        </p:spPr>
      </p:pic>
      <p:pic>
        <p:nvPicPr>
          <p:cNvPr id="648" name="Picture 2" descr="D:\GIÁO ÁN 1 2020-2021\HÌNH SOẠN GIÁO ÁN\Học hát\Câu 3 VRH.jpg"/>
          <p:cNvPicPr/>
          <p:nvPr/>
        </p:nvPicPr>
        <p:blipFill>
          <a:blip r:embed="rId5">
            <a:lum contrast="20000"/>
          </a:blip>
          <a:srcRect t="4780"/>
          <a:stretch/>
        </p:blipFill>
        <p:spPr>
          <a:xfrm>
            <a:off x="477720" y="1571760"/>
            <a:ext cx="9944280" cy="1571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50" name="Rectangle 3"/>
          <p:cNvSpPr/>
          <p:nvPr/>
        </p:nvSpPr>
        <p:spPr>
          <a:xfrm>
            <a:off x="4557600" y="1000080"/>
            <a:ext cx="195120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4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5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5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5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5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6" name="Picture 2" descr="D:\GIÁO ÁN 1 2020-2021\HÌNH SOẠN GIÁO ÁN\Học hát\Câu 4 VRH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485640" y="1785960"/>
            <a:ext cx="10029960" cy="1500120"/>
          </a:xfrm>
          <a:prstGeom prst="rect">
            <a:avLst/>
          </a:prstGeom>
          <a:ln w="0">
            <a:noFill/>
          </a:ln>
        </p:spPr>
      </p:pic>
      <p:sp>
        <p:nvSpPr>
          <p:cNvPr id="657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58" name="Content Placeholder 3"/>
          <p:cNvPicPr/>
          <p:nvPr/>
        </p:nvPicPr>
        <p:blipFill>
          <a:blip r:embed="rId7"/>
          <a:stretch/>
        </p:blipFill>
        <p:spPr>
          <a:xfrm>
            <a:off x="487440" y="3071880"/>
            <a:ext cx="10071000" cy="2646360"/>
          </a:xfrm>
          <a:prstGeom prst="rect">
            <a:avLst/>
          </a:prstGeom>
          <a:ln w="0"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47800" y="116575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6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2" name="Rectangle 3"/>
          <p:cNvSpPr/>
          <p:nvPr/>
        </p:nvSpPr>
        <p:spPr>
          <a:xfrm>
            <a:off x="4129200" y="1071720"/>
            <a:ext cx="2571480" cy="54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28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3+4</a:t>
            </a:r>
            <a:endParaRPr lang="en-US" sz="2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6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6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6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6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67" name="Picture 2" descr="D:\GIÁO ÁN 1 2020-2021\HÌNH SOẠN GIÁO ÁN\Học hát\Câu 3 VRH.jpg"/>
          <p:cNvPicPr/>
          <p:nvPr/>
        </p:nvPicPr>
        <p:blipFill>
          <a:blip r:embed="rId4">
            <a:lum contrast="20000"/>
          </a:blip>
          <a:srcRect t="4780"/>
          <a:stretch/>
        </p:blipFill>
        <p:spPr>
          <a:xfrm>
            <a:off x="514440" y="1517760"/>
            <a:ext cx="9901080" cy="1299960"/>
          </a:xfrm>
          <a:prstGeom prst="rect">
            <a:avLst/>
          </a:prstGeom>
          <a:ln w="0">
            <a:noFill/>
          </a:ln>
        </p:spPr>
      </p:pic>
      <p:sp>
        <p:nvSpPr>
          <p:cNvPr id="668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69" name="Content Placeholder 3"/>
          <p:cNvPicPr/>
          <p:nvPr/>
        </p:nvPicPr>
        <p:blipFill>
          <a:blip r:embed="rId5"/>
          <a:stretch/>
        </p:blipFill>
        <p:spPr>
          <a:xfrm>
            <a:off x="487440" y="3886200"/>
            <a:ext cx="10071000" cy="1752480"/>
          </a:xfrm>
          <a:prstGeom prst="rect">
            <a:avLst/>
          </a:prstGeom>
          <a:ln w="0">
            <a:noFill/>
          </a:ln>
        </p:spPr>
      </p:pic>
      <p:pic>
        <p:nvPicPr>
          <p:cNvPr id="670" name="Picture 2" descr="D:\GIÁO ÁN 1 2020-2021\HÌNH SOẠN GIÁO ÁN\Học hát\Câu 4 VRH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557280" y="2817720"/>
            <a:ext cx="10001160" cy="1297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Picture 8" descr="D:\GIÁO ÁN 1 2020-2021\HÌNH SOẠN GIÁO ÁN\Học hát\Vào rừng hoa\Vào rừng hoa - Copy (2) - Copy.jpg"/>
          <p:cNvPicPr/>
          <p:nvPr/>
        </p:nvPicPr>
        <p:blipFill>
          <a:blip r:embed="rId2">
            <a:lum contrast="20000"/>
          </a:blip>
          <a:srcRect r="5730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72" name="Rectangle 3"/>
          <p:cNvSpPr/>
          <p:nvPr/>
        </p:nvSpPr>
        <p:spPr>
          <a:xfrm>
            <a:off x="1114560" y="2142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7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7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7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7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Picture 12" descr="D:\GIÁO ÁN 1 2020-2021\HÌNH SOẠN GIÁO ÁN\Học hát\Vào rừng hoa.jpg"/>
          <p:cNvPicPr/>
          <p:nvPr/>
        </p:nvPicPr>
        <p:blipFill>
          <a:blip r:embed="rId2">
            <a:lum contrast="20000"/>
          </a:blip>
          <a:srcRect l="11345" t="17302" r="8294" b="27633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  <p:sp>
        <p:nvSpPr>
          <p:cNvPr id="687" name="Rounded Rectangular Callout 21"/>
          <p:cNvSpPr/>
          <p:nvPr/>
        </p:nvSpPr>
        <p:spPr>
          <a:xfrm>
            <a:off x="200160" y="2000160"/>
            <a:ext cx="1257120" cy="571680"/>
          </a:xfrm>
          <a:prstGeom prst="wedgeRoundRectCallout">
            <a:avLst>
              <a:gd name="adj1" fmla="val 78476"/>
              <a:gd name="adj2" fmla="val 21370"/>
              <a:gd name="adj3" fmla="val 16667"/>
            </a:avLst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Phách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8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8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9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9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4057560" y="4287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128600" y="200016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59123-0751-6F87-7035-A2FCF1540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" name="Picture 11" descr="14">
            <a:extLst>
              <a:ext uri="{FF2B5EF4-FFF2-40B4-BE49-F238E27FC236}">
                <a16:creationId xmlns:a16="http://schemas.microsoft.com/office/drawing/2014/main" id="{3589D94D-4801-2F9B-3EC3-127182834506}"/>
              </a:ext>
            </a:extLst>
          </p:cNvPr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734" name="Content Placeholder 3">
            <a:extLst>
              <a:ext uri="{FF2B5EF4-FFF2-40B4-BE49-F238E27FC236}">
                <a16:creationId xmlns:a16="http://schemas.microsoft.com/office/drawing/2014/main" id="{2530130F-B2FF-F4FA-FB14-65A1DB907F50}"/>
              </a:ext>
            </a:extLst>
          </p:cNvPr>
          <p:cNvPicPr/>
          <p:nvPr/>
        </p:nvPicPr>
        <p:blipFill>
          <a:blip r:embed="rId3">
            <a:lum contrast="20000"/>
          </a:blip>
          <a:srcRect l="17417" t="53809" r="26462" b="11009"/>
          <a:stretch/>
        </p:blipFill>
        <p:spPr>
          <a:xfrm>
            <a:off x="343080" y="1000080"/>
            <a:ext cx="10262880" cy="4643640"/>
          </a:xfrm>
          <a:prstGeom prst="rect">
            <a:avLst/>
          </a:prstGeom>
          <a:ln w="0">
            <a:noFill/>
          </a:ln>
        </p:spPr>
      </p:pic>
      <p:sp>
        <p:nvSpPr>
          <p:cNvPr id="735" name="Text Box 9">
            <a:extLst>
              <a:ext uri="{FF2B5EF4-FFF2-40B4-BE49-F238E27FC236}">
                <a16:creationId xmlns:a16="http://schemas.microsoft.com/office/drawing/2014/main" id="{FDAD3CD3-6097-1584-0BB1-AB558352FDD7}"/>
              </a:ext>
            </a:extLst>
          </p:cNvPr>
          <p:cNvSpPr/>
          <p:nvPr/>
        </p:nvSpPr>
        <p:spPr>
          <a:xfrm>
            <a:off x="414360" y="100008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Câu chuyện: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36" name="Text Box 10">
            <a:extLst>
              <a:ext uri="{FF2B5EF4-FFF2-40B4-BE49-F238E27FC236}">
                <a16:creationId xmlns:a16="http://schemas.microsoft.com/office/drawing/2014/main" id="{9A2BC545-897F-E3EB-DFC0-E15E920C5D0C}"/>
              </a:ext>
            </a:extLst>
          </p:cNvPr>
          <p:cNvSpPr/>
          <p:nvPr/>
        </p:nvSpPr>
        <p:spPr>
          <a:xfrm>
            <a:off x="1986120" y="135720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ÂM THANH KÌ DIỆU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37" name="Picture 8" descr="000o">
            <a:extLst>
              <a:ext uri="{FF2B5EF4-FFF2-40B4-BE49-F238E27FC236}">
                <a16:creationId xmlns:a16="http://schemas.microsoft.com/office/drawing/2014/main" id="{9B3654A8-5554-9559-80CE-FFD58699CA03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38" name="Picture 9" descr="000o">
            <a:extLst>
              <a:ext uri="{FF2B5EF4-FFF2-40B4-BE49-F238E27FC236}">
                <a16:creationId xmlns:a16="http://schemas.microsoft.com/office/drawing/2014/main" id="{32E30935-FE8F-2EBB-EBFE-36558DEB3DAB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39" name="Picture 10" descr="000o">
            <a:extLst>
              <a:ext uri="{FF2B5EF4-FFF2-40B4-BE49-F238E27FC236}">
                <a16:creationId xmlns:a16="http://schemas.microsoft.com/office/drawing/2014/main" id="{41EE62DC-56C1-7078-F380-9BFD4677A076}"/>
              </a:ext>
            </a:extLst>
          </p:cNvPr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40" name="Picture 11" descr="000o">
            <a:extLst>
              <a:ext uri="{FF2B5EF4-FFF2-40B4-BE49-F238E27FC236}">
                <a16:creationId xmlns:a16="http://schemas.microsoft.com/office/drawing/2014/main" id="{B36F2A13-73F2-59AF-AA99-DAE363072E33}"/>
              </a:ext>
            </a:extLst>
          </p:cNvPr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41" name="Rectangle 3">
            <a:extLst>
              <a:ext uri="{FF2B5EF4-FFF2-40B4-BE49-F238E27FC236}">
                <a16:creationId xmlns:a16="http://schemas.microsoft.com/office/drawing/2014/main" id="{6FEF8B4B-BAD6-066D-9B7D-97BAEBB4671B}"/>
              </a:ext>
            </a:extLst>
          </p:cNvPr>
          <p:cNvSpPr/>
          <p:nvPr/>
        </p:nvSpPr>
        <p:spPr>
          <a:xfrm>
            <a:off x="3986280" y="2786040"/>
            <a:ext cx="1419120" cy="480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Việt Anh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2" name="Text Box 9">
            <a:extLst>
              <a:ext uri="{FF2B5EF4-FFF2-40B4-BE49-F238E27FC236}">
                <a16:creationId xmlns:a16="http://schemas.microsoft.com/office/drawing/2014/main" id="{D2386071-2E90-7255-ECAB-4949EAF34BCD}"/>
              </a:ext>
            </a:extLst>
          </p:cNvPr>
          <p:cNvSpPr/>
          <p:nvPr/>
        </p:nvSpPr>
        <p:spPr>
          <a:xfrm>
            <a:off x="414360" y="192888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3" name="Text Box 10">
            <a:extLst>
              <a:ext uri="{FF2B5EF4-FFF2-40B4-BE49-F238E27FC236}">
                <a16:creationId xmlns:a16="http://schemas.microsoft.com/office/drawing/2014/main" id="{87D222E6-4DBE-9858-46DD-5ECA6ADE9A20}"/>
              </a:ext>
            </a:extLst>
          </p:cNvPr>
          <p:cNvSpPr/>
          <p:nvPr/>
        </p:nvSpPr>
        <p:spPr>
          <a:xfrm>
            <a:off x="1843200" y="228600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4" name="Rectangle 3">
            <a:extLst>
              <a:ext uri="{FF2B5EF4-FFF2-40B4-BE49-F238E27FC236}">
                <a16:creationId xmlns:a16="http://schemas.microsoft.com/office/drawing/2014/main" id="{097717C5-F0D1-BA36-89F4-D689A3B26285}"/>
              </a:ext>
            </a:extLst>
          </p:cNvPr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5368849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Effect">
                      <p:stCondLst>
                        <p:cond delay="indefinite"/>
                      </p:stCondLst>
                      <p:childTnLst>
                        <p:par>
                          <p:cTn id="1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Effect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Picture 8" descr="000o"/>
          <p:cNvPicPr/>
          <p:nvPr/>
        </p:nvPicPr>
        <p:blipFill>
          <a:blip r:embed="rId2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93" name="Picture 9" descr="000o"/>
          <p:cNvPicPr/>
          <p:nvPr/>
        </p:nvPicPr>
        <p:blipFill>
          <a:blip r:embed="rId2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94" name="Picture 10" descr="000o"/>
          <p:cNvPicPr/>
          <p:nvPr/>
        </p:nvPicPr>
        <p:blipFill>
          <a:blip r:embed="rId2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5" name="Picture 11" descr="000o"/>
          <p:cNvPicPr/>
          <p:nvPr/>
        </p:nvPicPr>
        <p:blipFill>
          <a:blip r:embed="rId2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96" name="Cloud 7"/>
          <p:cNvSpPr/>
          <p:nvPr/>
        </p:nvSpPr>
        <p:spPr>
          <a:xfrm>
            <a:off x="2743200" y="1571760"/>
            <a:ext cx="1189080" cy="1204920"/>
          </a:xfrm>
          <a:custGeom>
            <a:avLst/>
            <a:gdLst/>
            <a:ahLst/>
            <a:cxnLst/>
            <a:rect l="l" t="t" r="r" b="b"/>
            <a:pathLst>
              <a:path w="43733" h="44465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97" name="Picture 11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1042920" y="268200"/>
            <a:ext cx="9325080" cy="6597720"/>
          </a:xfrm>
          <a:prstGeom prst="rect">
            <a:avLst/>
          </a:prstGeom>
          <a:ln w="0">
            <a:noFill/>
          </a:ln>
        </p:spPr>
      </p:pic>
      <p:sp>
        <p:nvSpPr>
          <p:cNvPr id="498" name="Oval Callout 5"/>
          <p:cNvSpPr/>
          <p:nvPr/>
        </p:nvSpPr>
        <p:spPr>
          <a:xfrm>
            <a:off x="6805440" y="111240"/>
            <a:ext cx="2467080" cy="1317600"/>
          </a:xfrm>
          <a:prstGeom prst="wedgeEllipseCallout">
            <a:avLst>
              <a:gd name="adj1" fmla="val -27171"/>
              <a:gd name="adj2" fmla="val 73537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Cô giáo Khóa Son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9" name="Oval Callout 6"/>
          <p:cNvSpPr/>
          <p:nvPr/>
        </p:nvSpPr>
        <p:spPr>
          <a:xfrm>
            <a:off x="533520" y="2548080"/>
            <a:ext cx="1847880" cy="1014120"/>
          </a:xfrm>
          <a:prstGeom prst="wedgeEllipseCallout">
            <a:avLst>
              <a:gd name="adj1" fmla="val 49555"/>
              <a:gd name="adj2" fmla="val 58986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0" name="Oval Callout 7"/>
          <p:cNvSpPr/>
          <p:nvPr/>
        </p:nvSpPr>
        <p:spPr>
          <a:xfrm>
            <a:off x="2608200" y="1913040"/>
            <a:ext cx="1847880" cy="1012680"/>
          </a:xfrm>
          <a:prstGeom prst="wedgeEllipseCallout">
            <a:avLst>
              <a:gd name="adj1" fmla="val 32236"/>
              <a:gd name="adj2" fmla="val 78592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Rê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1" name="Oval Callout 8"/>
          <p:cNvSpPr/>
          <p:nvPr/>
        </p:nvSpPr>
        <p:spPr>
          <a:xfrm>
            <a:off x="9123480" y="2714760"/>
            <a:ext cx="1849320" cy="1012680"/>
          </a:xfrm>
          <a:prstGeom prst="wedgeEllipseCallout">
            <a:avLst>
              <a:gd name="adj1" fmla="val -49500"/>
              <a:gd name="adj2" fmla="val 61787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Đô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35361" y="6530760"/>
            <a:ext cx="10972800" cy="327240"/>
          </a:xfrm>
          <a:prstGeom prst="rect">
            <a:avLst/>
          </a:prstGeom>
          <a:ln w="0">
            <a:noFill/>
          </a:ln>
        </p:spPr>
      </p:pic>
      <p:sp>
        <p:nvSpPr>
          <p:cNvPr id="538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9" name="Rectangle 11"/>
          <p:cNvSpPr/>
          <p:nvPr/>
        </p:nvSpPr>
        <p:spPr>
          <a:xfrm>
            <a:off x="6086520" y="693720"/>
            <a:ext cx="422892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Âm thanh âm nhạc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4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4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4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4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44" name="Picture 11"/>
          <p:cNvPicPr/>
          <p:nvPr/>
        </p:nvPicPr>
        <p:blipFill>
          <a:blip r:embed="rId4">
            <a:lum contrast="20000"/>
          </a:blip>
          <a:srcRect l="44793" r="21355" b="49550"/>
          <a:stretch/>
        </p:blipFill>
        <p:spPr>
          <a:xfrm>
            <a:off x="5629320" y="1285920"/>
            <a:ext cx="4929120" cy="4857840"/>
          </a:xfrm>
          <a:prstGeom prst="rect">
            <a:avLst/>
          </a:prstGeom>
          <a:ln w="0">
            <a:noFill/>
          </a:ln>
        </p:spPr>
      </p:pic>
      <p:pic>
        <p:nvPicPr>
          <p:cNvPr id="545" name="Picture 12"/>
          <p:cNvPicPr/>
          <p:nvPr/>
        </p:nvPicPr>
        <p:blipFill>
          <a:blip r:embed="rId5">
            <a:lum contrast="20000"/>
          </a:blip>
          <a:srcRect l="20250" r="8503" b="11364"/>
          <a:stretch/>
        </p:blipFill>
        <p:spPr>
          <a:xfrm>
            <a:off x="438120" y="1500120"/>
            <a:ext cx="5191200" cy="4643640"/>
          </a:xfrm>
          <a:prstGeom prst="rect">
            <a:avLst/>
          </a:prstGeom>
          <a:ln w="0">
            <a:noFill/>
          </a:ln>
        </p:spPr>
      </p:pic>
      <p:sp>
        <p:nvSpPr>
          <p:cNvPr id="546" name="Rectangle 11"/>
          <p:cNvSpPr/>
          <p:nvPr/>
        </p:nvSpPr>
        <p:spPr>
          <a:xfrm>
            <a:off x="628560" y="642960"/>
            <a:ext cx="4857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Âm thanh trong tự nhiên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Effect">
                      <p:stCondLst>
                        <p:cond delay="indefinite"/>
                      </p:stCondLst>
                      <p:childTnLst>
                        <p:par>
                          <p:cTn id="1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48" name="Content Placeholder 3"/>
          <p:cNvPicPr/>
          <p:nvPr/>
        </p:nvPicPr>
        <p:blipFill>
          <a:blip r:embed="rId3">
            <a:lum contrast="20000"/>
          </a:blip>
          <a:srcRect l="17417" t="53809" r="26462" b="11009"/>
          <a:stretch/>
        </p:blipFill>
        <p:spPr>
          <a:xfrm>
            <a:off x="343080" y="1000080"/>
            <a:ext cx="10262880" cy="4643640"/>
          </a:xfrm>
          <a:prstGeom prst="rect">
            <a:avLst/>
          </a:prstGeom>
          <a:ln w="0">
            <a:noFill/>
          </a:ln>
        </p:spPr>
      </p:pic>
      <p:sp>
        <p:nvSpPr>
          <p:cNvPr id="549" name="Text Box 9"/>
          <p:cNvSpPr/>
          <p:nvPr/>
        </p:nvSpPr>
        <p:spPr>
          <a:xfrm>
            <a:off x="51444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0" name="Text Box 10"/>
          <p:cNvSpPr/>
          <p:nvPr/>
        </p:nvSpPr>
        <p:spPr>
          <a:xfrm>
            <a:off x="271440" y="185724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51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52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53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54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55" name="Rectangle 3"/>
          <p:cNvSpPr/>
          <p:nvPr/>
        </p:nvSpPr>
        <p:spPr>
          <a:xfrm>
            <a:off x="3629160" y="2428920"/>
            <a:ext cx="18000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Picture 8" descr="D:\GIÁO ÁN 1 2020-2021\HÌNH SOẠN GIÁO ÁN\Học hát\Vào rừng hoa\Vào rừng hoa - Copy (2) - Copy.jpg"/>
          <p:cNvPicPr/>
          <p:nvPr/>
        </p:nvPicPr>
        <p:blipFill>
          <a:blip r:embed="rId2">
            <a:lum contrast="20000"/>
          </a:blip>
          <a:srcRect r="5081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57" name="Rectangle 3"/>
          <p:cNvSpPr/>
          <p:nvPr/>
        </p:nvSpPr>
        <p:spPr>
          <a:xfrm>
            <a:off x="94284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5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6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6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96840"/>
            <a:ext cx="10972800" cy="6761160"/>
          </a:xfrm>
          <a:prstGeom prst="rect">
            <a:avLst/>
          </a:prstGeom>
          <a:ln w="0">
            <a:noFill/>
          </a:ln>
        </p:spPr>
      </p:pic>
      <p:sp>
        <p:nvSpPr>
          <p:cNvPr id="564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5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 dirty="0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6" name="Rectangle 4"/>
          <p:cNvSpPr/>
          <p:nvPr/>
        </p:nvSpPr>
        <p:spPr>
          <a:xfrm>
            <a:off x="771480" y="2071800"/>
            <a:ext cx="9783720" cy="349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Cầm tay nhau cùng đi chơi.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Đi khắp nơi hái bông hoa tươi.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Vào đây chơi rừng hoa tươi.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Chim líu lo hót nghe vui vui.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Vào rừng xem hoa nghe tiếng chim rừng reo ca.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Tìm vài bông hoa cùng hái đem về nhà.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7" name="Rectangle 7"/>
          <p:cNvSpPr/>
          <p:nvPr/>
        </p:nvSpPr>
        <p:spPr>
          <a:xfrm>
            <a:off x="3511080" y="1071720"/>
            <a:ext cx="429336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7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95" name="Rectangle 3"/>
          <p:cNvSpPr/>
          <p:nvPr/>
        </p:nvSpPr>
        <p:spPr>
          <a:xfrm>
            <a:off x="4343400" y="1071720"/>
            <a:ext cx="214308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2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1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6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7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9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9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0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0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02" name="Picture 12" descr="D:\GIÁO ÁN 1 2020-2021\HÌNH SOẠN GIÁO ÁN\Học hát\câu 1b VRH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514440" y="1757520"/>
            <a:ext cx="9943920" cy="1285560"/>
          </a:xfrm>
          <a:prstGeom prst="rect">
            <a:avLst/>
          </a:prstGeom>
          <a:ln w="0">
            <a:noFill/>
          </a:ln>
        </p:spPr>
      </p:pic>
      <p:sp>
        <p:nvSpPr>
          <p:cNvPr id="603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4" name="Content Placeholder 3"/>
          <p:cNvPicPr/>
          <p:nvPr/>
        </p:nvPicPr>
        <p:blipFill>
          <a:blip r:embed="rId5"/>
          <a:stretch/>
        </p:blipFill>
        <p:spPr>
          <a:xfrm>
            <a:off x="487440" y="3071880"/>
            <a:ext cx="10071000" cy="2566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6692</TotalTime>
  <Words>184</Words>
  <Application>Microsoft Office PowerPoint</Application>
  <PresentationFormat>Custom</PresentationFormat>
  <Paragraphs>54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Administrator</cp:lastModifiedBy>
  <cp:revision>559</cp:revision>
  <dcterms:created xsi:type="dcterms:W3CDTF">2010-04-30T20:19:48Z</dcterms:created>
  <dcterms:modified xsi:type="dcterms:W3CDTF">2025-11-14T07:54:43Z</dcterms:modified>
  <dc:language>en-US</dc:language>
</cp:coreProperties>
</file>