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00" r:id="rId2"/>
    <p:sldId id="299" r:id="rId3"/>
    <p:sldId id="480" r:id="rId4"/>
    <p:sldId id="513" r:id="rId5"/>
    <p:sldId id="514" r:id="rId6"/>
    <p:sldId id="343" r:id="rId7"/>
    <p:sldId id="516" r:id="rId8"/>
    <p:sldId id="470" r:id="rId9"/>
    <p:sldId id="471" r:id="rId10"/>
    <p:sldId id="519" r:id="rId11"/>
    <p:sldId id="501" r:id="rId12"/>
    <p:sldId id="502" r:id="rId13"/>
    <p:sldId id="504" r:id="rId14"/>
    <p:sldId id="505" r:id="rId15"/>
    <p:sldId id="506" r:id="rId16"/>
    <p:sldId id="511" r:id="rId17"/>
    <p:sldId id="508" r:id="rId18"/>
    <p:sldId id="518" r:id="rId19"/>
    <p:sldId id="510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D5D444-2268-4C0C-B01F-0FC8265D5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8ED76E-0A92-48AA-A586-983C3CC91F64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E79A2-E869-4D74-BDDB-40CCB8904A77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D11E0-541D-4D35-87CF-B56DB7CBDE80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F1E807-B207-44CA-8772-7012E10BC6FD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9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7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12" Type="http://schemas.openxmlformats.org/officeDocument/2006/relationships/image" Target="../media/image2.gif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71525" y="1714500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1274" name="Rectangle 3"/>
          <p:cNvSpPr>
            <a:spLocks noChangeArrowheads="1"/>
          </p:cNvSpPr>
          <p:nvPr/>
        </p:nvSpPr>
        <p:spPr bwMode="auto">
          <a:xfrm>
            <a:off x="3986213" y="2357438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485775" y="642938"/>
            <a:ext cx="101441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57713" y="1071563"/>
            <a:ext cx="1971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0033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332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72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đọc mẫu</a:t>
            </a:r>
          </a:p>
        </p:txBody>
      </p:sp>
      <p:pic>
        <p:nvPicPr>
          <p:cNvPr id="1434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85775" y="1071563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29150" y="1500188"/>
            <a:ext cx="16430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53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209073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8"/>
          <a:stretch>
            <a:fillRect/>
          </a:stretch>
        </p:blipFill>
        <p:spPr bwMode="auto">
          <a:xfrm>
            <a:off x="517525" y="2278063"/>
            <a:ext cx="99298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057775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271838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415088" y="4429125"/>
            <a:ext cx="79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272588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613650" y="4459288"/>
            <a:ext cx="830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4338" y="1143000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700588" y="1571625"/>
            <a:ext cx="1643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16394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>
            <a:fillRect/>
          </a:stretch>
        </p:blipFill>
        <p:spPr bwMode="auto">
          <a:xfrm>
            <a:off x="509588" y="2227263"/>
            <a:ext cx="99298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1590675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179888" y="4479925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71775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414963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877050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870108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ĐỌC CẢ BÀI</a:t>
            </a:r>
          </a:p>
        </p:txBody>
      </p:sp>
      <p:pic>
        <p:nvPicPr>
          <p:cNvPr id="1741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843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128963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946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21512" name="Picture 9" descr="D:\GIÁO ÁN 1 2020-2021\HÌNH SOẠN GIÁO ÁN\Đọc nhạc\BAN NHẠC ĐRM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" b="11046"/>
          <a:stretch>
            <a:fillRect/>
          </a:stretch>
        </p:blipFill>
        <p:spPr bwMode="auto">
          <a:xfrm>
            <a:off x="414338" y="1143000"/>
            <a:ext cx="101441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90525"/>
            <a:ext cx="910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Bức tranh làm các em liên tưởng đến nội dung bài hát nào?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2937"/>
                    <a:ext cx="26517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9607" y="1322937"/>
                    <a:ext cx="25426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0734" y="1322937"/>
                    <a:ext cx="271889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9483" y="1322937"/>
                    <a:ext cx="246714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1590" y="1322937"/>
                    <a:ext cx="263497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12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650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028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0853" y="1321037"/>
                    <a:ext cx="22993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7225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7653" y="1321037"/>
                    <a:ext cx="20223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6732"/>
                    <a:ext cx="219861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840" y="1326732"/>
                    <a:ext cx="202238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932" y="1326732"/>
                    <a:ext cx="268532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0304" y="1326732"/>
                    <a:ext cx="226574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088" y="1326732"/>
                    <a:ext cx="227413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020" y="1326732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7461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050" y="1326732"/>
                    <a:ext cx="21734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8946" y="1326732"/>
                    <a:ext cx="26181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6017" y="1326732"/>
                    <a:ext cx="26517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032" y="1326732"/>
                    <a:ext cx="24419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2" descr="D:\GIÁO ÁN 1 2020-2021\HÌNH SOẠN GIÁO ÁN\Học hát\Lớp 1 thân yêu\Untitled.png"/>
          <p:cNvPicPr>
            <a:picLocks noChangeAspect="1" noChangeArrowheads="1"/>
          </p:cNvPicPr>
          <p:nvPr/>
        </p:nvPicPr>
        <p:blipFill>
          <a:blip r:embed="rId1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00188"/>
            <a:ext cx="764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71525" y="1714500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86213" y="2357438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42975" y="285750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38" y="2571750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IÁO ÁN 1 2020-2021\HÌNH SOẠN GIÁO ÁN\Học hát\Lớp 1 thân yêu\Vỗ tay nhịp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842962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LƠP MỘT THÂN YÊ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84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500313"/>
            <a:ext cx="800893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MINH HỌA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:\GIÁO ÁN 1 2020-2021\HÌNH SOẠN GIÁO ÁN\Học hát\Lớp 1 thân yêu\Phách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734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Girl singing with microphone. — Stock Vector © yavi #8832799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r="28093"/>
          <a:stretch>
            <a:fillRect/>
          </a:stretch>
        </p:blipFill>
        <p:spPr bwMode="auto">
          <a:xfrm>
            <a:off x="7343775" y="285750"/>
            <a:ext cx="33575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6956</TotalTime>
  <Words>126</Words>
  <Application>Microsoft Office PowerPoint</Application>
  <PresentationFormat>Custom</PresentationFormat>
  <Paragraphs>37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590</cp:revision>
  <dcterms:created xsi:type="dcterms:W3CDTF">2010-04-30T18:19:48Z</dcterms:created>
  <dcterms:modified xsi:type="dcterms:W3CDTF">2025-11-14T07:36:34Z</dcterms:modified>
</cp:coreProperties>
</file>