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06" r:id="rId9"/>
    <p:sldId id="505" r:id="rId10"/>
    <p:sldId id="507" r:id="rId11"/>
    <p:sldId id="508" r:id="rId12"/>
    <p:sldId id="509" r:id="rId13"/>
    <p:sldId id="512" r:id="rId14"/>
    <p:sldId id="515" r:id="rId15"/>
    <p:sldId id="516" r:id="rId16"/>
    <p:sldId id="517" r:id="rId17"/>
    <p:sldId id="518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59" d="100"/>
          <a:sy n="59" d="100"/>
        </p:scale>
        <p:origin x="896" y="5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22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6944</TotalTime>
  <Words>118</Words>
  <Application>Microsoft Office PowerPoint</Application>
  <PresentationFormat>Custom</PresentationFormat>
  <Paragraphs>31</Paragraphs>
  <Slides>17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599</cp:revision>
  <dcterms:created xsi:type="dcterms:W3CDTF">2010-04-30T18:19:48Z</dcterms:created>
  <dcterms:modified xsi:type="dcterms:W3CDTF">2025-11-14T07:38:42Z</dcterms:modified>
</cp:coreProperties>
</file>