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5"/>
  </p:notesMasterIdLst>
  <p:sldIdLst>
    <p:sldId id="485" r:id="rId2"/>
    <p:sldId id="299" r:id="rId3"/>
    <p:sldId id="498" r:id="rId4"/>
    <p:sldId id="419" r:id="rId5"/>
    <p:sldId id="420" r:id="rId6"/>
    <p:sldId id="442" r:id="rId7"/>
    <p:sldId id="345" r:id="rId8"/>
    <p:sldId id="446" r:id="rId9"/>
    <p:sldId id="447" r:id="rId10"/>
    <p:sldId id="448" r:id="rId11"/>
    <p:sldId id="449" r:id="rId12"/>
    <p:sldId id="450" r:id="rId13"/>
    <p:sldId id="451" r:id="rId14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CCFFFF"/>
    <a:srgbClr val="FFFF00"/>
    <a:srgbClr val="66FF66"/>
    <a:srgbClr val="FFFFCC"/>
    <a:srgbClr val="FBF4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59" d="100"/>
          <a:sy n="59" d="100"/>
        </p:scale>
        <p:origin x="996" y="5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520B4E3E-2166-4609-92F7-68013244CF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18292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B4E3E-2166-4609-92F7-68013244CFAD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0610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970BA3-E4C3-48A1-9C04-F0A06D6CF5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7878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20C51C-9CD1-49EA-A254-2148595386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6564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3B27C4-B40E-4411-9690-F5C5B7B506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9778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59F579-F7FE-4DB9-B238-64BBFC8ABD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0314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5E7315-043F-4392-8190-E3D3D83648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4715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0E2FC4-244B-4CC5-8D53-B3BF333876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141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4E3D66-EDAC-4826-B806-DD84407B13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2231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C8FFCA-2B15-453F-9D31-A929D60984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4346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0F673-8EDC-4CE6-A6DB-91451A62C8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4355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FD91B7-62EB-4156-BB76-77B534377E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197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020CA8-57F9-47A7-BF5F-3AE5C5AED2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2105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2857B0-D9DC-4E46-AB9F-F439303AEC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1184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75EE1B-B98D-4E4E-8ECE-DC8C947E79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9935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CF6D9B7F-7398-433F-BF85-383DC484299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5" Type="http://schemas.openxmlformats.org/officeDocument/2006/relationships/image" Target="../media/image2.gif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png"/><Relationship Id="rId5" Type="http://schemas.openxmlformats.org/officeDocument/2006/relationships/image" Target="../media/image2.gif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1.jpeg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2.gif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2.gi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IÁO ÁN 1 2020-2021\HÌNH SOẠN GIÁO ÁN\Chủ đề\Untitled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1" y="0"/>
            <a:ext cx="48164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V="1">
            <a:off x="-3336132" y="3358357"/>
            <a:ext cx="6707187" cy="12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V="1">
            <a:off x="7472522" y="3418046"/>
            <a:ext cx="6707187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00775" y="285750"/>
            <a:ext cx="4214813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86525" y="2286000"/>
            <a:ext cx="34829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1713CB"/>
                </a:solidFill>
                <a:cs typeface="Times New Roman" panose="02020603050405020304" pitchFamily="18" charset="0"/>
              </a:rPr>
              <a:t>CHỦ ĐỀ 4</a:t>
            </a:r>
          </a:p>
        </p:txBody>
      </p:sp>
      <p:pic>
        <p:nvPicPr>
          <p:cNvPr id="2058" name="Picture 12" descr="D:\GIÁO ÁN 1 2020-2021\HÌNH SOẠN GIÁO ÁN\Học hát\Lớp 1 thân yêu\Các bạn nhỏ vui ca nhảy múa_HT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 r="4388"/>
          <a:stretch>
            <a:fillRect/>
          </a:stretch>
        </p:blipFill>
        <p:spPr bwMode="auto">
          <a:xfrm>
            <a:off x="6200775" y="3779838"/>
            <a:ext cx="4214813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Rectangle 5"/>
          <p:cNvSpPr>
            <a:spLocks noChangeArrowheads="1"/>
          </p:cNvSpPr>
          <p:nvPr/>
        </p:nvSpPr>
        <p:spPr bwMode="auto">
          <a:xfrm>
            <a:off x="5557838" y="2857500"/>
            <a:ext cx="52736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VÒNG TAY BÈ BẠN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5868604"/>
            <a:ext cx="10972800" cy="98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661865" y="529303"/>
            <a:ext cx="3103206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3 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pic>
        <p:nvPicPr>
          <p:cNvPr id="15366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19" y="498951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17242" y="3860037"/>
            <a:ext cx="6707187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25704" y="3443261"/>
            <a:ext cx="6707187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1" descr="D:\GIÁO ÁN 1 2020-2021\HÌNH SOẠN GIÁO ÁN\Học hát\CHAO NGUOI BAN MOI DEN\d.png"/>
          <p:cNvPicPr>
            <a:picLocks noChangeAspect="1" noChangeArrowheads="1"/>
          </p:cNvPicPr>
          <p:nvPr/>
        </p:nvPicPr>
        <p:blipFill>
          <a:blip r:embed="rId6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" y="4269775"/>
            <a:ext cx="10069513" cy="232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3" descr="D:\GIÁO ÁN 1 2020-2021\HÌNH SOẠN GIÁO ÁN\Học hát\CHAO NGUOI BAN MOI DEN\Picture1 - Copy (4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6" b="17021"/>
          <a:stretch>
            <a:fillRect/>
          </a:stretch>
        </p:blipFill>
        <p:spPr bwMode="auto">
          <a:xfrm>
            <a:off x="387032" y="1124744"/>
            <a:ext cx="10028556" cy="1947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âu 3">
            <a:hlinkClick r:id="" action="ppaction://media"/>
            <a:extLst>
              <a:ext uri="{FF2B5EF4-FFF2-40B4-BE49-F238E27FC236}">
                <a16:creationId xmlns:a16="http://schemas.microsoft.com/office/drawing/2014/main" id="{ABE6C087-1AA1-6D30-9010-A9977F1A50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25441" y="3198104"/>
            <a:ext cx="2537023" cy="51823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6165304"/>
            <a:ext cx="109728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1" descr="D:\GIÁO ÁN 1 2020-2021\HÌNH SOẠN GIÁO ÁN\Học hát\CHAO NGUOI BAN MOI DEN\s.png"/>
          <p:cNvPicPr>
            <a:picLocks noChangeAspect="1" noChangeArrowheads="1"/>
          </p:cNvPicPr>
          <p:nvPr/>
        </p:nvPicPr>
        <p:blipFill>
          <a:blip r:embed="rId6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6"/>
          <a:stretch>
            <a:fillRect/>
          </a:stretch>
        </p:blipFill>
        <p:spPr bwMode="auto">
          <a:xfrm>
            <a:off x="563399" y="4373701"/>
            <a:ext cx="10072688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2" descr="D:\GIÁO ÁN 1 2020-2021\HÌNH SOẠN GIÁO ÁN\Học hát\CHAO NGUOI BAN MOI DEN\Picture1 - Copy (5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0"/>
          <a:stretch>
            <a:fillRect/>
          </a:stretch>
        </p:blipFill>
        <p:spPr bwMode="auto">
          <a:xfrm>
            <a:off x="510311" y="1268112"/>
            <a:ext cx="985837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Rectangle 3"/>
          <p:cNvSpPr>
            <a:spLocks noChangeArrowheads="1"/>
          </p:cNvSpPr>
          <p:nvPr/>
        </p:nvSpPr>
        <p:spPr bwMode="auto">
          <a:xfrm>
            <a:off x="1093912" y="476672"/>
            <a:ext cx="2900511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4 </a:t>
            </a:r>
          </a:p>
        </p:txBody>
      </p:sp>
      <p:pic>
        <p:nvPicPr>
          <p:cNvPr id="3" name="Câu 4">
            <a:hlinkClick r:id="" action="ppaction://media"/>
            <a:extLst>
              <a:ext uri="{FF2B5EF4-FFF2-40B4-BE49-F238E27FC236}">
                <a16:creationId xmlns:a16="http://schemas.microsoft.com/office/drawing/2014/main" id="{BCBC25DA-5463-0762-FE04-C3C6E76BC4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24543" y="2983428"/>
            <a:ext cx="2776687" cy="45331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6093296"/>
            <a:ext cx="10972800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11" descr="D:\GIÁO ÁN 1 2020-2021\HÌNH SOẠN GIÁO ÁN\Học hát\CHAO NGUOI BAN MOI DEN\d.png"/>
          <p:cNvPicPr>
            <a:picLocks noChangeAspect="1" noChangeArrowheads="1"/>
          </p:cNvPicPr>
          <p:nvPr/>
        </p:nvPicPr>
        <p:blipFill>
          <a:blip r:embed="rId3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50"/>
          <a:stretch>
            <a:fillRect/>
          </a:stretch>
        </p:blipFill>
        <p:spPr bwMode="auto">
          <a:xfrm>
            <a:off x="484981" y="4472828"/>
            <a:ext cx="1006951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7413" name="Rectangle 3"/>
          <p:cNvSpPr>
            <a:spLocks noChangeArrowheads="1"/>
          </p:cNvSpPr>
          <p:nvPr/>
        </p:nvSpPr>
        <p:spPr bwMode="auto">
          <a:xfrm>
            <a:off x="1309935" y="214313"/>
            <a:ext cx="2088233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1713CB"/>
                </a:solidFill>
                <a:cs typeface="Times New Roman" panose="02020603050405020304" pitchFamily="18" charset="0"/>
              </a:rPr>
              <a:t> 3 + 4</a:t>
            </a: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414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3" descr="D:\GIÁO ÁN 1 2020-2021\HÌNH SOẠN GIÁO ÁN\Học hát\CHAO NGUOI BAN MOI DEN\Picture1 - Copy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6" b="17021"/>
          <a:stretch>
            <a:fillRect/>
          </a:stretch>
        </p:blipFill>
        <p:spPr bwMode="auto">
          <a:xfrm>
            <a:off x="700088" y="732954"/>
            <a:ext cx="97155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2" descr="D:\GIÁO ÁN 1 2020-2021\HÌNH SOẠN GIÁO ÁN\Học hát\CHAO NGUOI BAN MOI DEN\Picture1 - Copy (5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0"/>
          <a:stretch>
            <a:fillRect/>
          </a:stretch>
        </p:blipFill>
        <p:spPr bwMode="auto">
          <a:xfrm>
            <a:off x="773906" y="2172011"/>
            <a:ext cx="985837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4" descr="D:\GIÁO ÁN 1 2020-2021\HÌNH SOẠN GIÁO ÁN\Học hát\CHAO NGUOI BAN MOI DEN\Chào người bạn mới đến - Copy.jpg"/>
          <p:cNvPicPr>
            <a:picLocks noChangeAspect="1" noChangeArrowheads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6" b="10301"/>
          <a:stretch>
            <a:fillRect/>
          </a:stretch>
        </p:blipFill>
        <p:spPr bwMode="auto">
          <a:xfrm>
            <a:off x="298449" y="214313"/>
            <a:ext cx="10612438" cy="650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42900" y="214313"/>
            <a:ext cx="22288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500" b="1">
                <a:solidFill>
                  <a:srgbClr val="FF0000"/>
                </a:solidFill>
                <a:cs typeface="Times New Roman" panose="02020603050405020304" pitchFamily="18" charset="0"/>
              </a:rPr>
              <a:t>Cả bài</a:t>
            </a:r>
          </a:p>
        </p:txBody>
      </p:sp>
      <p:pic>
        <p:nvPicPr>
          <p:cNvPr id="18436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70422" y="3418047"/>
            <a:ext cx="6707187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4057650" y="642938"/>
            <a:ext cx="348297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057275" y="2143125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643438"/>
            <a:ext cx="835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095487">
            <a:off x="6469062" y="5035551"/>
            <a:ext cx="741363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áo Bình Dương Online - Khai giảng năm học 2015-2016: Sẽ gọn nhẹ, vui tươi">
            <a:extLst>
              <a:ext uri="{FF2B5EF4-FFF2-40B4-BE49-F238E27FC236}">
                <a16:creationId xmlns:a16="http://schemas.microsoft.com/office/drawing/2014/main" id="{BA26D0D3-5188-B81C-875C-1BD13C1A5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" y="65049"/>
            <a:ext cx="560915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ỘT SỐ HÌNH ẢNH HOẠT ĐỘNG TRẢI NGHIỆM, HỌC MÀ CHƠI CHƠI BẰNG HỌC TẠI TRƯỜNG  MẦM NON SƠN KIM 1">
            <a:extLst>
              <a:ext uri="{FF2B5EF4-FFF2-40B4-BE49-F238E27FC236}">
                <a16:creationId xmlns:a16="http://schemas.microsoft.com/office/drawing/2014/main" id="{7E92B2A7-B414-3D2B-3738-FD4B54CDA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431" y="65049"/>
            <a:ext cx="5177103" cy="336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ả một bạn học sinh đang chơi ở sân trường">
            <a:extLst>
              <a:ext uri="{FF2B5EF4-FFF2-40B4-BE49-F238E27FC236}">
                <a16:creationId xmlns:a16="http://schemas.microsoft.com/office/drawing/2014/main" id="{DCF19CD1-A459-6D11-560D-2DF6FBD2C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" y="3449425"/>
            <a:ext cx="5609151" cy="321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ình ảnh hoạt động vui chơi của Học sinh năm học 2012-2013 - Website của  Trường Tiểu học Nguyễn Hiền">
            <a:extLst>
              <a:ext uri="{FF2B5EF4-FFF2-40B4-BE49-F238E27FC236}">
                <a16:creationId xmlns:a16="http://schemas.microsoft.com/office/drawing/2014/main" id="{31BA9743-4BCC-C1B1-7BB6-A5A1079D3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697" y="3449425"/>
            <a:ext cx="5177103" cy="321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76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5949280"/>
            <a:ext cx="10972800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1" descr="D:\GIÁO ÁN 1 2020-2021\HÌNH SOẠN GIÁO ÁN\Học hát\CHAO NGUOI BAN MOI DEN\ư.pn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4"/>
          <a:stretch>
            <a:fillRect/>
          </a:stretch>
        </p:blipFill>
        <p:spPr bwMode="auto">
          <a:xfrm>
            <a:off x="469900" y="4700746"/>
            <a:ext cx="10072688" cy="91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70422" y="3418047"/>
            <a:ext cx="6707187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48563" y="3387723"/>
            <a:ext cx="6707187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390525" y="1344141"/>
            <a:ext cx="3079651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1713CB"/>
                </a:solidFill>
                <a:cs typeface="Times New Roman" panose="02020603050405020304" pitchFamily="18" charset="0"/>
              </a:rPr>
              <a:t>    CHỦ ĐỀ 4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17712" y="1347316"/>
            <a:ext cx="10237626" cy="147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1713CB"/>
                </a:solidFill>
                <a:cs typeface="Times New Roman" panose="02020603050405020304" pitchFamily="18" charset="0"/>
              </a:rPr>
              <a:t>: VÒNG TAY BÈ BẠN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500" b="1" dirty="0" err="1">
                <a:solidFill>
                  <a:srgbClr val="0070C0"/>
                </a:solidFill>
              </a:rPr>
              <a:t>Tiết</a:t>
            </a:r>
            <a:r>
              <a:rPr lang="en-US" altLang="en-US" sz="3500" b="1" dirty="0">
                <a:solidFill>
                  <a:srgbClr val="0070C0"/>
                </a:solidFill>
              </a:rPr>
              <a:t> 13: Học </a:t>
            </a:r>
            <a:r>
              <a:rPr lang="en-US" altLang="en-US" sz="3500" b="1" dirty="0" err="1">
                <a:solidFill>
                  <a:srgbClr val="0070C0"/>
                </a:solidFill>
              </a:rPr>
              <a:t>hát</a:t>
            </a:r>
            <a:r>
              <a:rPr lang="en-US" altLang="en-US" sz="3500" b="1" dirty="0">
                <a:solidFill>
                  <a:srgbClr val="0070C0"/>
                </a:solidFill>
              </a:rPr>
              <a:t> </a:t>
            </a:r>
            <a:r>
              <a:rPr lang="en-US" altLang="en-US" sz="3500" b="1" dirty="0" err="1">
                <a:solidFill>
                  <a:srgbClr val="0070C0"/>
                </a:solidFill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</a:rPr>
              <a:t>: CHÀO NGƯỜI BẠN MỚI ĐẾN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42F670-7412-D649-550C-B7C7B15D7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3591" y="2884504"/>
            <a:ext cx="4679209" cy="6494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452855-239F-B87B-FE82-28B23369B929}"/>
              </a:ext>
            </a:extLst>
          </p:cNvPr>
          <p:cNvSpPr txBox="1"/>
          <p:nvPr/>
        </p:nvSpPr>
        <p:spPr>
          <a:xfrm>
            <a:off x="1427663" y="210227"/>
            <a:ext cx="63172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endParaRPr lang="en-US" altLang="en-US" sz="3200" b="1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200" b="1" dirty="0" err="1">
                <a:cs typeface="Times New Roman" panose="02020603050405020304" pitchFamily="18" charset="0"/>
              </a:rPr>
              <a:t>Âm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nhạc</a:t>
            </a:r>
            <a:endParaRPr lang="en-US" altLang="en-US" sz="3200" b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942975" y="285750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rgbClr val="FF0000"/>
                </a:solidFill>
                <a:cs typeface="Times New Roman" panose="02020603050405020304" pitchFamily="18" charset="0"/>
              </a:rPr>
              <a:t>Nghe hát mẫu</a:t>
            </a:r>
          </a:p>
        </p:txBody>
      </p:sp>
      <p:pic>
        <p:nvPicPr>
          <p:cNvPr id="6149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hào người bạn mới đến Hát mẫu">
            <a:hlinkClick r:id="" action="ppaction://media"/>
            <a:extLst>
              <a:ext uri="{FF2B5EF4-FFF2-40B4-BE49-F238E27FC236}">
                <a16:creationId xmlns:a16="http://schemas.microsoft.com/office/drawing/2014/main" id="{4B1262F8-5978-0FC8-F065-2529FFB64F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817" y="747440"/>
            <a:ext cx="10619158" cy="5383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utoUpdateAnimBg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1028700" y="0"/>
            <a:ext cx="32004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chemeClr val="bg1"/>
                </a:solidFill>
                <a:cs typeface="Times New Roman" panose="02020603050405020304" pitchFamily="18" charset="0"/>
              </a:rPr>
              <a:t>ĐỌC LỜI CA</a:t>
            </a:r>
            <a:endParaRPr lang="en-US" altLang="en-US" sz="1700" b="1" i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42900" y="1751013"/>
            <a:ext cx="10215563" cy="28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100" b="1" dirty="0" err="1">
                <a:cs typeface="Times New Roman" panose="02020603050405020304" pitchFamily="18" charset="0"/>
              </a:rPr>
              <a:t>Chào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người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bạn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mới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đến</a:t>
            </a:r>
            <a:r>
              <a:rPr lang="en-US" altLang="en-US" sz="3100" b="1" dirty="0">
                <a:cs typeface="Times New Roman" panose="02020603050405020304" pitchFamily="18" charset="0"/>
              </a:rPr>
              <a:t>.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Góp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thêm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một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niềm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vui</a:t>
            </a:r>
            <a:r>
              <a:rPr lang="en-US" altLang="en-US" sz="3100" b="1" dirty="0"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3100" b="1" dirty="0" err="1">
                <a:cs typeface="Times New Roman" panose="02020603050405020304" pitchFamily="18" charset="0"/>
              </a:rPr>
              <a:t>Chào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nụ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cười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dễ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mến</a:t>
            </a:r>
            <a:r>
              <a:rPr lang="en-US" altLang="en-US" sz="3100" b="1" dirty="0">
                <a:cs typeface="Times New Roman" panose="02020603050405020304" pitchFamily="18" charset="0"/>
              </a:rPr>
              <a:t>.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Góp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thêm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cho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cuộc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đời</a:t>
            </a:r>
            <a:r>
              <a:rPr lang="en-US" altLang="en-US" sz="3100" b="1" dirty="0"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3100" b="1" dirty="0" err="1">
                <a:cs typeface="Times New Roman" panose="02020603050405020304" pitchFamily="18" charset="0"/>
              </a:rPr>
              <a:t>Đến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đây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chơi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đến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đây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vui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là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vườn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hoa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muôn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màu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muôn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sắc</a:t>
            </a:r>
            <a:endParaRPr lang="en-US" altLang="en-US" sz="3100" b="1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100" b="1" dirty="0" err="1">
                <a:cs typeface="Times New Roman" panose="02020603050405020304" pitchFamily="18" charset="0"/>
              </a:rPr>
              <a:t>Đến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đây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chơi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đến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đây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vui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là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bài</a:t>
            </a:r>
            <a:r>
              <a:rPr lang="en-US" altLang="en-US" sz="3100" b="1" dirty="0">
                <a:cs typeface="Times New Roman" panose="02020603050405020304" pitchFamily="18" charset="0"/>
              </a:rPr>
              <a:t> ca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thắm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thiết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tình</a:t>
            </a:r>
            <a:r>
              <a:rPr lang="en-US" altLang="en-US" sz="3100" b="1" dirty="0">
                <a:cs typeface="Times New Roman" panose="02020603050405020304" pitchFamily="18" charset="0"/>
              </a:rPr>
              <a:t> </a:t>
            </a:r>
            <a:r>
              <a:rPr lang="en-US" altLang="en-US" sz="3100" b="1" dirty="0" err="1">
                <a:cs typeface="Times New Roman" panose="02020603050405020304" pitchFamily="18" charset="0"/>
              </a:rPr>
              <a:t>người</a:t>
            </a:r>
            <a:r>
              <a:rPr lang="en-US" altLang="en-US" sz="3100" b="1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174" name="Rectangle 7"/>
          <p:cNvSpPr>
            <a:spLocks noChangeArrowheads="1"/>
          </p:cNvSpPr>
          <p:nvPr/>
        </p:nvSpPr>
        <p:spPr bwMode="auto">
          <a:xfrm>
            <a:off x="1914525" y="785813"/>
            <a:ext cx="73072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CHÀO NGƯỜI BẠN MỚI ĐẾN</a:t>
            </a:r>
          </a:p>
        </p:txBody>
      </p:sp>
      <p:pic>
        <p:nvPicPr>
          <p:cNvPr id="7175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6700838" y="1428750"/>
            <a:ext cx="2714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2400" b="1" i="1">
                <a:solidFill>
                  <a:srgbClr val="1713CB"/>
                </a:solidFill>
                <a:cs typeface="Times New Roman" panose="02020603050405020304" pitchFamily="18" charset="0"/>
              </a:rPr>
              <a:t>Lương Bằng Vinh</a:t>
            </a:r>
          </a:p>
        </p:txBody>
      </p:sp>
      <p:pic>
        <p:nvPicPr>
          <p:cNvPr id="7180" name="Picture 11" descr="D:\GIÁO ÁN 1 2020-2021\HÌNH SOẠN GIÁO ÁN\Học hát\CHAO NGUOI BAN MOI DEN\ư.png"/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4"/>
          <a:stretch>
            <a:fillRect/>
          </a:stretch>
        </p:blipFill>
        <p:spPr bwMode="auto">
          <a:xfrm>
            <a:off x="485775" y="5589240"/>
            <a:ext cx="10072688" cy="45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5877272"/>
            <a:ext cx="10972800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1165921" y="1071563"/>
            <a:ext cx="2612478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661864" y="387350"/>
            <a:ext cx="10595099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en-US" sz="3500" b="1" dirty="0">
                <a:solidFill>
                  <a:srgbClr val="00B050"/>
                </a:solidFill>
                <a:cs typeface="Times New Roman" panose="02020603050405020304" pitchFamily="18" charset="0"/>
              </a:rPr>
              <a:t>TẬP HÁT TỪNG CÂU</a:t>
            </a:r>
            <a:endParaRPr lang="en-US" altLang="en-US" sz="2000" b="1" i="1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pic>
        <p:nvPicPr>
          <p:cNvPr id="1229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1" descr="D:\GIÁO ÁN 1 2020-2021\HÌNH SOẠN GIÁO ÁN\Học hát\CHAO NGUOI BAN MOI DEN\ư.png"/>
          <p:cNvPicPr>
            <a:picLocks noChangeAspect="1" noChangeArrowheads="1"/>
          </p:cNvPicPr>
          <p:nvPr/>
        </p:nvPicPr>
        <p:blipFill>
          <a:blip r:embed="rId6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9"/>
          <a:stretch>
            <a:fillRect/>
          </a:stretch>
        </p:blipFill>
        <p:spPr bwMode="auto">
          <a:xfrm>
            <a:off x="485775" y="2928938"/>
            <a:ext cx="10072688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3" descr="D:\GIÁO ÁN 1 2020-2021\HÌNH SOẠN GIÁO ÁN\Học hát\CHAO NGUOI BAN MOI DEN\Picture1 - Copy (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5" b="9091"/>
          <a:stretch>
            <a:fillRect/>
          </a:stretch>
        </p:blipFill>
        <p:spPr bwMode="auto">
          <a:xfrm>
            <a:off x="557213" y="1857375"/>
            <a:ext cx="985837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âu 1 M">
            <a:hlinkClick r:id="" action="ppaction://media"/>
            <a:extLst>
              <a:ext uri="{FF2B5EF4-FFF2-40B4-BE49-F238E27FC236}">
                <a16:creationId xmlns:a16="http://schemas.microsoft.com/office/drawing/2014/main" id="{9B9A41C6-CCDB-E54F-87AA-27FD747E7A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44193" y="3485091"/>
            <a:ext cx="1543720" cy="51997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6030912"/>
            <a:ext cx="109728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486275" y="928688"/>
            <a:ext cx="19510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0000"/>
                </a:solidFill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pic>
        <p:nvPicPr>
          <p:cNvPr id="13318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1" descr="D:\GIÁO ÁN 1 2020-2021\HÌNH SOẠN GIÁO ÁN\Học hát\CHAO NGUOI BAN MOI DEN\g.pn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93" y="3582895"/>
            <a:ext cx="10072688" cy="243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2" descr="D:\GIÁO ÁN 1 2020-2021\HÌNH SOẠN GIÁO ÁN\Học hát\CHAO NGUOI BAN MOI DEN\Picture1 - Copy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" b="9091"/>
          <a:stretch>
            <a:fillRect/>
          </a:stretch>
        </p:blipFill>
        <p:spPr bwMode="auto">
          <a:xfrm>
            <a:off x="641440" y="842170"/>
            <a:ext cx="953827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728302-6CA6-9FC5-AFF3-D08CF1AD3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2025" y="235247"/>
            <a:ext cx="1656184" cy="6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35719" y="5845174"/>
            <a:ext cx="109728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1" descr="D:\GIÁO ÁN 1 2020-2021\HÌNH SOẠN GIÁO ÁN\Học hát\CHAO NGUOI BAN MOI DEN\ư.png"/>
          <p:cNvPicPr>
            <a:picLocks noChangeAspect="1" noChangeArrowheads="1"/>
          </p:cNvPicPr>
          <p:nvPr/>
        </p:nvPicPr>
        <p:blipFill>
          <a:blip r:embed="rId4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9"/>
          <a:stretch>
            <a:fillRect/>
          </a:stretch>
        </p:blipFill>
        <p:spPr bwMode="auto">
          <a:xfrm>
            <a:off x="485775" y="4286250"/>
            <a:ext cx="10072688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1453952" y="162369"/>
            <a:ext cx="296108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1713CB"/>
                </a:solidFill>
                <a:cs typeface="Times New Roman" panose="02020603050405020304" pitchFamily="18" charset="0"/>
              </a:rPr>
              <a:t> 1 + 2</a:t>
            </a:r>
          </a:p>
        </p:txBody>
      </p:sp>
      <p:pic>
        <p:nvPicPr>
          <p:cNvPr id="14342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3" descr="D:\GIÁO ÁN 1 2020-2021\HÌNH SOẠN GIÁO ÁN\Học hát\CHAO NGUOI BAN MOI DEN\Picture1 - Copy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5" b="9091"/>
          <a:stretch>
            <a:fillRect/>
          </a:stretch>
        </p:blipFill>
        <p:spPr bwMode="auto">
          <a:xfrm>
            <a:off x="557213" y="1214438"/>
            <a:ext cx="985837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2" descr="D:\GIÁO ÁN 1 2020-2021\HÌNH SOẠN GIÁO ÁN\Học hát\CHAO NGUOI BAN MOI DEN\Picture1 - Copy (3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" b="9091"/>
          <a:stretch>
            <a:fillRect/>
          </a:stretch>
        </p:blipFill>
        <p:spPr bwMode="auto">
          <a:xfrm>
            <a:off x="700088" y="2786063"/>
            <a:ext cx="950118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7357</TotalTime>
  <Words>124</Words>
  <Application>Microsoft Office PowerPoint</Application>
  <PresentationFormat>Custom</PresentationFormat>
  <Paragraphs>28</Paragraphs>
  <Slides>13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Administrator</cp:lastModifiedBy>
  <cp:revision>637</cp:revision>
  <dcterms:created xsi:type="dcterms:W3CDTF">2010-04-30T18:19:48Z</dcterms:created>
  <dcterms:modified xsi:type="dcterms:W3CDTF">2025-11-14T15:22:01Z</dcterms:modified>
</cp:coreProperties>
</file>